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sdx" ContentType="application/vnd.ms-visio.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3.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4.xml" ContentType="application/vnd.openxmlformats-officedocument.them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theme/theme5.xml" ContentType="application/vnd.openxmlformats-officedocument.theme+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theme/theme6.xml" ContentType="application/vnd.openxmlformats-officedocument.theme+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theme/theme7.xml" ContentType="application/vnd.openxmlformats-officedocument.theme+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theme/theme8.xml" ContentType="application/vnd.openxmlformats-officedocument.theme+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theme/theme9.xml" ContentType="application/vnd.openxmlformats-officedocument.theme+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theme/theme10.xml" ContentType="application/vnd.openxmlformats-officedocument.theme+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3" r:id="rId1"/>
    <p:sldMasterId id="2147484354" r:id="rId2"/>
    <p:sldMasterId id="2147484441" r:id="rId3"/>
    <p:sldMasterId id="2147484575" r:id="rId4"/>
    <p:sldMasterId id="2147484764" r:id="rId5"/>
    <p:sldMasterId id="2147484980" r:id="rId6"/>
    <p:sldMasterId id="2147484994" r:id="rId7"/>
    <p:sldMasterId id="2147485023" r:id="rId8"/>
    <p:sldMasterId id="2147485041" r:id="rId9"/>
    <p:sldMasterId id="2147485148" r:id="rId10"/>
    <p:sldMasterId id="2147485164" r:id="rId11"/>
  </p:sldMasterIdLst>
  <p:notesMasterIdLst>
    <p:notesMasterId r:id="rId54"/>
  </p:notesMasterIdLst>
  <p:handoutMasterIdLst>
    <p:handoutMasterId r:id="rId55"/>
  </p:handoutMasterIdLst>
  <p:sldIdLst>
    <p:sldId id="2147377644" r:id="rId12"/>
    <p:sldId id="18309" r:id="rId13"/>
    <p:sldId id="927" r:id="rId14"/>
    <p:sldId id="577" r:id="rId15"/>
    <p:sldId id="903" r:id="rId16"/>
    <p:sldId id="907" r:id="rId17"/>
    <p:sldId id="1138" r:id="rId18"/>
    <p:sldId id="928" r:id="rId19"/>
    <p:sldId id="930" r:id="rId20"/>
    <p:sldId id="18308" r:id="rId21"/>
    <p:sldId id="371" r:id="rId22"/>
    <p:sldId id="18310" r:id="rId23"/>
    <p:sldId id="1149" r:id="rId24"/>
    <p:sldId id="1161" r:id="rId25"/>
    <p:sldId id="2147480640" r:id="rId26"/>
    <p:sldId id="2147478095" r:id="rId27"/>
    <p:sldId id="2147478097" r:id="rId28"/>
    <p:sldId id="18311" r:id="rId29"/>
    <p:sldId id="1145" r:id="rId30"/>
    <p:sldId id="1151" r:id="rId31"/>
    <p:sldId id="2147480641" r:id="rId32"/>
    <p:sldId id="2147480642" r:id="rId33"/>
    <p:sldId id="2147481970" r:id="rId34"/>
    <p:sldId id="2147481971" r:id="rId35"/>
    <p:sldId id="256" r:id="rId36"/>
    <p:sldId id="2147481969" r:id="rId37"/>
    <p:sldId id="2147481946" r:id="rId38"/>
    <p:sldId id="2147377968" r:id="rId39"/>
    <p:sldId id="2142533707" r:id="rId40"/>
    <p:sldId id="2147478263" r:id="rId41"/>
    <p:sldId id="2142534888" r:id="rId42"/>
    <p:sldId id="264" r:id="rId43"/>
    <p:sldId id="2147478096" r:id="rId44"/>
    <p:sldId id="2147478239" r:id="rId45"/>
    <p:sldId id="2147478049" r:id="rId46"/>
    <p:sldId id="2147478243" r:id="rId47"/>
    <p:sldId id="2147478246" r:id="rId48"/>
    <p:sldId id="2147478245" r:id="rId49"/>
    <p:sldId id="2147378053" r:id="rId50"/>
    <p:sldId id="2147478242" r:id="rId51"/>
    <p:sldId id="2147478248" r:id="rId52"/>
    <p:sldId id="141169818"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yler lynch" initials="tl" lastIdx="24" clrIdx="0">
    <p:extLst>
      <p:ext uri="{19B8F6BF-5375-455C-9EA6-DF929625EA0E}">
        <p15:presenceInfo xmlns:p15="http://schemas.microsoft.com/office/powerpoint/2012/main" userId="4d79623da105b09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53DC"/>
    <a:srgbClr val="0B2742"/>
    <a:srgbClr val="4A5A75"/>
    <a:srgbClr val="DEE3EC"/>
    <a:srgbClr val="FFFFFF"/>
    <a:srgbClr val="ECECEC"/>
    <a:srgbClr val="FF40FF"/>
    <a:srgbClr val="06050B"/>
    <a:srgbClr val="020625"/>
    <a:srgbClr val="7BA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AB34A4-D1AC-40FE-A45F-3E15B93EF84E}" v="225" dt="2024-09-16T09:27:55.6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44" y="13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viewProps" Target="viewProps.xml"/><Relationship Id="rId5" Type="http://schemas.openxmlformats.org/officeDocument/2006/relationships/slideMaster" Target="slideMasters/slideMaster5.xml"/><Relationship Id="rId61" Type="http://schemas.microsoft.com/office/2016/11/relationships/changesInfo" Target="changesInfos/changesInfo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notesMaster" Target="notesMasters/notesMaster1.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Stockhammer" userId="2aa20ba2-ba43-46c1-9e8b-e40494025eed" providerId="ADAL" clId="{90AB34A4-D1AC-40FE-A45F-3E15B93EF84E}"/>
    <pc:docChg chg="custSel addSld delSld modSld sldOrd delMainMaster modMainMaster">
      <pc:chgData name="Thomas Stockhammer" userId="2aa20ba2-ba43-46c1-9e8b-e40494025eed" providerId="ADAL" clId="{90AB34A4-D1AC-40FE-A45F-3E15B93EF84E}" dt="2024-09-16T09:28:19.160" v="380" actId="47"/>
      <pc:docMkLst>
        <pc:docMk/>
      </pc:docMkLst>
      <pc:sldChg chg="modSp add del ord modTransition">
        <pc:chgData name="Thomas Stockhammer" userId="2aa20ba2-ba43-46c1-9e8b-e40494025eed" providerId="ADAL" clId="{90AB34A4-D1AC-40FE-A45F-3E15B93EF84E}" dt="2024-09-16T09:08:31.024" v="130"/>
        <pc:sldMkLst>
          <pc:docMk/>
          <pc:sldMk cId="2061207163" sldId="256"/>
        </pc:sldMkLst>
        <pc:spChg chg="mod">
          <ac:chgData name="Thomas Stockhammer" userId="2aa20ba2-ba43-46c1-9e8b-e40494025eed" providerId="ADAL" clId="{90AB34A4-D1AC-40FE-A45F-3E15B93EF84E}" dt="2024-09-16T09:07:48.720" v="104"/>
          <ac:spMkLst>
            <pc:docMk/>
            <pc:sldMk cId="2061207163" sldId="256"/>
            <ac:spMk id="2" creationId="{38839EF2-DECC-7D8C-7B52-9B4D82B3E265}"/>
          </ac:spMkLst>
        </pc:spChg>
        <pc:spChg chg="mod">
          <ac:chgData name="Thomas Stockhammer" userId="2aa20ba2-ba43-46c1-9e8b-e40494025eed" providerId="ADAL" clId="{90AB34A4-D1AC-40FE-A45F-3E15B93EF84E}" dt="2024-09-16T09:07:48.720" v="104"/>
          <ac:spMkLst>
            <pc:docMk/>
            <pc:sldMk cId="2061207163" sldId="256"/>
            <ac:spMk id="3" creationId="{2D19D4AA-683E-DD20-9D2E-E91D55F08A7B}"/>
          </ac:spMkLst>
        </pc:spChg>
      </pc:sldChg>
      <pc:sldChg chg="add">
        <pc:chgData name="Thomas Stockhammer" userId="2aa20ba2-ba43-46c1-9e8b-e40494025eed" providerId="ADAL" clId="{90AB34A4-D1AC-40FE-A45F-3E15B93EF84E}" dt="2024-09-16T09:16:30.379" v="321"/>
        <pc:sldMkLst>
          <pc:docMk/>
          <pc:sldMk cId="1304617444" sldId="264"/>
        </pc:sldMkLst>
      </pc:sldChg>
      <pc:sldChg chg="del">
        <pc:chgData name="Thomas Stockhammer" userId="2aa20ba2-ba43-46c1-9e8b-e40494025eed" providerId="ADAL" clId="{90AB34A4-D1AC-40FE-A45F-3E15B93EF84E}" dt="2024-09-16T09:01:52.462" v="100" actId="47"/>
        <pc:sldMkLst>
          <pc:docMk/>
          <pc:sldMk cId="2043006479" sldId="264"/>
        </pc:sldMkLst>
      </pc:sldChg>
      <pc:sldChg chg="add del">
        <pc:chgData name="Thomas Stockhammer" userId="2aa20ba2-ba43-46c1-9e8b-e40494025eed" providerId="ADAL" clId="{90AB34A4-D1AC-40FE-A45F-3E15B93EF84E}" dt="2024-09-16T09:00:00.175" v="5"/>
        <pc:sldMkLst>
          <pc:docMk/>
          <pc:sldMk cId="0" sldId="371"/>
        </pc:sldMkLst>
      </pc:sldChg>
      <pc:sldChg chg="add del">
        <pc:chgData name="Thomas Stockhammer" userId="2aa20ba2-ba43-46c1-9e8b-e40494025eed" providerId="ADAL" clId="{90AB34A4-D1AC-40FE-A45F-3E15B93EF84E}" dt="2024-09-16T09:00:00.175" v="5"/>
        <pc:sldMkLst>
          <pc:docMk/>
          <pc:sldMk cId="435329284" sldId="577"/>
        </pc:sldMkLst>
      </pc:sldChg>
      <pc:sldChg chg="add del">
        <pc:chgData name="Thomas Stockhammer" userId="2aa20ba2-ba43-46c1-9e8b-e40494025eed" providerId="ADAL" clId="{90AB34A4-D1AC-40FE-A45F-3E15B93EF84E}" dt="2024-09-16T09:00:00.175" v="5"/>
        <pc:sldMkLst>
          <pc:docMk/>
          <pc:sldMk cId="1190807443" sldId="903"/>
        </pc:sldMkLst>
      </pc:sldChg>
      <pc:sldChg chg="add del">
        <pc:chgData name="Thomas Stockhammer" userId="2aa20ba2-ba43-46c1-9e8b-e40494025eed" providerId="ADAL" clId="{90AB34A4-D1AC-40FE-A45F-3E15B93EF84E}" dt="2024-09-16T09:00:00.175" v="5"/>
        <pc:sldMkLst>
          <pc:docMk/>
          <pc:sldMk cId="0" sldId="907"/>
        </pc:sldMkLst>
      </pc:sldChg>
      <pc:sldChg chg="add del">
        <pc:chgData name="Thomas Stockhammer" userId="2aa20ba2-ba43-46c1-9e8b-e40494025eed" providerId="ADAL" clId="{90AB34A4-D1AC-40FE-A45F-3E15B93EF84E}" dt="2024-09-16T09:00:00.175" v="5"/>
        <pc:sldMkLst>
          <pc:docMk/>
          <pc:sldMk cId="0" sldId="927"/>
        </pc:sldMkLst>
      </pc:sldChg>
      <pc:sldChg chg="add del">
        <pc:chgData name="Thomas Stockhammer" userId="2aa20ba2-ba43-46c1-9e8b-e40494025eed" providerId="ADAL" clId="{90AB34A4-D1AC-40FE-A45F-3E15B93EF84E}" dt="2024-09-16T09:00:00.175" v="5"/>
        <pc:sldMkLst>
          <pc:docMk/>
          <pc:sldMk cId="0" sldId="928"/>
        </pc:sldMkLst>
      </pc:sldChg>
      <pc:sldChg chg="add del">
        <pc:chgData name="Thomas Stockhammer" userId="2aa20ba2-ba43-46c1-9e8b-e40494025eed" providerId="ADAL" clId="{90AB34A4-D1AC-40FE-A45F-3E15B93EF84E}" dt="2024-09-16T09:00:00.175" v="5"/>
        <pc:sldMkLst>
          <pc:docMk/>
          <pc:sldMk cId="3459886724" sldId="930"/>
        </pc:sldMkLst>
      </pc:sldChg>
      <pc:sldChg chg="add del setBg">
        <pc:chgData name="Thomas Stockhammer" userId="2aa20ba2-ba43-46c1-9e8b-e40494025eed" providerId="ADAL" clId="{90AB34A4-D1AC-40FE-A45F-3E15B93EF84E}" dt="2024-09-16T09:00:00.175" v="5"/>
        <pc:sldMkLst>
          <pc:docMk/>
          <pc:sldMk cId="3102451406" sldId="1138"/>
        </pc:sldMkLst>
      </pc:sldChg>
      <pc:sldChg chg="add del">
        <pc:chgData name="Thomas Stockhammer" userId="2aa20ba2-ba43-46c1-9e8b-e40494025eed" providerId="ADAL" clId="{90AB34A4-D1AC-40FE-A45F-3E15B93EF84E}" dt="2024-09-16T09:00:00.175" v="5"/>
        <pc:sldMkLst>
          <pc:docMk/>
          <pc:sldMk cId="2342819191" sldId="1145"/>
        </pc:sldMkLst>
      </pc:sldChg>
      <pc:sldChg chg="add del">
        <pc:chgData name="Thomas Stockhammer" userId="2aa20ba2-ba43-46c1-9e8b-e40494025eed" providerId="ADAL" clId="{90AB34A4-D1AC-40FE-A45F-3E15B93EF84E}" dt="2024-09-16T09:00:00.175" v="5"/>
        <pc:sldMkLst>
          <pc:docMk/>
          <pc:sldMk cId="0" sldId="1149"/>
        </pc:sldMkLst>
      </pc:sldChg>
      <pc:sldChg chg="add del">
        <pc:chgData name="Thomas Stockhammer" userId="2aa20ba2-ba43-46c1-9e8b-e40494025eed" providerId="ADAL" clId="{90AB34A4-D1AC-40FE-A45F-3E15B93EF84E}" dt="2024-09-16T09:00:00.175" v="5"/>
        <pc:sldMkLst>
          <pc:docMk/>
          <pc:sldMk cId="1293700127" sldId="1151"/>
        </pc:sldMkLst>
      </pc:sldChg>
      <pc:sldChg chg="add del">
        <pc:chgData name="Thomas Stockhammer" userId="2aa20ba2-ba43-46c1-9e8b-e40494025eed" providerId="ADAL" clId="{90AB34A4-D1AC-40FE-A45F-3E15B93EF84E}" dt="2024-09-16T09:00:00.175" v="5"/>
        <pc:sldMkLst>
          <pc:docMk/>
          <pc:sldMk cId="3304272316" sldId="1161"/>
        </pc:sldMkLst>
      </pc:sldChg>
      <pc:sldChg chg="add del">
        <pc:chgData name="Thomas Stockhammer" userId="2aa20ba2-ba43-46c1-9e8b-e40494025eed" providerId="ADAL" clId="{90AB34A4-D1AC-40FE-A45F-3E15B93EF84E}" dt="2024-09-16T09:00:00.175" v="5"/>
        <pc:sldMkLst>
          <pc:docMk/>
          <pc:sldMk cId="0" sldId="18308"/>
        </pc:sldMkLst>
      </pc:sldChg>
      <pc:sldChg chg="add del">
        <pc:chgData name="Thomas Stockhammer" userId="2aa20ba2-ba43-46c1-9e8b-e40494025eed" providerId="ADAL" clId="{90AB34A4-D1AC-40FE-A45F-3E15B93EF84E}" dt="2024-09-16T09:00:00.175" v="5"/>
        <pc:sldMkLst>
          <pc:docMk/>
          <pc:sldMk cId="1549042383" sldId="18309"/>
        </pc:sldMkLst>
      </pc:sldChg>
      <pc:sldChg chg="modSp add del mod">
        <pc:chgData name="Thomas Stockhammer" userId="2aa20ba2-ba43-46c1-9e8b-e40494025eed" providerId="ADAL" clId="{90AB34A4-D1AC-40FE-A45F-3E15B93EF84E}" dt="2024-09-16T09:19:10.523" v="346" actId="20577"/>
        <pc:sldMkLst>
          <pc:docMk/>
          <pc:sldMk cId="978903094" sldId="18310"/>
        </pc:sldMkLst>
        <pc:spChg chg="mod">
          <ac:chgData name="Thomas Stockhammer" userId="2aa20ba2-ba43-46c1-9e8b-e40494025eed" providerId="ADAL" clId="{90AB34A4-D1AC-40FE-A45F-3E15B93EF84E}" dt="2024-09-16T09:19:10.523" v="346" actId="20577"/>
          <ac:spMkLst>
            <pc:docMk/>
            <pc:sldMk cId="978903094" sldId="18310"/>
            <ac:spMk id="4" creationId="{4C8538F9-83AD-C942-310E-8617834A0FEC}"/>
          </ac:spMkLst>
        </pc:spChg>
      </pc:sldChg>
      <pc:sldChg chg="add del">
        <pc:chgData name="Thomas Stockhammer" userId="2aa20ba2-ba43-46c1-9e8b-e40494025eed" providerId="ADAL" clId="{90AB34A4-D1AC-40FE-A45F-3E15B93EF84E}" dt="2024-09-16T09:00:00.175" v="5"/>
        <pc:sldMkLst>
          <pc:docMk/>
          <pc:sldMk cId="2972794336" sldId="18311"/>
        </pc:sldMkLst>
      </pc:sldChg>
      <pc:sldChg chg="del">
        <pc:chgData name="Thomas Stockhammer" userId="2aa20ba2-ba43-46c1-9e8b-e40494025eed" providerId="ADAL" clId="{90AB34A4-D1AC-40FE-A45F-3E15B93EF84E}" dt="2024-09-16T09:01:52.462" v="100" actId="47"/>
        <pc:sldMkLst>
          <pc:docMk/>
          <pc:sldMk cId="1432046022" sldId="141169751"/>
        </pc:sldMkLst>
      </pc:sldChg>
      <pc:sldChg chg="delSp mod delAnim">
        <pc:chgData name="Thomas Stockhammer" userId="2aa20ba2-ba43-46c1-9e8b-e40494025eed" providerId="ADAL" clId="{90AB34A4-D1AC-40FE-A45F-3E15B93EF84E}" dt="2024-09-16T08:54:26.183" v="2" actId="478"/>
        <pc:sldMkLst>
          <pc:docMk/>
          <pc:sldMk cId="2372425868" sldId="141169818"/>
        </pc:sldMkLst>
        <pc:spChg chg="del">
          <ac:chgData name="Thomas Stockhammer" userId="2aa20ba2-ba43-46c1-9e8b-e40494025eed" providerId="ADAL" clId="{90AB34A4-D1AC-40FE-A45F-3E15B93EF84E}" dt="2024-09-16T08:54:23.047" v="1" actId="478"/>
          <ac:spMkLst>
            <pc:docMk/>
            <pc:sldMk cId="2372425868" sldId="141169818"/>
            <ac:spMk id="2" creationId="{48ACD561-B7E6-8479-152A-9083ACDDDE54}"/>
          </ac:spMkLst>
        </pc:spChg>
        <pc:spChg chg="del">
          <ac:chgData name="Thomas Stockhammer" userId="2aa20ba2-ba43-46c1-9e8b-e40494025eed" providerId="ADAL" clId="{90AB34A4-D1AC-40FE-A45F-3E15B93EF84E}" dt="2024-09-16T08:54:26.183" v="2" actId="478"/>
          <ac:spMkLst>
            <pc:docMk/>
            <pc:sldMk cId="2372425868" sldId="141169818"/>
            <ac:spMk id="3" creationId="{12BE618A-7DAA-6E2C-042F-16FFF99515D8}"/>
          </ac:spMkLst>
        </pc:spChg>
        <pc:picChg chg="del">
          <ac:chgData name="Thomas Stockhammer" userId="2aa20ba2-ba43-46c1-9e8b-e40494025eed" providerId="ADAL" clId="{90AB34A4-D1AC-40FE-A45F-3E15B93EF84E}" dt="2024-09-16T08:54:19.339" v="0" actId="478"/>
          <ac:picMkLst>
            <pc:docMk/>
            <pc:sldMk cId="2372425868" sldId="141169818"/>
            <ac:picMk id="4" creationId="{8F2AC66F-3E8C-76AB-43D8-008C45106611}"/>
          </ac:picMkLst>
        </pc:picChg>
      </pc:sldChg>
      <pc:sldChg chg="del">
        <pc:chgData name="Thomas Stockhammer" userId="2aa20ba2-ba43-46c1-9e8b-e40494025eed" providerId="ADAL" clId="{90AB34A4-D1AC-40FE-A45F-3E15B93EF84E}" dt="2024-09-16T09:01:52.462" v="100" actId="47"/>
        <pc:sldMkLst>
          <pc:docMk/>
          <pc:sldMk cId="2881968836" sldId="2142532816"/>
        </pc:sldMkLst>
      </pc:sldChg>
      <pc:sldChg chg="del">
        <pc:chgData name="Thomas Stockhammer" userId="2aa20ba2-ba43-46c1-9e8b-e40494025eed" providerId="ADAL" clId="{90AB34A4-D1AC-40FE-A45F-3E15B93EF84E}" dt="2024-09-16T09:01:52.462" v="100" actId="47"/>
        <pc:sldMkLst>
          <pc:docMk/>
          <pc:sldMk cId="1826705686" sldId="2142532830"/>
        </pc:sldMkLst>
      </pc:sldChg>
      <pc:sldChg chg="del">
        <pc:chgData name="Thomas Stockhammer" userId="2aa20ba2-ba43-46c1-9e8b-e40494025eed" providerId="ADAL" clId="{90AB34A4-D1AC-40FE-A45F-3E15B93EF84E}" dt="2024-09-16T09:01:52.462" v="100" actId="47"/>
        <pc:sldMkLst>
          <pc:docMk/>
          <pc:sldMk cId="1607992703" sldId="2142532862"/>
        </pc:sldMkLst>
      </pc:sldChg>
      <pc:sldChg chg="del">
        <pc:chgData name="Thomas Stockhammer" userId="2aa20ba2-ba43-46c1-9e8b-e40494025eed" providerId="ADAL" clId="{90AB34A4-D1AC-40FE-A45F-3E15B93EF84E}" dt="2024-09-16T09:01:52.462" v="100" actId="47"/>
        <pc:sldMkLst>
          <pc:docMk/>
          <pc:sldMk cId="2318623597" sldId="2142533579"/>
        </pc:sldMkLst>
      </pc:sldChg>
      <pc:sldChg chg="del">
        <pc:chgData name="Thomas Stockhammer" userId="2aa20ba2-ba43-46c1-9e8b-e40494025eed" providerId="ADAL" clId="{90AB34A4-D1AC-40FE-A45F-3E15B93EF84E}" dt="2024-09-16T09:01:52.462" v="100" actId="47"/>
        <pc:sldMkLst>
          <pc:docMk/>
          <pc:sldMk cId="200983813" sldId="2142533625"/>
        </pc:sldMkLst>
      </pc:sldChg>
      <pc:sldChg chg="del">
        <pc:chgData name="Thomas Stockhammer" userId="2aa20ba2-ba43-46c1-9e8b-e40494025eed" providerId="ADAL" clId="{90AB34A4-D1AC-40FE-A45F-3E15B93EF84E}" dt="2024-09-16T09:01:52.462" v="100" actId="47"/>
        <pc:sldMkLst>
          <pc:docMk/>
          <pc:sldMk cId="2667239715" sldId="2142533635"/>
        </pc:sldMkLst>
      </pc:sldChg>
      <pc:sldChg chg="del">
        <pc:chgData name="Thomas Stockhammer" userId="2aa20ba2-ba43-46c1-9e8b-e40494025eed" providerId="ADAL" clId="{90AB34A4-D1AC-40FE-A45F-3E15B93EF84E}" dt="2024-09-16T09:01:52.462" v="100" actId="47"/>
        <pc:sldMkLst>
          <pc:docMk/>
          <pc:sldMk cId="3490711261" sldId="2142533641"/>
        </pc:sldMkLst>
      </pc:sldChg>
      <pc:sldChg chg="modSp add del mod">
        <pc:chgData name="Thomas Stockhammer" userId="2aa20ba2-ba43-46c1-9e8b-e40494025eed" providerId="ADAL" clId="{90AB34A4-D1AC-40FE-A45F-3E15B93EF84E}" dt="2024-09-16T09:19:37.125" v="356" actId="20577"/>
        <pc:sldMkLst>
          <pc:docMk/>
          <pc:sldMk cId="3012022526" sldId="2142533707"/>
        </pc:sldMkLst>
        <pc:spChg chg="mod">
          <ac:chgData name="Thomas Stockhammer" userId="2aa20ba2-ba43-46c1-9e8b-e40494025eed" providerId="ADAL" clId="{90AB34A4-D1AC-40FE-A45F-3E15B93EF84E}" dt="2024-09-16T09:19:37.125" v="356" actId="20577"/>
          <ac:spMkLst>
            <pc:docMk/>
            <pc:sldMk cId="3012022526" sldId="2142533707"/>
            <ac:spMk id="3" creationId="{57405BBA-7F79-7ED5-0076-E84524ED5AAF}"/>
          </ac:spMkLst>
        </pc:spChg>
        <pc:spChg chg="mod">
          <ac:chgData name="Thomas Stockhammer" userId="2aa20ba2-ba43-46c1-9e8b-e40494025eed" providerId="ADAL" clId="{90AB34A4-D1AC-40FE-A45F-3E15B93EF84E}" dt="2024-09-16T09:16:59.041" v="339" actId="20577"/>
          <ac:spMkLst>
            <pc:docMk/>
            <pc:sldMk cId="3012022526" sldId="2142533707"/>
            <ac:spMk id="58" creationId="{A05C8E1A-6D45-2F85-1072-860B99EA03CC}"/>
          </ac:spMkLst>
        </pc:spChg>
      </pc:sldChg>
      <pc:sldChg chg="add del">
        <pc:chgData name="Thomas Stockhammer" userId="2aa20ba2-ba43-46c1-9e8b-e40494025eed" providerId="ADAL" clId="{90AB34A4-D1AC-40FE-A45F-3E15B93EF84E}" dt="2024-09-16T09:21:10.389" v="362"/>
        <pc:sldMkLst>
          <pc:docMk/>
          <pc:sldMk cId="0" sldId="2142534888"/>
        </pc:sldMkLst>
      </pc:sldChg>
      <pc:sldChg chg="del">
        <pc:chgData name="Thomas Stockhammer" userId="2aa20ba2-ba43-46c1-9e8b-e40494025eed" providerId="ADAL" clId="{90AB34A4-D1AC-40FE-A45F-3E15B93EF84E}" dt="2024-09-16T09:01:52.462" v="100" actId="47"/>
        <pc:sldMkLst>
          <pc:docMk/>
          <pc:sldMk cId="57913926" sldId="2147376234"/>
        </pc:sldMkLst>
      </pc:sldChg>
      <pc:sldChg chg="del">
        <pc:chgData name="Thomas Stockhammer" userId="2aa20ba2-ba43-46c1-9e8b-e40494025eed" providerId="ADAL" clId="{90AB34A4-D1AC-40FE-A45F-3E15B93EF84E}" dt="2024-09-16T09:01:52.462" v="100" actId="47"/>
        <pc:sldMkLst>
          <pc:docMk/>
          <pc:sldMk cId="1137276831" sldId="2147377567"/>
        </pc:sldMkLst>
      </pc:sldChg>
      <pc:sldChg chg="del">
        <pc:chgData name="Thomas Stockhammer" userId="2aa20ba2-ba43-46c1-9e8b-e40494025eed" providerId="ADAL" clId="{90AB34A4-D1AC-40FE-A45F-3E15B93EF84E}" dt="2024-09-16T09:01:52.462" v="100" actId="47"/>
        <pc:sldMkLst>
          <pc:docMk/>
          <pc:sldMk cId="2867933809" sldId="2147377606"/>
        </pc:sldMkLst>
      </pc:sldChg>
      <pc:sldChg chg="del">
        <pc:chgData name="Thomas Stockhammer" userId="2aa20ba2-ba43-46c1-9e8b-e40494025eed" providerId="ADAL" clId="{90AB34A4-D1AC-40FE-A45F-3E15B93EF84E}" dt="2024-09-16T09:01:52.462" v="100" actId="47"/>
        <pc:sldMkLst>
          <pc:docMk/>
          <pc:sldMk cId="2434950912" sldId="2147377607"/>
        </pc:sldMkLst>
      </pc:sldChg>
      <pc:sldChg chg="del">
        <pc:chgData name="Thomas Stockhammer" userId="2aa20ba2-ba43-46c1-9e8b-e40494025eed" providerId="ADAL" clId="{90AB34A4-D1AC-40FE-A45F-3E15B93EF84E}" dt="2024-09-16T09:01:52.462" v="100" actId="47"/>
        <pc:sldMkLst>
          <pc:docMk/>
          <pc:sldMk cId="1226093567" sldId="2147377608"/>
        </pc:sldMkLst>
      </pc:sldChg>
      <pc:sldChg chg="del">
        <pc:chgData name="Thomas Stockhammer" userId="2aa20ba2-ba43-46c1-9e8b-e40494025eed" providerId="ADAL" clId="{90AB34A4-D1AC-40FE-A45F-3E15B93EF84E}" dt="2024-09-16T09:01:52.462" v="100" actId="47"/>
        <pc:sldMkLst>
          <pc:docMk/>
          <pc:sldMk cId="1337226654" sldId="2147377622"/>
        </pc:sldMkLst>
      </pc:sldChg>
      <pc:sldChg chg="del">
        <pc:chgData name="Thomas Stockhammer" userId="2aa20ba2-ba43-46c1-9e8b-e40494025eed" providerId="ADAL" clId="{90AB34A4-D1AC-40FE-A45F-3E15B93EF84E}" dt="2024-09-16T09:01:52.462" v="100" actId="47"/>
        <pc:sldMkLst>
          <pc:docMk/>
          <pc:sldMk cId="3667235464" sldId="2147377643"/>
        </pc:sldMkLst>
      </pc:sldChg>
      <pc:sldChg chg="modSp mod">
        <pc:chgData name="Thomas Stockhammer" userId="2aa20ba2-ba43-46c1-9e8b-e40494025eed" providerId="ADAL" clId="{90AB34A4-D1AC-40FE-A45F-3E15B93EF84E}" dt="2024-09-16T09:01:00.394" v="99" actId="20577"/>
        <pc:sldMkLst>
          <pc:docMk/>
          <pc:sldMk cId="1612586262" sldId="2147377644"/>
        </pc:sldMkLst>
        <pc:spChg chg="mod">
          <ac:chgData name="Thomas Stockhammer" userId="2aa20ba2-ba43-46c1-9e8b-e40494025eed" providerId="ADAL" clId="{90AB34A4-D1AC-40FE-A45F-3E15B93EF84E}" dt="2024-09-16T09:01:00.394" v="99" actId="20577"/>
          <ac:spMkLst>
            <pc:docMk/>
            <pc:sldMk cId="1612586262" sldId="2147377644"/>
            <ac:spMk id="3" creationId="{2584845F-75C2-415A-8317-9BE337A0A649}"/>
          </ac:spMkLst>
        </pc:spChg>
        <pc:spChg chg="mod">
          <ac:chgData name="Thomas Stockhammer" userId="2aa20ba2-ba43-46c1-9e8b-e40494025eed" providerId="ADAL" clId="{90AB34A4-D1AC-40FE-A45F-3E15B93EF84E}" dt="2024-09-16T09:00:15.509" v="26" actId="20577"/>
          <ac:spMkLst>
            <pc:docMk/>
            <pc:sldMk cId="1612586262" sldId="2147377644"/>
            <ac:spMk id="11" creationId="{779D1A01-EBAB-4C36-8881-4DFDF7CC3D24}"/>
          </ac:spMkLst>
        </pc:spChg>
        <pc:spChg chg="mod">
          <ac:chgData name="Thomas Stockhammer" userId="2aa20ba2-ba43-46c1-9e8b-e40494025eed" providerId="ADAL" clId="{90AB34A4-D1AC-40FE-A45F-3E15B93EF84E}" dt="2024-09-16T09:00:24.015" v="34" actId="20577"/>
          <ac:spMkLst>
            <pc:docMk/>
            <pc:sldMk cId="1612586262" sldId="2147377644"/>
            <ac:spMk id="12" creationId="{07F1BC89-21D6-4CEE-AEB7-D5406EF3BE2B}"/>
          </ac:spMkLst>
        </pc:spChg>
      </pc:sldChg>
      <pc:sldChg chg="del">
        <pc:chgData name="Thomas Stockhammer" userId="2aa20ba2-ba43-46c1-9e8b-e40494025eed" providerId="ADAL" clId="{90AB34A4-D1AC-40FE-A45F-3E15B93EF84E}" dt="2024-09-16T09:01:52.462" v="100" actId="47"/>
        <pc:sldMkLst>
          <pc:docMk/>
          <pc:sldMk cId="3941052655" sldId="2147377645"/>
        </pc:sldMkLst>
      </pc:sldChg>
      <pc:sldChg chg="del">
        <pc:chgData name="Thomas Stockhammer" userId="2aa20ba2-ba43-46c1-9e8b-e40494025eed" providerId="ADAL" clId="{90AB34A4-D1AC-40FE-A45F-3E15B93EF84E}" dt="2024-09-16T09:01:52.462" v="100" actId="47"/>
        <pc:sldMkLst>
          <pc:docMk/>
          <pc:sldMk cId="3081174517" sldId="2147377648"/>
        </pc:sldMkLst>
      </pc:sldChg>
      <pc:sldChg chg="del">
        <pc:chgData name="Thomas Stockhammer" userId="2aa20ba2-ba43-46c1-9e8b-e40494025eed" providerId="ADAL" clId="{90AB34A4-D1AC-40FE-A45F-3E15B93EF84E}" dt="2024-09-16T09:01:52.462" v="100" actId="47"/>
        <pc:sldMkLst>
          <pc:docMk/>
          <pc:sldMk cId="2266004764" sldId="2147377649"/>
        </pc:sldMkLst>
      </pc:sldChg>
      <pc:sldChg chg="del">
        <pc:chgData name="Thomas Stockhammer" userId="2aa20ba2-ba43-46c1-9e8b-e40494025eed" providerId="ADAL" clId="{90AB34A4-D1AC-40FE-A45F-3E15B93EF84E}" dt="2024-09-16T09:01:52.462" v="100" actId="47"/>
        <pc:sldMkLst>
          <pc:docMk/>
          <pc:sldMk cId="246079503" sldId="2147377953"/>
        </pc:sldMkLst>
      </pc:sldChg>
      <pc:sldChg chg="del">
        <pc:chgData name="Thomas Stockhammer" userId="2aa20ba2-ba43-46c1-9e8b-e40494025eed" providerId="ADAL" clId="{90AB34A4-D1AC-40FE-A45F-3E15B93EF84E}" dt="2024-09-16T09:02:51.599" v="101" actId="47"/>
        <pc:sldMkLst>
          <pc:docMk/>
          <pc:sldMk cId="928922256" sldId="2147377954"/>
        </pc:sldMkLst>
      </pc:sldChg>
      <pc:sldChg chg="del">
        <pc:chgData name="Thomas Stockhammer" userId="2aa20ba2-ba43-46c1-9e8b-e40494025eed" providerId="ADAL" clId="{90AB34A4-D1AC-40FE-A45F-3E15B93EF84E}" dt="2024-09-16T09:01:52.462" v="100" actId="47"/>
        <pc:sldMkLst>
          <pc:docMk/>
          <pc:sldMk cId="328669539" sldId="2147377955"/>
        </pc:sldMkLst>
      </pc:sldChg>
      <pc:sldChg chg="del">
        <pc:chgData name="Thomas Stockhammer" userId="2aa20ba2-ba43-46c1-9e8b-e40494025eed" providerId="ADAL" clId="{90AB34A4-D1AC-40FE-A45F-3E15B93EF84E}" dt="2024-09-16T09:01:52.462" v="100" actId="47"/>
        <pc:sldMkLst>
          <pc:docMk/>
          <pc:sldMk cId="2756156321" sldId="2147377956"/>
        </pc:sldMkLst>
      </pc:sldChg>
      <pc:sldChg chg="del">
        <pc:chgData name="Thomas Stockhammer" userId="2aa20ba2-ba43-46c1-9e8b-e40494025eed" providerId="ADAL" clId="{90AB34A4-D1AC-40FE-A45F-3E15B93EF84E}" dt="2024-09-16T09:01:52.462" v="100" actId="47"/>
        <pc:sldMkLst>
          <pc:docMk/>
          <pc:sldMk cId="358364802" sldId="2147377957"/>
        </pc:sldMkLst>
      </pc:sldChg>
      <pc:sldChg chg="del">
        <pc:chgData name="Thomas Stockhammer" userId="2aa20ba2-ba43-46c1-9e8b-e40494025eed" providerId="ADAL" clId="{90AB34A4-D1AC-40FE-A45F-3E15B93EF84E}" dt="2024-09-16T09:01:52.462" v="100" actId="47"/>
        <pc:sldMkLst>
          <pc:docMk/>
          <pc:sldMk cId="2524343419" sldId="2147377958"/>
        </pc:sldMkLst>
      </pc:sldChg>
      <pc:sldChg chg="del">
        <pc:chgData name="Thomas Stockhammer" userId="2aa20ba2-ba43-46c1-9e8b-e40494025eed" providerId="ADAL" clId="{90AB34A4-D1AC-40FE-A45F-3E15B93EF84E}" dt="2024-09-16T09:01:52.462" v="100" actId="47"/>
        <pc:sldMkLst>
          <pc:docMk/>
          <pc:sldMk cId="2424384455" sldId="2147377959"/>
        </pc:sldMkLst>
      </pc:sldChg>
      <pc:sldChg chg="modSp add del mod">
        <pc:chgData name="Thomas Stockhammer" userId="2aa20ba2-ba43-46c1-9e8b-e40494025eed" providerId="ADAL" clId="{90AB34A4-D1AC-40FE-A45F-3E15B93EF84E}" dt="2024-09-16T09:11:18.528" v="320" actId="14100"/>
        <pc:sldMkLst>
          <pc:docMk/>
          <pc:sldMk cId="2373336913" sldId="2147377968"/>
        </pc:sldMkLst>
        <pc:spChg chg="mod">
          <ac:chgData name="Thomas Stockhammer" userId="2aa20ba2-ba43-46c1-9e8b-e40494025eed" providerId="ADAL" clId="{90AB34A4-D1AC-40FE-A45F-3E15B93EF84E}" dt="2024-09-16T09:11:18.528" v="320" actId="14100"/>
          <ac:spMkLst>
            <pc:docMk/>
            <pc:sldMk cId="2373336913" sldId="2147377968"/>
            <ac:spMk id="8" creationId="{3131FA81-028C-C1F6-098C-E178AFDAF18F}"/>
          </ac:spMkLst>
        </pc:spChg>
      </pc:sldChg>
      <pc:sldChg chg="del">
        <pc:chgData name="Thomas Stockhammer" userId="2aa20ba2-ba43-46c1-9e8b-e40494025eed" providerId="ADAL" clId="{90AB34A4-D1AC-40FE-A45F-3E15B93EF84E}" dt="2024-09-16T09:01:52.462" v="100" actId="47"/>
        <pc:sldMkLst>
          <pc:docMk/>
          <pc:sldMk cId="3285925113" sldId="2147472088"/>
        </pc:sldMkLst>
      </pc:sldChg>
      <pc:sldChg chg="add del setBg">
        <pc:chgData name="Thomas Stockhammer" userId="2aa20ba2-ba43-46c1-9e8b-e40494025eed" providerId="ADAL" clId="{90AB34A4-D1AC-40FE-A45F-3E15B93EF84E}" dt="2024-09-16T09:00:00.175" v="5"/>
        <pc:sldMkLst>
          <pc:docMk/>
          <pc:sldMk cId="2154279353" sldId="2147478095"/>
        </pc:sldMkLst>
      </pc:sldChg>
      <pc:sldChg chg="add">
        <pc:chgData name="Thomas Stockhammer" userId="2aa20ba2-ba43-46c1-9e8b-e40494025eed" providerId="ADAL" clId="{90AB34A4-D1AC-40FE-A45F-3E15B93EF84E}" dt="2024-09-16T09:18:27.453" v="343"/>
        <pc:sldMkLst>
          <pc:docMk/>
          <pc:sldMk cId="520918280" sldId="2147478096"/>
        </pc:sldMkLst>
      </pc:sldChg>
      <pc:sldChg chg="add del setBg">
        <pc:chgData name="Thomas Stockhammer" userId="2aa20ba2-ba43-46c1-9e8b-e40494025eed" providerId="ADAL" clId="{90AB34A4-D1AC-40FE-A45F-3E15B93EF84E}" dt="2024-09-16T09:18:27.401" v="342"/>
        <pc:sldMkLst>
          <pc:docMk/>
          <pc:sldMk cId="2540235319" sldId="2147478096"/>
        </pc:sldMkLst>
      </pc:sldChg>
      <pc:sldChg chg="add del setBg">
        <pc:chgData name="Thomas Stockhammer" userId="2aa20ba2-ba43-46c1-9e8b-e40494025eed" providerId="ADAL" clId="{90AB34A4-D1AC-40FE-A45F-3E15B93EF84E}" dt="2024-09-16T09:18:14.483" v="340" actId="2696"/>
        <pc:sldMkLst>
          <pc:docMk/>
          <pc:sldMk cId="3369650219" sldId="2147478096"/>
        </pc:sldMkLst>
      </pc:sldChg>
      <pc:sldChg chg="add del setBg">
        <pc:chgData name="Thomas Stockhammer" userId="2aa20ba2-ba43-46c1-9e8b-e40494025eed" providerId="ADAL" clId="{90AB34A4-D1AC-40FE-A45F-3E15B93EF84E}" dt="2024-09-16T09:00:00.175" v="5"/>
        <pc:sldMkLst>
          <pc:docMk/>
          <pc:sldMk cId="3157297233" sldId="2147478097"/>
        </pc:sldMkLst>
      </pc:sldChg>
      <pc:sldChg chg="add del">
        <pc:chgData name="Thomas Stockhammer" userId="2aa20ba2-ba43-46c1-9e8b-e40494025eed" providerId="ADAL" clId="{90AB34A4-D1AC-40FE-A45F-3E15B93EF84E}" dt="2024-09-16T09:20:38.641" v="359"/>
        <pc:sldMkLst>
          <pc:docMk/>
          <pc:sldMk cId="0" sldId="2147478263"/>
        </pc:sldMkLst>
      </pc:sldChg>
      <pc:sldChg chg="add del">
        <pc:chgData name="Thomas Stockhammer" userId="2aa20ba2-ba43-46c1-9e8b-e40494025eed" providerId="ADAL" clId="{90AB34A4-D1AC-40FE-A45F-3E15B93EF84E}" dt="2024-09-16T09:00:00.175" v="5"/>
        <pc:sldMkLst>
          <pc:docMk/>
          <pc:sldMk cId="869161750" sldId="2147480640"/>
        </pc:sldMkLst>
      </pc:sldChg>
      <pc:sldChg chg="add del">
        <pc:chgData name="Thomas Stockhammer" userId="2aa20ba2-ba43-46c1-9e8b-e40494025eed" providerId="ADAL" clId="{90AB34A4-D1AC-40FE-A45F-3E15B93EF84E}" dt="2024-09-16T09:00:00.175" v="5"/>
        <pc:sldMkLst>
          <pc:docMk/>
          <pc:sldMk cId="3886773469" sldId="2147480641"/>
        </pc:sldMkLst>
      </pc:sldChg>
      <pc:sldChg chg="add del">
        <pc:chgData name="Thomas Stockhammer" userId="2aa20ba2-ba43-46c1-9e8b-e40494025eed" providerId="ADAL" clId="{90AB34A4-D1AC-40FE-A45F-3E15B93EF84E}" dt="2024-09-16T09:00:00.175" v="5"/>
        <pc:sldMkLst>
          <pc:docMk/>
          <pc:sldMk cId="103316034" sldId="2147480642"/>
        </pc:sldMkLst>
      </pc:sldChg>
      <pc:sldChg chg="add del">
        <pc:chgData name="Thomas Stockhammer" userId="2aa20ba2-ba43-46c1-9e8b-e40494025eed" providerId="ADAL" clId="{90AB34A4-D1AC-40FE-A45F-3E15B93EF84E}" dt="2024-09-16T09:07:52.929" v="106"/>
        <pc:sldMkLst>
          <pc:docMk/>
          <pc:sldMk cId="129922013" sldId="2147481946"/>
        </pc:sldMkLst>
      </pc:sldChg>
      <pc:sldChg chg="add del">
        <pc:chgData name="Thomas Stockhammer" userId="2aa20ba2-ba43-46c1-9e8b-e40494025eed" providerId="ADAL" clId="{90AB34A4-D1AC-40FE-A45F-3E15B93EF84E}" dt="2024-09-16T09:07:52.929" v="106"/>
        <pc:sldMkLst>
          <pc:docMk/>
          <pc:sldMk cId="709123082" sldId="2147481969"/>
        </pc:sldMkLst>
      </pc:sldChg>
      <pc:sldChg chg="addSp delSp modSp new mod modClrScheme chgLayout">
        <pc:chgData name="Thomas Stockhammer" userId="2aa20ba2-ba43-46c1-9e8b-e40494025eed" providerId="ADAL" clId="{90AB34A4-D1AC-40FE-A45F-3E15B93EF84E}" dt="2024-09-16T09:26:53.033" v="373" actId="20577"/>
        <pc:sldMkLst>
          <pc:docMk/>
          <pc:sldMk cId="2840548078" sldId="2147481970"/>
        </pc:sldMkLst>
        <pc:spChg chg="del mod ord">
          <ac:chgData name="Thomas Stockhammer" userId="2aa20ba2-ba43-46c1-9e8b-e40494025eed" providerId="ADAL" clId="{90AB34A4-D1AC-40FE-A45F-3E15B93EF84E}" dt="2024-09-16T09:08:11.426" v="108" actId="700"/>
          <ac:spMkLst>
            <pc:docMk/>
            <pc:sldMk cId="2840548078" sldId="2147481970"/>
            <ac:spMk id="2" creationId="{D951C6BB-CDA7-DD86-9285-461D2D607B68}"/>
          </ac:spMkLst>
        </pc:spChg>
        <pc:spChg chg="del mod ord">
          <ac:chgData name="Thomas Stockhammer" userId="2aa20ba2-ba43-46c1-9e8b-e40494025eed" providerId="ADAL" clId="{90AB34A4-D1AC-40FE-A45F-3E15B93EF84E}" dt="2024-09-16T09:08:11.426" v="108" actId="700"/>
          <ac:spMkLst>
            <pc:docMk/>
            <pc:sldMk cId="2840548078" sldId="2147481970"/>
            <ac:spMk id="3" creationId="{325BF831-D5A8-1363-F6F7-0BBDE7F86991}"/>
          </ac:spMkLst>
        </pc:spChg>
        <pc:spChg chg="add mod ord">
          <ac:chgData name="Thomas Stockhammer" userId="2aa20ba2-ba43-46c1-9e8b-e40494025eed" providerId="ADAL" clId="{90AB34A4-D1AC-40FE-A45F-3E15B93EF84E}" dt="2024-09-16T09:26:53.033" v="373" actId="20577"/>
          <ac:spMkLst>
            <pc:docMk/>
            <pc:sldMk cId="2840548078" sldId="2147481970"/>
            <ac:spMk id="4" creationId="{9CE3520C-EDBD-D517-3CB6-803818E0AB63}"/>
          </ac:spMkLst>
        </pc:spChg>
        <pc:spChg chg="add mod ord">
          <ac:chgData name="Thomas Stockhammer" userId="2aa20ba2-ba43-46c1-9e8b-e40494025eed" providerId="ADAL" clId="{90AB34A4-D1AC-40FE-A45F-3E15B93EF84E}" dt="2024-09-16T09:08:11.426" v="108" actId="700"/>
          <ac:spMkLst>
            <pc:docMk/>
            <pc:sldMk cId="2840548078" sldId="2147481970"/>
            <ac:spMk id="5" creationId="{5D1DD2D5-2E57-2C22-E408-9872B4FECC23}"/>
          </ac:spMkLst>
        </pc:spChg>
      </pc:sldChg>
      <pc:sldChg chg="addSp delSp modSp new mod modClrScheme chgLayout">
        <pc:chgData name="Thomas Stockhammer" userId="2aa20ba2-ba43-46c1-9e8b-e40494025eed" providerId="ADAL" clId="{90AB34A4-D1AC-40FE-A45F-3E15B93EF84E}" dt="2024-09-16T09:28:01.296" v="378" actId="27614"/>
        <pc:sldMkLst>
          <pc:docMk/>
          <pc:sldMk cId="1724269246" sldId="2147481971"/>
        </pc:sldMkLst>
        <pc:spChg chg="del">
          <ac:chgData name="Thomas Stockhammer" userId="2aa20ba2-ba43-46c1-9e8b-e40494025eed" providerId="ADAL" clId="{90AB34A4-D1AC-40FE-A45F-3E15B93EF84E}" dt="2024-09-16T09:27:05.269" v="375" actId="700"/>
          <ac:spMkLst>
            <pc:docMk/>
            <pc:sldMk cId="1724269246" sldId="2147481971"/>
            <ac:spMk id="2" creationId="{2A9075A6-C2E5-20EC-9D48-584412CEC431}"/>
          </ac:spMkLst>
        </pc:spChg>
        <pc:spChg chg="del">
          <ac:chgData name="Thomas Stockhammer" userId="2aa20ba2-ba43-46c1-9e8b-e40494025eed" providerId="ADAL" clId="{90AB34A4-D1AC-40FE-A45F-3E15B93EF84E}" dt="2024-09-16T09:27:05.269" v="375" actId="700"/>
          <ac:spMkLst>
            <pc:docMk/>
            <pc:sldMk cId="1724269246" sldId="2147481971"/>
            <ac:spMk id="3" creationId="{BA6EF88C-6EF2-0AAA-BEA0-5B8D787DCE57}"/>
          </ac:spMkLst>
        </pc:spChg>
        <pc:spChg chg="add">
          <ac:chgData name="Thomas Stockhammer" userId="2aa20ba2-ba43-46c1-9e8b-e40494025eed" providerId="ADAL" clId="{90AB34A4-D1AC-40FE-A45F-3E15B93EF84E}" dt="2024-09-16T09:27:06.758" v="376"/>
          <ac:spMkLst>
            <pc:docMk/>
            <pc:sldMk cId="1724269246" sldId="2147481971"/>
            <ac:spMk id="4" creationId="{5638CD56-B455-477F-5C9C-DBEDFACEBFD1}"/>
          </ac:spMkLst>
        </pc:spChg>
        <pc:picChg chg="add mod">
          <ac:chgData name="Thomas Stockhammer" userId="2aa20ba2-ba43-46c1-9e8b-e40494025eed" providerId="ADAL" clId="{90AB34A4-D1AC-40FE-A45F-3E15B93EF84E}" dt="2024-09-16T09:28:01.296" v="378" actId="27614"/>
          <ac:picMkLst>
            <pc:docMk/>
            <pc:sldMk cId="1724269246" sldId="2147481971"/>
            <ac:picMk id="6" creationId="{957C4EDC-7932-C863-B83E-307D87E24716}"/>
          </ac:picMkLst>
        </pc:picChg>
      </pc:sldChg>
      <pc:sldChg chg="new del">
        <pc:chgData name="Thomas Stockhammer" userId="2aa20ba2-ba43-46c1-9e8b-e40494025eed" providerId="ADAL" clId="{90AB34A4-D1AC-40FE-A45F-3E15B93EF84E}" dt="2024-09-16T09:28:19.160" v="380" actId="47"/>
        <pc:sldMkLst>
          <pc:docMk/>
          <pc:sldMk cId="1412805335" sldId="2147481972"/>
        </pc:sldMkLst>
      </pc:sldChg>
      <pc:sldMasterChg chg="delSldLayout">
        <pc:chgData name="Thomas Stockhammer" userId="2aa20ba2-ba43-46c1-9e8b-e40494025eed" providerId="ADAL" clId="{90AB34A4-D1AC-40FE-A45F-3E15B93EF84E}" dt="2024-09-16T09:01:52.462" v="100" actId="47"/>
        <pc:sldMasterMkLst>
          <pc:docMk/>
          <pc:sldMasterMk cId="306139523" sldId="2147483833"/>
        </pc:sldMasterMkLst>
        <pc:sldLayoutChg chg="del">
          <pc:chgData name="Thomas Stockhammer" userId="2aa20ba2-ba43-46c1-9e8b-e40494025eed" providerId="ADAL" clId="{90AB34A4-D1AC-40FE-A45F-3E15B93EF84E}" dt="2024-09-16T09:01:52.462" v="100" actId="47"/>
          <pc:sldLayoutMkLst>
            <pc:docMk/>
            <pc:sldMasterMk cId="306139523" sldId="2147483833"/>
            <pc:sldLayoutMk cId="392582699" sldId="2147484348"/>
          </pc:sldLayoutMkLst>
        </pc:sldLayoutChg>
        <pc:sldLayoutChg chg="del">
          <pc:chgData name="Thomas Stockhammer" userId="2aa20ba2-ba43-46c1-9e8b-e40494025eed" providerId="ADAL" clId="{90AB34A4-D1AC-40FE-A45F-3E15B93EF84E}" dt="2024-09-16T09:01:52.462" v="100" actId="47"/>
          <pc:sldLayoutMkLst>
            <pc:docMk/>
            <pc:sldMasterMk cId="306139523" sldId="2147483833"/>
            <pc:sldLayoutMk cId="4127767222" sldId="2147484761"/>
          </pc:sldLayoutMkLst>
        </pc:sldLayoutChg>
        <pc:sldLayoutChg chg="del">
          <pc:chgData name="Thomas Stockhammer" userId="2aa20ba2-ba43-46c1-9e8b-e40494025eed" providerId="ADAL" clId="{90AB34A4-D1AC-40FE-A45F-3E15B93EF84E}" dt="2024-09-16T09:01:52.462" v="100" actId="47"/>
          <pc:sldLayoutMkLst>
            <pc:docMk/>
            <pc:sldMasterMk cId="306139523" sldId="2147483833"/>
            <pc:sldLayoutMk cId="3662655866" sldId="2147484762"/>
          </pc:sldLayoutMkLst>
        </pc:sldLayoutChg>
        <pc:sldLayoutChg chg="del">
          <pc:chgData name="Thomas Stockhammer" userId="2aa20ba2-ba43-46c1-9e8b-e40494025eed" providerId="ADAL" clId="{90AB34A4-D1AC-40FE-A45F-3E15B93EF84E}" dt="2024-09-16T09:01:52.462" v="100" actId="47"/>
          <pc:sldLayoutMkLst>
            <pc:docMk/>
            <pc:sldMasterMk cId="306139523" sldId="2147483833"/>
            <pc:sldLayoutMk cId="3496165452" sldId="2147484763"/>
          </pc:sldLayoutMkLst>
        </pc:sldLayoutChg>
      </pc:sldMasterChg>
      <pc:sldMasterChg chg="modSldLayout sldLayoutOrd">
        <pc:chgData name="Thomas Stockhammer" userId="2aa20ba2-ba43-46c1-9e8b-e40494025eed" providerId="ADAL" clId="{90AB34A4-D1AC-40FE-A45F-3E15B93EF84E}" dt="2024-09-16T09:04:01.928" v="102"/>
        <pc:sldMasterMkLst>
          <pc:docMk/>
          <pc:sldMasterMk cId="1624411132" sldId="2147484354"/>
        </pc:sldMasterMkLst>
        <pc:sldLayoutChg chg="modSp mod ord">
          <pc:chgData name="Thomas Stockhammer" userId="2aa20ba2-ba43-46c1-9e8b-e40494025eed" providerId="ADAL" clId="{90AB34A4-D1AC-40FE-A45F-3E15B93EF84E}" dt="2024-09-16T09:04:01.928" v="102"/>
          <pc:sldLayoutMkLst>
            <pc:docMk/>
            <pc:sldMasterMk cId="1624411132" sldId="2147484354"/>
            <pc:sldLayoutMk cId="1183652860" sldId="2147484668"/>
          </pc:sldLayoutMkLst>
          <pc:spChg chg="mod">
            <ac:chgData name="Thomas Stockhammer" userId="2aa20ba2-ba43-46c1-9e8b-e40494025eed" providerId="ADAL" clId="{90AB34A4-D1AC-40FE-A45F-3E15B93EF84E}" dt="2024-09-16T09:04:01.928" v="102"/>
            <ac:spMkLst>
              <pc:docMk/>
              <pc:sldMasterMk cId="1624411132" sldId="2147484354"/>
              <pc:sldLayoutMk cId="1183652860" sldId="2147484668"/>
              <ac:spMk id="13" creationId="{3EB0BD3E-DA13-45AB-BAE1-25767D7B24A2}"/>
            </ac:spMkLst>
          </pc:spChg>
          <pc:spChg chg="mod">
            <ac:chgData name="Thomas Stockhammer" userId="2aa20ba2-ba43-46c1-9e8b-e40494025eed" providerId="ADAL" clId="{90AB34A4-D1AC-40FE-A45F-3E15B93EF84E}" dt="2024-09-16T09:04:01.928" v="102"/>
            <ac:spMkLst>
              <pc:docMk/>
              <pc:sldMasterMk cId="1624411132" sldId="2147484354"/>
              <pc:sldLayoutMk cId="1183652860" sldId="2147484668"/>
              <ac:spMk id="28" creationId="{B04D80C5-5B09-4391-914E-491EB6BF922B}"/>
            </ac:spMkLst>
          </pc:spChg>
          <pc:spChg chg="mod">
            <ac:chgData name="Thomas Stockhammer" userId="2aa20ba2-ba43-46c1-9e8b-e40494025eed" providerId="ADAL" clId="{90AB34A4-D1AC-40FE-A45F-3E15B93EF84E}" dt="2024-09-16T09:04:01.928" v="102"/>
            <ac:spMkLst>
              <pc:docMk/>
              <pc:sldMasterMk cId="1624411132" sldId="2147484354"/>
              <pc:sldLayoutMk cId="1183652860" sldId="2147484668"/>
              <ac:spMk id="29" creationId="{E4B73436-F9A5-4201-8676-5BB1475322E2}"/>
            </ac:spMkLst>
          </pc:spChg>
          <pc:spChg chg="mod">
            <ac:chgData name="Thomas Stockhammer" userId="2aa20ba2-ba43-46c1-9e8b-e40494025eed" providerId="ADAL" clId="{90AB34A4-D1AC-40FE-A45F-3E15B93EF84E}" dt="2024-09-16T09:04:01.928" v="102"/>
            <ac:spMkLst>
              <pc:docMk/>
              <pc:sldMasterMk cId="1624411132" sldId="2147484354"/>
              <pc:sldLayoutMk cId="1183652860" sldId="2147484668"/>
              <ac:spMk id="30" creationId="{44CE8076-2642-41CB-B9C4-44BBD2A86AAA}"/>
            </ac:spMkLst>
          </pc:spChg>
          <pc:spChg chg="mod">
            <ac:chgData name="Thomas Stockhammer" userId="2aa20ba2-ba43-46c1-9e8b-e40494025eed" providerId="ADAL" clId="{90AB34A4-D1AC-40FE-A45F-3E15B93EF84E}" dt="2024-09-16T09:04:01.928" v="102"/>
            <ac:spMkLst>
              <pc:docMk/>
              <pc:sldMasterMk cId="1624411132" sldId="2147484354"/>
              <pc:sldLayoutMk cId="1183652860" sldId="2147484668"/>
              <ac:spMk id="38" creationId="{00000000-0000-0000-0000-000000000000}"/>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4087647751" sldId="2147484669"/>
          </pc:sldLayoutMkLst>
          <pc:spChg chg="mod">
            <ac:chgData name="Thomas Stockhammer" userId="2aa20ba2-ba43-46c1-9e8b-e40494025eed" providerId="ADAL" clId="{90AB34A4-D1AC-40FE-A45F-3E15B93EF84E}" dt="2024-09-16T09:04:01.928" v="102"/>
            <ac:spMkLst>
              <pc:docMk/>
              <pc:sldMasterMk cId="1624411132" sldId="2147484354"/>
              <pc:sldLayoutMk cId="4087647751" sldId="2147484669"/>
              <ac:spMk id="13" creationId="{3EB0BD3E-DA13-45AB-BAE1-25767D7B24A2}"/>
            </ac:spMkLst>
          </pc:spChg>
          <pc:spChg chg="mod">
            <ac:chgData name="Thomas Stockhammer" userId="2aa20ba2-ba43-46c1-9e8b-e40494025eed" providerId="ADAL" clId="{90AB34A4-D1AC-40FE-A45F-3E15B93EF84E}" dt="2024-09-16T09:04:01.928" v="102"/>
            <ac:spMkLst>
              <pc:docMk/>
              <pc:sldMasterMk cId="1624411132" sldId="2147484354"/>
              <pc:sldLayoutMk cId="4087647751" sldId="2147484669"/>
              <ac:spMk id="28" creationId="{B04D80C5-5B09-4391-914E-491EB6BF922B}"/>
            </ac:spMkLst>
          </pc:spChg>
          <pc:spChg chg="mod">
            <ac:chgData name="Thomas Stockhammer" userId="2aa20ba2-ba43-46c1-9e8b-e40494025eed" providerId="ADAL" clId="{90AB34A4-D1AC-40FE-A45F-3E15B93EF84E}" dt="2024-09-16T09:04:01.928" v="102"/>
            <ac:spMkLst>
              <pc:docMk/>
              <pc:sldMasterMk cId="1624411132" sldId="2147484354"/>
              <pc:sldLayoutMk cId="4087647751" sldId="2147484669"/>
              <ac:spMk id="29" creationId="{E4B73436-F9A5-4201-8676-5BB1475322E2}"/>
            </ac:spMkLst>
          </pc:spChg>
          <pc:spChg chg="mod">
            <ac:chgData name="Thomas Stockhammer" userId="2aa20ba2-ba43-46c1-9e8b-e40494025eed" providerId="ADAL" clId="{90AB34A4-D1AC-40FE-A45F-3E15B93EF84E}" dt="2024-09-16T09:04:01.928" v="102"/>
            <ac:spMkLst>
              <pc:docMk/>
              <pc:sldMasterMk cId="1624411132" sldId="2147484354"/>
              <pc:sldLayoutMk cId="4087647751" sldId="2147484669"/>
              <ac:spMk id="30" creationId="{44CE8076-2642-41CB-B9C4-44BBD2A86AAA}"/>
            </ac:spMkLst>
          </pc:spChg>
          <pc:spChg chg="mod">
            <ac:chgData name="Thomas Stockhammer" userId="2aa20ba2-ba43-46c1-9e8b-e40494025eed" providerId="ADAL" clId="{90AB34A4-D1AC-40FE-A45F-3E15B93EF84E}" dt="2024-09-16T09:04:01.928" v="102"/>
            <ac:spMkLst>
              <pc:docMk/>
              <pc:sldMasterMk cId="1624411132" sldId="2147484354"/>
              <pc:sldLayoutMk cId="4087647751" sldId="2147484669"/>
              <ac:spMk id="38" creationId="{00000000-0000-0000-0000-000000000000}"/>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1979190214" sldId="2147484670"/>
          </pc:sldLayoutMkLst>
          <pc:spChg chg="mod">
            <ac:chgData name="Thomas Stockhammer" userId="2aa20ba2-ba43-46c1-9e8b-e40494025eed" providerId="ADAL" clId="{90AB34A4-D1AC-40FE-A45F-3E15B93EF84E}" dt="2024-09-16T09:04:01.928" v="102"/>
            <ac:spMkLst>
              <pc:docMk/>
              <pc:sldMasterMk cId="1624411132" sldId="2147484354"/>
              <pc:sldLayoutMk cId="1979190214" sldId="2147484670"/>
              <ac:spMk id="14" creationId="{B4A69CDC-C3E8-42CD-A432-E856010C76D8}"/>
            </ac:spMkLst>
          </pc:spChg>
          <pc:spChg chg="mod">
            <ac:chgData name="Thomas Stockhammer" userId="2aa20ba2-ba43-46c1-9e8b-e40494025eed" providerId="ADAL" clId="{90AB34A4-D1AC-40FE-A45F-3E15B93EF84E}" dt="2024-09-16T09:04:01.928" v="102"/>
            <ac:spMkLst>
              <pc:docMk/>
              <pc:sldMasterMk cId="1624411132" sldId="2147484354"/>
              <pc:sldLayoutMk cId="1979190214" sldId="2147484670"/>
              <ac:spMk id="28" creationId="{B04D80C5-5B09-4391-914E-491EB6BF922B}"/>
            </ac:spMkLst>
          </pc:spChg>
          <pc:spChg chg="mod">
            <ac:chgData name="Thomas Stockhammer" userId="2aa20ba2-ba43-46c1-9e8b-e40494025eed" providerId="ADAL" clId="{90AB34A4-D1AC-40FE-A45F-3E15B93EF84E}" dt="2024-09-16T09:04:01.928" v="102"/>
            <ac:spMkLst>
              <pc:docMk/>
              <pc:sldMasterMk cId="1624411132" sldId="2147484354"/>
              <pc:sldLayoutMk cId="1979190214" sldId="2147484670"/>
              <ac:spMk id="29" creationId="{E4B73436-F9A5-4201-8676-5BB1475322E2}"/>
            </ac:spMkLst>
          </pc:spChg>
          <pc:spChg chg="mod">
            <ac:chgData name="Thomas Stockhammer" userId="2aa20ba2-ba43-46c1-9e8b-e40494025eed" providerId="ADAL" clId="{90AB34A4-D1AC-40FE-A45F-3E15B93EF84E}" dt="2024-09-16T09:04:01.928" v="102"/>
            <ac:spMkLst>
              <pc:docMk/>
              <pc:sldMasterMk cId="1624411132" sldId="2147484354"/>
              <pc:sldLayoutMk cId="1979190214" sldId="2147484670"/>
              <ac:spMk id="30" creationId="{44CE8076-2642-41CB-B9C4-44BBD2A86AAA}"/>
            </ac:spMkLst>
          </pc:spChg>
          <pc:spChg chg="mod">
            <ac:chgData name="Thomas Stockhammer" userId="2aa20ba2-ba43-46c1-9e8b-e40494025eed" providerId="ADAL" clId="{90AB34A4-D1AC-40FE-A45F-3E15B93EF84E}" dt="2024-09-16T09:04:01.928" v="102"/>
            <ac:spMkLst>
              <pc:docMk/>
              <pc:sldMasterMk cId="1624411132" sldId="2147484354"/>
              <pc:sldLayoutMk cId="1979190214" sldId="2147484670"/>
              <ac:spMk id="38" creationId="{00000000-0000-0000-0000-000000000000}"/>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1411287340" sldId="2147484671"/>
          </pc:sldLayoutMkLst>
          <pc:spChg chg="mod">
            <ac:chgData name="Thomas Stockhammer" userId="2aa20ba2-ba43-46c1-9e8b-e40494025eed" providerId="ADAL" clId="{90AB34A4-D1AC-40FE-A45F-3E15B93EF84E}" dt="2024-09-16T09:04:01.928" v="102"/>
            <ac:spMkLst>
              <pc:docMk/>
              <pc:sldMasterMk cId="1624411132" sldId="2147484354"/>
              <pc:sldLayoutMk cId="1411287340" sldId="2147484671"/>
              <ac:spMk id="14" creationId="{54674946-CCA2-4A4D-840D-BEF24D092472}"/>
            </ac:spMkLst>
          </pc:spChg>
          <pc:spChg chg="mod">
            <ac:chgData name="Thomas Stockhammer" userId="2aa20ba2-ba43-46c1-9e8b-e40494025eed" providerId="ADAL" clId="{90AB34A4-D1AC-40FE-A45F-3E15B93EF84E}" dt="2024-09-16T09:04:01.928" v="102"/>
            <ac:spMkLst>
              <pc:docMk/>
              <pc:sldMasterMk cId="1624411132" sldId="2147484354"/>
              <pc:sldLayoutMk cId="1411287340" sldId="2147484671"/>
              <ac:spMk id="28" creationId="{B04D80C5-5B09-4391-914E-491EB6BF922B}"/>
            </ac:spMkLst>
          </pc:spChg>
          <pc:spChg chg="mod">
            <ac:chgData name="Thomas Stockhammer" userId="2aa20ba2-ba43-46c1-9e8b-e40494025eed" providerId="ADAL" clId="{90AB34A4-D1AC-40FE-A45F-3E15B93EF84E}" dt="2024-09-16T09:04:01.928" v="102"/>
            <ac:spMkLst>
              <pc:docMk/>
              <pc:sldMasterMk cId="1624411132" sldId="2147484354"/>
              <pc:sldLayoutMk cId="1411287340" sldId="2147484671"/>
              <ac:spMk id="29" creationId="{E4B73436-F9A5-4201-8676-5BB1475322E2}"/>
            </ac:spMkLst>
          </pc:spChg>
          <pc:spChg chg="mod">
            <ac:chgData name="Thomas Stockhammer" userId="2aa20ba2-ba43-46c1-9e8b-e40494025eed" providerId="ADAL" clId="{90AB34A4-D1AC-40FE-A45F-3E15B93EF84E}" dt="2024-09-16T09:04:01.928" v="102"/>
            <ac:spMkLst>
              <pc:docMk/>
              <pc:sldMasterMk cId="1624411132" sldId="2147484354"/>
              <pc:sldLayoutMk cId="1411287340" sldId="2147484671"/>
              <ac:spMk id="30" creationId="{44CE8076-2642-41CB-B9C4-44BBD2A86AAA}"/>
            </ac:spMkLst>
          </pc:spChg>
          <pc:spChg chg="mod">
            <ac:chgData name="Thomas Stockhammer" userId="2aa20ba2-ba43-46c1-9e8b-e40494025eed" providerId="ADAL" clId="{90AB34A4-D1AC-40FE-A45F-3E15B93EF84E}" dt="2024-09-16T09:04:01.928" v="102"/>
            <ac:spMkLst>
              <pc:docMk/>
              <pc:sldMasterMk cId="1624411132" sldId="2147484354"/>
              <pc:sldLayoutMk cId="1411287340" sldId="2147484671"/>
              <ac:spMk id="38" creationId="{00000000-0000-0000-0000-000000000000}"/>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272912148" sldId="2147484672"/>
          </pc:sldLayoutMkLst>
          <pc:spChg chg="mod">
            <ac:chgData name="Thomas Stockhammer" userId="2aa20ba2-ba43-46c1-9e8b-e40494025eed" providerId="ADAL" clId="{90AB34A4-D1AC-40FE-A45F-3E15B93EF84E}" dt="2024-09-16T09:04:01.928" v="102"/>
            <ac:spMkLst>
              <pc:docMk/>
              <pc:sldMasterMk cId="1624411132" sldId="2147484354"/>
              <pc:sldLayoutMk cId="272912148" sldId="2147484672"/>
              <ac:spMk id="13" creationId="{1FC1E11E-35BC-4505-BB14-A81D00893FB3}"/>
            </ac:spMkLst>
          </pc:spChg>
          <pc:spChg chg="mod">
            <ac:chgData name="Thomas Stockhammer" userId="2aa20ba2-ba43-46c1-9e8b-e40494025eed" providerId="ADAL" clId="{90AB34A4-D1AC-40FE-A45F-3E15B93EF84E}" dt="2024-09-16T09:04:01.928" v="102"/>
            <ac:spMkLst>
              <pc:docMk/>
              <pc:sldMasterMk cId="1624411132" sldId="2147484354"/>
              <pc:sldLayoutMk cId="272912148" sldId="2147484672"/>
              <ac:spMk id="28" creationId="{B04D80C5-5B09-4391-914E-491EB6BF922B}"/>
            </ac:spMkLst>
          </pc:spChg>
          <pc:spChg chg="mod">
            <ac:chgData name="Thomas Stockhammer" userId="2aa20ba2-ba43-46c1-9e8b-e40494025eed" providerId="ADAL" clId="{90AB34A4-D1AC-40FE-A45F-3E15B93EF84E}" dt="2024-09-16T09:04:01.928" v="102"/>
            <ac:spMkLst>
              <pc:docMk/>
              <pc:sldMasterMk cId="1624411132" sldId="2147484354"/>
              <pc:sldLayoutMk cId="272912148" sldId="2147484672"/>
              <ac:spMk id="29" creationId="{E4B73436-F9A5-4201-8676-5BB1475322E2}"/>
            </ac:spMkLst>
          </pc:spChg>
          <pc:spChg chg="mod">
            <ac:chgData name="Thomas Stockhammer" userId="2aa20ba2-ba43-46c1-9e8b-e40494025eed" providerId="ADAL" clId="{90AB34A4-D1AC-40FE-A45F-3E15B93EF84E}" dt="2024-09-16T09:04:01.928" v="102"/>
            <ac:spMkLst>
              <pc:docMk/>
              <pc:sldMasterMk cId="1624411132" sldId="2147484354"/>
              <pc:sldLayoutMk cId="272912148" sldId="2147484672"/>
              <ac:spMk id="30" creationId="{44CE8076-2642-41CB-B9C4-44BBD2A86AAA}"/>
            </ac:spMkLst>
          </pc:spChg>
          <pc:spChg chg="mod">
            <ac:chgData name="Thomas Stockhammer" userId="2aa20ba2-ba43-46c1-9e8b-e40494025eed" providerId="ADAL" clId="{90AB34A4-D1AC-40FE-A45F-3E15B93EF84E}" dt="2024-09-16T09:04:01.928" v="102"/>
            <ac:spMkLst>
              <pc:docMk/>
              <pc:sldMasterMk cId="1624411132" sldId="2147484354"/>
              <pc:sldLayoutMk cId="272912148" sldId="2147484672"/>
              <ac:spMk id="38" creationId="{00000000-0000-0000-0000-000000000000}"/>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2337965018" sldId="2147484673"/>
          </pc:sldLayoutMkLst>
          <pc:spChg chg="mod">
            <ac:chgData name="Thomas Stockhammer" userId="2aa20ba2-ba43-46c1-9e8b-e40494025eed" providerId="ADAL" clId="{90AB34A4-D1AC-40FE-A45F-3E15B93EF84E}" dt="2024-09-16T09:04:01.928" v="102"/>
            <ac:spMkLst>
              <pc:docMk/>
              <pc:sldMasterMk cId="1624411132" sldId="2147484354"/>
              <pc:sldLayoutMk cId="2337965018" sldId="2147484673"/>
              <ac:spMk id="15" creationId="{58A05AE2-9442-4730-8FBA-33FA9563787D}"/>
            </ac:spMkLst>
          </pc:spChg>
          <pc:spChg chg="mod">
            <ac:chgData name="Thomas Stockhammer" userId="2aa20ba2-ba43-46c1-9e8b-e40494025eed" providerId="ADAL" clId="{90AB34A4-D1AC-40FE-A45F-3E15B93EF84E}" dt="2024-09-16T09:04:01.928" v="102"/>
            <ac:spMkLst>
              <pc:docMk/>
              <pc:sldMasterMk cId="1624411132" sldId="2147484354"/>
              <pc:sldLayoutMk cId="2337965018" sldId="2147484673"/>
              <ac:spMk id="28" creationId="{B04D80C5-5B09-4391-914E-491EB6BF922B}"/>
            </ac:spMkLst>
          </pc:spChg>
          <pc:spChg chg="mod">
            <ac:chgData name="Thomas Stockhammer" userId="2aa20ba2-ba43-46c1-9e8b-e40494025eed" providerId="ADAL" clId="{90AB34A4-D1AC-40FE-A45F-3E15B93EF84E}" dt="2024-09-16T09:04:01.928" v="102"/>
            <ac:spMkLst>
              <pc:docMk/>
              <pc:sldMasterMk cId="1624411132" sldId="2147484354"/>
              <pc:sldLayoutMk cId="2337965018" sldId="2147484673"/>
              <ac:spMk id="29" creationId="{E4B73436-F9A5-4201-8676-5BB1475322E2}"/>
            </ac:spMkLst>
          </pc:spChg>
          <pc:spChg chg="mod">
            <ac:chgData name="Thomas Stockhammer" userId="2aa20ba2-ba43-46c1-9e8b-e40494025eed" providerId="ADAL" clId="{90AB34A4-D1AC-40FE-A45F-3E15B93EF84E}" dt="2024-09-16T09:04:01.928" v="102"/>
            <ac:spMkLst>
              <pc:docMk/>
              <pc:sldMasterMk cId="1624411132" sldId="2147484354"/>
              <pc:sldLayoutMk cId="2337965018" sldId="2147484673"/>
              <ac:spMk id="30" creationId="{44CE8076-2642-41CB-B9C4-44BBD2A86AAA}"/>
            </ac:spMkLst>
          </pc:spChg>
          <pc:spChg chg="mod">
            <ac:chgData name="Thomas Stockhammer" userId="2aa20ba2-ba43-46c1-9e8b-e40494025eed" providerId="ADAL" clId="{90AB34A4-D1AC-40FE-A45F-3E15B93EF84E}" dt="2024-09-16T09:04:01.928" v="102"/>
            <ac:spMkLst>
              <pc:docMk/>
              <pc:sldMasterMk cId="1624411132" sldId="2147484354"/>
              <pc:sldLayoutMk cId="2337965018" sldId="2147484673"/>
              <ac:spMk id="38" creationId="{00000000-0000-0000-0000-000000000000}"/>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4193239343" sldId="2147484674"/>
          </pc:sldLayoutMkLst>
          <pc:spChg chg="mod">
            <ac:chgData name="Thomas Stockhammer" userId="2aa20ba2-ba43-46c1-9e8b-e40494025eed" providerId="ADAL" clId="{90AB34A4-D1AC-40FE-A45F-3E15B93EF84E}" dt="2024-09-16T09:04:01.928" v="102"/>
            <ac:spMkLst>
              <pc:docMk/>
              <pc:sldMasterMk cId="1624411132" sldId="2147484354"/>
              <pc:sldLayoutMk cId="4193239343" sldId="2147484674"/>
              <ac:spMk id="13" creationId="{2B575940-DC4A-4F89-9B40-B2D5BB14F9D5}"/>
            </ac:spMkLst>
          </pc:spChg>
          <pc:spChg chg="mod">
            <ac:chgData name="Thomas Stockhammer" userId="2aa20ba2-ba43-46c1-9e8b-e40494025eed" providerId="ADAL" clId="{90AB34A4-D1AC-40FE-A45F-3E15B93EF84E}" dt="2024-09-16T09:04:01.928" v="102"/>
            <ac:spMkLst>
              <pc:docMk/>
              <pc:sldMasterMk cId="1624411132" sldId="2147484354"/>
              <pc:sldLayoutMk cId="4193239343" sldId="2147484674"/>
              <ac:spMk id="20" creationId="{844D2DF1-213C-E34C-914C-F604B1F3F8D8}"/>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2572310638" sldId="2147484675"/>
          </pc:sldLayoutMkLst>
          <pc:spChg chg="mod">
            <ac:chgData name="Thomas Stockhammer" userId="2aa20ba2-ba43-46c1-9e8b-e40494025eed" providerId="ADAL" clId="{90AB34A4-D1AC-40FE-A45F-3E15B93EF84E}" dt="2024-09-16T09:04:01.928" v="102"/>
            <ac:spMkLst>
              <pc:docMk/>
              <pc:sldMasterMk cId="1624411132" sldId="2147484354"/>
              <pc:sldLayoutMk cId="2572310638" sldId="2147484675"/>
              <ac:spMk id="12" creationId="{604BBF9E-6C60-435B-99A6-364C05DFE387}"/>
            </ac:spMkLst>
          </pc:spChg>
          <pc:spChg chg="mod">
            <ac:chgData name="Thomas Stockhammer" userId="2aa20ba2-ba43-46c1-9e8b-e40494025eed" providerId="ADAL" clId="{90AB34A4-D1AC-40FE-A45F-3E15B93EF84E}" dt="2024-09-16T09:04:01.928" v="102"/>
            <ac:spMkLst>
              <pc:docMk/>
              <pc:sldMasterMk cId="1624411132" sldId="2147484354"/>
              <pc:sldLayoutMk cId="2572310638" sldId="2147484675"/>
              <ac:spMk id="20" creationId="{844D2DF1-213C-E34C-914C-F604B1F3F8D8}"/>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781181039" sldId="2147484676"/>
          </pc:sldLayoutMkLst>
          <pc:spChg chg="mod">
            <ac:chgData name="Thomas Stockhammer" userId="2aa20ba2-ba43-46c1-9e8b-e40494025eed" providerId="ADAL" clId="{90AB34A4-D1AC-40FE-A45F-3E15B93EF84E}" dt="2024-09-16T09:04:01.928" v="102"/>
            <ac:spMkLst>
              <pc:docMk/>
              <pc:sldMasterMk cId="1624411132" sldId="2147484354"/>
              <pc:sldLayoutMk cId="781181039" sldId="2147484676"/>
              <ac:spMk id="12" creationId="{FA103B49-D00E-4047-9857-4E00A4F054CB}"/>
            </ac:spMkLst>
          </pc:spChg>
          <pc:spChg chg="mod">
            <ac:chgData name="Thomas Stockhammer" userId="2aa20ba2-ba43-46c1-9e8b-e40494025eed" providerId="ADAL" clId="{90AB34A4-D1AC-40FE-A45F-3E15B93EF84E}" dt="2024-09-16T09:04:01.928" v="102"/>
            <ac:spMkLst>
              <pc:docMk/>
              <pc:sldMasterMk cId="1624411132" sldId="2147484354"/>
              <pc:sldLayoutMk cId="781181039" sldId="2147484676"/>
              <ac:spMk id="20" creationId="{844D2DF1-213C-E34C-914C-F604B1F3F8D8}"/>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1604482381" sldId="2147484677"/>
          </pc:sldLayoutMkLst>
          <pc:spChg chg="mod">
            <ac:chgData name="Thomas Stockhammer" userId="2aa20ba2-ba43-46c1-9e8b-e40494025eed" providerId="ADAL" clId="{90AB34A4-D1AC-40FE-A45F-3E15B93EF84E}" dt="2024-09-16T09:04:01.928" v="102"/>
            <ac:spMkLst>
              <pc:docMk/>
              <pc:sldMasterMk cId="1624411132" sldId="2147484354"/>
              <pc:sldLayoutMk cId="1604482381" sldId="2147484677"/>
              <ac:spMk id="12" creationId="{416F6E19-F6AD-4B7C-9B5E-C7F31E7AD626}"/>
            </ac:spMkLst>
          </pc:spChg>
          <pc:spChg chg="mod">
            <ac:chgData name="Thomas Stockhammer" userId="2aa20ba2-ba43-46c1-9e8b-e40494025eed" providerId="ADAL" clId="{90AB34A4-D1AC-40FE-A45F-3E15B93EF84E}" dt="2024-09-16T09:04:01.928" v="102"/>
            <ac:spMkLst>
              <pc:docMk/>
              <pc:sldMasterMk cId="1624411132" sldId="2147484354"/>
              <pc:sldLayoutMk cId="1604482381" sldId="2147484677"/>
              <ac:spMk id="20" creationId="{844D2DF1-213C-E34C-914C-F604B1F3F8D8}"/>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713393878" sldId="2147484678"/>
          </pc:sldLayoutMkLst>
          <pc:spChg chg="mod">
            <ac:chgData name="Thomas Stockhammer" userId="2aa20ba2-ba43-46c1-9e8b-e40494025eed" providerId="ADAL" clId="{90AB34A4-D1AC-40FE-A45F-3E15B93EF84E}" dt="2024-09-16T09:04:01.928" v="102"/>
            <ac:spMkLst>
              <pc:docMk/>
              <pc:sldMasterMk cId="1624411132" sldId="2147484354"/>
              <pc:sldLayoutMk cId="713393878" sldId="2147484678"/>
              <ac:spMk id="12" creationId="{31691490-7DFB-4251-8E05-5909F3498C2C}"/>
            </ac:spMkLst>
          </pc:spChg>
          <pc:spChg chg="mod">
            <ac:chgData name="Thomas Stockhammer" userId="2aa20ba2-ba43-46c1-9e8b-e40494025eed" providerId="ADAL" clId="{90AB34A4-D1AC-40FE-A45F-3E15B93EF84E}" dt="2024-09-16T09:04:01.928" v="102"/>
            <ac:spMkLst>
              <pc:docMk/>
              <pc:sldMasterMk cId="1624411132" sldId="2147484354"/>
              <pc:sldLayoutMk cId="713393878" sldId="2147484678"/>
              <ac:spMk id="20" creationId="{844D2DF1-213C-E34C-914C-F604B1F3F8D8}"/>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2440960989" sldId="2147484679"/>
          </pc:sldLayoutMkLst>
          <pc:spChg chg="mod">
            <ac:chgData name="Thomas Stockhammer" userId="2aa20ba2-ba43-46c1-9e8b-e40494025eed" providerId="ADAL" clId="{90AB34A4-D1AC-40FE-A45F-3E15B93EF84E}" dt="2024-09-16T09:04:01.928" v="102"/>
            <ac:spMkLst>
              <pc:docMk/>
              <pc:sldMasterMk cId="1624411132" sldId="2147484354"/>
              <pc:sldLayoutMk cId="2440960989" sldId="2147484679"/>
              <ac:spMk id="18" creationId="{B301E4DD-7EE3-47B4-881B-9E5B641D6B68}"/>
            </ac:spMkLst>
          </pc:spChg>
          <pc:spChg chg="mod">
            <ac:chgData name="Thomas Stockhammer" userId="2aa20ba2-ba43-46c1-9e8b-e40494025eed" providerId="ADAL" clId="{90AB34A4-D1AC-40FE-A45F-3E15B93EF84E}" dt="2024-09-16T09:04:01.928" v="102"/>
            <ac:spMkLst>
              <pc:docMk/>
              <pc:sldMasterMk cId="1624411132" sldId="2147484354"/>
              <pc:sldLayoutMk cId="2440960989" sldId="2147484679"/>
              <ac:spMk id="19" creationId="{71B3CBAA-80EF-5E47-BC6B-9DE61D18790F}"/>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2472332342" sldId="2147484680"/>
          </pc:sldLayoutMkLst>
          <pc:spChg chg="mod">
            <ac:chgData name="Thomas Stockhammer" userId="2aa20ba2-ba43-46c1-9e8b-e40494025eed" providerId="ADAL" clId="{90AB34A4-D1AC-40FE-A45F-3E15B93EF84E}" dt="2024-09-16T09:04:01.928" v="102"/>
            <ac:spMkLst>
              <pc:docMk/>
              <pc:sldMasterMk cId="1624411132" sldId="2147484354"/>
              <pc:sldLayoutMk cId="2472332342" sldId="2147484680"/>
              <ac:spMk id="11" creationId="{5414775D-E921-40D5-BD78-EE64D6236896}"/>
            </ac:spMkLst>
          </pc:spChg>
          <pc:spChg chg="mod">
            <ac:chgData name="Thomas Stockhammer" userId="2aa20ba2-ba43-46c1-9e8b-e40494025eed" providerId="ADAL" clId="{90AB34A4-D1AC-40FE-A45F-3E15B93EF84E}" dt="2024-09-16T09:04:01.928" v="102"/>
            <ac:spMkLst>
              <pc:docMk/>
              <pc:sldMasterMk cId="1624411132" sldId="2147484354"/>
              <pc:sldLayoutMk cId="2472332342" sldId="2147484680"/>
              <ac:spMk id="19" creationId="{71B3CBAA-80EF-5E47-BC6B-9DE61D18790F}"/>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2171448124" sldId="2147484681"/>
          </pc:sldLayoutMkLst>
          <pc:spChg chg="mod">
            <ac:chgData name="Thomas Stockhammer" userId="2aa20ba2-ba43-46c1-9e8b-e40494025eed" providerId="ADAL" clId="{90AB34A4-D1AC-40FE-A45F-3E15B93EF84E}" dt="2024-09-16T09:04:01.928" v="102"/>
            <ac:spMkLst>
              <pc:docMk/>
              <pc:sldMasterMk cId="1624411132" sldId="2147484354"/>
              <pc:sldLayoutMk cId="2171448124" sldId="2147484681"/>
              <ac:spMk id="10" creationId="{153726AC-6F2C-4544-B70D-67C1D4F0893B}"/>
            </ac:spMkLst>
          </pc:spChg>
          <pc:spChg chg="mod">
            <ac:chgData name="Thomas Stockhammer" userId="2aa20ba2-ba43-46c1-9e8b-e40494025eed" providerId="ADAL" clId="{90AB34A4-D1AC-40FE-A45F-3E15B93EF84E}" dt="2024-09-16T09:04:01.928" v="102"/>
            <ac:spMkLst>
              <pc:docMk/>
              <pc:sldMasterMk cId="1624411132" sldId="2147484354"/>
              <pc:sldLayoutMk cId="2171448124" sldId="2147484681"/>
              <ac:spMk id="19" creationId="{71B3CBAA-80EF-5E47-BC6B-9DE61D18790F}"/>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2194333762" sldId="2147484682"/>
          </pc:sldLayoutMkLst>
          <pc:spChg chg="mod">
            <ac:chgData name="Thomas Stockhammer" userId="2aa20ba2-ba43-46c1-9e8b-e40494025eed" providerId="ADAL" clId="{90AB34A4-D1AC-40FE-A45F-3E15B93EF84E}" dt="2024-09-16T09:04:01.928" v="102"/>
            <ac:spMkLst>
              <pc:docMk/>
              <pc:sldMasterMk cId="1624411132" sldId="2147484354"/>
              <pc:sldLayoutMk cId="2194333762" sldId="2147484682"/>
              <ac:spMk id="9" creationId="{85A3181C-AC11-4602-8BC8-377440D828E4}"/>
            </ac:spMkLst>
          </pc:spChg>
          <pc:spChg chg="mod">
            <ac:chgData name="Thomas Stockhammer" userId="2aa20ba2-ba43-46c1-9e8b-e40494025eed" providerId="ADAL" clId="{90AB34A4-D1AC-40FE-A45F-3E15B93EF84E}" dt="2024-09-16T09:04:01.928" v="102"/>
            <ac:spMkLst>
              <pc:docMk/>
              <pc:sldMasterMk cId="1624411132" sldId="2147484354"/>
              <pc:sldLayoutMk cId="2194333762" sldId="2147484682"/>
              <ac:spMk id="19" creationId="{71B3CBAA-80EF-5E47-BC6B-9DE61D18790F}"/>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420777453" sldId="2147484683"/>
          </pc:sldLayoutMkLst>
          <pc:spChg chg="mod">
            <ac:chgData name="Thomas Stockhammer" userId="2aa20ba2-ba43-46c1-9e8b-e40494025eed" providerId="ADAL" clId="{90AB34A4-D1AC-40FE-A45F-3E15B93EF84E}" dt="2024-09-16T09:04:01.928" v="102"/>
            <ac:spMkLst>
              <pc:docMk/>
              <pc:sldMasterMk cId="1624411132" sldId="2147484354"/>
              <pc:sldLayoutMk cId="420777453" sldId="2147484683"/>
              <ac:spMk id="9" creationId="{EB3AF3F0-FA4F-4CF2-86F4-3037331A78E6}"/>
            </ac:spMkLst>
          </pc:spChg>
          <pc:spChg chg="mod">
            <ac:chgData name="Thomas Stockhammer" userId="2aa20ba2-ba43-46c1-9e8b-e40494025eed" providerId="ADAL" clId="{90AB34A4-D1AC-40FE-A45F-3E15B93EF84E}" dt="2024-09-16T09:04:01.928" v="102"/>
            <ac:spMkLst>
              <pc:docMk/>
              <pc:sldMasterMk cId="1624411132" sldId="2147484354"/>
              <pc:sldLayoutMk cId="420777453" sldId="2147484683"/>
              <ac:spMk id="19" creationId="{71B3CBAA-80EF-5E47-BC6B-9DE61D18790F}"/>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790256877" sldId="2147484684"/>
          </pc:sldLayoutMkLst>
          <pc:spChg chg="mod">
            <ac:chgData name="Thomas Stockhammer" userId="2aa20ba2-ba43-46c1-9e8b-e40494025eed" providerId="ADAL" clId="{90AB34A4-D1AC-40FE-A45F-3E15B93EF84E}" dt="2024-09-16T09:04:01.928" v="102"/>
            <ac:spMkLst>
              <pc:docMk/>
              <pc:sldMasterMk cId="1624411132" sldId="2147484354"/>
              <pc:sldLayoutMk cId="790256877" sldId="2147484684"/>
              <ac:spMk id="3" creationId="{CBBD75C9-39AE-48FF-827B-E1B635F8E6BE}"/>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3721620059" sldId="2147484685"/>
          </pc:sldLayoutMkLst>
          <pc:spChg chg="mod">
            <ac:chgData name="Thomas Stockhammer" userId="2aa20ba2-ba43-46c1-9e8b-e40494025eed" providerId="ADAL" clId="{90AB34A4-D1AC-40FE-A45F-3E15B93EF84E}" dt="2024-09-16T09:04:01.928" v="102"/>
            <ac:spMkLst>
              <pc:docMk/>
              <pc:sldMasterMk cId="1624411132" sldId="2147484354"/>
              <pc:sldLayoutMk cId="3721620059" sldId="2147484685"/>
              <ac:spMk id="3" creationId="{0956AE47-124D-4375-A81B-30BAF658BA1F}"/>
            </ac:spMkLst>
          </pc:spChg>
          <pc:spChg chg="mod">
            <ac:chgData name="Thomas Stockhammer" userId="2aa20ba2-ba43-46c1-9e8b-e40494025eed" providerId="ADAL" clId="{90AB34A4-D1AC-40FE-A45F-3E15B93EF84E}" dt="2024-09-16T09:04:01.928" v="102"/>
            <ac:spMkLst>
              <pc:docMk/>
              <pc:sldMasterMk cId="1624411132" sldId="2147484354"/>
              <pc:sldLayoutMk cId="3721620059" sldId="2147484685"/>
              <ac:spMk id="4" creationId="{1D6834C9-EEFA-4FBD-BC61-0A36E0C3E96D}"/>
            </ac:spMkLst>
          </pc:spChg>
          <pc:spChg chg="mod">
            <ac:chgData name="Thomas Stockhammer" userId="2aa20ba2-ba43-46c1-9e8b-e40494025eed" providerId="ADAL" clId="{90AB34A4-D1AC-40FE-A45F-3E15B93EF84E}" dt="2024-09-16T09:04:01.928" v="102"/>
            <ac:spMkLst>
              <pc:docMk/>
              <pc:sldMasterMk cId="1624411132" sldId="2147484354"/>
              <pc:sldLayoutMk cId="3721620059" sldId="2147484685"/>
              <ac:spMk id="6" creationId="{70A64B2B-7631-4F26-8A92-DDCFC848C520}"/>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1327147871" sldId="2147484686"/>
          </pc:sldLayoutMkLst>
          <pc:spChg chg="mod">
            <ac:chgData name="Thomas Stockhammer" userId="2aa20ba2-ba43-46c1-9e8b-e40494025eed" providerId="ADAL" clId="{90AB34A4-D1AC-40FE-A45F-3E15B93EF84E}" dt="2024-09-16T09:04:01.928" v="102"/>
            <ac:spMkLst>
              <pc:docMk/>
              <pc:sldMasterMk cId="1624411132" sldId="2147484354"/>
              <pc:sldLayoutMk cId="1327147871" sldId="2147484686"/>
              <ac:spMk id="2" creationId="{F2F0B1F7-90FE-4E45-AE1D-CC54EF3218EA}"/>
            </ac:spMkLst>
          </pc:spChg>
          <pc:spChg chg="mod">
            <ac:chgData name="Thomas Stockhammer" userId="2aa20ba2-ba43-46c1-9e8b-e40494025eed" providerId="ADAL" clId="{90AB34A4-D1AC-40FE-A45F-3E15B93EF84E}" dt="2024-09-16T09:04:01.928" v="102"/>
            <ac:spMkLst>
              <pc:docMk/>
              <pc:sldMasterMk cId="1624411132" sldId="2147484354"/>
              <pc:sldLayoutMk cId="1327147871" sldId="2147484686"/>
              <ac:spMk id="9" creationId="{F159A567-2827-4283-996F-D7A0CA0EF091}"/>
            </ac:spMkLst>
          </pc:spChg>
          <pc:spChg chg="mod">
            <ac:chgData name="Thomas Stockhammer" userId="2aa20ba2-ba43-46c1-9e8b-e40494025eed" providerId="ADAL" clId="{90AB34A4-D1AC-40FE-A45F-3E15B93EF84E}" dt="2024-09-16T09:04:01.928" v="102"/>
            <ac:spMkLst>
              <pc:docMk/>
              <pc:sldMasterMk cId="1624411132" sldId="2147484354"/>
              <pc:sldLayoutMk cId="1327147871" sldId="2147484686"/>
              <ac:spMk id="10" creationId="{FAB2FACB-F5E1-4405-9E84-CD76D7A47BD6}"/>
            </ac:spMkLst>
          </pc:spChg>
          <pc:spChg chg="mod">
            <ac:chgData name="Thomas Stockhammer" userId="2aa20ba2-ba43-46c1-9e8b-e40494025eed" providerId="ADAL" clId="{90AB34A4-D1AC-40FE-A45F-3E15B93EF84E}" dt="2024-09-16T09:04:01.928" v="102"/>
            <ac:spMkLst>
              <pc:docMk/>
              <pc:sldMasterMk cId="1624411132" sldId="2147484354"/>
              <pc:sldLayoutMk cId="1327147871" sldId="2147484686"/>
              <ac:spMk id="11" creationId="{987CC11A-8DA4-4916-8DFB-F437A992D5D0}"/>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2083645160" sldId="2147484687"/>
          </pc:sldLayoutMkLst>
          <pc:spChg chg="mod">
            <ac:chgData name="Thomas Stockhammer" userId="2aa20ba2-ba43-46c1-9e8b-e40494025eed" providerId="ADAL" clId="{90AB34A4-D1AC-40FE-A45F-3E15B93EF84E}" dt="2024-09-16T09:04:01.928" v="102"/>
            <ac:spMkLst>
              <pc:docMk/>
              <pc:sldMasterMk cId="1624411132" sldId="2147484354"/>
              <pc:sldLayoutMk cId="2083645160" sldId="2147484687"/>
              <ac:spMk id="3" creationId="{A7D02C8A-139B-42AA-8D3F-9C22C81198B9}"/>
            </ac:spMkLst>
          </pc:spChg>
          <pc:spChg chg="mod">
            <ac:chgData name="Thomas Stockhammer" userId="2aa20ba2-ba43-46c1-9e8b-e40494025eed" providerId="ADAL" clId="{90AB34A4-D1AC-40FE-A45F-3E15B93EF84E}" dt="2024-09-16T09:04:01.928" v="102"/>
            <ac:spMkLst>
              <pc:docMk/>
              <pc:sldMasterMk cId="1624411132" sldId="2147484354"/>
              <pc:sldLayoutMk cId="2083645160" sldId="2147484687"/>
              <ac:spMk id="9" creationId="{7F4401FC-F573-4309-842E-AC6E5E74AE8E}"/>
            </ac:spMkLst>
          </pc:spChg>
          <pc:spChg chg="mod">
            <ac:chgData name="Thomas Stockhammer" userId="2aa20ba2-ba43-46c1-9e8b-e40494025eed" providerId="ADAL" clId="{90AB34A4-D1AC-40FE-A45F-3E15B93EF84E}" dt="2024-09-16T09:04:01.928" v="102"/>
            <ac:spMkLst>
              <pc:docMk/>
              <pc:sldMasterMk cId="1624411132" sldId="2147484354"/>
              <pc:sldLayoutMk cId="2083645160" sldId="2147484687"/>
              <ac:spMk id="12" creationId="{AF19BEBD-2928-4786-BEF4-FBBB3E677273}"/>
            </ac:spMkLst>
          </pc:spChg>
          <pc:spChg chg="mod">
            <ac:chgData name="Thomas Stockhammer" userId="2aa20ba2-ba43-46c1-9e8b-e40494025eed" providerId="ADAL" clId="{90AB34A4-D1AC-40FE-A45F-3E15B93EF84E}" dt="2024-09-16T09:04:01.928" v="102"/>
            <ac:spMkLst>
              <pc:docMk/>
              <pc:sldMasterMk cId="1624411132" sldId="2147484354"/>
              <pc:sldLayoutMk cId="2083645160" sldId="2147484687"/>
              <ac:spMk id="13" creationId="{D7EE507B-4794-44AC-A49E-5EA7EBB11625}"/>
            </ac:spMkLst>
          </pc:spChg>
          <pc:spChg chg="mod">
            <ac:chgData name="Thomas Stockhammer" userId="2aa20ba2-ba43-46c1-9e8b-e40494025eed" providerId="ADAL" clId="{90AB34A4-D1AC-40FE-A45F-3E15B93EF84E}" dt="2024-09-16T09:04:01.928" v="102"/>
            <ac:spMkLst>
              <pc:docMk/>
              <pc:sldMasterMk cId="1624411132" sldId="2147484354"/>
              <pc:sldLayoutMk cId="2083645160" sldId="2147484687"/>
              <ac:spMk id="14" creationId="{59254D1F-E01C-4A77-9600-A795D1694810}"/>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1732542829" sldId="2147484688"/>
          </pc:sldLayoutMkLst>
          <pc:spChg chg="mod">
            <ac:chgData name="Thomas Stockhammer" userId="2aa20ba2-ba43-46c1-9e8b-e40494025eed" providerId="ADAL" clId="{90AB34A4-D1AC-40FE-A45F-3E15B93EF84E}" dt="2024-09-16T09:04:01.928" v="102"/>
            <ac:spMkLst>
              <pc:docMk/>
              <pc:sldMasterMk cId="1624411132" sldId="2147484354"/>
              <pc:sldLayoutMk cId="1732542829" sldId="2147484688"/>
              <ac:spMk id="3" creationId="{0FD8C327-DEE2-459B-8C84-74C50D49DB4E}"/>
            </ac:spMkLst>
          </pc:spChg>
          <pc:spChg chg="mod">
            <ac:chgData name="Thomas Stockhammer" userId="2aa20ba2-ba43-46c1-9e8b-e40494025eed" providerId="ADAL" clId="{90AB34A4-D1AC-40FE-A45F-3E15B93EF84E}" dt="2024-09-16T09:04:01.928" v="102"/>
            <ac:spMkLst>
              <pc:docMk/>
              <pc:sldMasterMk cId="1624411132" sldId="2147484354"/>
              <pc:sldLayoutMk cId="1732542829" sldId="2147484688"/>
              <ac:spMk id="12" creationId="{3DBA47E8-0BB6-435E-8840-540F634338C8}"/>
            </ac:spMkLst>
          </pc:spChg>
          <pc:spChg chg="mod">
            <ac:chgData name="Thomas Stockhammer" userId="2aa20ba2-ba43-46c1-9e8b-e40494025eed" providerId="ADAL" clId="{90AB34A4-D1AC-40FE-A45F-3E15B93EF84E}" dt="2024-09-16T09:04:01.928" v="102"/>
            <ac:spMkLst>
              <pc:docMk/>
              <pc:sldMasterMk cId="1624411132" sldId="2147484354"/>
              <pc:sldLayoutMk cId="1732542829" sldId="2147484688"/>
              <ac:spMk id="14" creationId="{50F9D0A8-20C5-41C2-8A23-1A7CCDCDBA4A}"/>
            </ac:spMkLst>
          </pc:spChg>
          <pc:spChg chg="mod">
            <ac:chgData name="Thomas Stockhammer" userId="2aa20ba2-ba43-46c1-9e8b-e40494025eed" providerId="ADAL" clId="{90AB34A4-D1AC-40FE-A45F-3E15B93EF84E}" dt="2024-09-16T09:04:01.928" v="102"/>
            <ac:spMkLst>
              <pc:docMk/>
              <pc:sldMasterMk cId="1624411132" sldId="2147484354"/>
              <pc:sldLayoutMk cId="1732542829" sldId="2147484688"/>
              <ac:spMk id="15" creationId="{39BE2B26-0354-43FC-B500-68FC84B40876}"/>
            </ac:spMkLst>
          </pc:spChg>
          <pc:spChg chg="mod">
            <ac:chgData name="Thomas Stockhammer" userId="2aa20ba2-ba43-46c1-9e8b-e40494025eed" providerId="ADAL" clId="{90AB34A4-D1AC-40FE-A45F-3E15B93EF84E}" dt="2024-09-16T09:04:01.928" v="102"/>
            <ac:spMkLst>
              <pc:docMk/>
              <pc:sldMasterMk cId="1624411132" sldId="2147484354"/>
              <pc:sldLayoutMk cId="1732542829" sldId="2147484688"/>
              <ac:spMk id="17" creationId="{D85C0699-4F77-4570-8280-EBE59E071A40}"/>
            </ac:spMkLst>
          </pc:spChg>
          <pc:spChg chg="mod">
            <ac:chgData name="Thomas Stockhammer" userId="2aa20ba2-ba43-46c1-9e8b-e40494025eed" providerId="ADAL" clId="{90AB34A4-D1AC-40FE-A45F-3E15B93EF84E}" dt="2024-09-16T09:04:01.928" v="102"/>
            <ac:spMkLst>
              <pc:docMk/>
              <pc:sldMasterMk cId="1624411132" sldId="2147484354"/>
              <pc:sldLayoutMk cId="1732542829" sldId="2147484688"/>
              <ac:spMk id="20" creationId="{0A02D598-0894-4B6B-89A6-48B8073C9D11}"/>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4161470321" sldId="2147484689"/>
          </pc:sldLayoutMkLst>
          <pc:spChg chg="mod">
            <ac:chgData name="Thomas Stockhammer" userId="2aa20ba2-ba43-46c1-9e8b-e40494025eed" providerId="ADAL" clId="{90AB34A4-D1AC-40FE-A45F-3E15B93EF84E}" dt="2024-09-16T09:04:01.928" v="102"/>
            <ac:spMkLst>
              <pc:docMk/>
              <pc:sldMasterMk cId="1624411132" sldId="2147484354"/>
              <pc:sldLayoutMk cId="4161470321" sldId="2147484689"/>
              <ac:spMk id="3" creationId="{6018C051-C8ED-490A-8420-0B33C7EBC95D}"/>
            </ac:spMkLst>
          </pc:spChg>
          <pc:spChg chg="mod">
            <ac:chgData name="Thomas Stockhammer" userId="2aa20ba2-ba43-46c1-9e8b-e40494025eed" providerId="ADAL" clId="{90AB34A4-D1AC-40FE-A45F-3E15B93EF84E}" dt="2024-09-16T09:04:01.928" v="102"/>
            <ac:spMkLst>
              <pc:docMk/>
              <pc:sldMasterMk cId="1624411132" sldId="2147484354"/>
              <pc:sldLayoutMk cId="4161470321" sldId="2147484689"/>
              <ac:spMk id="11" creationId="{30586D9F-6A23-4598-BD43-228B7C23E261}"/>
            </ac:spMkLst>
          </pc:spChg>
          <pc:spChg chg="mod">
            <ac:chgData name="Thomas Stockhammer" userId="2aa20ba2-ba43-46c1-9e8b-e40494025eed" providerId="ADAL" clId="{90AB34A4-D1AC-40FE-A45F-3E15B93EF84E}" dt="2024-09-16T09:04:01.928" v="102"/>
            <ac:spMkLst>
              <pc:docMk/>
              <pc:sldMasterMk cId="1624411132" sldId="2147484354"/>
              <pc:sldLayoutMk cId="4161470321" sldId="2147484689"/>
              <ac:spMk id="15" creationId="{79BAC33F-C2B1-4F90-8D6A-FE73B82B3A96}"/>
            </ac:spMkLst>
          </pc:spChg>
          <pc:spChg chg="mod">
            <ac:chgData name="Thomas Stockhammer" userId="2aa20ba2-ba43-46c1-9e8b-e40494025eed" providerId="ADAL" clId="{90AB34A4-D1AC-40FE-A45F-3E15B93EF84E}" dt="2024-09-16T09:04:01.928" v="102"/>
            <ac:spMkLst>
              <pc:docMk/>
              <pc:sldMasterMk cId="1624411132" sldId="2147484354"/>
              <pc:sldLayoutMk cId="4161470321" sldId="2147484689"/>
              <ac:spMk id="16" creationId="{367C7EAB-A60F-4055-BBCB-DA0E8A0A79F2}"/>
            </ac:spMkLst>
          </pc:spChg>
          <pc:spChg chg="mod">
            <ac:chgData name="Thomas Stockhammer" userId="2aa20ba2-ba43-46c1-9e8b-e40494025eed" providerId="ADAL" clId="{90AB34A4-D1AC-40FE-A45F-3E15B93EF84E}" dt="2024-09-16T09:04:01.928" v="102"/>
            <ac:spMkLst>
              <pc:docMk/>
              <pc:sldMasterMk cId="1624411132" sldId="2147484354"/>
              <pc:sldLayoutMk cId="4161470321" sldId="2147484689"/>
              <ac:spMk id="30" creationId="{99CF0DFE-6BBE-4459-92F2-E7476695A890}"/>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2629910738" sldId="2147484690"/>
          </pc:sldLayoutMkLst>
          <pc:spChg chg="mod">
            <ac:chgData name="Thomas Stockhammer" userId="2aa20ba2-ba43-46c1-9e8b-e40494025eed" providerId="ADAL" clId="{90AB34A4-D1AC-40FE-A45F-3E15B93EF84E}" dt="2024-09-16T09:04:01.928" v="102"/>
            <ac:spMkLst>
              <pc:docMk/>
              <pc:sldMasterMk cId="1624411132" sldId="2147484354"/>
              <pc:sldLayoutMk cId="2629910738" sldId="2147484690"/>
              <ac:spMk id="3" creationId="{D67D4D28-7220-4DBF-B84F-7522AA7B5C1B}"/>
            </ac:spMkLst>
          </pc:spChg>
          <pc:spChg chg="mod">
            <ac:chgData name="Thomas Stockhammer" userId="2aa20ba2-ba43-46c1-9e8b-e40494025eed" providerId="ADAL" clId="{90AB34A4-D1AC-40FE-A45F-3E15B93EF84E}" dt="2024-09-16T09:04:01.928" v="102"/>
            <ac:spMkLst>
              <pc:docMk/>
              <pc:sldMasterMk cId="1624411132" sldId="2147484354"/>
              <pc:sldLayoutMk cId="2629910738" sldId="2147484690"/>
              <ac:spMk id="11" creationId="{30586D9F-6A23-4598-BD43-228B7C23E261}"/>
            </ac:spMkLst>
          </pc:spChg>
          <pc:spChg chg="mod">
            <ac:chgData name="Thomas Stockhammer" userId="2aa20ba2-ba43-46c1-9e8b-e40494025eed" providerId="ADAL" clId="{90AB34A4-D1AC-40FE-A45F-3E15B93EF84E}" dt="2024-09-16T09:04:01.928" v="102"/>
            <ac:spMkLst>
              <pc:docMk/>
              <pc:sldMasterMk cId="1624411132" sldId="2147484354"/>
              <pc:sldLayoutMk cId="2629910738" sldId="2147484690"/>
              <ac:spMk id="14" creationId="{4E07DCE0-7EB1-456A-B894-0D5496B16D5E}"/>
            </ac:spMkLst>
          </pc:spChg>
          <pc:spChg chg="mod">
            <ac:chgData name="Thomas Stockhammer" userId="2aa20ba2-ba43-46c1-9e8b-e40494025eed" providerId="ADAL" clId="{90AB34A4-D1AC-40FE-A45F-3E15B93EF84E}" dt="2024-09-16T09:04:01.928" v="102"/>
            <ac:spMkLst>
              <pc:docMk/>
              <pc:sldMasterMk cId="1624411132" sldId="2147484354"/>
              <pc:sldLayoutMk cId="2629910738" sldId="2147484690"/>
              <ac:spMk id="15" creationId="{8820FD8A-8603-4176-922E-40B95479EA99}"/>
            </ac:spMkLst>
          </pc:spChg>
          <pc:spChg chg="mod">
            <ac:chgData name="Thomas Stockhammer" userId="2aa20ba2-ba43-46c1-9e8b-e40494025eed" providerId="ADAL" clId="{90AB34A4-D1AC-40FE-A45F-3E15B93EF84E}" dt="2024-09-16T09:04:01.928" v="102"/>
            <ac:spMkLst>
              <pc:docMk/>
              <pc:sldMasterMk cId="1624411132" sldId="2147484354"/>
              <pc:sldLayoutMk cId="2629910738" sldId="2147484690"/>
              <ac:spMk id="30" creationId="{99CF0DFE-6BBE-4459-92F2-E7476695A890}"/>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740141296" sldId="2147484691"/>
          </pc:sldLayoutMkLst>
          <pc:spChg chg="mod">
            <ac:chgData name="Thomas Stockhammer" userId="2aa20ba2-ba43-46c1-9e8b-e40494025eed" providerId="ADAL" clId="{90AB34A4-D1AC-40FE-A45F-3E15B93EF84E}" dt="2024-09-16T09:04:01.928" v="102"/>
            <ac:spMkLst>
              <pc:docMk/>
              <pc:sldMasterMk cId="1624411132" sldId="2147484354"/>
              <pc:sldLayoutMk cId="740141296" sldId="2147484691"/>
              <ac:spMk id="3" creationId="{F30F1C18-7699-4A7F-B63A-CD243921F051}"/>
            </ac:spMkLst>
          </pc:spChg>
          <pc:spChg chg="mod">
            <ac:chgData name="Thomas Stockhammer" userId="2aa20ba2-ba43-46c1-9e8b-e40494025eed" providerId="ADAL" clId="{90AB34A4-D1AC-40FE-A45F-3E15B93EF84E}" dt="2024-09-16T09:04:01.928" v="102"/>
            <ac:spMkLst>
              <pc:docMk/>
              <pc:sldMasterMk cId="1624411132" sldId="2147484354"/>
              <pc:sldLayoutMk cId="740141296" sldId="2147484691"/>
              <ac:spMk id="11" creationId="{30586D9F-6A23-4598-BD43-228B7C23E261}"/>
            </ac:spMkLst>
          </pc:spChg>
          <pc:spChg chg="mod">
            <ac:chgData name="Thomas Stockhammer" userId="2aa20ba2-ba43-46c1-9e8b-e40494025eed" providerId="ADAL" clId="{90AB34A4-D1AC-40FE-A45F-3E15B93EF84E}" dt="2024-09-16T09:04:01.928" v="102"/>
            <ac:spMkLst>
              <pc:docMk/>
              <pc:sldMasterMk cId="1624411132" sldId="2147484354"/>
              <pc:sldLayoutMk cId="740141296" sldId="2147484691"/>
              <ac:spMk id="14" creationId="{6B31CF51-940B-40E8-B469-4A0DD89E624F}"/>
            </ac:spMkLst>
          </pc:spChg>
          <pc:spChg chg="mod">
            <ac:chgData name="Thomas Stockhammer" userId="2aa20ba2-ba43-46c1-9e8b-e40494025eed" providerId="ADAL" clId="{90AB34A4-D1AC-40FE-A45F-3E15B93EF84E}" dt="2024-09-16T09:04:01.928" v="102"/>
            <ac:spMkLst>
              <pc:docMk/>
              <pc:sldMasterMk cId="1624411132" sldId="2147484354"/>
              <pc:sldLayoutMk cId="740141296" sldId="2147484691"/>
              <ac:spMk id="15" creationId="{5495F504-4F4A-4408-BBF6-D0CB39AE6B92}"/>
            </ac:spMkLst>
          </pc:spChg>
          <pc:spChg chg="mod">
            <ac:chgData name="Thomas Stockhammer" userId="2aa20ba2-ba43-46c1-9e8b-e40494025eed" providerId="ADAL" clId="{90AB34A4-D1AC-40FE-A45F-3E15B93EF84E}" dt="2024-09-16T09:04:01.928" v="102"/>
            <ac:spMkLst>
              <pc:docMk/>
              <pc:sldMasterMk cId="1624411132" sldId="2147484354"/>
              <pc:sldLayoutMk cId="740141296" sldId="2147484691"/>
              <ac:spMk id="30" creationId="{99CF0DFE-6BBE-4459-92F2-E7476695A890}"/>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1628876328" sldId="2147484692"/>
          </pc:sldLayoutMkLst>
          <pc:spChg chg="mod">
            <ac:chgData name="Thomas Stockhammer" userId="2aa20ba2-ba43-46c1-9e8b-e40494025eed" providerId="ADAL" clId="{90AB34A4-D1AC-40FE-A45F-3E15B93EF84E}" dt="2024-09-16T09:04:01.928" v="102"/>
            <ac:spMkLst>
              <pc:docMk/>
              <pc:sldMasterMk cId="1624411132" sldId="2147484354"/>
              <pc:sldLayoutMk cId="1628876328" sldId="2147484692"/>
              <ac:spMk id="3" creationId="{400F72C1-5B61-488A-BE0B-3D3264703941}"/>
            </ac:spMkLst>
          </pc:spChg>
          <pc:spChg chg="mod">
            <ac:chgData name="Thomas Stockhammer" userId="2aa20ba2-ba43-46c1-9e8b-e40494025eed" providerId="ADAL" clId="{90AB34A4-D1AC-40FE-A45F-3E15B93EF84E}" dt="2024-09-16T09:04:01.928" v="102"/>
            <ac:spMkLst>
              <pc:docMk/>
              <pc:sldMasterMk cId="1624411132" sldId="2147484354"/>
              <pc:sldLayoutMk cId="1628876328" sldId="2147484692"/>
              <ac:spMk id="11" creationId="{30586D9F-6A23-4598-BD43-228B7C23E261}"/>
            </ac:spMkLst>
          </pc:spChg>
          <pc:spChg chg="mod">
            <ac:chgData name="Thomas Stockhammer" userId="2aa20ba2-ba43-46c1-9e8b-e40494025eed" providerId="ADAL" clId="{90AB34A4-D1AC-40FE-A45F-3E15B93EF84E}" dt="2024-09-16T09:04:01.928" v="102"/>
            <ac:spMkLst>
              <pc:docMk/>
              <pc:sldMasterMk cId="1624411132" sldId="2147484354"/>
              <pc:sldLayoutMk cId="1628876328" sldId="2147484692"/>
              <ac:spMk id="14" creationId="{7E596D39-9FB6-4C53-A7F5-7483E69CDED2}"/>
            </ac:spMkLst>
          </pc:spChg>
          <pc:spChg chg="mod">
            <ac:chgData name="Thomas Stockhammer" userId="2aa20ba2-ba43-46c1-9e8b-e40494025eed" providerId="ADAL" clId="{90AB34A4-D1AC-40FE-A45F-3E15B93EF84E}" dt="2024-09-16T09:04:01.928" v="102"/>
            <ac:spMkLst>
              <pc:docMk/>
              <pc:sldMasterMk cId="1624411132" sldId="2147484354"/>
              <pc:sldLayoutMk cId="1628876328" sldId="2147484692"/>
              <ac:spMk id="15" creationId="{6A648C02-9470-473A-B31D-274A93FF1D9C}"/>
            </ac:spMkLst>
          </pc:spChg>
          <pc:spChg chg="mod">
            <ac:chgData name="Thomas Stockhammer" userId="2aa20ba2-ba43-46c1-9e8b-e40494025eed" providerId="ADAL" clId="{90AB34A4-D1AC-40FE-A45F-3E15B93EF84E}" dt="2024-09-16T09:04:01.928" v="102"/>
            <ac:spMkLst>
              <pc:docMk/>
              <pc:sldMasterMk cId="1624411132" sldId="2147484354"/>
              <pc:sldLayoutMk cId="1628876328" sldId="2147484692"/>
              <ac:spMk id="30" creationId="{99CF0DFE-6BBE-4459-92F2-E7476695A890}"/>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2329672889" sldId="2147484693"/>
          </pc:sldLayoutMkLst>
          <pc:spChg chg="mod">
            <ac:chgData name="Thomas Stockhammer" userId="2aa20ba2-ba43-46c1-9e8b-e40494025eed" providerId="ADAL" clId="{90AB34A4-D1AC-40FE-A45F-3E15B93EF84E}" dt="2024-09-16T09:04:01.928" v="102"/>
            <ac:spMkLst>
              <pc:docMk/>
              <pc:sldMasterMk cId="1624411132" sldId="2147484354"/>
              <pc:sldLayoutMk cId="2329672889" sldId="2147484693"/>
              <ac:spMk id="3" creationId="{BD0318B4-6B51-4F6A-94BE-C72B04D42563}"/>
            </ac:spMkLst>
          </pc:spChg>
          <pc:spChg chg="mod">
            <ac:chgData name="Thomas Stockhammer" userId="2aa20ba2-ba43-46c1-9e8b-e40494025eed" providerId="ADAL" clId="{90AB34A4-D1AC-40FE-A45F-3E15B93EF84E}" dt="2024-09-16T09:04:01.928" v="102"/>
            <ac:spMkLst>
              <pc:docMk/>
              <pc:sldMasterMk cId="1624411132" sldId="2147484354"/>
              <pc:sldLayoutMk cId="2329672889" sldId="2147484693"/>
              <ac:spMk id="11" creationId="{30586D9F-6A23-4598-BD43-228B7C23E261}"/>
            </ac:spMkLst>
          </pc:spChg>
          <pc:spChg chg="mod">
            <ac:chgData name="Thomas Stockhammer" userId="2aa20ba2-ba43-46c1-9e8b-e40494025eed" providerId="ADAL" clId="{90AB34A4-D1AC-40FE-A45F-3E15B93EF84E}" dt="2024-09-16T09:04:01.928" v="102"/>
            <ac:spMkLst>
              <pc:docMk/>
              <pc:sldMasterMk cId="1624411132" sldId="2147484354"/>
              <pc:sldLayoutMk cId="2329672889" sldId="2147484693"/>
              <ac:spMk id="14" creationId="{87440954-896A-4F1B-AEBA-4E4DBC73ED90}"/>
            </ac:spMkLst>
          </pc:spChg>
          <pc:spChg chg="mod">
            <ac:chgData name="Thomas Stockhammer" userId="2aa20ba2-ba43-46c1-9e8b-e40494025eed" providerId="ADAL" clId="{90AB34A4-D1AC-40FE-A45F-3E15B93EF84E}" dt="2024-09-16T09:04:01.928" v="102"/>
            <ac:spMkLst>
              <pc:docMk/>
              <pc:sldMasterMk cId="1624411132" sldId="2147484354"/>
              <pc:sldLayoutMk cId="2329672889" sldId="2147484693"/>
              <ac:spMk id="15" creationId="{123382FB-35E4-4970-94A3-EDD49E681D64}"/>
            </ac:spMkLst>
          </pc:spChg>
          <pc:spChg chg="mod">
            <ac:chgData name="Thomas Stockhammer" userId="2aa20ba2-ba43-46c1-9e8b-e40494025eed" providerId="ADAL" clId="{90AB34A4-D1AC-40FE-A45F-3E15B93EF84E}" dt="2024-09-16T09:04:01.928" v="102"/>
            <ac:spMkLst>
              <pc:docMk/>
              <pc:sldMasterMk cId="1624411132" sldId="2147484354"/>
              <pc:sldLayoutMk cId="2329672889" sldId="2147484693"/>
              <ac:spMk id="30" creationId="{99CF0DFE-6BBE-4459-92F2-E7476695A890}"/>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3954971562" sldId="2147484694"/>
          </pc:sldLayoutMkLst>
          <pc:spChg chg="mod">
            <ac:chgData name="Thomas Stockhammer" userId="2aa20ba2-ba43-46c1-9e8b-e40494025eed" providerId="ADAL" clId="{90AB34A4-D1AC-40FE-A45F-3E15B93EF84E}" dt="2024-09-16T09:04:01.928" v="102"/>
            <ac:spMkLst>
              <pc:docMk/>
              <pc:sldMasterMk cId="1624411132" sldId="2147484354"/>
              <pc:sldLayoutMk cId="3954971562" sldId="2147484694"/>
              <ac:spMk id="3" creationId="{CE07AFB8-3706-418A-9C57-68819BDA292D}"/>
            </ac:spMkLst>
          </pc:spChg>
          <pc:spChg chg="mod">
            <ac:chgData name="Thomas Stockhammer" userId="2aa20ba2-ba43-46c1-9e8b-e40494025eed" providerId="ADAL" clId="{90AB34A4-D1AC-40FE-A45F-3E15B93EF84E}" dt="2024-09-16T09:04:01.928" v="102"/>
            <ac:spMkLst>
              <pc:docMk/>
              <pc:sldMasterMk cId="1624411132" sldId="2147484354"/>
              <pc:sldLayoutMk cId="3954971562" sldId="2147484694"/>
              <ac:spMk id="11" creationId="{30586D9F-6A23-4598-BD43-228B7C23E261}"/>
            </ac:spMkLst>
          </pc:spChg>
          <pc:spChg chg="mod">
            <ac:chgData name="Thomas Stockhammer" userId="2aa20ba2-ba43-46c1-9e8b-e40494025eed" providerId="ADAL" clId="{90AB34A4-D1AC-40FE-A45F-3E15B93EF84E}" dt="2024-09-16T09:04:01.928" v="102"/>
            <ac:spMkLst>
              <pc:docMk/>
              <pc:sldMasterMk cId="1624411132" sldId="2147484354"/>
              <pc:sldLayoutMk cId="3954971562" sldId="2147484694"/>
              <ac:spMk id="14" creationId="{E9F6828D-39BF-4AE8-BBB6-8AEEC2923DA5}"/>
            </ac:spMkLst>
          </pc:spChg>
          <pc:spChg chg="mod">
            <ac:chgData name="Thomas Stockhammer" userId="2aa20ba2-ba43-46c1-9e8b-e40494025eed" providerId="ADAL" clId="{90AB34A4-D1AC-40FE-A45F-3E15B93EF84E}" dt="2024-09-16T09:04:01.928" v="102"/>
            <ac:spMkLst>
              <pc:docMk/>
              <pc:sldMasterMk cId="1624411132" sldId="2147484354"/>
              <pc:sldLayoutMk cId="3954971562" sldId="2147484694"/>
              <ac:spMk id="15" creationId="{3F36228C-E8D4-4505-84AF-8F6E66215BE6}"/>
            </ac:spMkLst>
          </pc:spChg>
          <pc:spChg chg="mod">
            <ac:chgData name="Thomas Stockhammer" userId="2aa20ba2-ba43-46c1-9e8b-e40494025eed" providerId="ADAL" clId="{90AB34A4-D1AC-40FE-A45F-3E15B93EF84E}" dt="2024-09-16T09:04:01.928" v="102"/>
            <ac:spMkLst>
              <pc:docMk/>
              <pc:sldMasterMk cId="1624411132" sldId="2147484354"/>
              <pc:sldLayoutMk cId="3954971562" sldId="2147484694"/>
              <ac:spMk id="30" creationId="{99CF0DFE-6BBE-4459-92F2-E7476695A890}"/>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3384890905" sldId="2147484695"/>
          </pc:sldLayoutMkLst>
          <pc:spChg chg="mod">
            <ac:chgData name="Thomas Stockhammer" userId="2aa20ba2-ba43-46c1-9e8b-e40494025eed" providerId="ADAL" clId="{90AB34A4-D1AC-40FE-A45F-3E15B93EF84E}" dt="2024-09-16T09:04:01.928" v="102"/>
            <ac:spMkLst>
              <pc:docMk/>
              <pc:sldMasterMk cId="1624411132" sldId="2147484354"/>
              <pc:sldLayoutMk cId="3384890905" sldId="2147484695"/>
              <ac:spMk id="3" creationId="{97198799-C3BB-4526-8E3A-F87ABC102ED3}"/>
            </ac:spMkLst>
          </pc:spChg>
          <pc:spChg chg="mod">
            <ac:chgData name="Thomas Stockhammer" userId="2aa20ba2-ba43-46c1-9e8b-e40494025eed" providerId="ADAL" clId="{90AB34A4-D1AC-40FE-A45F-3E15B93EF84E}" dt="2024-09-16T09:04:01.928" v="102"/>
            <ac:spMkLst>
              <pc:docMk/>
              <pc:sldMasterMk cId="1624411132" sldId="2147484354"/>
              <pc:sldLayoutMk cId="3384890905" sldId="2147484695"/>
              <ac:spMk id="12" creationId="{980ADE19-913D-47A0-B4F2-710200103A3F}"/>
            </ac:spMkLst>
          </pc:spChg>
          <pc:spChg chg="mod">
            <ac:chgData name="Thomas Stockhammer" userId="2aa20ba2-ba43-46c1-9e8b-e40494025eed" providerId="ADAL" clId="{90AB34A4-D1AC-40FE-A45F-3E15B93EF84E}" dt="2024-09-16T09:04:01.928" v="102"/>
            <ac:spMkLst>
              <pc:docMk/>
              <pc:sldMasterMk cId="1624411132" sldId="2147484354"/>
              <pc:sldLayoutMk cId="3384890905" sldId="2147484695"/>
              <ac:spMk id="16" creationId="{9C1A5ECA-954B-4350-8681-AA7A9237ED1B}"/>
            </ac:spMkLst>
          </pc:spChg>
          <pc:spChg chg="mod">
            <ac:chgData name="Thomas Stockhammer" userId="2aa20ba2-ba43-46c1-9e8b-e40494025eed" providerId="ADAL" clId="{90AB34A4-D1AC-40FE-A45F-3E15B93EF84E}" dt="2024-09-16T09:04:01.928" v="102"/>
            <ac:spMkLst>
              <pc:docMk/>
              <pc:sldMasterMk cId="1624411132" sldId="2147484354"/>
              <pc:sldLayoutMk cId="3384890905" sldId="2147484695"/>
              <ac:spMk id="17" creationId="{029DD86F-F641-49F6-8753-0A35118A31B1}"/>
            </ac:spMkLst>
          </pc:spChg>
          <pc:spChg chg="mod">
            <ac:chgData name="Thomas Stockhammer" userId="2aa20ba2-ba43-46c1-9e8b-e40494025eed" providerId="ADAL" clId="{90AB34A4-D1AC-40FE-A45F-3E15B93EF84E}" dt="2024-09-16T09:04:01.928" v="102"/>
            <ac:spMkLst>
              <pc:docMk/>
              <pc:sldMasterMk cId="1624411132" sldId="2147484354"/>
              <pc:sldLayoutMk cId="3384890905" sldId="2147484695"/>
              <ac:spMk id="18" creationId="{AA7A9296-1E84-47DF-8576-0CCE32668DC3}"/>
            </ac:spMkLst>
          </pc:spChg>
          <pc:spChg chg="mod">
            <ac:chgData name="Thomas Stockhammer" userId="2aa20ba2-ba43-46c1-9e8b-e40494025eed" providerId="ADAL" clId="{90AB34A4-D1AC-40FE-A45F-3E15B93EF84E}" dt="2024-09-16T09:04:01.928" v="102"/>
            <ac:spMkLst>
              <pc:docMk/>
              <pc:sldMasterMk cId="1624411132" sldId="2147484354"/>
              <pc:sldLayoutMk cId="3384890905" sldId="2147484695"/>
              <ac:spMk id="21" creationId="{8B58EE88-5827-42F5-A91B-AB0674D5563D}"/>
            </ac:spMkLst>
          </pc:spChg>
          <pc:spChg chg="mod">
            <ac:chgData name="Thomas Stockhammer" userId="2aa20ba2-ba43-46c1-9e8b-e40494025eed" providerId="ADAL" clId="{90AB34A4-D1AC-40FE-A45F-3E15B93EF84E}" dt="2024-09-16T09:04:01.928" v="102"/>
            <ac:spMkLst>
              <pc:docMk/>
              <pc:sldMasterMk cId="1624411132" sldId="2147484354"/>
              <pc:sldLayoutMk cId="3384890905" sldId="2147484695"/>
              <ac:spMk id="23" creationId="{9F249DEF-717D-473E-B4EB-D95F63238AC7}"/>
            </ac:spMkLst>
          </pc:spChg>
          <pc:spChg chg="mod">
            <ac:chgData name="Thomas Stockhammer" userId="2aa20ba2-ba43-46c1-9e8b-e40494025eed" providerId="ADAL" clId="{90AB34A4-D1AC-40FE-A45F-3E15B93EF84E}" dt="2024-09-16T09:04:01.928" v="102"/>
            <ac:spMkLst>
              <pc:docMk/>
              <pc:sldMasterMk cId="1624411132" sldId="2147484354"/>
              <pc:sldLayoutMk cId="3384890905" sldId="2147484695"/>
              <ac:spMk id="24" creationId="{39D73410-E4CA-4A76-940E-3C423D8C9766}"/>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1037640658" sldId="2147484696"/>
          </pc:sldLayoutMkLst>
          <pc:spChg chg="mod">
            <ac:chgData name="Thomas Stockhammer" userId="2aa20ba2-ba43-46c1-9e8b-e40494025eed" providerId="ADAL" clId="{90AB34A4-D1AC-40FE-A45F-3E15B93EF84E}" dt="2024-09-16T09:04:01.928" v="102"/>
            <ac:spMkLst>
              <pc:docMk/>
              <pc:sldMasterMk cId="1624411132" sldId="2147484354"/>
              <pc:sldLayoutMk cId="1037640658" sldId="2147484696"/>
              <ac:spMk id="3" creationId="{0513DCD4-4A2F-4987-802E-E8BA4E29238D}"/>
            </ac:spMkLst>
          </pc:spChg>
          <pc:spChg chg="mod">
            <ac:chgData name="Thomas Stockhammer" userId="2aa20ba2-ba43-46c1-9e8b-e40494025eed" providerId="ADAL" clId="{90AB34A4-D1AC-40FE-A45F-3E15B93EF84E}" dt="2024-09-16T09:04:01.928" v="102"/>
            <ac:spMkLst>
              <pc:docMk/>
              <pc:sldMasterMk cId="1624411132" sldId="2147484354"/>
              <pc:sldLayoutMk cId="1037640658" sldId="2147484696"/>
              <ac:spMk id="12" creationId="{AF46489A-6582-41AC-A2D4-9439A77D62A3}"/>
            </ac:spMkLst>
          </pc:spChg>
          <pc:spChg chg="mod">
            <ac:chgData name="Thomas Stockhammer" userId="2aa20ba2-ba43-46c1-9e8b-e40494025eed" providerId="ADAL" clId="{90AB34A4-D1AC-40FE-A45F-3E15B93EF84E}" dt="2024-09-16T09:04:01.928" v="102"/>
            <ac:spMkLst>
              <pc:docMk/>
              <pc:sldMasterMk cId="1624411132" sldId="2147484354"/>
              <pc:sldLayoutMk cId="1037640658" sldId="2147484696"/>
              <ac:spMk id="13" creationId="{E3D9EEF0-223A-45A2-A406-0D6534094D7D}"/>
            </ac:spMkLst>
          </pc:spChg>
          <pc:spChg chg="mod">
            <ac:chgData name="Thomas Stockhammer" userId="2aa20ba2-ba43-46c1-9e8b-e40494025eed" providerId="ADAL" clId="{90AB34A4-D1AC-40FE-A45F-3E15B93EF84E}" dt="2024-09-16T09:04:01.928" v="102"/>
            <ac:spMkLst>
              <pc:docMk/>
              <pc:sldMasterMk cId="1624411132" sldId="2147484354"/>
              <pc:sldLayoutMk cId="1037640658" sldId="2147484696"/>
              <ac:spMk id="15" creationId="{9C1A5ECA-954B-4350-8681-AA7A9237ED1B}"/>
            </ac:spMkLst>
          </pc:spChg>
          <pc:spChg chg="mod">
            <ac:chgData name="Thomas Stockhammer" userId="2aa20ba2-ba43-46c1-9e8b-e40494025eed" providerId="ADAL" clId="{90AB34A4-D1AC-40FE-A45F-3E15B93EF84E}" dt="2024-09-16T09:04:01.928" v="102"/>
            <ac:spMkLst>
              <pc:docMk/>
              <pc:sldMasterMk cId="1624411132" sldId="2147484354"/>
              <pc:sldLayoutMk cId="1037640658" sldId="2147484696"/>
              <ac:spMk id="17" creationId="{029DD86F-F641-49F6-8753-0A35118A31B1}"/>
            </ac:spMkLst>
          </pc:spChg>
          <pc:spChg chg="mod">
            <ac:chgData name="Thomas Stockhammer" userId="2aa20ba2-ba43-46c1-9e8b-e40494025eed" providerId="ADAL" clId="{90AB34A4-D1AC-40FE-A45F-3E15B93EF84E}" dt="2024-09-16T09:04:01.928" v="102"/>
            <ac:spMkLst>
              <pc:docMk/>
              <pc:sldMasterMk cId="1624411132" sldId="2147484354"/>
              <pc:sldLayoutMk cId="1037640658" sldId="2147484696"/>
              <ac:spMk id="18" creationId="{AA7A9296-1E84-47DF-8576-0CCE32668DC3}"/>
            </ac:spMkLst>
          </pc:spChg>
          <pc:spChg chg="mod">
            <ac:chgData name="Thomas Stockhammer" userId="2aa20ba2-ba43-46c1-9e8b-e40494025eed" providerId="ADAL" clId="{90AB34A4-D1AC-40FE-A45F-3E15B93EF84E}" dt="2024-09-16T09:04:01.928" v="102"/>
            <ac:spMkLst>
              <pc:docMk/>
              <pc:sldMasterMk cId="1624411132" sldId="2147484354"/>
              <pc:sldLayoutMk cId="1037640658" sldId="2147484696"/>
              <ac:spMk id="20" creationId="{C2365482-1B10-4CB8-9586-A1C30E739DDE}"/>
            </ac:spMkLst>
          </pc:spChg>
          <pc:spChg chg="mod">
            <ac:chgData name="Thomas Stockhammer" userId="2aa20ba2-ba43-46c1-9e8b-e40494025eed" providerId="ADAL" clId="{90AB34A4-D1AC-40FE-A45F-3E15B93EF84E}" dt="2024-09-16T09:04:01.928" v="102"/>
            <ac:spMkLst>
              <pc:docMk/>
              <pc:sldMasterMk cId="1624411132" sldId="2147484354"/>
              <pc:sldLayoutMk cId="1037640658" sldId="2147484696"/>
              <ac:spMk id="23" creationId="{7CCB0487-21B8-4B05-8AB0-7E85B0145886}"/>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2311380864" sldId="2147484697"/>
          </pc:sldLayoutMkLst>
          <pc:spChg chg="mod">
            <ac:chgData name="Thomas Stockhammer" userId="2aa20ba2-ba43-46c1-9e8b-e40494025eed" providerId="ADAL" clId="{90AB34A4-D1AC-40FE-A45F-3E15B93EF84E}" dt="2024-09-16T09:04:01.928" v="102"/>
            <ac:spMkLst>
              <pc:docMk/>
              <pc:sldMasterMk cId="1624411132" sldId="2147484354"/>
              <pc:sldLayoutMk cId="2311380864" sldId="2147484697"/>
              <ac:spMk id="3" creationId="{797F70B6-DCBF-4F5D-B095-EE85957F998D}"/>
            </ac:spMkLst>
          </pc:spChg>
          <pc:spChg chg="mod">
            <ac:chgData name="Thomas Stockhammer" userId="2aa20ba2-ba43-46c1-9e8b-e40494025eed" providerId="ADAL" clId="{90AB34A4-D1AC-40FE-A45F-3E15B93EF84E}" dt="2024-09-16T09:04:01.928" v="102"/>
            <ac:spMkLst>
              <pc:docMk/>
              <pc:sldMasterMk cId="1624411132" sldId="2147484354"/>
              <pc:sldLayoutMk cId="2311380864" sldId="2147484697"/>
              <ac:spMk id="12" creationId="{0CD5C0B0-7F8C-4A58-AD9D-772D90209742}"/>
            </ac:spMkLst>
          </pc:spChg>
          <pc:spChg chg="mod">
            <ac:chgData name="Thomas Stockhammer" userId="2aa20ba2-ba43-46c1-9e8b-e40494025eed" providerId="ADAL" clId="{90AB34A4-D1AC-40FE-A45F-3E15B93EF84E}" dt="2024-09-16T09:04:01.928" v="102"/>
            <ac:spMkLst>
              <pc:docMk/>
              <pc:sldMasterMk cId="1624411132" sldId="2147484354"/>
              <pc:sldLayoutMk cId="2311380864" sldId="2147484697"/>
              <ac:spMk id="13" creationId="{AD736622-7ACE-48B5-A276-83E307B7975D}"/>
            </ac:spMkLst>
          </pc:spChg>
          <pc:spChg chg="mod">
            <ac:chgData name="Thomas Stockhammer" userId="2aa20ba2-ba43-46c1-9e8b-e40494025eed" providerId="ADAL" clId="{90AB34A4-D1AC-40FE-A45F-3E15B93EF84E}" dt="2024-09-16T09:04:01.928" v="102"/>
            <ac:spMkLst>
              <pc:docMk/>
              <pc:sldMasterMk cId="1624411132" sldId="2147484354"/>
              <pc:sldLayoutMk cId="2311380864" sldId="2147484697"/>
              <ac:spMk id="16" creationId="{9C1A5ECA-954B-4350-8681-AA7A9237ED1B}"/>
            </ac:spMkLst>
          </pc:spChg>
          <pc:spChg chg="mod">
            <ac:chgData name="Thomas Stockhammer" userId="2aa20ba2-ba43-46c1-9e8b-e40494025eed" providerId="ADAL" clId="{90AB34A4-D1AC-40FE-A45F-3E15B93EF84E}" dt="2024-09-16T09:04:01.928" v="102"/>
            <ac:spMkLst>
              <pc:docMk/>
              <pc:sldMasterMk cId="1624411132" sldId="2147484354"/>
              <pc:sldLayoutMk cId="2311380864" sldId="2147484697"/>
              <ac:spMk id="17" creationId="{029DD86F-F641-49F6-8753-0A35118A31B1}"/>
            </ac:spMkLst>
          </pc:spChg>
          <pc:spChg chg="mod">
            <ac:chgData name="Thomas Stockhammer" userId="2aa20ba2-ba43-46c1-9e8b-e40494025eed" providerId="ADAL" clId="{90AB34A4-D1AC-40FE-A45F-3E15B93EF84E}" dt="2024-09-16T09:04:01.928" v="102"/>
            <ac:spMkLst>
              <pc:docMk/>
              <pc:sldMasterMk cId="1624411132" sldId="2147484354"/>
              <pc:sldLayoutMk cId="2311380864" sldId="2147484697"/>
              <ac:spMk id="18" creationId="{AA7A9296-1E84-47DF-8576-0CCE32668DC3}"/>
            </ac:spMkLst>
          </pc:spChg>
          <pc:spChg chg="mod">
            <ac:chgData name="Thomas Stockhammer" userId="2aa20ba2-ba43-46c1-9e8b-e40494025eed" providerId="ADAL" clId="{90AB34A4-D1AC-40FE-A45F-3E15B93EF84E}" dt="2024-09-16T09:04:01.928" v="102"/>
            <ac:spMkLst>
              <pc:docMk/>
              <pc:sldMasterMk cId="1624411132" sldId="2147484354"/>
              <pc:sldLayoutMk cId="2311380864" sldId="2147484697"/>
              <ac:spMk id="20" creationId="{B866DC54-C2B3-4A00-A4F2-854B87924E45}"/>
            </ac:spMkLst>
          </pc:spChg>
          <pc:spChg chg="mod">
            <ac:chgData name="Thomas Stockhammer" userId="2aa20ba2-ba43-46c1-9e8b-e40494025eed" providerId="ADAL" clId="{90AB34A4-D1AC-40FE-A45F-3E15B93EF84E}" dt="2024-09-16T09:04:01.928" v="102"/>
            <ac:spMkLst>
              <pc:docMk/>
              <pc:sldMasterMk cId="1624411132" sldId="2147484354"/>
              <pc:sldLayoutMk cId="2311380864" sldId="2147484697"/>
              <ac:spMk id="23" creationId="{F989A584-2589-4972-84AE-BF0947D9FF0B}"/>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1075340222" sldId="2147484698"/>
          </pc:sldLayoutMkLst>
          <pc:spChg chg="mod">
            <ac:chgData name="Thomas Stockhammer" userId="2aa20ba2-ba43-46c1-9e8b-e40494025eed" providerId="ADAL" clId="{90AB34A4-D1AC-40FE-A45F-3E15B93EF84E}" dt="2024-09-16T09:04:01.928" v="102"/>
            <ac:spMkLst>
              <pc:docMk/>
              <pc:sldMasterMk cId="1624411132" sldId="2147484354"/>
              <pc:sldLayoutMk cId="1075340222" sldId="2147484698"/>
              <ac:spMk id="3" creationId="{076F65DF-84F6-42C7-8562-99CBDBFA5CC9}"/>
            </ac:spMkLst>
          </pc:spChg>
          <pc:spChg chg="mod">
            <ac:chgData name="Thomas Stockhammer" userId="2aa20ba2-ba43-46c1-9e8b-e40494025eed" providerId="ADAL" clId="{90AB34A4-D1AC-40FE-A45F-3E15B93EF84E}" dt="2024-09-16T09:04:01.928" v="102"/>
            <ac:spMkLst>
              <pc:docMk/>
              <pc:sldMasterMk cId="1624411132" sldId="2147484354"/>
              <pc:sldLayoutMk cId="1075340222" sldId="2147484698"/>
              <ac:spMk id="12" creationId="{0CD5C0B0-7F8C-4A58-AD9D-772D90209742}"/>
            </ac:spMkLst>
          </pc:spChg>
          <pc:spChg chg="mod">
            <ac:chgData name="Thomas Stockhammer" userId="2aa20ba2-ba43-46c1-9e8b-e40494025eed" providerId="ADAL" clId="{90AB34A4-D1AC-40FE-A45F-3E15B93EF84E}" dt="2024-09-16T09:04:01.928" v="102"/>
            <ac:spMkLst>
              <pc:docMk/>
              <pc:sldMasterMk cId="1624411132" sldId="2147484354"/>
              <pc:sldLayoutMk cId="1075340222" sldId="2147484698"/>
              <ac:spMk id="16" creationId="{9C1A5ECA-954B-4350-8681-AA7A9237ED1B}"/>
            </ac:spMkLst>
          </pc:spChg>
          <pc:spChg chg="mod">
            <ac:chgData name="Thomas Stockhammer" userId="2aa20ba2-ba43-46c1-9e8b-e40494025eed" providerId="ADAL" clId="{90AB34A4-D1AC-40FE-A45F-3E15B93EF84E}" dt="2024-09-16T09:04:01.928" v="102"/>
            <ac:spMkLst>
              <pc:docMk/>
              <pc:sldMasterMk cId="1624411132" sldId="2147484354"/>
              <pc:sldLayoutMk cId="1075340222" sldId="2147484698"/>
              <ac:spMk id="17" creationId="{029DD86F-F641-49F6-8753-0A35118A31B1}"/>
            </ac:spMkLst>
          </pc:spChg>
          <pc:spChg chg="mod">
            <ac:chgData name="Thomas Stockhammer" userId="2aa20ba2-ba43-46c1-9e8b-e40494025eed" providerId="ADAL" clId="{90AB34A4-D1AC-40FE-A45F-3E15B93EF84E}" dt="2024-09-16T09:04:01.928" v="102"/>
            <ac:spMkLst>
              <pc:docMk/>
              <pc:sldMasterMk cId="1624411132" sldId="2147484354"/>
              <pc:sldLayoutMk cId="1075340222" sldId="2147484698"/>
              <ac:spMk id="18" creationId="{AA7A9296-1E84-47DF-8576-0CCE32668DC3}"/>
            </ac:spMkLst>
          </pc:spChg>
          <pc:spChg chg="mod">
            <ac:chgData name="Thomas Stockhammer" userId="2aa20ba2-ba43-46c1-9e8b-e40494025eed" providerId="ADAL" clId="{90AB34A4-D1AC-40FE-A45F-3E15B93EF84E}" dt="2024-09-16T09:04:01.928" v="102"/>
            <ac:spMkLst>
              <pc:docMk/>
              <pc:sldMasterMk cId="1624411132" sldId="2147484354"/>
              <pc:sldLayoutMk cId="1075340222" sldId="2147484698"/>
              <ac:spMk id="20" creationId="{0B4106D1-A591-4047-9A15-3E7021F60D79}"/>
            </ac:spMkLst>
          </pc:spChg>
          <pc:spChg chg="mod">
            <ac:chgData name="Thomas Stockhammer" userId="2aa20ba2-ba43-46c1-9e8b-e40494025eed" providerId="ADAL" clId="{90AB34A4-D1AC-40FE-A45F-3E15B93EF84E}" dt="2024-09-16T09:04:01.928" v="102"/>
            <ac:spMkLst>
              <pc:docMk/>
              <pc:sldMasterMk cId="1624411132" sldId="2147484354"/>
              <pc:sldLayoutMk cId="1075340222" sldId="2147484698"/>
              <ac:spMk id="22" creationId="{49AD1B07-C4FD-4C9D-9312-A5EC81770ECC}"/>
            </ac:spMkLst>
          </pc:spChg>
          <pc:spChg chg="mod">
            <ac:chgData name="Thomas Stockhammer" userId="2aa20ba2-ba43-46c1-9e8b-e40494025eed" providerId="ADAL" clId="{90AB34A4-D1AC-40FE-A45F-3E15B93EF84E}" dt="2024-09-16T09:04:01.928" v="102"/>
            <ac:spMkLst>
              <pc:docMk/>
              <pc:sldMasterMk cId="1624411132" sldId="2147484354"/>
              <pc:sldLayoutMk cId="1075340222" sldId="2147484698"/>
              <ac:spMk id="23" creationId="{34F73A9A-E297-486A-B570-0527FB1B4807}"/>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3083423863" sldId="2147484699"/>
          </pc:sldLayoutMkLst>
          <pc:spChg chg="mod">
            <ac:chgData name="Thomas Stockhammer" userId="2aa20ba2-ba43-46c1-9e8b-e40494025eed" providerId="ADAL" clId="{90AB34A4-D1AC-40FE-A45F-3E15B93EF84E}" dt="2024-09-16T09:04:01.928" v="102"/>
            <ac:spMkLst>
              <pc:docMk/>
              <pc:sldMasterMk cId="1624411132" sldId="2147484354"/>
              <pc:sldLayoutMk cId="3083423863" sldId="2147484699"/>
              <ac:spMk id="3" creationId="{493F0D21-2521-45F0-85BA-BF9803A35F17}"/>
            </ac:spMkLst>
          </pc:spChg>
          <pc:spChg chg="mod">
            <ac:chgData name="Thomas Stockhammer" userId="2aa20ba2-ba43-46c1-9e8b-e40494025eed" providerId="ADAL" clId="{90AB34A4-D1AC-40FE-A45F-3E15B93EF84E}" dt="2024-09-16T09:04:01.928" v="102"/>
            <ac:spMkLst>
              <pc:docMk/>
              <pc:sldMasterMk cId="1624411132" sldId="2147484354"/>
              <pc:sldLayoutMk cId="3083423863" sldId="2147484699"/>
              <ac:spMk id="12" creationId="{237E9D5D-BCD7-4823-97DA-E83D827E739F}"/>
            </ac:spMkLst>
          </pc:spChg>
          <pc:spChg chg="mod">
            <ac:chgData name="Thomas Stockhammer" userId="2aa20ba2-ba43-46c1-9e8b-e40494025eed" providerId="ADAL" clId="{90AB34A4-D1AC-40FE-A45F-3E15B93EF84E}" dt="2024-09-16T09:04:01.928" v="102"/>
            <ac:spMkLst>
              <pc:docMk/>
              <pc:sldMasterMk cId="1624411132" sldId="2147484354"/>
              <pc:sldLayoutMk cId="3083423863" sldId="2147484699"/>
              <ac:spMk id="13" creationId="{98C5E184-0882-4D41-A23E-3824894FC265}"/>
            </ac:spMkLst>
          </pc:spChg>
          <pc:spChg chg="mod">
            <ac:chgData name="Thomas Stockhammer" userId="2aa20ba2-ba43-46c1-9e8b-e40494025eed" providerId="ADAL" clId="{90AB34A4-D1AC-40FE-A45F-3E15B93EF84E}" dt="2024-09-16T09:04:01.928" v="102"/>
            <ac:spMkLst>
              <pc:docMk/>
              <pc:sldMasterMk cId="1624411132" sldId="2147484354"/>
              <pc:sldLayoutMk cId="3083423863" sldId="2147484699"/>
              <ac:spMk id="16" creationId="{9C1A5ECA-954B-4350-8681-AA7A9237ED1B}"/>
            </ac:spMkLst>
          </pc:spChg>
          <pc:spChg chg="mod">
            <ac:chgData name="Thomas Stockhammer" userId="2aa20ba2-ba43-46c1-9e8b-e40494025eed" providerId="ADAL" clId="{90AB34A4-D1AC-40FE-A45F-3E15B93EF84E}" dt="2024-09-16T09:04:01.928" v="102"/>
            <ac:spMkLst>
              <pc:docMk/>
              <pc:sldMasterMk cId="1624411132" sldId="2147484354"/>
              <pc:sldLayoutMk cId="3083423863" sldId="2147484699"/>
              <ac:spMk id="17" creationId="{029DD86F-F641-49F6-8753-0A35118A31B1}"/>
            </ac:spMkLst>
          </pc:spChg>
          <pc:spChg chg="mod">
            <ac:chgData name="Thomas Stockhammer" userId="2aa20ba2-ba43-46c1-9e8b-e40494025eed" providerId="ADAL" clId="{90AB34A4-D1AC-40FE-A45F-3E15B93EF84E}" dt="2024-09-16T09:04:01.928" v="102"/>
            <ac:spMkLst>
              <pc:docMk/>
              <pc:sldMasterMk cId="1624411132" sldId="2147484354"/>
              <pc:sldLayoutMk cId="3083423863" sldId="2147484699"/>
              <ac:spMk id="18" creationId="{AA7A9296-1E84-47DF-8576-0CCE32668DC3}"/>
            </ac:spMkLst>
          </pc:spChg>
          <pc:spChg chg="mod">
            <ac:chgData name="Thomas Stockhammer" userId="2aa20ba2-ba43-46c1-9e8b-e40494025eed" providerId="ADAL" clId="{90AB34A4-D1AC-40FE-A45F-3E15B93EF84E}" dt="2024-09-16T09:04:01.928" v="102"/>
            <ac:spMkLst>
              <pc:docMk/>
              <pc:sldMasterMk cId="1624411132" sldId="2147484354"/>
              <pc:sldLayoutMk cId="3083423863" sldId="2147484699"/>
              <ac:spMk id="20" creationId="{87B5272A-CBDF-4CA9-9DE9-D4F532997B73}"/>
            </ac:spMkLst>
          </pc:spChg>
          <pc:spChg chg="mod">
            <ac:chgData name="Thomas Stockhammer" userId="2aa20ba2-ba43-46c1-9e8b-e40494025eed" providerId="ADAL" clId="{90AB34A4-D1AC-40FE-A45F-3E15B93EF84E}" dt="2024-09-16T09:04:01.928" v="102"/>
            <ac:spMkLst>
              <pc:docMk/>
              <pc:sldMasterMk cId="1624411132" sldId="2147484354"/>
              <pc:sldLayoutMk cId="3083423863" sldId="2147484699"/>
              <ac:spMk id="23" creationId="{B662BC0F-F076-4B55-B6A0-1AD9BE1E8237}"/>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782189233" sldId="2147484700"/>
          </pc:sldLayoutMkLst>
          <pc:spChg chg="mod">
            <ac:chgData name="Thomas Stockhammer" userId="2aa20ba2-ba43-46c1-9e8b-e40494025eed" providerId="ADAL" clId="{90AB34A4-D1AC-40FE-A45F-3E15B93EF84E}" dt="2024-09-16T09:04:01.928" v="102"/>
            <ac:spMkLst>
              <pc:docMk/>
              <pc:sldMasterMk cId="1624411132" sldId="2147484354"/>
              <pc:sldLayoutMk cId="782189233" sldId="2147484700"/>
              <ac:spMk id="3" creationId="{CEBE69E7-5CB1-4371-A01F-1932CE10F613}"/>
            </ac:spMkLst>
          </pc:spChg>
          <pc:spChg chg="mod">
            <ac:chgData name="Thomas Stockhammer" userId="2aa20ba2-ba43-46c1-9e8b-e40494025eed" providerId="ADAL" clId="{90AB34A4-D1AC-40FE-A45F-3E15B93EF84E}" dt="2024-09-16T09:04:01.928" v="102"/>
            <ac:spMkLst>
              <pc:docMk/>
              <pc:sldMasterMk cId="1624411132" sldId="2147484354"/>
              <pc:sldLayoutMk cId="782189233" sldId="2147484700"/>
              <ac:spMk id="12" creationId="{237E9D5D-BCD7-4823-97DA-E83D827E739F}"/>
            </ac:spMkLst>
          </pc:spChg>
          <pc:spChg chg="mod">
            <ac:chgData name="Thomas Stockhammer" userId="2aa20ba2-ba43-46c1-9e8b-e40494025eed" providerId="ADAL" clId="{90AB34A4-D1AC-40FE-A45F-3E15B93EF84E}" dt="2024-09-16T09:04:01.928" v="102"/>
            <ac:spMkLst>
              <pc:docMk/>
              <pc:sldMasterMk cId="1624411132" sldId="2147484354"/>
              <pc:sldLayoutMk cId="782189233" sldId="2147484700"/>
              <ac:spMk id="13" creationId="{DF7552C7-E7B6-419F-B7F1-AA2E21B30733}"/>
            </ac:spMkLst>
          </pc:spChg>
          <pc:spChg chg="mod">
            <ac:chgData name="Thomas Stockhammer" userId="2aa20ba2-ba43-46c1-9e8b-e40494025eed" providerId="ADAL" clId="{90AB34A4-D1AC-40FE-A45F-3E15B93EF84E}" dt="2024-09-16T09:04:01.928" v="102"/>
            <ac:spMkLst>
              <pc:docMk/>
              <pc:sldMasterMk cId="1624411132" sldId="2147484354"/>
              <pc:sldLayoutMk cId="782189233" sldId="2147484700"/>
              <ac:spMk id="16" creationId="{9C1A5ECA-954B-4350-8681-AA7A9237ED1B}"/>
            </ac:spMkLst>
          </pc:spChg>
          <pc:spChg chg="mod">
            <ac:chgData name="Thomas Stockhammer" userId="2aa20ba2-ba43-46c1-9e8b-e40494025eed" providerId="ADAL" clId="{90AB34A4-D1AC-40FE-A45F-3E15B93EF84E}" dt="2024-09-16T09:04:01.928" v="102"/>
            <ac:spMkLst>
              <pc:docMk/>
              <pc:sldMasterMk cId="1624411132" sldId="2147484354"/>
              <pc:sldLayoutMk cId="782189233" sldId="2147484700"/>
              <ac:spMk id="17" creationId="{029DD86F-F641-49F6-8753-0A35118A31B1}"/>
            </ac:spMkLst>
          </pc:spChg>
          <pc:spChg chg="mod">
            <ac:chgData name="Thomas Stockhammer" userId="2aa20ba2-ba43-46c1-9e8b-e40494025eed" providerId="ADAL" clId="{90AB34A4-D1AC-40FE-A45F-3E15B93EF84E}" dt="2024-09-16T09:04:01.928" v="102"/>
            <ac:spMkLst>
              <pc:docMk/>
              <pc:sldMasterMk cId="1624411132" sldId="2147484354"/>
              <pc:sldLayoutMk cId="782189233" sldId="2147484700"/>
              <ac:spMk id="18" creationId="{AA7A9296-1E84-47DF-8576-0CCE32668DC3}"/>
            </ac:spMkLst>
          </pc:spChg>
          <pc:spChg chg="mod">
            <ac:chgData name="Thomas Stockhammer" userId="2aa20ba2-ba43-46c1-9e8b-e40494025eed" providerId="ADAL" clId="{90AB34A4-D1AC-40FE-A45F-3E15B93EF84E}" dt="2024-09-16T09:04:01.928" v="102"/>
            <ac:spMkLst>
              <pc:docMk/>
              <pc:sldMasterMk cId="1624411132" sldId="2147484354"/>
              <pc:sldLayoutMk cId="782189233" sldId="2147484700"/>
              <ac:spMk id="20" creationId="{570B9888-0249-4C15-BC59-AD316913B011}"/>
            </ac:spMkLst>
          </pc:spChg>
          <pc:spChg chg="mod">
            <ac:chgData name="Thomas Stockhammer" userId="2aa20ba2-ba43-46c1-9e8b-e40494025eed" providerId="ADAL" clId="{90AB34A4-D1AC-40FE-A45F-3E15B93EF84E}" dt="2024-09-16T09:04:01.928" v="102"/>
            <ac:spMkLst>
              <pc:docMk/>
              <pc:sldMasterMk cId="1624411132" sldId="2147484354"/>
              <pc:sldLayoutMk cId="782189233" sldId="2147484700"/>
              <ac:spMk id="21" creationId="{D4713C7C-41F3-44B5-934C-F4C6CC9F78AC}"/>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1706793673" sldId="2147484701"/>
          </pc:sldLayoutMkLst>
          <pc:spChg chg="mod">
            <ac:chgData name="Thomas Stockhammer" userId="2aa20ba2-ba43-46c1-9e8b-e40494025eed" providerId="ADAL" clId="{90AB34A4-D1AC-40FE-A45F-3E15B93EF84E}" dt="2024-09-16T09:04:01.928" v="102"/>
            <ac:spMkLst>
              <pc:docMk/>
              <pc:sldMasterMk cId="1624411132" sldId="2147484354"/>
              <pc:sldLayoutMk cId="1706793673" sldId="2147484701"/>
              <ac:spMk id="3" creationId="{0BDD562F-BAEC-47D5-AC8F-57BB78CBBE6C}"/>
            </ac:spMkLst>
          </pc:spChg>
          <pc:spChg chg="mod">
            <ac:chgData name="Thomas Stockhammer" userId="2aa20ba2-ba43-46c1-9e8b-e40494025eed" providerId="ADAL" clId="{90AB34A4-D1AC-40FE-A45F-3E15B93EF84E}" dt="2024-09-16T09:04:01.928" v="102"/>
            <ac:spMkLst>
              <pc:docMk/>
              <pc:sldMasterMk cId="1624411132" sldId="2147484354"/>
              <pc:sldLayoutMk cId="1706793673" sldId="2147484701"/>
              <ac:spMk id="10" creationId="{341AC08F-5BB2-40F2-8C8D-8557C887030E}"/>
            </ac:spMkLst>
          </pc:spChg>
          <pc:spChg chg="mod">
            <ac:chgData name="Thomas Stockhammer" userId="2aa20ba2-ba43-46c1-9e8b-e40494025eed" providerId="ADAL" clId="{90AB34A4-D1AC-40FE-A45F-3E15B93EF84E}" dt="2024-09-16T09:04:01.928" v="102"/>
            <ac:spMkLst>
              <pc:docMk/>
              <pc:sldMasterMk cId="1624411132" sldId="2147484354"/>
              <pc:sldLayoutMk cId="1706793673" sldId="2147484701"/>
              <ac:spMk id="12" creationId="{7FADC137-0CE3-442A-9D3C-ECE4360D481F}"/>
            </ac:spMkLst>
          </pc:spChg>
          <pc:spChg chg="mod">
            <ac:chgData name="Thomas Stockhammer" userId="2aa20ba2-ba43-46c1-9e8b-e40494025eed" providerId="ADAL" clId="{90AB34A4-D1AC-40FE-A45F-3E15B93EF84E}" dt="2024-09-16T09:04:01.928" v="102"/>
            <ac:spMkLst>
              <pc:docMk/>
              <pc:sldMasterMk cId="1624411132" sldId="2147484354"/>
              <pc:sldLayoutMk cId="1706793673" sldId="2147484701"/>
              <ac:spMk id="16" creationId="{BF70394B-C829-494E-8C7E-6C2FEEBC7591}"/>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2462801553" sldId="2147484702"/>
          </pc:sldLayoutMkLst>
          <pc:spChg chg="mod">
            <ac:chgData name="Thomas Stockhammer" userId="2aa20ba2-ba43-46c1-9e8b-e40494025eed" providerId="ADAL" clId="{90AB34A4-D1AC-40FE-A45F-3E15B93EF84E}" dt="2024-09-16T09:04:01.928" v="102"/>
            <ac:spMkLst>
              <pc:docMk/>
              <pc:sldMasterMk cId="1624411132" sldId="2147484354"/>
              <pc:sldLayoutMk cId="2462801553" sldId="2147484702"/>
              <ac:spMk id="3" creationId="{0BDD562F-BAEC-47D5-AC8F-57BB78CBBE6C}"/>
            </ac:spMkLst>
          </pc:spChg>
          <pc:spChg chg="mod">
            <ac:chgData name="Thomas Stockhammer" userId="2aa20ba2-ba43-46c1-9e8b-e40494025eed" providerId="ADAL" clId="{90AB34A4-D1AC-40FE-A45F-3E15B93EF84E}" dt="2024-09-16T09:04:01.928" v="102"/>
            <ac:spMkLst>
              <pc:docMk/>
              <pc:sldMasterMk cId="1624411132" sldId="2147484354"/>
              <pc:sldLayoutMk cId="2462801553" sldId="2147484702"/>
              <ac:spMk id="10" creationId="{341AC08F-5BB2-40F2-8C8D-8557C887030E}"/>
            </ac:spMkLst>
          </pc:spChg>
          <pc:spChg chg="mod">
            <ac:chgData name="Thomas Stockhammer" userId="2aa20ba2-ba43-46c1-9e8b-e40494025eed" providerId="ADAL" clId="{90AB34A4-D1AC-40FE-A45F-3E15B93EF84E}" dt="2024-09-16T09:04:01.928" v="102"/>
            <ac:spMkLst>
              <pc:docMk/>
              <pc:sldMasterMk cId="1624411132" sldId="2147484354"/>
              <pc:sldLayoutMk cId="2462801553" sldId="2147484702"/>
              <ac:spMk id="12" creationId="{7FADC137-0CE3-442A-9D3C-ECE4360D481F}"/>
            </ac:spMkLst>
          </pc:spChg>
          <pc:spChg chg="mod">
            <ac:chgData name="Thomas Stockhammer" userId="2aa20ba2-ba43-46c1-9e8b-e40494025eed" providerId="ADAL" clId="{90AB34A4-D1AC-40FE-A45F-3E15B93EF84E}" dt="2024-09-16T09:04:01.928" v="102"/>
            <ac:spMkLst>
              <pc:docMk/>
              <pc:sldMasterMk cId="1624411132" sldId="2147484354"/>
              <pc:sldLayoutMk cId="2462801553" sldId="2147484702"/>
              <ac:spMk id="16" creationId="{BF70394B-C829-494E-8C7E-6C2FEEBC7591}"/>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3128721165" sldId="2147484703"/>
          </pc:sldLayoutMkLst>
          <pc:spChg chg="mod">
            <ac:chgData name="Thomas Stockhammer" userId="2aa20ba2-ba43-46c1-9e8b-e40494025eed" providerId="ADAL" clId="{90AB34A4-D1AC-40FE-A45F-3E15B93EF84E}" dt="2024-09-16T09:04:01.928" v="102"/>
            <ac:spMkLst>
              <pc:docMk/>
              <pc:sldMasterMk cId="1624411132" sldId="2147484354"/>
              <pc:sldLayoutMk cId="3128721165" sldId="2147484703"/>
              <ac:spMk id="3" creationId="{0BDD562F-BAEC-47D5-AC8F-57BB78CBBE6C}"/>
            </ac:spMkLst>
          </pc:spChg>
          <pc:spChg chg="mod">
            <ac:chgData name="Thomas Stockhammer" userId="2aa20ba2-ba43-46c1-9e8b-e40494025eed" providerId="ADAL" clId="{90AB34A4-D1AC-40FE-A45F-3E15B93EF84E}" dt="2024-09-16T09:04:01.928" v="102"/>
            <ac:spMkLst>
              <pc:docMk/>
              <pc:sldMasterMk cId="1624411132" sldId="2147484354"/>
              <pc:sldLayoutMk cId="3128721165" sldId="2147484703"/>
              <ac:spMk id="10" creationId="{341AC08F-5BB2-40F2-8C8D-8557C887030E}"/>
            </ac:spMkLst>
          </pc:spChg>
          <pc:spChg chg="mod">
            <ac:chgData name="Thomas Stockhammer" userId="2aa20ba2-ba43-46c1-9e8b-e40494025eed" providerId="ADAL" clId="{90AB34A4-D1AC-40FE-A45F-3E15B93EF84E}" dt="2024-09-16T09:04:01.928" v="102"/>
            <ac:spMkLst>
              <pc:docMk/>
              <pc:sldMasterMk cId="1624411132" sldId="2147484354"/>
              <pc:sldLayoutMk cId="3128721165" sldId="2147484703"/>
              <ac:spMk id="12" creationId="{7FADC137-0CE3-442A-9D3C-ECE4360D481F}"/>
            </ac:spMkLst>
          </pc:spChg>
          <pc:spChg chg="mod">
            <ac:chgData name="Thomas Stockhammer" userId="2aa20ba2-ba43-46c1-9e8b-e40494025eed" providerId="ADAL" clId="{90AB34A4-D1AC-40FE-A45F-3E15B93EF84E}" dt="2024-09-16T09:04:01.928" v="102"/>
            <ac:spMkLst>
              <pc:docMk/>
              <pc:sldMasterMk cId="1624411132" sldId="2147484354"/>
              <pc:sldLayoutMk cId="3128721165" sldId="2147484703"/>
              <ac:spMk id="16" creationId="{BF70394B-C829-494E-8C7E-6C2FEEBC7591}"/>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1178066044" sldId="2147484704"/>
          </pc:sldLayoutMkLst>
          <pc:spChg chg="mod">
            <ac:chgData name="Thomas Stockhammer" userId="2aa20ba2-ba43-46c1-9e8b-e40494025eed" providerId="ADAL" clId="{90AB34A4-D1AC-40FE-A45F-3E15B93EF84E}" dt="2024-09-16T09:04:01.928" v="102"/>
            <ac:spMkLst>
              <pc:docMk/>
              <pc:sldMasterMk cId="1624411132" sldId="2147484354"/>
              <pc:sldLayoutMk cId="1178066044" sldId="2147484704"/>
              <ac:spMk id="3" creationId="{0BDD562F-BAEC-47D5-AC8F-57BB78CBBE6C}"/>
            </ac:spMkLst>
          </pc:spChg>
          <pc:spChg chg="mod">
            <ac:chgData name="Thomas Stockhammer" userId="2aa20ba2-ba43-46c1-9e8b-e40494025eed" providerId="ADAL" clId="{90AB34A4-D1AC-40FE-A45F-3E15B93EF84E}" dt="2024-09-16T09:04:01.928" v="102"/>
            <ac:spMkLst>
              <pc:docMk/>
              <pc:sldMasterMk cId="1624411132" sldId="2147484354"/>
              <pc:sldLayoutMk cId="1178066044" sldId="2147484704"/>
              <ac:spMk id="10" creationId="{341AC08F-5BB2-40F2-8C8D-8557C887030E}"/>
            </ac:spMkLst>
          </pc:spChg>
          <pc:spChg chg="mod">
            <ac:chgData name="Thomas Stockhammer" userId="2aa20ba2-ba43-46c1-9e8b-e40494025eed" providerId="ADAL" clId="{90AB34A4-D1AC-40FE-A45F-3E15B93EF84E}" dt="2024-09-16T09:04:01.928" v="102"/>
            <ac:spMkLst>
              <pc:docMk/>
              <pc:sldMasterMk cId="1624411132" sldId="2147484354"/>
              <pc:sldLayoutMk cId="1178066044" sldId="2147484704"/>
              <ac:spMk id="12" creationId="{7FADC137-0CE3-442A-9D3C-ECE4360D481F}"/>
            </ac:spMkLst>
          </pc:spChg>
          <pc:spChg chg="mod">
            <ac:chgData name="Thomas Stockhammer" userId="2aa20ba2-ba43-46c1-9e8b-e40494025eed" providerId="ADAL" clId="{90AB34A4-D1AC-40FE-A45F-3E15B93EF84E}" dt="2024-09-16T09:04:01.928" v="102"/>
            <ac:spMkLst>
              <pc:docMk/>
              <pc:sldMasterMk cId="1624411132" sldId="2147484354"/>
              <pc:sldLayoutMk cId="1178066044" sldId="2147484704"/>
              <ac:spMk id="16" creationId="{BF70394B-C829-494E-8C7E-6C2FEEBC7591}"/>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4240543527" sldId="2147484705"/>
          </pc:sldLayoutMkLst>
          <pc:spChg chg="mod">
            <ac:chgData name="Thomas Stockhammer" userId="2aa20ba2-ba43-46c1-9e8b-e40494025eed" providerId="ADAL" clId="{90AB34A4-D1AC-40FE-A45F-3E15B93EF84E}" dt="2024-09-16T09:04:01.928" v="102"/>
            <ac:spMkLst>
              <pc:docMk/>
              <pc:sldMasterMk cId="1624411132" sldId="2147484354"/>
              <pc:sldLayoutMk cId="4240543527" sldId="2147484705"/>
              <ac:spMk id="3" creationId="{0BDD562F-BAEC-47D5-AC8F-57BB78CBBE6C}"/>
            </ac:spMkLst>
          </pc:spChg>
          <pc:spChg chg="mod">
            <ac:chgData name="Thomas Stockhammer" userId="2aa20ba2-ba43-46c1-9e8b-e40494025eed" providerId="ADAL" clId="{90AB34A4-D1AC-40FE-A45F-3E15B93EF84E}" dt="2024-09-16T09:04:01.928" v="102"/>
            <ac:spMkLst>
              <pc:docMk/>
              <pc:sldMasterMk cId="1624411132" sldId="2147484354"/>
              <pc:sldLayoutMk cId="4240543527" sldId="2147484705"/>
              <ac:spMk id="10" creationId="{341AC08F-5BB2-40F2-8C8D-8557C887030E}"/>
            </ac:spMkLst>
          </pc:spChg>
          <pc:spChg chg="mod">
            <ac:chgData name="Thomas Stockhammer" userId="2aa20ba2-ba43-46c1-9e8b-e40494025eed" providerId="ADAL" clId="{90AB34A4-D1AC-40FE-A45F-3E15B93EF84E}" dt="2024-09-16T09:04:01.928" v="102"/>
            <ac:spMkLst>
              <pc:docMk/>
              <pc:sldMasterMk cId="1624411132" sldId="2147484354"/>
              <pc:sldLayoutMk cId="4240543527" sldId="2147484705"/>
              <ac:spMk id="12" creationId="{7FADC137-0CE3-442A-9D3C-ECE4360D481F}"/>
            </ac:spMkLst>
          </pc:spChg>
          <pc:spChg chg="mod">
            <ac:chgData name="Thomas Stockhammer" userId="2aa20ba2-ba43-46c1-9e8b-e40494025eed" providerId="ADAL" clId="{90AB34A4-D1AC-40FE-A45F-3E15B93EF84E}" dt="2024-09-16T09:04:01.928" v="102"/>
            <ac:spMkLst>
              <pc:docMk/>
              <pc:sldMasterMk cId="1624411132" sldId="2147484354"/>
              <pc:sldLayoutMk cId="4240543527" sldId="2147484705"/>
              <ac:spMk id="16" creationId="{BF70394B-C829-494E-8C7E-6C2FEEBC7591}"/>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3418040690" sldId="2147484706"/>
          </pc:sldLayoutMkLst>
          <pc:spChg chg="mod">
            <ac:chgData name="Thomas Stockhammer" userId="2aa20ba2-ba43-46c1-9e8b-e40494025eed" providerId="ADAL" clId="{90AB34A4-D1AC-40FE-A45F-3E15B93EF84E}" dt="2024-09-16T09:04:01.928" v="102"/>
            <ac:spMkLst>
              <pc:docMk/>
              <pc:sldMasterMk cId="1624411132" sldId="2147484354"/>
              <pc:sldLayoutMk cId="3418040690" sldId="2147484706"/>
              <ac:spMk id="3" creationId="{0BDD562F-BAEC-47D5-AC8F-57BB78CBBE6C}"/>
            </ac:spMkLst>
          </pc:spChg>
          <pc:spChg chg="mod">
            <ac:chgData name="Thomas Stockhammer" userId="2aa20ba2-ba43-46c1-9e8b-e40494025eed" providerId="ADAL" clId="{90AB34A4-D1AC-40FE-A45F-3E15B93EF84E}" dt="2024-09-16T09:04:01.928" v="102"/>
            <ac:spMkLst>
              <pc:docMk/>
              <pc:sldMasterMk cId="1624411132" sldId="2147484354"/>
              <pc:sldLayoutMk cId="3418040690" sldId="2147484706"/>
              <ac:spMk id="10" creationId="{341AC08F-5BB2-40F2-8C8D-8557C887030E}"/>
            </ac:spMkLst>
          </pc:spChg>
          <pc:spChg chg="mod">
            <ac:chgData name="Thomas Stockhammer" userId="2aa20ba2-ba43-46c1-9e8b-e40494025eed" providerId="ADAL" clId="{90AB34A4-D1AC-40FE-A45F-3E15B93EF84E}" dt="2024-09-16T09:04:01.928" v="102"/>
            <ac:spMkLst>
              <pc:docMk/>
              <pc:sldMasterMk cId="1624411132" sldId="2147484354"/>
              <pc:sldLayoutMk cId="3418040690" sldId="2147484706"/>
              <ac:spMk id="12" creationId="{7FADC137-0CE3-442A-9D3C-ECE4360D481F}"/>
            </ac:spMkLst>
          </pc:spChg>
          <pc:spChg chg="mod">
            <ac:chgData name="Thomas Stockhammer" userId="2aa20ba2-ba43-46c1-9e8b-e40494025eed" providerId="ADAL" clId="{90AB34A4-D1AC-40FE-A45F-3E15B93EF84E}" dt="2024-09-16T09:04:01.928" v="102"/>
            <ac:spMkLst>
              <pc:docMk/>
              <pc:sldMasterMk cId="1624411132" sldId="2147484354"/>
              <pc:sldLayoutMk cId="3418040690" sldId="2147484706"/>
              <ac:spMk id="16" creationId="{BF70394B-C829-494E-8C7E-6C2FEEBC7591}"/>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3564338299" sldId="2147484707"/>
          </pc:sldLayoutMkLst>
          <pc:spChg chg="mod">
            <ac:chgData name="Thomas Stockhammer" userId="2aa20ba2-ba43-46c1-9e8b-e40494025eed" providerId="ADAL" clId="{90AB34A4-D1AC-40FE-A45F-3E15B93EF84E}" dt="2024-09-16T09:04:01.928" v="102"/>
            <ac:spMkLst>
              <pc:docMk/>
              <pc:sldMasterMk cId="1624411132" sldId="2147484354"/>
              <pc:sldLayoutMk cId="3564338299" sldId="2147484707"/>
              <ac:spMk id="3" creationId="{914B4641-564B-4F50-B919-B87A300325EF}"/>
            </ac:spMkLst>
          </pc:spChg>
          <pc:spChg chg="mod">
            <ac:chgData name="Thomas Stockhammer" userId="2aa20ba2-ba43-46c1-9e8b-e40494025eed" providerId="ADAL" clId="{90AB34A4-D1AC-40FE-A45F-3E15B93EF84E}" dt="2024-09-16T09:04:01.928" v="102"/>
            <ac:spMkLst>
              <pc:docMk/>
              <pc:sldMasterMk cId="1624411132" sldId="2147484354"/>
              <pc:sldLayoutMk cId="3564338299" sldId="2147484707"/>
              <ac:spMk id="4" creationId="{41CB0C33-9F43-475D-A03E-9162B95F0D8B}"/>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2042520597" sldId="2147484708"/>
          </pc:sldLayoutMkLst>
          <pc:spChg chg="mod">
            <ac:chgData name="Thomas Stockhammer" userId="2aa20ba2-ba43-46c1-9e8b-e40494025eed" providerId="ADAL" clId="{90AB34A4-D1AC-40FE-A45F-3E15B93EF84E}" dt="2024-09-16T09:04:01.928" v="102"/>
            <ac:spMkLst>
              <pc:docMk/>
              <pc:sldMasterMk cId="1624411132" sldId="2147484354"/>
              <pc:sldLayoutMk cId="2042520597" sldId="2147484708"/>
              <ac:spMk id="3" creationId="{914B4641-564B-4F50-B919-B87A300325EF}"/>
            </ac:spMkLst>
          </pc:spChg>
          <pc:spChg chg="mod">
            <ac:chgData name="Thomas Stockhammer" userId="2aa20ba2-ba43-46c1-9e8b-e40494025eed" providerId="ADAL" clId="{90AB34A4-D1AC-40FE-A45F-3E15B93EF84E}" dt="2024-09-16T09:04:01.928" v="102"/>
            <ac:spMkLst>
              <pc:docMk/>
              <pc:sldMasterMk cId="1624411132" sldId="2147484354"/>
              <pc:sldLayoutMk cId="2042520597" sldId="2147484708"/>
              <ac:spMk id="9" creationId="{C5D6C4BB-10B8-48B1-8A75-CB4C3C072DD2}"/>
            </ac:spMkLst>
          </pc:spChg>
          <pc:spChg chg="mod">
            <ac:chgData name="Thomas Stockhammer" userId="2aa20ba2-ba43-46c1-9e8b-e40494025eed" providerId="ADAL" clId="{90AB34A4-D1AC-40FE-A45F-3E15B93EF84E}" dt="2024-09-16T09:04:01.928" v="102"/>
            <ac:spMkLst>
              <pc:docMk/>
              <pc:sldMasterMk cId="1624411132" sldId="2147484354"/>
              <pc:sldLayoutMk cId="2042520597" sldId="2147484708"/>
              <ac:spMk id="12" creationId="{A7476AD6-6474-493F-AC7C-EB97BA7C71BE}"/>
            </ac:spMkLst>
          </pc:spChg>
          <pc:spChg chg="mod">
            <ac:chgData name="Thomas Stockhammer" userId="2aa20ba2-ba43-46c1-9e8b-e40494025eed" providerId="ADAL" clId="{90AB34A4-D1AC-40FE-A45F-3E15B93EF84E}" dt="2024-09-16T09:04:01.928" v="102"/>
            <ac:spMkLst>
              <pc:docMk/>
              <pc:sldMasterMk cId="1624411132" sldId="2147484354"/>
              <pc:sldLayoutMk cId="2042520597" sldId="2147484708"/>
              <ac:spMk id="45" creationId="{039914E2-20D2-4AED-9BA4-AD0FC18B808F}"/>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3956573330" sldId="2147484709"/>
          </pc:sldLayoutMkLst>
          <pc:spChg chg="mod">
            <ac:chgData name="Thomas Stockhammer" userId="2aa20ba2-ba43-46c1-9e8b-e40494025eed" providerId="ADAL" clId="{90AB34A4-D1AC-40FE-A45F-3E15B93EF84E}" dt="2024-09-16T09:04:01.928" v="102"/>
            <ac:spMkLst>
              <pc:docMk/>
              <pc:sldMasterMk cId="1624411132" sldId="2147484354"/>
              <pc:sldLayoutMk cId="3956573330" sldId="2147484709"/>
              <ac:spMk id="3" creationId="{914B4641-564B-4F50-B919-B87A300325EF}"/>
            </ac:spMkLst>
          </pc:spChg>
          <pc:spChg chg="mod">
            <ac:chgData name="Thomas Stockhammer" userId="2aa20ba2-ba43-46c1-9e8b-e40494025eed" providerId="ADAL" clId="{90AB34A4-D1AC-40FE-A45F-3E15B93EF84E}" dt="2024-09-16T09:04:01.928" v="102"/>
            <ac:spMkLst>
              <pc:docMk/>
              <pc:sldMasterMk cId="1624411132" sldId="2147484354"/>
              <pc:sldLayoutMk cId="3956573330" sldId="2147484709"/>
              <ac:spMk id="9" creationId="{82F2D51B-5576-4517-9671-7D622E841C9C}"/>
            </ac:spMkLst>
          </pc:spChg>
          <pc:spChg chg="mod">
            <ac:chgData name="Thomas Stockhammer" userId="2aa20ba2-ba43-46c1-9e8b-e40494025eed" providerId="ADAL" clId="{90AB34A4-D1AC-40FE-A45F-3E15B93EF84E}" dt="2024-09-16T09:04:01.928" v="102"/>
            <ac:spMkLst>
              <pc:docMk/>
              <pc:sldMasterMk cId="1624411132" sldId="2147484354"/>
              <pc:sldLayoutMk cId="3956573330" sldId="2147484709"/>
              <ac:spMk id="10" creationId="{D59F355A-448C-46FB-AD5A-C2715FB65F1F}"/>
            </ac:spMkLst>
          </pc:spChg>
          <pc:spChg chg="mod">
            <ac:chgData name="Thomas Stockhammer" userId="2aa20ba2-ba43-46c1-9e8b-e40494025eed" providerId="ADAL" clId="{90AB34A4-D1AC-40FE-A45F-3E15B93EF84E}" dt="2024-09-16T09:04:01.928" v="102"/>
            <ac:spMkLst>
              <pc:docMk/>
              <pc:sldMasterMk cId="1624411132" sldId="2147484354"/>
              <pc:sldLayoutMk cId="3956573330" sldId="2147484709"/>
              <ac:spMk id="45" creationId="{039914E2-20D2-4AED-9BA4-AD0FC18B808F}"/>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3391731977" sldId="2147484710"/>
          </pc:sldLayoutMkLst>
          <pc:spChg chg="mod">
            <ac:chgData name="Thomas Stockhammer" userId="2aa20ba2-ba43-46c1-9e8b-e40494025eed" providerId="ADAL" clId="{90AB34A4-D1AC-40FE-A45F-3E15B93EF84E}" dt="2024-09-16T09:04:01.928" v="102"/>
            <ac:spMkLst>
              <pc:docMk/>
              <pc:sldMasterMk cId="1624411132" sldId="2147484354"/>
              <pc:sldLayoutMk cId="3391731977" sldId="2147484710"/>
              <ac:spMk id="3" creationId="{914B4641-564B-4F50-B919-B87A300325EF}"/>
            </ac:spMkLst>
          </pc:spChg>
          <pc:spChg chg="mod">
            <ac:chgData name="Thomas Stockhammer" userId="2aa20ba2-ba43-46c1-9e8b-e40494025eed" providerId="ADAL" clId="{90AB34A4-D1AC-40FE-A45F-3E15B93EF84E}" dt="2024-09-16T09:04:01.928" v="102"/>
            <ac:spMkLst>
              <pc:docMk/>
              <pc:sldMasterMk cId="1624411132" sldId="2147484354"/>
              <pc:sldLayoutMk cId="3391731977" sldId="2147484710"/>
              <ac:spMk id="9" creationId="{F3E091B5-BFCD-4450-B65E-BD037B9E0C10}"/>
            </ac:spMkLst>
          </pc:spChg>
          <pc:spChg chg="mod">
            <ac:chgData name="Thomas Stockhammer" userId="2aa20ba2-ba43-46c1-9e8b-e40494025eed" providerId="ADAL" clId="{90AB34A4-D1AC-40FE-A45F-3E15B93EF84E}" dt="2024-09-16T09:04:01.928" v="102"/>
            <ac:spMkLst>
              <pc:docMk/>
              <pc:sldMasterMk cId="1624411132" sldId="2147484354"/>
              <pc:sldLayoutMk cId="3391731977" sldId="2147484710"/>
              <ac:spMk id="10" creationId="{F6904370-72AB-4BB4-A7CD-A52DDDBB6992}"/>
            </ac:spMkLst>
          </pc:spChg>
          <pc:spChg chg="mod">
            <ac:chgData name="Thomas Stockhammer" userId="2aa20ba2-ba43-46c1-9e8b-e40494025eed" providerId="ADAL" clId="{90AB34A4-D1AC-40FE-A45F-3E15B93EF84E}" dt="2024-09-16T09:04:01.928" v="102"/>
            <ac:spMkLst>
              <pc:docMk/>
              <pc:sldMasterMk cId="1624411132" sldId="2147484354"/>
              <pc:sldLayoutMk cId="3391731977" sldId="2147484710"/>
              <ac:spMk id="45" creationId="{039914E2-20D2-4AED-9BA4-AD0FC18B808F}"/>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1386932525" sldId="2147484711"/>
          </pc:sldLayoutMkLst>
          <pc:spChg chg="mod">
            <ac:chgData name="Thomas Stockhammer" userId="2aa20ba2-ba43-46c1-9e8b-e40494025eed" providerId="ADAL" clId="{90AB34A4-D1AC-40FE-A45F-3E15B93EF84E}" dt="2024-09-16T09:04:01.928" v="102"/>
            <ac:spMkLst>
              <pc:docMk/>
              <pc:sldMasterMk cId="1624411132" sldId="2147484354"/>
              <pc:sldLayoutMk cId="1386932525" sldId="2147484711"/>
              <ac:spMk id="3" creationId="{914B4641-564B-4F50-B919-B87A300325EF}"/>
            </ac:spMkLst>
          </pc:spChg>
          <pc:spChg chg="mod">
            <ac:chgData name="Thomas Stockhammer" userId="2aa20ba2-ba43-46c1-9e8b-e40494025eed" providerId="ADAL" clId="{90AB34A4-D1AC-40FE-A45F-3E15B93EF84E}" dt="2024-09-16T09:04:01.928" v="102"/>
            <ac:spMkLst>
              <pc:docMk/>
              <pc:sldMasterMk cId="1624411132" sldId="2147484354"/>
              <pc:sldLayoutMk cId="1386932525" sldId="2147484711"/>
              <ac:spMk id="9" creationId="{F3E091B5-BFCD-4450-B65E-BD037B9E0C10}"/>
            </ac:spMkLst>
          </pc:spChg>
          <pc:spChg chg="mod">
            <ac:chgData name="Thomas Stockhammer" userId="2aa20ba2-ba43-46c1-9e8b-e40494025eed" providerId="ADAL" clId="{90AB34A4-D1AC-40FE-A45F-3E15B93EF84E}" dt="2024-09-16T09:04:01.928" v="102"/>
            <ac:spMkLst>
              <pc:docMk/>
              <pc:sldMasterMk cId="1624411132" sldId="2147484354"/>
              <pc:sldLayoutMk cId="1386932525" sldId="2147484711"/>
              <ac:spMk id="10" creationId="{5D5512B1-49FB-4D22-8991-A399C53BF2F7}"/>
            </ac:spMkLst>
          </pc:spChg>
          <pc:spChg chg="mod">
            <ac:chgData name="Thomas Stockhammer" userId="2aa20ba2-ba43-46c1-9e8b-e40494025eed" providerId="ADAL" clId="{90AB34A4-D1AC-40FE-A45F-3E15B93EF84E}" dt="2024-09-16T09:04:01.928" v="102"/>
            <ac:spMkLst>
              <pc:docMk/>
              <pc:sldMasterMk cId="1624411132" sldId="2147484354"/>
              <pc:sldLayoutMk cId="1386932525" sldId="2147484711"/>
              <ac:spMk id="45" creationId="{039914E2-20D2-4AED-9BA4-AD0FC18B808F}"/>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2170289408" sldId="2147484712"/>
          </pc:sldLayoutMkLst>
          <pc:spChg chg="mod">
            <ac:chgData name="Thomas Stockhammer" userId="2aa20ba2-ba43-46c1-9e8b-e40494025eed" providerId="ADAL" clId="{90AB34A4-D1AC-40FE-A45F-3E15B93EF84E}" dt="2024-09-16T09:04:01.928" v="102"/>
            <ac:spMkLst>
              <pc:docMk/>
              <pc:sldMasterMk cId="1624411132" sldId="2147484354"/>
              <pc:sldLayoutMk cId="2170289408" sldId="2147484712"/>
              <ac:spMk id="3" creationId="{914B4641-564B-4F50-B919-B87A300325EF}"/>
            </ac:spMkLst>
          </pc:spChg>
          <pc:spChg chg="mod">
            <ac:chgData name="Thomas Stockhammer" userId="2aa20ba2-ba43-46c1-9e8b-e40494025eed" providerId="ADAL" clId="{90AB34A4-D1AC-40FE-A45F-3E15B93EF84E}" dt="2024-09-16T09:04:01.928" v="102"/>
            <ac:spMkLst>
              <pc:docMk/>
              <pc:sldMasterMk cId="1624411132" sldId="2147484354"/>
              <pc:sldLayoutMk cId="2170289408" sldId="2147484712"/>
              <ac:spMk id="9" creationId="{F11DEBD1-5919-4686-9452-739A6D1692D0}"/>
            </ac:spMkLst>
          </pc:spChg>
          <pc:spChg chg="mod">
            <ac:chgData name="Thomas Stockhammer" userId="2aa20ba2-ba43-46c1-9e8b-e40494025eed" providerId="ADAL" clId="{90AB34A4-D1AC-40FE-A45F-3E15B93EF84E}" dt="2024-09-16T09:04:01.928" v="102"/>
            <ac:spMkLst>
              <pc:docMk/>
              <pc:sldMasterMk cId="1624411132" sldId="2147484354"/>
              <pc:sldLayoutMk cId="2170289408" sldId="2147484712"/>
              <ac:spMk id="10" creationId="{8DC30169-2852-41FD-A7C3-4826B66A052C}"/>
            </ac:spMkLst>
          </pc:spChg>
          <pc:spChg chg="mod">
            <ac:chgData name="Thomas Stockhammer" userId="2aa20ba2-ba43-46c1-9e8b-e40494025eed" providerId="ADAL" clId="{90AB34A4-D1AC-40FE-A45F-3E15B93EF84E}" dt="2024-09-16T09:04:01.928" v="102"/>
            <ac:spMkLst>
              <pc:docMk/>
              <pc:sldMasterMk cId="1624411132" sldId="2147484354"/>
              <pc:sldLayoutMk cId="2170289408" sldId="2147484712"/>
              <ac:spMk id="45" creationId="{039914E2-20D2-4AED-9BA4-AD0FC18B808F}"/>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3352390922" sldId="2147484713"/>
          </pc:sldLayoutMkLst>
          <pc:spChg chg="mod">
            <ac:chgData name="Thomas Stockhammer" userId="2aa20ba2-ba43-46c1-9e8b-e40494025eed" providerId="ADAL" clId="{90AB34A4-D1AC-40FE-A45F-3E15B93EF84E}" dt="2024-09-16T09:04:01.928" v="102"/>
            <ac:spMkLst>
              <pc:docMk/>
              <pc:sldMasterMk cId="1624411132" sldId="2147484354"/>
              <pc:sldLayoutMk cId="3352390922" sldId="2147484713"/>
              <ac:spMk id="3" creationId="{914B4641-564B-4F50-B919-B87A300325EF}"/>
            </ac:spMkLst>
          </pc:spChg>
          <pc:spChg chg="mod">
            <ac:chgData name="Thomas Stockhammer" userId="2aa20ba2-ba43-46c1-9e8b-e40494025eed" providerId="ADAL" clId="{90AB34A4-D1AC-40FE-A45F-3E15B93EF84E}" dt="2024-09-16T09:04:01.928" v="102"/>
            <ac:spMkLst>
              <pc:docMk/>
              <pc:sldMasterMk cId="1624411132" sldId="2147484354"/>
              <pc:sldLayoutMk cId="3352390922" sldId="2147484713"/>
              <ac:spMk id="9" creationId="{F11DEBD1-5919-4686-9452-739A6D1692D0}"/>
            </ac:spMkLst>
          </pc:spChg>
          <pc:spChg chg="mod">
            <ac:chgData name="Thomas Stockhammer" userId="2aa20ba2-ba43-46c1-9e8b-e40494025eed" providerId="ADAL" clId="{90AB34A4-D1AC-40FE-A45F-3E15B93EF84E}" dt="2024-09-16T09:04:01.928" v="102"/>
            <ac:spMkLst>
              <pc:docMk/>
              <pc:sldMasterMk cId="1624411132" sldId="2147484354"/>
              <pc:sldLayoutMk cId="3352390922" sldId="2147484713"/>
              <ac:spMk id="10" creationId="{F8B30772-61E4-4188-8773-0B3D2EF52290}"/>
            </ac:spMkLst>
          </pc:spChg>
          <pc:spChg chg="mod">
            <ac:chgData name="Thomas Stockhammer" userId="2aa20ba2-ba43-46c1-9e8b-e40494025eed" providerId="ADAL" clId="{90AB34A4-D1AC-40FE-A45F-3E15B93EF84E}" dt="2024-09-16T09:04:01.928" v="102"/>
            <ac:spMkLst>
              <pc:docMk/>
              <pc:sldMasterMk cId="1624411132" sldId="2147484354"/>
              <pc:sldLayoutMk cId="3352390922" sldId="2147484713"/>
              <ac:spMk id="45" creationId="{039914E2-20D2-4AED-9BA4-AD0FC18B808F}"/>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2973651676" sldId="2147484714"/>
          </pc:sldLayoutMkLst>
          <pc:spChg chg="mod">
            <ac:chgData name="Thomas Stockhammer" userId="2aa20ba2-ba43-46c1-9e8b-e40494025eed" providerId="ADAL" clId="{90AB34A4-D1AC-40FE-A45F-3E15B93EF84E}" dt="2024-09-16T09:04:01.928" v="102"/>
            <ac:spMkLst>
              <pc:docMk/>
              <pc:sldMasterMk cId="1624411132" sldId="2147484354"/>
              <pc:sldLayoutMk cId="2973651676" sldId="2147484714"/>
              <ac:spMk id="3" creationId="{914B4641-564B-4F50-B919-B87A300325EF}"/>
            </ac:spMkLst>
          </pc:spChg>
          <pc:spChg chg="mod">
            <ac:chgData name="Thomas Stockhammer" userId="2aa20ba2-ba43-46c1-9e8b-e40494025eed" providerId="ADAL" clId="{90AB34A4-D1AC-40FE-A45F-3E15B93EF84E}" dt="2024-09-16T09:04:01.928" v="102"/>
            <ac:spMkLst>
              <pc:docMk/>
              <pc:sldMasterMk cId="1624411132" sldId="2147484354"/>
              <pc:sldLayoutMk cId="2973651676" sldId="2147484714"/>
              <ac:spMk id="8" creationId="{BE859372-4677-4C6F-BF6E-40E3BFADA6DE}"/>
            </ac:spMkLst>
          </pc:spChg>
          <pc:spChg chg="mod">
            <ac:chgData name="Thomas Stockhammer" userId="2aa20ba2-ba43-46c1-9e8b-e40494025eed" providerId="ADAL" clId="{90AB34A4-D1AC-40FE-A45F-3E15B93EF84E}" dt="2024-09-16T09:04:01.928" v="102"/>
            <ac:spMkLst>
              <pc:docMk/>
              <pc:sldMasterMk cId="1624411132" sldId="2147484354"/>
              <pc:sldLayoutMk cId="2973651676" sldId="2147484714"/>
              <ac:spMk id="10" creationId="{6435A7F3-6D74-487F-B987-EE024614BB1E}"/>
            </ac:spMkLst>
          </pc:spChg>
          <pc:spChg chg="mod">
            <ac:chgData name="Thomas Stockhammer" userId="2aa20ba2-ba43-46c1-9e8b-e40494025eed" providerId="ADAL" clId="{90AB34A4-D1AC-40FE-A45F-3E15B93EF84E}" dt="2024-09-16T09:04:01.928" v="102"/>
            <ac:spMkLst>
              <pc:docMk/>
              <pc:sldMasterMk cId="1624411132" sldId="2147484354"/>
              <pc:sldLayoutMk cId="2973651676" sldId="2147484714"/>
              <ac:spMk id="45" creationId="{039914E2-20D2-4AED-9BA4-AD0FC18B808F}"/>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1438748770" sldId="2147484715"/>
          </pc:sldLayoutMkLst>
          <pc:spChg chg="mod">
            <ac:chgData name="Thomas Stockhammer" userId="2aa20ba2-ba43-46c1-9e8b-e40494025eed" providerId="ADAL" clId="{90AB34A4-D1AC-40FE-A45F-3E15B93EF84E}" dt="2024-09-16T09:04:01.928" v="102"/>
            <ac:spMkLst>
              <pc:docMk/>
              <pc:sldMasterMk cId="1624411132" sldId="2147484354"/>
              <pc:sldLayoutMk cId="1438748770" sldId="2147484715"/>
              <ac:spMk id="3" creationId="{914B4641-564B-4F50-B919-B87A300325EF}"/>
            </ac:spMkLst>
          </pc:spChg>
          <pc:spChg chg="mod">
            <ac:chgData name="Thomas Stockhammer" userId="2aa20ba2-ba43-46c1-9e8b-e40494025eed" providerId="ADAL" clId="{90AB34A4-D1AC-40FE-A45F-3E15B93EF84E}" dt="2024-09-16T09:04:01.928" v="102"/>
            <ac:spMkLst>
              <pc:docMk/>
              <pc:sldMasterMk cId="1624411132" sldId="2147484354"/>
              <pc:sldLayoutMk cId="1438748770" sldId="2147484715"/>
              <ac:spMk id="8" creationId="{624A2011-D876-411A-AE88-8884DC253188}"/>
            </ac:spMkLst>
          </pc:spChg>
          <pc:spChg chg="mod">
            <ac:chgData name="Thomas Stockhammer" userId="2aa20ba2-ba43-46c1-9e8b-e40494025eed" providerId="ADAL" clId="{90AB34A4-D1AC-40FE-A45F-3E15B93EF84E}" dt="2024-09-16T09:04:01.928" v="102"/>
            <ac:spMkLst>
              <pc:docMk/>
              <pc:sldMasterMk cId="1624411132" sldId="2147484354"/>
              <pc:sldLayoutMk cId="1438748770" sldId="2147484715"/>
              <ac:spMk id="9" creationId="{BCE7E5EC-A980-499E-B261-9B6A724F45FB}"/>
            </ac:spMkLst>
          </pc:spChg>
          <pc:spChg chg="mod">
            <ac:chgData name="Thomas Stockhammer" userId="2aa20ba2-ba43-46c1-9e8b-e40494025eed" providerId="ADAL" clId="{90AB34A4-D1AC-40FE-A45F-3E15B93EF84E}" dt="2024-09-16T09:04:01.928" v="102"/>
            <ac:spMkLst>
              <pc:docMk/>
              <pc:sldMasterMk cId="1624411132" sldId="2147484354"/>
              <pc:sldLayoutMk cId="1438748770" sldId="2147484715"/>
              <ac:spMk id="45" creationId="{039914E2-20D2-4AED-9BA4-AD0FC18B808F}"/>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790327520" sldId="2147484716"/>
          </pc:sldLayoutMkLst>
          <pc:spChg chg="mod">
            <ac:chgData name="Thomas Stockhammer" userId="2aa20ba2-ba43-46c1-9e8b-e40494025eed" providerId="ADAL" clId="{90AB34A4-D1AC-40FE-A45F-3E15B93EF84E}" dt="2024-09-16T09:04:01.928" v="102"/>
            <ac:spMkLst>
              <pc:docMk/>
              <pc:sldMasterMk cId="1624411132" sldId="2147484354"/>
              <pc:sldLayoutMk cId="790327520" sldId="2147484716"/>
              <ac:spMk id="3" creationId="{914B4641-564B-4F50-B919-B87A300325EF}"/>
            </ac:spMkLst>
          </pc:spChg>
          <pc:spChg chg="mod">
            <ac:chgData name="Thomas Stockhammer" userId="2aa20ba2-ba43-46c1-9e8b-e40494025eed" providerId="ADAL" clId="{90AB34A4-D1AC-40FE-A45F-3E15B93EF84E}" dt="2024-09-16T09:04:01.928" v="102"/>
            <ac:spMkLst>
              <pc:docMk/>
              <pc:sldMasterMk cId="1624411132" sldId="2147484354"/>
              <pc:sldLayoutMk cId="790327520" sldId="2147484716"/>
              <ac:spMk id="8" creationId="{2B7861F5-3EBA-4F8B-961A-D9B20FF749FC}"/>
            </ac:spMkLst>
          </pc:spChg>
          <pc:spChg chg="mod">
            <ac:chgData name="Thomas Stockhammer" userId="2aa20ba2-ba43-46c1-9e8b-e40494025eed" providerId="ADAL" clId="{90AB34A4-D1AC-40FE-A45F-3E15B93EF84E}" dt="2024-09-16T09:04:01.928" v="102"/>
            <ac:spMkLst>
              <pc:docMk/>
              <pc:sldMasterMk cId="1624411132" sldId="2147484354"/>
              <pc:sldLayoutMk cId="790327520" sldId="2147484716"/>
              <ac:spMk id="9" creationId="{2868BC3B-427B-42AE-99BE-43783D38DBAC}"/>
            </ac:spMkLst>
          </pc:spChg>
          <pc:spChg chg="mod">
            <ac:chgData name="Thomas Stockhammer" userId="2aa20ba2-ba43-46c1-9e8b-e40494025eed" providerId="ADAL" clId="{90AB34A4-D1AC-40FE-A45F-3E15B93EF84E}" dt="2024-09-16T09:04:01.928" v="102"/>
            <ac:spMkLst>
              <pc:docMk/>
              <pc:sldMasterMk cId="1624411132" sldId="2147484354"/>
              <pc:sldLayoutMk cId="790327520" sldId="2147484716"/>
              <ac:spMk id="45" creationId="{039914E2-20D2-4AED-9BA4-AD0FC18B808F}"/>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4085164946" sldId="2147484717"/>
          </pc:sldLayoutMkLst>
          <pc:spChg chg="mod">
            <ac:chgData name="Thomas Stockhammer" userId="2aa20ba2-ba43-46c1-9e8b-e40494025eed" providerId="ADAL" clId="{90AB34A4-D1AC-40FE-A45F-3E15B93EF84E}" dt="2024-09-16T09:04:01.928" v="102"/>
            <ac:spMkLst>
              <pc:docMk/>
              <pc:sldMasterMk cId="1624411132" sldId="2147484354"/>
              <pc:sldLayoutMk cId="4085164946" sldId="2147484717"/>
              <ac:spMk id="3" creationId="{914B4641-564B-4F50-B919-B87A300325EF}"/>
            </ac:spMkLst>
          </pc:spChg>
          <pc:spChg chg="mod">
            <ac:chgData name="Thomas Stockhammer" userId="2aa20ba2-ba43-46c1-9e8b-e40494025eed" providerId="ADAL" clId="{90AB34A4-D1AC-40FE-A45F-3E15B93EF84E}" dt="2024-09-16T09:04:01.928" v="102"/>
            <ac:spMkLst>
              <pc:docMk/>
              <pc:sldMasterMk cId="1624411132" sldId="2147484354"/>
              <pc:sldLayoutMk cId="4085164946" sldId="2147484717"/>
              <ac:spMk id="8" creationId="{2B7861F5-3EBA-4F8B-961A-D9B20FF749FC}"/>
            </ac:spMkLst>
          </pc:spChg>
          <pc:spChg chg="mod">
            <ac:chgData name="Thomas Stockhammer" userId="2aa20ba2-ba43-46c1-9e8b-e40494025eed" providerId="ADAL" clId="{90AB34A4-D1AC-40FE-A45F-3E15B93EF84E}" dt="2024-09-16T09:04:01.928" v="102"/>
            <ac:spMkLst>
              <pc:docMk/>
              <pc:sldMasterMk cId="1624411132" sldId="2147484354"/>
              <pc:sldLayoutMk cId="4085164946" sldId="2147484717"/>
              <ac:spMk id="9" creationId="{38252DF1-084E-4672-B68F-141714EEA8C7}"/>
            </ac:spMkLst>
          </pc:spChg>
          <pc:spChg chg="mod">
            <ac:chgData name="Thomas Stockhammer" userId="2aa20ba2-ba43-46c1-9e8b-e40494025eed" providerId="ADAL" clId="{90AB34A4-D1AC-40FE-A45F-3E15B93EF84E}" dt="2024-09-16T09:04:01.928" v="102"/>
            <ac:spMkLst>
              <pc:docMk/>
              <pc:sldMasterMk cId="1624411132" sldId="2147484354"/>
              <pc:sldLayoutMk cId="4085164946" sldId="2147484717"/>
              <ac:spMk id="45" creationId="{039914E2-20D2-4AED-9BA4-AD0FC18B808F}"/>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2587701720" sldId="2147484718"/>
          </pc:sldLayoutMkLst>
          <pc:spChg chg="mod">
            <ac:chgData name="Thomas Stockhammer" userId="2aa20ba2-ba43-46c1-9e8b-e40494025eed" providerId="ADAL" clId="{90AB34A4-D1AC-40FE-A45F-3E15B93EF84E}" dt="2024-09-16T09:04:01.928" v="102"/>
            <ac:spMkLst>
              <pc:docMk/>
              <pc:sldMasterMk cId="1624411132" sldId="2147484354"/>
              <pc:sldLayoutMk cId="2587701720" sldId="2147484718"/>
              <ac:spMk id="3" creationId="{914B4641-564B-4F50-B919-B87A300325EF}"/>
            </ac:spMkLst>
          </pc:spChg>
          <pc:spChg chg="mod">
            <ac:chgData name="Thomas Stockhammer" userId="2aa20ba2-ba43-46c1-9e8b-e40494025eed" providerId="ADAL" clId="{90AB34A4-D1AC-40FE-A45F-3E15B93EF84E}" dt="2024-09-16T09:04:01.928" v="102"/>
            <ac:spMkLst>
              <pc:docMk/>
              <pc:sldMasterMk cId="1624411132" sldId="2147484354"/>
              <pc:sldLayoutMk cId="2587701720" sldId="2147484718"/>
              <ac:spMk id="8" creationId="{6F4D48ED-5D8A-47EE-956E-72B7EE984BDE}"/>
            </ac:spMkLst>
          </pc:spChg>
          <pc:spChg chg="mod">
            <ac:chgData name="Thomas Stockhammer" userId="2aa20ba2-ba43-46c1-9e8b-e40494025eed" providerId="ADAL" clId="{90AB34A4-D1AC-40FE-A45F-3E15B93EF84E}" dt="2024-09-16T09:04:01.928" v="102"/>
            <ac:spMkLst>
              <pc:docMk/>
              <pc:sldMasterMk cId="1624411132" sldId="2147484354"/>
              <pc:sldLayoutMk cId="2587701720" sldId="2147484718"/>
              <ac:spMk id="9" creationId="{55F13055-7657-4496-81D2-B665F79B6A2B}"/>
            </ac:spMkLst>
          </pc:spChg>
          <pc:spChg chg="mod">
            <ac:chgData name="Thomas Stockhammer" userId="2aa20ba2-ba43-46c1-9e8b-e40494025eed" providerId="ADAL" clId="{90AB34A4-D1AC-40FE-A45F-3E15B93EF84E}" dt="2024-09-16T09:04:01.928" v="102"/>
            <ac:spMkLst>
              <pc:docMk/>
              <pc:sldMasterMk cId="1624411132" sldId="2147484354"/>
              <pc:sldLayoutMk cId="2587701720" sldId="2147484718"/>
              <ac:spMk id="45" creationId="{039914E2-20D2-4AED-9BA4-AD0FC18B808F}"/>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2363261790" sldId="2147484719"/>
          </pc:sldLayoutMkLst>
          <pc:spChg chg="mod">
            <ac:chgData name="Thomas Stockhammer" userId="2aa20ba2-ba43-46c1-9e8b-e40494025eed" providerId="ADAL" clId="{90AB34A4-D1AC-40FE-A45F-3E15B93EF84E}" dt="2024-09-16T09:04:01.928" v="102"/>
            <ac:spMkLst>
              <pc:docMk/>
              <pc:sldMasterMk cId="1624411132" sldId="2147484354"/>
              <pc:sldLayoutMk cId="2363261790" sldId="2147484719"/>
              <ac:spMk id="3" creationId="{914B4641-564B-4F50-B919-B87A300325EF}"/>
            </ac:spMkLst>
          </pc:spChg>
          <pc:spChg chg="mod">
            <ac:chgData name="Thomas Stockhammer" userId="2aa20ba2-ba43-46c1-9e8b-e40494025eed" providerId="ADAL" clId="{90AB34A4-D1AC-40FE-A45F-3E15B93EF84E}" dt="2024-09-16T09:04:01.928" v="102"/>
            <ac:spMkLst>
              <pc:docMk/>
              <pc:sldMasterMk cId="1624411132" sldId="2147484354"/>
              <pc:sldLayoutMk cId="2363261790" sldId="2147484719"/>
              <ac:spMk id="8" creationId="{6F4D48ED-5D8A-47EE-956E-72B7EE984BDE}"/>
            </ac:spMkLst>
          </pc:spChg>
          <pc:spChg chg="mod">
            <ac:chgData name="Thomas Stockhammer" userId="2aa20ba2-ba43-46c1-9e8b-e40494025eed" providerId="ADAL" clId="{90AB34A4-D1AC-40FE-A45F-3E15B93EF84E}" dt="2024-09-16T09:04:01.928" v="102"/>
            <ac:spMkLst>
              <pc:docMk/>
              <pc:sldMasterMk cId="1624411132" sldId="2147484354"/>
              <pc:sldLayoutMk cId="2363261790" sldId="2147484719"/>
              <ac:spMk id="9" creationId="{F61C4DE6-E5D7-49BF-BE1D-0EC8FCDC68D1}"/>
            </ac:spMkLst>
          </pc:spChg>
          <pc:spChg chg="mod">
            <ac:chgData name="Thomas Stockhammer" userId="2aa20ba2-ba43-46c1-9e8b-e40494025eed" providerId="ADAL" clId="{90AB34A4-D1AC-40FE-A45F-3E15B93EF84E}" dt="2024-09-16T09:04:01.928" v="102"/>
            <ac:spMkLst>
              <pc:docMk/>
              <pc:sldMasterMk cId="1624411132" sldId="2147484354"/>
              <pc:sldLayoutMk cId="2363261790" sldId="2147484719"/>
              <ac:spMk id="45" creationId="{039914E2-20D2-4AED-9BA4-AD0FC18B808F}"/>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2609027212" sldId="2147484720"/>
          </pc:sldLayoutMkLst>
          <pc:spChg chg="mod">
            <ac:chgData name="Thomas Stockhammer" userId="2aa20ba2-ba43-46c1-9e8b-e40494025eed" providerId="ADAL" clId="{90AB34A4-D1AC-40FE-A45F-3E15B93EF84E}" dt="2024-09-16T09:04:01.928" v="102"/>
            <ac:spMkLst>
              <pc:docMk/>
              <pc:sldMasterMk cId="1624411132" sldId="2147484354"/>
              <pc:sldLayoutMk cId="2609027212" sldId="2147484720"/>
              <ac:spMk id="8" creationId="{7B8D4663-B6E0-4AD4-8563-711289FF2DB0}"/>
            </ac:spMkLst>
          </pc:spChg>
          <pc:spChg chg="mod">
            <ac:chgData name="Thomas Stockhammer" userId="2aa20ba2-ba43-46c1-9e8b-e40494025eed" providerId="ADAL" clId="{90AB34A4-D1AC-40FE-A45F-3E15B93EF84E}" dt="2024-09-16T09:04:01.928" v="102"/>
            <ac:spMkLst>
              <pc:docMk/>
              <pc:sldMasterMk cId="1624411132" sldId="2147484354"/>
              <pc:sldLayoutMk cId="2609027212" sldId="2147484720"/>
              <ac:spMk id="11" creationId="{06F2EB5A-66E7-46F4-A54E-D517AD1E8AFA}"/>
            </ac:spMkLst>
          </pc:spChg>
          <pc:spChg chg="mod">
            <ac:chgData name="Thomas Stockhammer" userId="2aa20ba2-ba43-46c1-9e8b-e40494025eed" providerId="ADAL" clId="{90AB34A4-D1AC-40FE-A45F-3E15B93EF84E}" dt="2024-09-16T09:04:01.928" v="102"/>
            <ac:spMkLst>
              <pc:docMk/>
              <pc:sldMasterMk cId="1624411132" sldId="2147484354"/>
              <pc:sldLayoutMk cId="2609027212" sldId="2147484720"/>
              <ac:spMk id="13" creationId="{7779B7D9-EE1F-4683-8289-2F379FA449E0}"/>
            </ac:spMkLst>
          </pc:spChg>
          <pc:spChg chg="mod">
            <ac:chgData name="Thomas Stockhammer" userId="2aa20ba2-ba43-46c1-9e8b-e40494025eed" providerId="ADAL" clId="{90AB34A4-D1AC-40FE-A45F-3E15B93EF84E}" dt="2024-09-16T09:04:01.928" v="102"/>
            <ac:spMkLst>
              <pc:docMk/>
              <pc:sldMasterMk cId="1624411132" sldId="2147484354"/>
              <pc:sldLayoutMk cId="2609027212" sldId="2147484720"/>
              <ac:spMk id="15" creationId="{4B8DA94D-4ADC-4A5B-8902-A406820A58B6}"/>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2897720914" sldId="2147484721"/>
          </pc:sldLayoutMkLst>
          <pc:spChg chg="mod">
            <ac:chgData name="Thomas Stockhammer" userId="2aa20ba2-ba43-46c1-9e8b-e40494025eed" providerId="ADAL" clId="{90AB34A4-D1AC-40FE-A45F-3E15B93EF84E}" dt="2024-09-16T09:04:01.928" v="102"/>
            <ac:spMkLst>
              <pc:docMk/>
              <pc:sldMasterMk cId="1624411132" sldId="2147484354"/>
              <pc:sldLayoutMk cId="2897720914" sldId="2147484721"/>
              <ac:spMk id="11" creationId="{B2F625D1-43CE-4269-85DE-B80E7855C56A}"/>
            </ac:spMkLst>
          </pc:spChg>
          <pc:spChg chg="mod">
            <ac:chgData name="Thomas Stockhammer" userId="2aa20ba2-ba43-46c1-9e8b-e40494025eed" providerId="ADAL" clId="{90AB34A4-D1AC-40FE-A45F-3E15B93EF84E}" dt="2024-09-16T09:04:01.928" v="102"/>
            <ac:spMkLst>
              <pc:docMk/>
              <pc:sldMasterMk cId="1624411132" sldId="2147484354"/>
              <pc:sldLayoutMk cId="2897720914" sldId="2147484721"/>
              <ac:spMk id="12" creationId="{E5B14D2D-DB7D-4B69-AD15-233459F8F4B3}"/>
            </ac:spMkLst>
          </pc:spChg>
          <pc:spChg chg="mod">
            <ac:chgData name="Thomas Stockhammer" userId="2aa20ba2-ba43-46c1-9e8b-e40494025eed" providerId="ADAL" clId="{90AB34A4-D1AC-40FE-A45F-3E15B93EF84E}" dt="2024-09-16T09:04:01.928" v="102"/>
            <ac:spMkLst>
              <pc:docMk/>
              <pc:sldMasterMk cId="1624411132" sldId="2147484354"/>
              <pc:sldLayoutMk cId="2897720914" sldId="2147484721"/>
              <ac:spMk id="14" creationId="{146C74A4-A6C9-4FA1-B811-B674B4DBBBA7}"/>
            </ac:spMkLst>
          </pc:spChg>
          <pc:spChg chg="mod">
            <ac:chgData name="Thomas Stockhammer" userId="2aa20ba2-ba43-46c1-9e8b-e40494025eed" providerId="ADAL" clId="{90AB34A4-D1AC-40FE-A45F-3E15B93EF84E}" dt="2024-09-16T09:04:01.928" v="102"/>
            <ac:spMkLst>
              <pc:docMk/>
              <pc:sldMasterMk cId="1624411132" sldId="2147484354"/>
              <pc:sldLayoutMk cId="2897720914" sldId="2147484721"/>
              <ac:spMk id="15" creationId="{4B8DA94D-4ADC-4A5B-8902-A406820A58B6}"/>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3355565902" sldId="2147484722"/>
          </pc:sldLayoutMkLst>
          <pc:spChg chg="mod">
            <ac:chgData name="Thomas Stockhammer" userId="2aa20ba2-ba43-46c1-9e8b-e40494025eed" providerId="ADAL" clId="{90AB34A4-D1AC-40FE-A45F-3E15B93EF84E}" dt="2024-09-16T09:04:01.928" v="102"/>
            <ac:spMkLst>
              <pc:docMk/>
              <pc:sldMasterMk cId="1624411132" sldId="2147484354"/>
              <pc:sldLayoutMk cId="3355565902" sldId="2147484722"/>
              <ac:spMk id="4" creationId="{48D7216B-5003-4E43-B813-C6F19C9684EA}"/>
            </ac:spMkLst>
          </pc:spChg>
          <pc:spChg chg="mod">
            <ac:chgData name="Thomas Stockhammer" userId="2aa20ba2-ba43-46c1-9e8b-e40494025eed" providerId="ADAL" clId="{90AB34A4-D1AC-40FE-A45F-3E15B93EF84E}" dt="2024-09-16T09:04:01.928" v="102"/>
            <ac:spMkLst>
              <pc:docMk/>
              <pc:sldMasterMk cId="1624411132" sldId="2147484354"/>
              <pc:sldLayoutMk cId="3355565902" sldId="2147484722"/>
              <ac:spMk id="8" creationId="{E2C29AEC-B7E2-4A18-A39E-44AB602E210E}"/>
            </ac:spMkLst>
          </pc:spChg>
          <pc:spChg chg="mod">
            <ac:chgData name="Thomas Stockhammer" userId="2aa20ba2-ba43-46c1-9e8b-e40494025eed" providerId="ADAL" clId="{90AB34A4-D1AC-40FE-A45F-3E15B93EF84E}" dt="2024-09-16T09:04:01.928" v="102"/>
            <ac:spMkLst>
              <pc:docMk/>
              <pc:sldMasterMk cId="1624411132" sldId="2147484354"/>
              <pc:sldLayoutMk cId="3355565902" sldId="2147484722"/>
              <ac:spMk id="12" creationId="{0DC4CC26-1781-4E6F-9904-2F3F546E1BC5}"/>
            </ac:spMkLst>
          </pc:spChg>
          <pc:spChg chg="mod">
            <ac:chgData name="Thomas Stockhammer" userId="2aa20ba2-ba43-46c1-9e8b-e40494025eed" providerId="ADAL" clId="{90AB34A4-D1AC-40FE-A45F-3E15B93EF84E}" dt="2024-09-16T09:04:01.928" v="102"/>
            <ac:spMkLst>
              <pc:docMk/>
              <pc:sldMasterMk cId="1624411132" sldId="2147484354"/>
              <pc:sldLayoutMk cId="3355565902" sldId="2147484722"/>
              <ac:spMk id="14" creationId="{F791D318-BA35-40BC-B9B6-494F84B94A40}"/>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1722793969" sldId="2147484723"/>
          </pc:sldLayoutMkLst>
          <pc:spChg chg="mod">
            <ac:chgData name="Thomas Stockhammer" userId="2aa20ba2-ba43-46c1-9e8b-e40494025eed" providerId="ADAL" clId="{90AB34A4-D1AC-40FE-A45F-3E15B93EF84E}" dt="2024-09-16T09:04:01.928" v="102"/>
            <ac:spMkLst>
              <pc:docMk/>
              <pc:sldMasterMk cId="1624411132" sldId="2147484354"/>
              <pc:sldLayoutMk cId="1722793969" sldId="2147484723"/>
              <ac:spMk id="4" creationId="{48D7216B-5003-4E43-B813-C6F19C9684EA}"/>
            </ac:spMkLst>
          </pc:spChg>
          <pc:spChg chg="mod">
            <ac:chgData name="Thomas Stockhammer" userId="2aa20ba2-ba43-46c1-9e8b-e40494025eed" providerId="ADAL" clId="{90AB34A4-D1AC-40FE-A45F-3E15B93EF84E}" dt="2024-09-16T09:04:01.928" v="102"/>
            <ac:spMkLst>
              <pc:docMk/>
              <pc:sldMasterMk cId="1624411132" sldId="2147484354"/>
              <pc:sldLayoutMk cId="1722793969" sldId="2147484723"/>
              <ac:spMk id="8" creationId="{E2C29AEC-B7E2-4A18-A39E-44AB602E210E}"/>
            </ac:spMkLst>
          </pc:spChg>
          <pc:spChg chg="mod">
            <ac:chgData name="Thomas Stockhammer" userId="2aa20ba2-ba43-46c1-9e8b-e40494025eed" providerId="ADAL" clId="{90AB34A4-D1AC-40FE-A45F-3E15B93EF84E}" dt="2024-09-16T09:04:01.928" v="102"/>
            <ac:spMkLst>
              <pc:docMk/>
              <pc:sldMasterMk cId="1624411132" sldId="2147484354"/>
              <pc:sldLayoutMk cId="1722793969" sldId="2147484723"/>
              <ac:spMk id="12" creationId="{8AF59A10-4C05-406A-AA75-78CF3E59B8C7}"/>
            </ac:spMkLst>
          </pc:spChg>
          <pc:spChg chg="mod">
            <ac:chgData name="Thomas Stockhammer" userId="2aa20ba2-ba43-46c1-9e8b-e40494025eed" providerId="ADAL" clId="{90AB34A4-D1AC-40FE-A45F-3E15B93EF84E}" dt="2024-09-16T09:04:01.928" v="102"/>
            <ac:spMkLst>
              <pc:docMk/>
              <pc:sldMasterMk cId="1624411132" sldId="2147484354"/>
              <pc:sldLayoutMk cId="1722793969" sldId="2147484723"/>
              <ac:spMk id="14" creationId="{45EB79BC-E35F-4543-AF44-85AEF3E7E612}"/>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2041391519" sldId="2147484724"/>
          </pc:sldLayoutMkLst>
          <pc:spChg chg="mod">
            <ac:chgData name="Thomas Stockhammer" userId="2aa20ba2-ba43-46c1-9e8b-e40494025eed" providerId="ADAL" clId="{90AB34A4-D1AC-40FE-A45F-3E15B93EF84E}" dt="2024-09-16T09:04:01.928" v="102"/>
            <ac:spMkLst>
              <pc:docMk/>
              <pc:sldMasterMk cId="1624411132" sldId="2147484354"/>
              <pc:sldLayoutMk cId="2041391519" sldId="2147484724"/>
              <ac:spMk id="4" creationId="{48D7216B-5003-4E43-B813-C6F19C9684EA}"/>
            </ac:spMkLst>
          </pc:spChg>
          <pc:spChg chg="mod">
            <ac:chgData name="Thomas Stockhammer" userId="2aa20ba2-ba43-46c1-9e8b-e40494025eed" providerId="ADAL" clId="{90AB34A4-D1AC-40FE-A45F-3E15B93EF84E}" dt="2024-09-16T09:04:01.928" v="102"/>
            <ac:spMkLst>
              <pc:docMk/>
              <pc:sldMasterMk cId="1624411132" sldId="2147484354"/>
              <pc:sldLayoutMk cId="2041391519" sldId="2147484724"/>
              <ac:spMk id="8" creationId="{3ADF0E24-C66C-44A4-AE54-4A2040B1C13A}"/>
            </ac:spMkLst>
          </pc:spChg>
          <pc:spChg chg="mod">
            <ac:chgData name="Thomas Stockhammer" userId="2aa20ba2-ba43-46c1-9e8b-e40494025eed" providerId="ADAL" clId="{90AB34A4-D1AC-40FE-A45F-3E15B93EF84E}" dt="2024-09-16T09:04:01.928" v="102"/>
            <ac:spMkLst>
              <pc:docMk/>
              <pc:sldMasterMk cId="1624411132" sldId="2147484354"/>
              <pc:sldLayoutMk cId="2041391519" sldId="2147484724"/>
              <ac:spMk id="12" creationId="{8022405D-06A1-4166-9391-CABDA675A811}"/>
            </ac:spMkLst>
          </pc:spChg>
          <pc:spChg chg="mod">
            <ac:chgData name="Thomas Stockhammer" userId="2aa20ba2-ba43-46c1-9e8b-e40494025eed" providerId="ADAL" clId="{90AB34A4-D1AC-40FE-A45F-3E15B93EF84E}" dt="2024-09-16T09:04:01.928" v="102"/>
            <ac:spMkLst>
              <pc:docMk/>
              <pc:sldMasterMk cId="1624411132" sldId="2147484354"/>
              <pc:sldLayoutMk cId="2041391519" sldId="2147484724"/>
              <ac:spMk id="14" creationId="{08C87C8C-F51C-409B-8123-4E7B177EA837}"/>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2813149932" sldId="2147484725"/>
          </pc:sldLayoutMkLst>
          <pc:spChg chg="mod">
            <ac:chgData name="Thomas Stockhammer" userId="2aa20ba2-ba43-46c1-9e8b-e40494025eed" providerId="ADAL" clId="{90AB34A4-D1AC-40FE-A45F-3E15B93EF84E}" dt="2024-09-16T09:04:01.928" v="102"/>
            <ac:spMkLst>
              <pc:docMk/>
              <pc:sldMasterMk cId="1624411132" sldId="2147484354"/>
              <pc:sldLayoutMk cId="2813149932" sldId="2147484725"/>
              <ac:spMk id="4" creationId="{48D7216B-5003-4E43-B813-C6F19C9684EA}"/>
            </ac:spMkLst>
          </pc:spChg>
          <pc:spChg chg="mod">
            <ac:chgData name="Thomas Stockhammer" userId="2aa20ba2-ba43-46c1-9e8b-e40494025eed" providerId="ADAL" clId="{90AB34A4-D1AC-40FE-A45F-3E15B93EF84E}" dt="2024-09-16T09:04:01.928" v="102"/>
            <ac:spMkLst>
              <pc:docMk/>
              <pc:sldMasterMk cId="1624411132" sldId="2147484354"/>
              <pc:sldLayoutMk cId="2813149932" sldId="2147484725"/>
              <ac:spMk id="8" creationId="{3ADF0E24-C66C-44A4-AE54-4A2040B1C13A}"/>
            </ac:spMkLst>
          </pc:spChg>
          <pc:spChg chg="mod">
            <ac:chgData name="Thomas Stockhammer" userId="2aa20ba2-ba43-46c1-9e8b-e40494025eed" providerId="ADAL" clId="{90AB34A4-D1AC-40FE-A45F-3E15B93EF84E}" dt="2024-09-16T09:04:01.928" v="102"/>
            <ac:spMkLst>
              <pc:docMk/>
              <pc:sldMasterMk cId="1624411132" sldId="2147484354"/>
              <pc:sldLayoutMk cId="2813149932" sldId="2147484725"/>
              <ac:spMk id="12" creationId="{4706EDB4-4AB9-44C1-8768-72FEB91A22CC}"/>
            </ac:spMkLst>
          </pc:spChg>
          <pc:spChg chg="mod">
            <ac:chgData name="Thomas Stockhammer" userId="2aa20ba2-ba43-46c1-9e8b-e40494025eed" providerId="ADAL" clId="{90AB34A4-D1AC-40FE-A45F-3E15B93EF84E}" dt="2024-09-16T09:04:01.928" v="102"/>
            <ac:spMkLst>
              <pc:docMk/>
              <pc:sldMasterMk cId="1624411132" sldId="2147484354"/>
              <pc:sldLayoutMk cId="2813149932" sldId="2147484725"/>
              <ac:spMk id="14" creationId="{B3E64812-0F07-4511-9260-5784D6FAB3B7}"/>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2670095677" sldId="2147484726"/>
          </pc:sldLayoutMkLst>
          <pc:spChg chg="mod">
            <ac:chgData name="Thomas Stockhammer" userId="2aa20ba2-ba43-46c1-9e8b-e40494025eed" providerId="ADAL" clId="{90AB34A4-D1AC-40FE-A45F-3E15B93EF84E}" dt="2024-09-16T09:04:01.928" v="102"/>
            <ac:spMkLst>
              <pc:docMk/>
              <pc:sldMasterMk cId="1624411132" sldId="2147484354"/>
              <pc:sldLayoutMk cId="2670095677" sldId="2147484726"/>
              <ac:spMk id="7" creationId="{FEB48A53-16FB-4DBE-81F5-E87D71D55E95}"/>
            </ac:spMkLst>
          </pc:spChg>
          <pc:spChg chg="mod">
            <ac:chgData name="Thomas Stockhammer" userId="2aa20ba2-ba43-46c1-9e8b-e40494025eed" providerId="ADAL" clId="{90AB34A4-D1AC-40FE-A45F-3E15B93EF84E}" dt="2024-09-16T09:04:01.928" v="102"/>
            <ac:spMkLst>
              <pc:docMk/>
              <pc:sldMasterMk cId="1624411132" sldId="2147484354"/>
              <pc:sldLayoutMk cId="2670095677" sldId="2147484726"/>
              <ac:spMk id="10" creationId="{87A281D7-BEA4-4300-BD71-BE1E8303801A}"/>
            </ac:spMkLst>
          </pc:spChg>
          <pc:spChg chg="mod">
            <ac:chgData name="Thomas Stockhammer" userId="2aa20ba2-ba43-46c1-9e8b-e40494025eed" providerId="ADAL" clId="{90AB34A4-D1AC-40FE-A45F-3E15B93EF84E}" dt="2024-09-16T09:04:01.928" v="102"/>
            <ac:spMkLst>
              <pc:docMk/>
              <pc:sldMasterMk cId="1624411132" sldId="2147484354"/>
              <pc:sldLayoutMk cId="2670095677" sldId="2147484726"/>
              <ac:spMk id="12" creationId="{90653042-57AF-4FDA-9439-6F40EF78400C}"/>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1068514105" sldId="2147484727"/>
          </pc:sldLayoutMkLst>
          <pc:spChg chg="mod">
            <ac:chgData name="Thomas Stockhammer" userId="2aa20ba2-ba43-46c1-9e8b-e40494025eed" providerId="ADAL" clId="{90AB34A4-D1AC-40FE-A45F-3E15B93EF84E}" dt="2024-09-16T09:04:01.928" v="102"/>
            <ac:spMkLst>
              <pc:docMk/>
              <pc:sldMasterMk cId="1624411132" sldId="2147484354"/>
              <pc:sldLayoutMk cId="1068514105" sldId="2147484727"/>
              <ac:spMk id="7" creationId="{C6F1A92C-77BA-48A5-9BCE-2205354F8D44}"/>
            </ac:spMkLst>
          </pc:spChg>
          <pc:spChg chg="mod">
            <ac:chgData name="Thomas Stockhammer" userId="2aa20ba2-ba43-46c1-9e8b-e40494025eed" providerId="ADAL" clId="{90AB34A4-D1AC-40FE-A45F-3E15B93EF84E}" dt="2024-09-16T09:04:01.928" v="102"/>
            <ac:spMkLst>
              <pc:docMk/>
              <pc:sldMasterMk cId="1624411132" sldId="2147484354"/>
              <pc:sldLayoutMk cId="1068514105" sldId="2147484727"/>
              <ac:spMk id="9" creationId="{1AD770C1-C19F-41DC-9472-333E12B88536}"/>
            </ac:spMkLst>
          </pc:spChg>
          <pc:spChg chg="mod">
            <ac:chgData name="Thomas Stockhammer" userId="2aa20ba2-ba43-46c1-9e8b-e40494025eed" providerId="ADAL" clId="{90AB34A4-D1AC-40FE-A45F-3E15B93EF84E}" dt="2024-09-16T09:04:01.928" v="102"/>
            <ac:spMkLst>
              <pc:docMk/>
              <pc:sldMasterMk cId="1624411132" sldId="2147484354"/>
              <pc:sldLayoutMk cId="1068514105" sldId="2147484727"/>
              <ac:spMk id="10" creationId="{C4765B5F-95F9-4199-A1B6-AB2525FF1433}"/>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1573147519" sldId="2147484728"/>
          </pc:sldLayoutMkLst>
          <pc:spChg chg="mod">
            <ac:chgData name="Thomas Stockhammer" userId="2aa20ba2-ba43-46c1-9e8b-e40494025eed" providerId="ADAL" clId="{90AB34A4-D1AC-40FE-A45F-3E15B93EF84E}" dt="2024-09-16T09:04:01.928" v="102"/>
            <ac:spMkLst>
              <pc:docMk/>
              <pc:sldMasterMk cId="1624411132" sldId="2147484354"/>
              <pc:sldLayoutMk cId="1573147519" sldId="2147484728"/>
              <ac:spMk id="7" creationId="{5FC9C777-5123-4068-A7DE-407D78AD8E39}"/>
            </ac:spMkLst>
          </pc:spChg>
          <pc:spChg chg="mod">
            <ac:chgData name="Thomas Stockhammer" userId="2aa20ba2-ba43-46c1-9e8b-e40494025eed" providerId="ADAL" clId="{90AB34A4-D1AC-40FE-A45F-3E15B93EF84E}" dt="2024-09-16T09:04:01.928" v="102"/>
            <ac:spMkLst>
              <pc:docMk/>
              <pc:sldMasterMk cId="1624411132" sldId="2147484354"/>
              <pc:sldLayoutMk cId="1573147519" sldId="2147484728"/>
              <ac:spMk id="9" creationId="{3AA22E4D-B42F-4C21-BBB9-E780E0243FE3}"/>
            </ac:spMkLst>
          </pc:spChg>
          <pc:spChg chg="mod">
            <ac:chgData name="Thomas Stockhammer" userId="2aa20ba2-ba43-46c1-9e8b-e40494025eed" providerId="ADAL" clId="{90AB34A4-D1AC-40FE-A45F-3E15B93EF84E}" dt="2024-09-16T09:04:01.928" v="102"/>
            <ac:spMkLst>
              <pc:docMk/>
              <pc:sldMasterMk cId="1624411132" sldId="2147484354"/>
              <pc:sldLayoutMk cId="1573147519" sldId="2147484728"/>
              <ac:spMk id="10" creationId="{2C8A265A-3146-4748-9C09-B46116B8B401}"/>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1706823370" sldId="2147484729"/>
          </pc:sldLayoutMkLst>
          <pc:spChg chg="mod">
            <ac:chgData name="Thomas Stockhammer" userId="2aa20ba2-ba43-46c1-9e8b-e40494025eed" providerId="ADAL" clId="{90AB34A4-D1AC-40FE-A45F-3E15B93EF84E}" dt="2024-09-16T09:04:01.928" v="102"/>
            <ac:spMkLst>
              <pc:docMk/>
              <pc:sldMasterMk cId="1624411132" sldId="2147484354"/>
              <pc:sldLayoutMk cId="1706823370" sldId="2147484729"/>
              <ac:spMk id="7" creationId="{5FC9C777-5123-4068-A7DE-407D78AD8E39}"/>
            </ac:spMkLst>
          </pc:spChg>
          <pc:spChg chg="mod">
            <ac:chgData name="Thomas Stockhammer" userId="2aa20ba2-ba43-46c1-9e8b-e40494025eed" providerId="ADAL" clId="{90AB34A4-D1AC-40FE-A45F-3E15B93EF84E}" dt="2024-09-16T09:04:01.928" v="102"/>
            <ac:spMkLst>
              <pc:docMk/>
              <pc:sldMasterMk cId="1624411132" sldId="2147484354"/>
              <pc:sldLayoutMk cId="1706823370" sldId="2147484729"/>
              <ac:spMk id="9" creationId="{3C6640F8-D4E8-4380-9825-E203D7EDAD78}"/>
            </ac:spMkLst>
          </pc:spChg>
          <pc:spChg chg="mod">
            <ac:chgData name="Thomas Stockhammer" userId="2aa20ba2-ba43-46c1-9e8b-e40494025eed" providerId="ADAL" clId="{90AB34A4-D1AC-40FE-A45F-3E15B93EF84E}" dt="2024-09-16T09:04:01.928" v="102"/>
            <ac:spMkLst>
              <pc:docMk/>
              <pc:sldMasterMk cId="1624411132" sldId="2147484354"/>
              <pc:sldLayoutMk cId="1706823370" sldId="2147484729"/>
              <ac:spMk id="10" creationId="{2C8A265A-3146-4748-9C09-B46116B8B401}"/>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3697697211" sldId="2147484730"/>
          </pc:sldLayoutMkLst>
          <pc:spChg chg="mod">
            <ac:chgData name="Thomas Stockhammer" userId="2aa20ba2-ba43-46c1-9e8b-e40494025eed" providerId="ADAL" clId="{90AB34A4-D1AC-40FE-A45F-3E15B93EF84E}" dt="2024-09-16T09:04:01.928" v="102"/>
            <ac:spMkLst>
              <pc:docMk/>
              <pc:sldMasterMk cId="1624411132" sldId="2147484354"/>
              <pc:sldLayoutMk cId="3697697211" sldId="2147484730"/>
              <ac:spMk id="7" creationId="{A7350EC2-08F0-4D7F-9377-DA5237FC6107}"/>
            </ac:spMkLst>
          </pc:spChg>
          <pc:spChg chg="mod">
            <ac:chgData name="Thomas Stockhammer" userId="2aa20ba2-ba43-46c1-9e8b-e40494025eed" providerId="ADAL" clId="{90AB34A4-D1AC-40FE-A45F-3E15B93EF84E}" dt="2024-09-16T09:04:01.928" v="102"/>
            <ac:spMkLst>
              <pc:docMk/>
              <pc:sldMasterMk cId="1624411132" sldId="2147484354"/>
              <pc:sldLayoutMk cId="3697697211" sldId="2147484730"/>
              <ac:spMk id="9" creationId="{49AC31FE-26ED-4666-B85B-8A0A27C741C1}"/>
            </ac:spMkLst>
          </pc:spChg>
          <pc:spChg chg="mod">
            <ac:chgData name="Thomas Stockhammer" userId="2aa20ba2-ba43-46c1-9e8b-e40494025eed" providerId="ADAL" clId="{90AB34A4-D1AC-40FE-A45F-3E15B93EF84E}" dt="2024-09-16T09:04:01.928" v="102"/>
            <ac:spMkLst>
              <pc:docMk/>
              <pc:sldMasterMk cId="1624411132" sldId="2147484354"/>
              <pc:sldLayoutMk cId="3697697211" sldId="2147484730"/>
              <ac:spMk id="10" creationId="{50378E23-3DB4-42E4-8375-2AC0CDCB639A}"/>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1773180573" sldId="2147484731"/>
          </pc:sldLayoutMkLst>
          <pc:spChg chg="mod">
            <ac:chgData name="Thomas Stockhammer" userId="2aa20ba2-ba43-46c1-9e8b-e40494025eed" providerId="ADAL" clId="{90AB34A4-D1AC-40FE-A45F-3E15B93EF84E}" dt="2024-09-16T09:04:01.928" v="102"/>
            <ac:spMkLst>
              <pc:docMk/>
              <pc:sldMasterMk cId="1624411132" sldId="2147484354"/>
              <pc:sldLayoutMk cId="1773180573" sldId="2147484731"/>
              <ac:spMk id="7" creationId="{5B05E55E-4E31-4720-B7A8-F4EA4666E62B}"/>
            </ac:spMkLst>
          </pc:spChg>
          <pc:spChg chg="mod">
            <ac:chgData name="Thomas Stockhammer" userId="2aa20ba2-ba43-46c1-9e8b-e40494025eed" providerId="ADAL" clId="{90AB34A4-D1AC-40FE-A45F-3E15B93EF84E}" dt="2024-09-16T09:04:01.928" v="102"/>
            <ac:spMkLst>
              <pc:docMk/>
              <pc:sldMasterMk cId="1624411132" sldId="2147484354"/>
              <pc:sldLayoutMk cId="1773180573" sldId="2147484731"/>
              <ac:spMk id="10" creationId="{50378E23-3DB4-42E4-8375-2AC0CDCB639A}"/>
            </ac:spMkLst>
          </pc:spChg>
          <pc:spChg chg="mod">
            <ac:chgData name="Thomas Stockhammer" userId="2aa20ba2-ba43-46c1-9e8b-e40494025eed" providerId="ADAL" clId="{90AB34A4-D1AC-40FE-A45F-3E15B93EF84E}" dt="2024-09-16T09:04:01.928" v="102"/>
            <ac:spMkLst>
              <pc:docMk/>
              <pc:sldMasterMk cId="1624411132" sldId="2147484354"/>
              <pc:sldLayoutMk cId="1773180573" sldId="2147484731"/>
              <ac:spMk id="52" creationId="{21CCE1E2-D3E9-440A-A7A2-9A3EE0A282FC}"/>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2247069718" sldId="2147484732"/>
          </pc:sldLayoutMkLst>
          <pc:spChg chg="mod">
            <ac:chgData name="Thomas Stockhammer" userId="2aa20ba2-ba43-46c1-9e8b-e40494025eed" providerId="ADAL" clId="{90AB34A4-D1AC-40FE-A45F-3E15B93EF84E}" dt="2024-09-16T09:04:01.928" v="102"/>
            <ac:spMkLst>
              <pc:docMk/>
              <pc:sldMasterMk cId="1624411132" sldId="2147484354"/>
              <pc:sldLayoutMk cId="2247069718" sldId="2147484732"/>
              <ac:spMk id="9" creationId="{ADAEEFC9-1B97-4F96-826D-993D38DFD5B6}"/>
            </ac:spMkLst>
          </pc:spChg>
          <pc:spChg chg="mod">
            <ac:chgData name="Thomas Stockhammer" userId="2aa20ba2-ba43-46c1-9e8b-e40494025eed" providerId="ADAL" clId="{90AB34A4-D1AC-40FE-A45F-3E15B93EF84E}" dt="2024-09-16T09:04:01.928" v="102"/>
            <ac:spMkLst>
              <pc:docMk/>
              <pc:sldMasterMk cId="1624411132" sldId="2147484354"/>
              <pc:sldLayoutMk cId="2247069718" sldId="2147484732"/>
              <ac:spMk id="12" creationId="{26C2B330-CA81-4AC8-9295-95D8B999A52E}"/>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4248211163" sldId="2147484733"/>
          </pc:sldLayoutMkLst>
          <pc:spChg chg="mod">
            <ac:chgData name="Thomas Stockhammer" userId="2aa20ba2-ba43-46c1-9e8b-e40494025eed" providerId="ADAL" clId="{90AB34A4-D1AC-40FE-A45F-3E15B93EF84E}" dt="2024-09-16T09:04:01.928" v="102"/>
            <ac:spMkLst>
              <pc:docMk/>
              <pc:sldMasterMk cId="1624411132" sldId="2147484354"/>
              <pc:sldLayoutMk cId="4248211163" sldId="2147484733"/>
              <ac:spMk id="9" creationId="{ADAEEFC9-1B97-4F96-826D-993D38DFD5B6}"/>
            </ac:spMkLst>
          </pc:spChg>
          <pc:spChg chg="mod">
            <ac:chgData name="Thomas Stockhammer" userId="2aa20ba2-ba43-46c1-9e8b-e40494025eed" providerId="ADAL" clId="{90AB34A4-D1AC-40FE-A45F-3E15B93EF84E}" dt="2024-09-16T09:04:01.928" v="102"/>
            <ac:spMkLst>
              <pc:docMk/>
              <pc:sldMasterMk cId="1624411132" sldId="2147484354"/>
              <pc:sldLayoutMk cId="4248211163" sldId="2147484733"/>
              <ac:spMk id="12" creationId="{26C2B330-CA81-4AC8-9295-95D8B999A52E}"/>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2867251466" sldId="2147484734"/>
          </pc:sldLayoutMkLst>
          <pc:spChg chg="mod">
            <ac:chgData name="Thomas Stockhammer" userId="2aa20ba2-ba43-46c1-9e8b-e40494025eed" providerId="ADAL" clId="{90AB34A4-D1AC-40FE-A45F-3E15B93EF84E}" dt="2024-09-16T09:04:01.928" v="102"/>
            <ac:spMkLst>
              <pc:docMk/>
              <pc:sldMasterMk cId="1624411132" sldId="2147484354"/>
              <pc:sldLayoutMk cId="2867251466" sldId="2147484734"/>
              <ac:spMk id="8" creationId="{C2E08BD1-BCB5-464E-A624-7C8D59C0C0B9}"/>
            </ac:spMkLst>
          </pc:spChg>
          <pc:spChg chg="mod">
            <ac:chgData name="Thomas Stockhammer" userId="2aa20ba2-ba43-46c1-9e8b-e40494025eed" providerId="ADAL" clId="{90AB34A4-D1AC-40FE-A45F-3E15B93EF84E}" dt="2024-09-16T09:04:01.928" v="102"/>
            <ac:spMkLst>
              <pc:docMk/>
              <pc:sldMasterMk cId="1624411132" sldId="2147484354"/>
              <pc:sldLayoutMk cId="2867251466" sldId="2147484734"/>
              <ac:spMk id="9" creationId="{E73A6FF3-D047-4614-AD57-602D68D4A46C}"/>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2446479640" sldId="2147484735"/>
          </pc:sldLayoutMkLst>
          <pc:spChg chg="mod">
            <ac:chgData name="Thomas Stockhammer" userId="2aa20ba2-ba43-46c1-9e8b-e40494025eed" providerId="ADAL" clId="{90AB34A4-D1AC-40FE-A45F-3E15B93EF84E}" dt="2024-09-16T09:04:01.928" v="102"/>
            <ac:spMkLst>
              <pc:docMk/>
              <pc:sldMasterMk cId="1624411132" sldId="2147484354"/>
              <pc:sldLayoutMk cId="2446479640" sldId="2147484735"/>
              <ac:spMk id="8" creationId="{ECF4BB80-106E-4F06-8637-959A2D9E4F74}"/>
            </ac:spMkLst>
          </pc:spChg>
          <pc:spChg chg="mod">
            <ac:chgData name="Thomas Stockhammer" userId="2aa20ba2-ba43-46c1-9e8b-e40494025eed" providerId="ADAL" clId="{90AB34A4-D1AC-40FE-A45F-3E15B93EF84E}" dt="2024-09-16T09:04:01.928" v="102"/>
            <ac:spMkLst>
              <pc:docMk/>
              <pc:sldMasterMk cId="1624411132" sldId="2147484354"/>
              <pc:sldLayoutMk cId="2446479640" sldId="2147484735"/>
              <ac:spMk id="9" creationId="{2034326E-AB1D-4AB4-90EB-3CDD025430AE}"/>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4241244204" sldId="2147484736"/>
          </pc:sldLayoutMkLst>
          <pc:spChg chg="mod">
            <ac:chgData name="Thomas Stockhammer" userId="2aa20ba2-ba43-46c1-9e8b-e40494025eed" providerId="ADAL" clId="{90AB34A4-D1AC-40FE-A45F-3E15B93EF84E}" dt="2024-09-16T09:04:01.928" v="102"/>
            <ac:spMkLst>
              <pc:docMk/>
              <pc:sldMasterMk cId="1624411132" sldId="2147484354"/>
              <pc:sldLayoutMk cId="4241244204" sldId="2147484736"/>
              <ac:spMk id="8" creationId="{0E40E159-9F39-4F01-A7AA-D2D8902DFD25}"/>
            </ac:spMkLst>
          </pc:spChg>
          <pc:spChg chg="mod">
            <ac:chgData name="Thomas Stockhammer" userId="2aa20ba2-ba43-46c1-9e8b-e40494025eed" providerId="ADAL" clId="{90AB34A4-D1AC-40FE-A45F-3E15B93EF84E}" dt="2024-09-16T09:04:01.928" v="102"/>
            <ac:spMkLst>
              <pc:docMk/>
              <pc:sldMasterMk cId="1624411132" sldId="2147484354"/>
              <pc:sldLayoutMk cId="4241244204" sldId="2147484736"/>
              <ac:spMk id="9" creationId="{729CFA0F-02A0-4AF1-9722-392DFCA4E221}"/>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1301902472" sldId="2147484737"/>
          </pc:sldLayoutMkLst>
          <pc:spChg chg="mod">
            <ac:chgData name="Thomas Stockhammer" userId="2aa20ba2-ba43-46c1-9e8b-e40494025eed" providerId="ADAL" clId="{90AB34A4-D1AC-40FE-A45F-3E15B93EF84E}" dt="2024-09-16T09:04:01.928" v="102"/>
            <ac:spMkLst>
              <pc:docMk/>
              <pc:sldMasterMk cId="1624411132" sldId="2147484354"/>
              <pc:sldLayoutMk cId="1301902472" sldId="2147484737"/>
              <ac:spMk id="8" creationId="{9D3C0F03-E0C3-42D5-87D1-59F797FD9D43}"/>
            </ac:spMkLst>
          </pc:spChg>
          <pc:spChg chg="mod">
            <ac:chgData name="Thomas Stockhammer" userId="2aa20ba2-ba43-46c1-9e8b-e40494025eed" providerId="ADAL" clId="{90AB34A4-D1AC-40FE-A45F-3E15B93EF84E}" dt="2024-09-16T09:04:01.928" v="102"/>
            <ac:spMkLst>
              <pc:docMk/>
              <pc:sldMasterMk cId="1624411132" sldId="2147484354"/>
              <pc:sldLayoutMk cId="1301902472" sldId="2147484737"/>
              <ac:spMk id="9" creationId="{57F736A3-4D11-4C0C-A858-4F2FF633E43B}"/>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3846114125" sldId="2147484738"/>
          </pc:sldLayoutMkLst>
          <pc:spChg chg="mod">
            <ac:chgData name="Thomas Stockhammer" userId="2aa20ba2-ba43-46c1-9e8b-e40494025eed" providerId="ADAL" clId="{90AB34A4-D1AC-40FE-A45F-3E15B93EF84E}" dt="2024-09-16T09:04:01.928" v="102"/>
            <ac:spMkLst>
              <pc:docMk/>
              <pc:sldMasterMk cId="1624411132" sldId="2147484354"/>
              <pc:sldLayoutMk cId="3846114125" sldId="2147484738"/>
              <ac:spMk id="44" creationId="{03C477BE-D0D7-4C03-AB42-77F4B84445FA}"/>
            </ac:spMkLst>
          </pc:spChg>
          <pc:spChg chg="mod">
            <ac:chgData name="Thomas Stockhammer" userId="2aa20ba2-ba43-46c1-9e8b-e40494025eed" providerId="ADAL" clId="{90AB34A4-D1AC-40FE-A45F-3E15B93EF84E}" dt="2024-09-16T09:04:01.928" v="102"/>
            <ac:spMkLst>
              <pc:docMk/>
              <pc:sldMasterMk cId="1624411132" sldId="2147484354"/>
              <pc:sldLayoutMk cId="3846114125" sldId="2147484738"/>
              <ac:spMk id="48" creationId="{F41400D9-5427-4CCF-8EC3-EDC18DC1C8FE}"/>
            </ac:spMkLst>
          </pc:spChg>
          <pc:spChg chg="mod">
            <ac:chgData name="Thomas Stockhammer" userId="2aa20ba2-ba43-46c1-9e8b-e40494025eed" providerId="ADAL" clId="{90AB34A4-D1AC-40FE-A45F-3E15B93EF84E}" dt="2024-09-16T09:04:01.928" v="102"/>
            <ac:spMkLst>
              <pc:docMk/>
              <pc:sldMasterMk cId="1624411132" sldId="2147484354"/>
              <pc:sldLayoutMk cId="3846114125" sldId="2147484738"/>
              <ac:spMk id="50" creationId="{4D2C86BC-DD41-43F8-B440-D5D76422C6C0}"/>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2874673288" sldId="2147484739"/>
          </pc:sldLayoutMkLst>
          <pc:spChg chg="mod">
            <ac:chgData name="Thomas Stockhammer" userId="2aa20ba2-ba43-46c1-9e8b-e40494025eed" providerId="ADAL" clId="{90AB34A4-D1AC-40FE-A45F-3E15B93EF84E}" dt="2024-09-16T09:04:01.928" v="102"/>
            <ac:spMkLst>
              <pc:docMk/>
              <pc:sldMasterMk cId="1624411132" sldId="2147484354"/>
              <pc:sldLayoutMk cId="2874673288" sldId="2147484739"/>
              <ac:spMk id="7" creationId="{D96FDD69-DC19-4F6F-B8DC-DF46F9DF84D8}"/>
            </ac:spMkLst>
          </pc:spChg>
          <pc:spChg chg="mod">
            <ac:chgData name="Thomas Stockhammer" userId="2aa20ba2-ba43-46c1-9e8b-e40494025eed" providerId="ADAL" clId="{90AB34A4-D1AC-40FE-A45F-3E15B93EF84E}" dt="2024-09-16T09:04:01.928" v="102"/>
            <ac:spMkLst>
              <pc:docMk/>
              <pc:sldMasterMk cId="1624411132" sldId="2147484354"/>
              <pc:sldLayoutMk cId="2874673288" sldId="2147484739"/>
              <ac:spMk id="9" creationId="{49C5F39E-900A-40BF-B369-CE8E2DB19A04}"/>
            </ac:spMkLst>
          </pc:spChg>
          <pc:spChg chg="mod">
            <ac:chgData name="Thomas Stockhammer" userId="2aa20ba2-ba43-46c1-9e8b-e40494025eed" providerId="ADAL" clId="{90AB34A4-D1AC-40FE-A45F-3E15B93EF84E}" dt="2024-09-16T09:04:01.928" v="102"/>
            <ac:spMkLst>
              <pc:docMk/>
              <pc:sldMasterMk cId="1624411132" sldId="2147484354"/>
              <pc:sldLayoutMk cId="2874673288" sldId="2147484739"/>
              <ac:spMk id="10" creationId="{2462F1E1-2667-40B3-80CA-74BB3BE3FD5C}"/>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1519477932" sldId="2147484740"/>
          </pc:sldLayoutMkLst>
          <pc:spChg chg="mod">
            <ac:chgData name="Thomas Stockhammer" userId="2aa20ba2-ba43-46c1-9e8b-e40494025eed" providerId="ADAL" clId="{90AB34A4-D1AC-40FE-A45F-3E15B93EF84E}" dt="2024-09-16T09:04:01.928" v="102"/>
            <ac:spMkLst>
              <pc:docMk/>
              <pc:sldMasterMk cId="1624411132" sldId="2147484354"/>
              <pc:sldLayoutMk cId="1519477932" sldId="2147484740"/>
              <ac:spMk id="7" creationId="{5DC8EBCF-B0D3-48CD-8A88-27BF4EA27D80}"/>
            </ac:spMkLst>
          </pc:spChg>
          <pc:spChg chg="mod">
            <ac:chgData name="Thomas Stockhammer" userId="2aa20ba2-ba43-46c1-9e8b-e40494025eed" providerId="ADAL" clId="{90AB34A4-D1AC-40FE-A45F-3E15B93EF84E}" dt="2024-09-16T09:04:01.928" v="102"/>
            <ac:spMkLst>
              <pc:docMk/>
              <pc:sldMasterMk cId="1624411132" sldId="2147484354"/>
              <pc:sldLayoutMk cId="1519477932" sldId="2147484740"/>
              <ac:spMk id="9" creationId="{160CB0DF-8AEB-43E3-AB55-96ED636D1BBA}"/>
            </ac:spMkLst>
          </pc:spChg>
          <pc:spChg chg="mod">
            <ac:chgData name="Thomas Stockhammer" userId="2aa20ba2-ba43-46c1-9e8b-e40494025eed" providerId="ADAL" clId="{90AB34A4-D1AC-40FE-A45F-3E15B93EF84E}" dt="2024-09-16T09:04:01.928" v="102"/>
            <ac:spMkLst>
              <pc:docMk/>
              <pc:sldMasterMk cId="1624411132" sldId="2147484354"/>
              <pc:sldLayoutMk cId="1519477932" sldId="2147484740"/>
              <ac:spMk id="10" creationId="{B482B713-92C0-47EE-A958-9C92B2D1FDE7}"/>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1437130679" sldId="2147484741"/>
          </pc:sldLayoutMkLst>
          <pc:spChg chg="mod">
            <ac:chgData name="Thomas Stockhammer" userId="2aa20ba2-ba43-46c1-9e8b-e40494025eed" providerId="ADAL" clId="{90AB34A4-D1AC-40FE-A45F-3E15B93EF84E}" dt="2024-09-16T09:04:01.928" v="102"/>
            <ac:spMkLst>
              <pc:docMk/>
              <pc:sldMasterMk cId="1624411132" sldId="2147484354"/>
              <pc:sldLayoutMk cId="1437130679" sldId="2147484741"/>
              <ac:spMk id="7" creationId="{5DC8EBCF-B0D3-48CD-8A88-27BF4EA27D80}"/>
            </ac:spMkLst>
          </pc:spChg>
          <pc:spChg chg="mod">
            <ac:chgData name="Thomas Stockhammer" userId="2aa20ba2-ba43-46c1-9e8b-e40494025eed" providerId="ADAL" clId="{90AB34A4-D1AC-40FE-A45F-3E15B93EF84E}" dt="2024-09-16T09:04:01.928" v="102"/>
            <ac:spMkLst>
              <pc:docMk/>
              <pc:sldMasterMk cId="1624411132" sldId="2147484354"/>
              <pc:sldLayoutMk cId="1437130679" sldId="2147484741"/>
              <ac:spMk id="9" creationId="{160CB0DF-8AEB-43E3-AB55-96ED636D1BBA}"/>
            </ac:spMkLst>
          </pc:spChg>
          <pc:spChg chg="mod">
            <ac:chgData name="Thomas Stockhammer" userId="2aa20ba2-ba43-46c1-9e8b-e40494025eed" providerId="ADAL" clId="{90AB34A4-D1AC-40FE-A45F-3E15B93EF84E}" dt="2024-09-16T09:04:01.928" v="102"/>
            <ac:spMkLst>
              <pc:docMk/>
              <pc:sldMasterMk cId="1624411132" sldId="2147484354"/>
              <pc:sldLayoutMk cId="1437130679" sldId="2147484741"/>
              <ac:spMk id="10" creationId="{B482B713-92C0-47EE-A958-9C92B2D1FDE7}"/>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1473019553" sldId="2147484742"/>
          </pc:sldLayoutMkLst>
          <pc:spChg chg="mod">
            <ac:chgData name="Thomas Stockhammer" userId="2aa20ba2-ba43-46c1-9e8b-e40494025eed" providerId="ADAL" clId="{90AB34A4-D1AC-40FE-A45F-3E15B93EF84E}" dt="2024-09-16T09:04:01.928" v="102"/>
            <ac:spMkLst>
              <pc:docMk/>
              <pc:sldMasterMk cId="1624411132" sldId="2147484354"/>
              <pc:sldLayoutMk cId="1473019553" sldId="2147484742"/>
              <ac:spMk id="7" creationId="{65534064-A952-42C5-A948-3EFE0CE7E3F7}"/>
            </ac:spMkLst>
          </pc:spChg>
          <pc:spChg chg="mod">
            <ac:chgData name="Thomas Stockhammer" userId="2aa20ba2-ba43-46c1-9e8b-e40494025eed" providerId="ADAL" clId="{90AB34A4-D1AC-40FE-A45F-3E15B93EF84E}" dt="2024-09-16T09:04:01.928" v="102"/>
            <ac:spMkLst>
              <pc:docMk/>
              <pc:sldMasterMk cId="1624411132" sldId="2147484354"/>
              <pc:sldLayoutMk cId="1473019553" sldId="2147484742"/>
              <ac:spMk id="9" creationId="{8B3DE6C8-2C76-4AAC-83C6-69C24A51F14F}"/>
            </ac:spMkLst>
          </pc:spChg>
          <pc:spChg chg="mod">
            <ac:chgData name="Thomas Stockhammer" userId="2aa20ba2-ba43-46c1-9e8b-e40494025eed" providerId="ADAL" clId="{90AB34A4-D1AC-40FE-A45F-3E15B93EF84E}" dt="2024-09-16T09:04:01.928" v="102"/>
            <ac:spMkLst>
              <pc:docMk/>
              <pc:sldMasterMk cId="1624411132" sldId="2147484354"/>
              <pc:sldLayoutMk cId="1473019553" sldId="2147484742"/>
              <ac:spMk id="10" creationId="{64461E69-3906-486E-9542-28361ECC3776}"/>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4290250815" sldId="2147484743"/>
          </pc:sldLayoutMkLst>
          <pc:spChg chg="mod">
            <ac:chgData name="Thomas Stockhammer" userId="2aa20ba2-ba43-46c1-9e8b-e40494025eed" providerId="ADAL" clId="{90AB34A4-D1AC-40FE-A45F-3E15B93EF84E}" dt="2024-09-16T09:04:01.928" v="102"/>
            <ac:spMkLst>
              <pc:docMk/>
              <pc:sldMasterMk cId="1624411132" sldId="2147484354"/>
              <pc:sldLayoutMk cId="4290250815" sldId="2147484743"/>
              <ac:spMk id="7" creationId="{65534064-A952-42C5-A948-3EFE0CE7E3F7}"/>
            </ac:spMkLst>
          </pc:spChg>
          <pc:spChg chg="mod">
            <ac:chgData name="Thomas Stockhammer" userId="2aa20ba2-ba43-46c1-9e8b-e40494025eed" providerId="ADAL" clId="{90AB34A4-D1AC-40FE-A45F-3E15B93EF84E}" dt="2024-09-16T09:04:01.928" v="102"/>
            <ac:spMkLst>
              <pc:docMk/>
              <pc:sldMasterMk cId="1624411132" sldId="2147484354"/>
              <pc:sldLayoutMk cId="4290250815" sldId="2147484743"/>
              <ac:spMk id="9" creationId="{8B3DE6C8-2C76-4AAC-83C6-69C24A51F14F}"/>
            </ac:spMkLst>
          </pc:spChg>
          <pc:spChg chg="mod">
            <ac:chgData name="Thomas Stockhammer" userId="2aa20ba2-ba43-46c1-9e8b-e40494025eed" providerId="ADAL" clId="{90AB34A4-D1AC-40FE-A45F-3E15B93EF84E}" dt="2024-09-16T09:04:01.928" v="102"/>
            <ac:spMkLst>
              <pc:docMk/>
              <pc:sldMasterMk cId="1624411132" sldId="2147484354"/>
              <pc:sldLayoutMk cId="4290250815" sldId="2147484743"/>
              <ac:spMk id="10" creationId="{64461E69-3906-486E-9542-28361ECC3776}"/>
            </ac:spMkLst>
          </pc:spChg>
        </pc:sldLayoutChg>
        <pc:sldLayoutChg chg="mod ord">
          <pc:chgData name="Thomas Stockhammer" userId="2aa20ba2-ba43-46c1-9e8b-e40494025eed" providerId="ADAL" clId="{90AB34A4-D1AC-40FE-A45F-3E15B93EF84E}" dt="2024-09-16T09:04:01.928" v="102"/>
          <pc:sldLayoutMkLst>
            <pc:docMk/>
            <pc:sldMasterMk cId="1624411132" sldId="2147484354"/>
            <pc:sldLayoutMk cId="1090372830" sldId="2147484744"/>
          </pc:sldLayoutMkLst>
        </pc:sldLayoutChg>
        <pc:sldLayoutChg chg="mod ord">
          <pc:chgData name="Thomas Stockhammer" userId="2aa20ba2-ba43-46c1-9e8b-e40494025eed" providerId="ADAL" clId="{90AB34A4-D1AC-40FE-A45F-3E15B93EF84E}" dt="2024-09-16T09:04:01.928" v="102"/>
          <pc:sldLayoutMkLst>
            <pc:docMk/>
            <pc:sldMasterMk cId="1624411132" sldId="2147484354"/>
            <pc:sldLayoutMk cId="2369360943" sldId="2147484745"/>
          </pc:sldLayoutMkLst>
        </pc:sldLayoutChg>
        <pc:sldLayoutChg chg="mod ord">
          <pc:chgData name="Thomas Stockhammer" userId="2aa20ba2-ba43-46c1-9e8b-e40494025eed" providerId="ADAL" clId="{90AB34A4-D1AC-40FE-A45F-3E15B93EF84E}" dt="2024-09-16T09:04:01.928" v="102"/>
          <pc:sldLayoutMkLst>
            <pc:docMk/>
            <pc:sldMasterMk cId="1624411132" sldId="2147484354"/>
            <pc:sldLayoutMk cId="2353976284" sldId="2147484746"/>
          </pc:sldLayoutMkLst>
        </pc:sldLayoutChg>
        <pc:sldLayoutChg chg="mod ord">
          <pc:chgData name="Thomas Stockhammer" userId="2aa20ba2-ba43-46c1-9e8b-e40494025eed" providerId="ADAL" clId="{90AB34A4-D1AC-40FE-A45F-3E15B93EF84E}" dt="2024-09-16T09:04:01.928" v="102"/>
          <pc:sldLayoutMkLst>
            <pc:docMk/>
            <pc:sldMasterMk cId="1624411132" sldId="2147484354"/>
            <pc:sldLayoutMk cId="2787367894" sldId="2147484747"/>
          </pc:sldLayoutMkLst>
        </pc:sldLayoutChg>
        <pc:sldLayoutChg chg="mod ord">
          <pc:chgData name="Thomas Stockhammer" userId="2aa20ba2-ba43-46c1-9e8b-e40494025eed" providerId="ADAL" clId="{90AB34A4-D1AC-40FE-A45F-3E15B93EF84E}" dt="2024-09-16T09:04:01.928" v="102"/>
          <pc:sldLayoutMkLst>
            <pc:docMk/>
            <pc:sldMasterMk cId="1624411132" sldId="2147484354"/>
            <pc:sldLayoutMk cId="1333855840" sldId="2147484748"/>
          </pc:sldLayoutMkLst>
        </pc:sldLayoutChg>
        <pc:sldLayoutChg chg="mod ord">
          <pc:chgData name="Thomas Stockhammer" userId="2aa20ba2-ba43-46c1-9e8b-e40494025eed" providerId="ADAL" clId="{90AB34A4-D1AC-40FE-A45F-3E15B93EF84E}" dt="2024-09-16T09:04:01.928" v="102"/>
          <pc:sldLayoutMkLst>
            <pc:docMk/>
            <pc:sldMasterMk cId="1624411132" sldId="2147484354"/>
            <pc:sldLayoutMk cId="882648253" sldId="2147484749"/>
          </pc:sldLayoutMkLst>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3152953631" sldId="2147484750"/>
          </pc:sldLayoutMkLst>
          <pc:spChg chg="mod">
            <ac:chgData name="Thomas Stockhammer" userId="2aa20ba2-ba43-46c1-9e8b-e40494025eed" providerId="ADAL" clId="{90AB34A4-D1AC-40FE-A45F-3E15B93EF84E}" dt="2024-09-16T09:04:01.928" v="102"/>
            <ac:spMkLst>
              <pc:docMk/>
              <pc:sldMasterMk cId="1624411132" sldId="2147484354"/>
              <pc:sldLayoutMk cId="3152953631" sldId="2147484750"/>
              <ac:spMk id="7" creationId="{5B893AEF-8CC6-4AC7-845C-CFC058041D9D}"/>
            </ac:spMkLst>
          </pc:spChg>
          <pc:spChg chg="mod">
            <ac:chgData name="Thomas Stockhammer" userId="2aa20ba2-ba43-46c1-9e8b-e40494025eed" providerId="ADAL" clId="{90AB34A4-D1AC-40FE-A45F-3E15B93EF84E}" dt="2024-09-16T09:04:01.928" v="102"/>
            <ac:spMkLst>
              <pc:docMk/>
              <pc:sldMasterMk cId="1624411132" sldId="2147484354"/>
              <pc:sldLayoutMk cId="3152953631" sldId="2147484750"/>
              <ac:spMk id="8" creationId="{0494D142-EF1E-4E3E-8A11-81A879113278}"/>
            </ac:spMkLst>
          </pc:spChg>
          <pc:spChg chg="mod">
            <ac:chgData name="Thomas Stockhammer" userId="2aa20ba2-ba43-46c1-9e8b-e40494025eed" providerId="ADAL" clId="{90AB34A4-D1AC-40FE-A45F-3E15B93EF84E}" dt="2024-09-16T09:04:01.928" v="102"/>
            <ac:spMkLst>
              <pc:docMk/>
              <pc:sldMasterMk cId="1624411132" sldId="2147484354"/>
              <pc:sldLayoutMk cId="3152953631" sldId="2147484750"/>
              <ac:spMk id="10" creationId="{36EECB88-7345-4EF1-ADBA-EB325EF95271}"/>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2664055204" sldId="2147484751"/>
          </pc:sldLayoutMkLst>
          <pc:spChg chg="mod">
            <ac:chgData name="Thomas Stockhammer" userId="2aa20ba2-ba43-46c1-9e8b-e40494025eed" providerId="ADAL" clId="{90AB34A4-D1AC-40FE-A45F-3E15B93EF84E}" dt="2024-09-16T09:04:01.928" v="102"/>
            <ac:spMkLst>
              <pc:docMk/>
              <pc:sldMasterMk cId="1624411132" sldId="2147484354"/>
              <pc:sldLayoutMk cId="2664055204" sldId="2147484751"/>
              <ac:spMk id="3" creationId="{CBBD75C9-39AE-48FF-827B-E1B635F8E6BE}"/>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3422881203" sldId="2147484752"/>
          </pc:sldLayoutMkLst>
          <pc:spChg chg="mod">
            <ac:chgData name="Thomas Stockhammer" userId="2aa20ba2-ba43-46c1-9e8b-e40494025eed" providerId="ADAL" clId="{90AB34A4-D1AC-40FE-A45F-3E15B93EF84E}" dt="2024-09-16T09:04:01.928" v="102"/>
            <ac:spMkLst>
              <pc:docMk/>
              <pc:sldMasterMk cId="1624411132" sldId="2147484354"/>
              <pc:sldLayoutMk cId="3422881203" sldId="2147484752"/>
              <ac:spMk id="3" creationId="{CBBD75C9-39AE-48FF-827B-E1B635F8E6BE}"/>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4163195673" sldId="2147484753"/>
          </pc:sldLayoutMkLst>
          <pc:spChg chg="mod">
            <ac:chgData name="Thomas Stockhammer" userId="2aa20ba2-ba43-46c1-9e8b-e40494025eed" providerId="ADAL" clId="{90AB34A4-D1AC-40FE-A45F-3E15B93EF84E}" dt="2024-09-16T09:04:01.928" v="102"/>
            <ac:spMkLst>
              <pc:docMk/>
              <pc:sldMasterMk cId="1624411132" sldId="2147484354"/>
              <pc:sldLayoutMk cId="4163195673" sldId="2147484753"/>
              <ac:spMk id="8" creationId="{3ADF0E24-C66C-44A4-AE54-4A2040B1C13A}"/>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2711859565" sldId="2147484754"/>
          </pc:sldLayoutMkLst>
          <pc:spChg chg="mod">
            <ac:chgData name="Thomas Stockhammer" userId="2aa20ba2-ba43-46c1-9e8b-e40494025eed" providerId="ADAL" clId="{90AB34A4-D1AC-40FE-A45F-3E15B93EF84E}" dt="2024-09-16T09:04:01.928" v="102"/>
            <ac:spMkLst>
              <pc:docMk/>
              <pc:sldMasterMk cId="1624411132" sldId="2147484354"/>
              <pc:sldLayoutMk cId="2711859565" sldId="2147484754"/>
              <ac:spMk id="10" creationId="{36EECB88-7345-4EF1-ADBA-EB325EF95271}"/>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515223989" sldId="2147484755"/>
          </pc:sldLayoutMkLst>
          <pc:spChg chg="mod">
            <ac:chgData name="Thomas Stockhammer" userId="2aa20ba2-ba43-46c1-9e8b-e40494025eed" providerId="ADAL" clId="{90AB34A4-D1AC-40FE-A45F-3E15B93EF84E}" dt="2024-09-16T09:04:01.928" v="102"/>
            <ac:spMkLst>
              <pc:docMk/>
              <pc:sldMasterMk cId="1624411132" sldId="2147484354"/>
              <pc:sldLayoutMk cId="515223989" sldId="2147484755"/>
              <ac:spMk id="5" creationId="{3A8C094D-2D0E-47CC-A990-E35B829AB4AA}"/>
            </ac:spMkLst>
          </pc:spChg>
          <pc:spChg chg="mod">
            <ac:chgData name="Thomas Stockhammer" userId="2aa20ba2-ba43-46c1-9e8b-e40494025eed" providerId="ADAL" clId="{90AB34A4-D1AC-40FE-A45F-3E15B93EF84E}" dt="2024-09-16T09:04:01.928" v="102"/>
            <ac:spMkLst>
              <pc:docMk/>
              <pc:sldMasterMk cId="1624411132" sldId="2147484354"/>
              <pc:sldLayoutMk cId="515223989" sldId="2147484755"/>
              <ac:spMk id="7" creationId="{00000000-0000-0000-0000-000000000000}"/>
            </ac:spMkLst>
          </pc:spChg>
          <pc:spChg chg="mod">
            <ac:chgData name="Thomas Stockhammer" userId="2aa20ba2-ba43-46c1-9e8b-e40494025eed" providerId="ADAL" clId="{90AB34A4-D1AC-40FE-A45F-3E15B93EF84E}" dt="2024-09-16T09:04:01.928" v="102"/>
            <ac:spMkLst>
              <pc:docMk/>
              <pc:sldMasterMk cId="1624411132" sldId="2147484354"/>
              <pc:sldLayoutMk cId="515223989" sldId="2147484755"/>
              <ac:spMk id="20" creationId="{3DC57BFA-5ECC-427D-BB61-A54DE82484AA}"/>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1260725992" sldId="2147484756"/>
          </pc:sldLayoutMkLst>
          <pc:spChg chg="mod">
            <ac:chgData name="Thomas Stockhammer" userId="2aa20ba2-ba43-46c1-9e8b-e40494025eed" providerId="ADAL" clId="{90AB34A4-D1AC-40FE-A45F-3E15B93EF84E}" dt="2024-09-16T09:04:01.928" v="102"/>
            <ac:spMkLst>
              <pc:docMk/>
              <pc:sldMasterMk cId="1624411132" sldId="2147484354"/>
              <pc:sldLayoutMk cId="1260725992" sldId="2147484756"/>
              <ac:spMk id="4" creationId="{00000000-0000-0000-0000-000000000000}"/>
            </ac:spMkLst>
          </pc:spChg>
          <pc:spChg chg="mod">
            <ac:chgData name="Thomas Stockhammer" userId="2aa20ba2-ba43-46c1-9e8b-e40494025eed" providerId="ADAL" clId="{90AB34A4-D1AC-40FE-A45F-3E15B93EF84E}" dt="2024-09-16T09:04:01.928" v="102"/>
            <ac:spMkLst>
              <pc:docMk/>
              <pc:sldMasterMk cId="1624411132" sldId="2147484354"/>
              <pc:sldLayoutMk cId="1260725992" sldId="2147484756"/>
              <ac:spMk id="6" creationId="{00000000-0000-0000-0000-000000000000}"/>
            </ac:spMkLst>
          </pc:spChg>
          <pc:spChg chg="mod">
            <ac:chgData name="Thomas Stockhammer" userId="2aa20ba2-ba43-46c1-9e8b-e40494025eed" providerId="ADAL" clId="{90AB34A4-D1AC-40FE-A45F-3E15B93EF84E}" dt="2024-09-16T09:04:01.928" v="102"/>
            <ac:spMkLst>
              <pc:docMk/>
              <pc:sldMasterMk cId="1624411132" sldId="2147484354"/>
              <pc:sldLayoutMk cId="1260725992" sldId="2147484756"/>
              <ac:spMk id="7" creationId="{A7B100CC-8F88-4029-AD1D-D7AAE0BEEC08}"/>
            </ac:spMkLst>
          </pc:spChg>
          <pc:spChg chg="mod">
            <ac:chgData name="Thomas Stockhammer" userId="2aa20ba2-ba43-46c1-9e8b-e40494025eed" providerId="ADAL" clId="{90AB34A4-D1AC-40FE-A45F-3E15B93EF84E}" dt="2024-09-16T09:04:01.928" v="102"/>
            <ac:spMkLst>
              <pc:docMk/>
              <pc:sldMasterMk cId="1624411132" sldId="2147484354"/>
              <pc:sldLayoutMk cId="1260725992" sldId="2147484756"/>
              <ac:spMk id="8" creationId="{A19E94CA-F00B-4A8B-A6EB-3E6BCE6D18AF}"/>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1286774916" sldId="2147484757"/>
          </pc:sldLayoutMkLst>
          <pc:spChg chg="mod">
            <ac:chgData name="Thomas Stockhammer" userId="2aa20ba2-ba43-46c1-9e8b-e40494025eed" providerId="ADAL" clId="{90AB34A4-D1AC-40FE-A45F-3E15B93EF84E}" dt="2024-09-16T09:04:01.928" v="102"/>
            <ac:spMkLst>
              <pc:docMk/>
              <pc:sldMasterMk cId="1624411132" sldId="2147484354"/>
              <pc:sldLayoutMk cId="1286774916" sldId="2147484757"/>
              <ac:spMk id="2" creationId="{00000000-0000-0000-0000-000000000000}"/>
            </ac:spMkLst>
          </pc:spChg>
          <pc:spChg chg="mod">
            <ac:chgData name="Thomas Stockhammer" userId="2aa20ba2-ba43-46c1-9e8b-e40494025eed" providerId="ADAL" clId="{90AB34A4-D1AC-40FE-A45F-3E15B93EF84E}" dt="2024-09-16T09:04:01.928" v="102"/>
            <ac:spMkLst>
              <pc:docMk/>
              <pc:sldMasterMk cId="1624411132" sldId="2147484354"/>
              <pc:sldLayoutMk cId="1286774916" sldId="2147484757"/>
              <ac:spMk id="10" creationId="{323D35A9-FEF4-4E1A-8A9F-5972769D0E83}"/>
            </ac:spMkLst>
          </pc:spChg>
          <pc:spChg chg="mod">
            <ac:chgData name="Thomas Stockhammer" userId="2aa20ba2-ba43-46c1-9e8b-e40494025eed" providerId="ADAL" clId="{90AB34A4-D1AC-40FE-A45F-3E15B93EF84E}" dt="2024-09-16T09:04:01.928" v="102"/>
            <ac:spMkLst>
              <pc:docMk/>
              <pc:sldMasterMk cId="1624411132" sldId="2147484354"/>
              <pc:sldLayoutMk cId="1286774916" sldId="2147484757"/>
              <ac:spMk id="12" creationId="{379BCE9F-B7E9-445D-B396-3D6F276DBE2C}"/>
            </ac:spMkLst>
          </pc:spChg>
          <pc:spChg chg="mod">
            <ac:chgData name="Thomas Stockhammer" userId="2aa20ba2-ba43-46c1-9e8b-e40494025eed" providerId="ADAL" clId="{90AB34A4-D1AC-40FE-A45F-3E15B93EF84E}" dt="2024-09-16T09:04:01.928" v="102"/>
            <ac:spMkLst>
              <pc:docMk/>
              <pc:sldMasterMk cId="1624411132" sldId="2147484354"/>
              <pc:sldLayoutMk cId="1286774916" sldId="2147484757"/>
              <ac:spMk id="13" creationId="{12E6831E-C096-4982-A5FF-5F3978209316}"/>
            </ac:spMkLst>
          </pc:spChg>
          <pc:spChg chg="mod">
            <ac:chgData name="Thomas Stockhammer" userId="2aa20ba2-ba43-46c1-9e8b-e40494025eed" providerId="ADAL" clId="{90AB34A4-D1AC-40FE-A45F-3E15B93EF84E}" dt="2024-09-16T09:04:01.928" v="102"/>
            <ac:spMkLst>
              <pc:docMk/>
              <pc:sldMasterMk cId="1624411132" sldId="2147484354"/>
              <pc:sldLayoutMk cId="1286774916" sldId="2147484757"/>
              <ac:spMk id="30" creationId="{99CF0DFE-6BBE-4459-92F2-E7476695A890}"/>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3638261083" sldId="2147484758"/>
          </pc:sldLayoutMkLst>
          <pc:spChg chg="mod">
            <ac:chgData name="Thomas Stockhammer" userId="2aa20ba2-ba43-46c1-9e8b-e40494025eed" providerId="ADAL" clId="{90AB34A4-D1AC-40FE-A45F-3E15B93EF84E}" dt="2024-09-16T09:04:01.928" v="102"/>
            <ac:spMkLst>
              <pc:docMk/>
              <pc:sldMasterMk cId="1624411132" sldId="2147484354"/>
              <pc:sldLayoutMk cId="3638261083" sldId="2147484758"/>
              <ac:spMk id="7" creationId="{00000000-0000-0000-0000-000000000000}"/>
            </ac:spMkLst>
          </pc:spChg>
          <pc:spChg chg="mod">
            <ac:chgData name="Thomas Stockhammer" userId="2aa20ba2-ba43-46c1-9e8b-e40494025eed" providerId="ADAL" clId="{90AB34A4-D1AC-40FE-A45F-3E15B93EF84E}" dt="2024-09-16T09:04:01.928" v="102"/>
            <ac:spMkLst>
              <pc:docMk/>
              <pc:sldMasterMk cId="1624411132" sldId="2147484354"/>
              <pc:sldLayoutMk cId="3638261083" sldId="2147484758"/>
              <ac:spMk id="12" creationId="{00000000-0000-0000-0000-000000000000}"/>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1261340338" sldId="2147484759"/>
          </pc:sldLayoutMkLst>
          <pc:spChg chg="mod">
            <ac:chgData name="Thomas Stockhammer" userId="2aa20ba2-ba43-46c1-9e8b-e40494025eed" providerId="ADAL" clId="{90AB34A4-D1AC-40FE-A45F-3E15B93EF84E}" dt="2024-09-16T09:04:01.928" v="102"/>
            <ac:spMkLst>
              <pc:docMk/>
              <pc:sldMasterMk cId="1624411132" sldId="2147484354"/>
              <pc:sldLayoutMk cId="1261340338" sldId="2147484759"/>
              <ac:spMk id="3" creationId="{CBBD75C9-39AE-48FF-827B-E1B635F8E6BE}"/>
            </ac:spMkLst>
          </pc:spChg>
          <pc:spChg chg="mod">
            <ac:chgData name="Thomas Stockhammer" userId="2aa20ba2-ba43-46c1-9e8b-e40494025eed" providerId="ADAL" clId="{90AB34A4-D1AC-40FE-A45F-3E15B93EF84E}" dt="2024-09-16T09:04:01.928" v="102"/>
            <ac:spMkLst>
              <pc:docMk/>
              <pc:sldMasterMk cId="1624411132" sldId="2147484354"/>
              <pc:sldLayoutMk cId="1261340338" sldId="2147484759"/>
              <ac:spMk id="5" creationId="{4B5845B0-2784-4142-BE67-A2438DF860FB}"/>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4079349066" sldId="2147484978"/>
          </pc:sldLayoutMkLst>
          <pc:spChg chg="mod">
            <ac:chgData name="Thomas Stockhammer" userId="2aa20ba2-ba43-46c1-9e8b-e40494025eed" providerId="ADAL" clId="{90AB34A4-D1AC-40FE-A45F-3E15B93EF84E}" dt="2024-09-16T09:04:01.928" v="102"/>
            <ac:spMkLst>
              <pc:docMk/>
              <pc:sldMasterMk cId="1624411132" sldId="2147484354"/>
              <pc:sldLayoutMk cId="4079349066" sldId="2147484978"/>
              <ac:spMk id="2" creationId="{F2F0B1F7-90FE-4E45-AE1D-CC54EF3218EA}"/>
            </ac:spMkLst>
          </pc:spChg>
          <pc:spChg chg="mod">
            <ac:chgData name="Thomas Stockhammer" userId="2aa20ba2-ba43-46c1-9e8b-e40494025eed" providerId="ADAL" clId="{90AB34A4-D1AC-40FE-A45F-3E15B93EF84E}" dt="2024-09-16T09:04:01.928" v="102"/>
            <ac:spMkLst>
              <pc:docMk/>
              <pc:sldMasterMk cId="1624411132" sldId="2147484354"/>
              <pc:sldLayoutMk cId="4079349066" sldId="2147484978"/>
              <ac:spMk id="9" creationId="{F159A567-2827-4283-996F-D7A0CA0EF091}"/>
            </ac:spMkLst>
          </pc:spChg>
          <pc:spChg chg="mod">
            <ac:chgData name="Thomas Stockhammer" userId="2aa20ba2-ba43-46c1-9e8b-e40494025eed" providerId="ADAL" clId="{90AB34A4-D1AC-40FE-A45F-3E15B93EF84E}" dt="2024-09-16T09:04:01.928" v="102"/>
            <ac:spMkLst>
              <pc:docMk/>
              <pc:sldMasterMk cId="1624411132" sldId="2147484354"/>
              <pc:sldLayoutMk cId="4079349066" sldId="2147484978"/>
              <ac:spMk id="11" creationId="{987CC11A-8DA4-4916-8DFB-F437A992D5D0}"/>
            </ac:spMkLst>
          </pc:spChg>
          <pc:spChg chg="mod">
            <ac:chgData name="Thomas Stockhammer" userId="2aa20ba2-ba43-46c1-9e8b-e40494025eed" providerId="ADAL" clId="{90AB34A4-D1AC-40FE-A45F-3E15B93EF84E}" dt="2024-09-16T09:04:01.928" v="102"/>
            <ac:spMkLst>
              <pc:docMk/>
              <pc:sldMasterMk cId="1624411132" sldId="2147484354"/>
              <pc:sldLayoutMk cId="4079349066" sldId="2147484978"/>
              <ac:spMk id="12" creationId="{96390C4F-C50D-4EA4-B36C-FD3A6D8926A2}"/>
            </ac:spMkLst>
          </pc:spChg>
        </pc:sldLayoutChg>
        <pc:sldLayoutChg chg="modSp mod ord">
          <pc:chgData name="Thomas Stockhammer" userId="2aa20ba2-ba43-46c1-9e8b-e40494025eed" providerId="ADAL" clId="{90AB34A4-D1AC-40FE-A45F-3E15B93EF84E}" dt="2024-09-16T09:04:01.928" v="102"/>
          <pc:sldLayoutMkLst>
            <pc:docMk/>
            <pc:sldMasterMk cId="1624411132" sldId="2147484354"/>
            <pc:sldLayoutMk cId="2859360685" sldId="2147484979"/>
          </pc:sldLayoutMkLst>
          <pc:spChg chg="mod">
            <ac:chgData name="Thomas Stockhammer" userId="2aa20ba2-ba43-46c1-9e8b-e40494025eed" providerId="ADAL" clId="{90AB34A4-D1AC-40FE-A45F-3E15B93EF84E}" dt="2024-09-16T09:04:01.928" v="102"/>
            <ac:spMkLst>
              <pc:docMk/>
              <pc:sldMasterMk cId="1624411132" sldId="2147484354"/>
              <pc:sldLayoutMk cId="2859360685" sldId="2147484979"/>
              <ac:spMk id="5" creationId="{ADD7AE30-38AE-401D-9E48-45E4E88C3207}"/>
            </ac:spMkLst>
          </pc:spChg>
          <pc:spChg chg="mod">
            <ac:chgData name="Thomas Stockhammer" userId="2aa20ba2-ba43-46c1-9e8b-e40494025eed" providerId="ADAL" clId="{90AB34A4-D1AC-40FE-A45F-3E15B93EF84E}" dt="2024-09-16T09:04:01.928" v="102"/>
            <ac:spMkLst>
              <pc:docMk/>
              <pc:sldMasterMk cId="1624411132" sldId="2147484354"/>
              <pc:sldLayoutMk cId="2859360685" sldId="2147484979"/>
              <ac:spMk id="6" creationId="{3E0BC2F2-E7D5-456E-A707-3D5E85BF76D2}"/>
            </ac:spMkLst>
          </pc:spChg>
          <pc:spChg chg="mod">
            <ac:chgData name="Thomas Stockhammer" userId="2aa20ba2-ba43-46c1-9e8b-e40494025eed" providerId="ADAL" clId="{90AB34A4-D1AC-40FE-A45F-3E15B93EF84E}" dt="2024-09-16T09:04:01.928" v="102"/>
            <ac:spMkLst>
              <pc:docMk/>
              <pc:sldMasterMk cId="1624411132" sldId="2147484354"/>
              <pc:sldLayoutMk cId="2859360685" sldId="2147484979"/>
              <ac:spMk id="9" creationId="{351A7925-3057-4E13-97BB-41F97E8C1722}"/>
            </ac:spMkLst>
          </pc:spChg>
        </pc:sldLayoutChg>
      </pc:sldMasterChg>
      <pc:sldMasterChg chg="del sldLayoutOrd">
        <pc:chgData name="Thomas Stockhammer" userId="2aa20ba2-ba43-46c1-9e8b-e40494025eed" providerId="ADAL" clId="{90AB34A4-D1AC-40FE-A45F-3E15B93EF84E}" dt="2024-09-16T09:04:02.982" v="103"/>
        <pc:sldMasterMkLst>
          <pc:docMk/>
          <pc:sldMasterMk cId="2638921580" sldId="2147484667"/>
        </pc:sldMasterMkLst>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Toufik\AppData\Local\Microsoft\Windows\INetCache\Content.Outlook\HI8QXB88\stats98e_forIssam.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676138967099289E-2"/>
          <c:y val="3.6068962913572956E-2"/>
          <c:w val="0.90541274385805415"/>
          <c:h val="0.85673818036478322"/>
        </c:manualLayout>
      </c:layout>
      <c:lineChart>
        <c:grouping val="standard"/>
        <c:varyColors val="0"/>
        <c:ser>
          <c:idx val="0"/>
          <c:order val="0"/>
          <c:tx>
            <c:strRef>
              <c:f>'general info'!$O$82</c:f>
              <c:strCache>
                <c:ptCount val="1"/>
                <c:pt idx="0">
                  <c:v>Nbr of specs</c:v>
                </c:pt>
              </c:strCache>
            </c:strRef>
          </c:tx>
          <c:spPr>
            <a:ln w="22225" cap="rnd" cmpd="sng" algn="ctr">
              <a:solidFill>
                <a:schemeClr val="accent1"/>
              </a:solidFill>
              <a:round/>
            </a:ln>
            <a:effectLst/>
          </c:spPr>
          <c:marker>
            <c:symbol val="none"/>
          </c:marker>
          <c:cat>
            <c:strRef>
              <c:f>'general info'!$N$83:$N$97</c:f>
              <c:strCache>
                <c:ptCount val="15"/>
                <c:pt idx="0">
                  <c:v>R99</c:v>
                </c:pt>
                <c:pt idx="1">
                  <c:v>Rel-4</c:v>
                </c:pt>
                <c:pt idx="2">
                  <c:v>Rel-5</c:v>
                </c:pt>
                <c:pt idx="3">
                  <c:v>Rel-6</c:v>
                </c:pt>
                <c:pt idx="4">
                  <c:v>Rel-7</c:v>
                </c:pt>
                <c:pt idx="5">
                  <c:v>Rel-8</c:v>
                </c:pt>
                <c:pt idx="6">
                  <c:v>Rel-9</c:v>
                </c:pt>
                <c:pt idx="7">
                  <c:v>Rel-10</c:v>
                </c:pt>
                <c:pt idx="8">
                  <c:v>Rel-11</c:v>
                </c:pt>
                <c:pt idx="9">
                  <c:v>Rel-12</c:v>
                </c:pt>
                <c:pt idx="10">
                  <c:v>Rel-13</c:v>
                </c:pt>
                <c:pt idx="11">
                  <c:v>Rel-14</c:v>
                </c:pt>
                <c:pt idx="12">
                  <c:v>Rel-15</c:v>
                </c:pt>
                <c:pt idx="13">
                  <c:v>Rel-16</c:v>
                </c:pt>
                <c:pt idx="14">
                  <c:v>Rel-17</c:v>
                </c:pt>
              </c:strCache>
            </c:strRef>
          </c:cat>
          <c:val>
            <c:numRef>
              <c:f>'general info'!$O$83:$O$97</c:f>
              <c:numCache>
                <c:formatCode>General</c:formatCode>
                <c:ptCount val="15"/>
                <c:pt idx="0">
                  <c:v>446</c:v>
                </c:pt>
                <c:pt idx="1">
                  <c:v>516</c:v>
                </c:pt>
                <c:pt idx="2">
                  <c:v>582</c:v>
                </c:pt>
                <c:pt idx="3">
                  <c:v>760</c:v>
                </c:pt>
                <c:pt idx="4">
                  <c:v>875</c:v>
                </c:pt>
                <c:pt idx="5">
                  <c:v>1057</c:v>
                </c:pt>
                <c:pt idx="6">
                  <c:v>1099</c:v>
                </c:pt>
                <c:pt idx="7">
                  <c:v>1041</c:v>
                </c:pt>
                <c:pt idx="8">
                  <c:v>1147</c:v>
                </c:pt>
                <c:pt idx="9">
                  <c:v>1212</c:v>
                </c:pt>
                <c:pt idx="10">
                  <c:v>1266</c:v>
                </c:pt>
                <c:pt idx="11">
                  <c:v>1313</c:v>
                </c:pt>
                <c:pt idx="12">
                  <c:v>1523</c:v>
                </c:pt>
                <c:pt idx="13">
                  <c:v>1648</c:v>
                </c:pt>
                <c:pt idx="14">
                  <c:v>1749</c:v>
                </c:pt>
              </c:numCache>
            </c:numRef>
          </c:val>
          <c:smooth val="0"/>
          <c:extLst>
            <c:ext xmlns:c16="http://schemas.microsoft.com/office/drawing/2014/chart" uri="{C3380CC4-5D6E-409C-BE32-E72D297353CC}">
              <c16:uniqueId val="{00000000-9AAB-4404-AE9B-7C0C69BA6BDA}"/>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94708096"/>
        <c:axId val="94709632"/>
      </c:lineChart>
      <c:catAx>
        <c:axId val="94708096"/>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spc="20" baseline="0">
                <a:solidFill>
                  <a:schemeClr val="dk1">
                    <a:lumMod val="65000"/>
                    <a:lumOff val="35000"/>
                  </a:schemeClr>
                </a:solidFill>
                <a:latin typeface="+mn-lt"/>
                <a:ea typeface="+mn-ea"/>
                <a:cs typeface="+mn-cs"/>
              </a:defRPr>
            </a:pPr>
            <a:endParaRPr lang="en-US"/>
          </a:p>
        </c:txPr>
        <c:crossAx val="94709632"/>
        <c:crosses val="autoZero"/>
        <c:auto val="1"/>
        <c:lblAlgn val="ctr"/>
        <c:lblOffset val="100"/>
        <c:noMultiLvlLbl val="0"/>
      </c:catAx>
      <c:valAx>
        <c:axId val="9470963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94708096"/>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showDLblsOverMax val="0"/>
  </c:chart>
  <c:spPr>
    <a:solidFill>
      <a:schemeClr val="lt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7161BF-B23B-4394-A96E-F4360C6281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2EFA4A7-9429-4DF7-ABF5-D9E5B2540E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AD32F0-874C-4AAC-9514-AAD3E6FF80D6}" type="datetimeFigureOut">
              <a:rPr lang="en-US" smtClean="0"/>
              <a:t>9/16/2024</a:t>
            </a:fld>
            <a:endParaRPr lang="en-US"/>
          </a:p>
        </p:txBody>
      </p:sp>
      <p:sp>
        <p:nvSpPr>
          <p:cNvPr id="4" name="Footer Placeholder 3">
            <a:extLst>
              <a:ext uri="{FF2B5EF4-FFF2-40B4-BE49-F238E27FC236}">
                <a16:creationId xmlns:a16="http://schemas.microsoft.com/office/drawing/2014/main" id="{7FFAA4EB-3327-4214-8C66-D022262D92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9F6045-FEC1-483F-916F-4A70D359C0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F42476-7A7B-40F5-8A25-2A09BD3C8867}" type="slidenum">
              <a:rPr lang="en-US" smtClean="0"/>
              <a:t>‹#›</a:t>
            </a:fld>
            <a:endParaRPr lang="en-US"/>
          </a:p>
        </p:txBody>
      </p:sp>
    </p:spTree>
    <p:extLst>
      <p:ext uri="{BB962C8B-B14F-4D97-AF65-F5344CB8AC3E}">
        <p14:creationId xmlns:p14="http://schemas.microsoft.com/office/powerpoint/2010/main" val="2503967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6D1935-2548-4788-81DD-641A298E824F}" type="datetimeFigureOut">
              <a:rPr lang="de-DE" smtClean="0"/>
              <a:t>16.09.2024</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75E7E4-6857-4F03-A780-9887AA86825E}" type="slidenum">
              <a:rPr lang="de-DE" smtClean="0"/>
              <a:t>‹#›</a:t>
            </a:fld>
            <a:endParaRPr lang="de-DE"/>
          </a:p>
        </p:txBody>
      </p:sp>
    </p:spTree>
    <p:extLst>
      <p:ext uri="{BB962C8B-B14F-4D97-AF65-F5344CB8AC3E}">
        <p14:creationId xmlns:p14="http://schemas.microsoft.com/office/powerpoint/2010/main" val="1576483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BB0B3-964C-4CDE-9D3D-0BF955B8C425}" type="slidenum">
              <a:rPr kumimoji="0" lang="en-US" sz="1200" b="0" i="0" u="none" strike="noStrike" kern="1200" cap="none" spc="0" normalizeH="0" baseline="0" noProof="0" smtClean="0">
                <a:ln>
                  <a:noFill/>
                </a:ln>
                <a:solidFill>
                  <a:srgbClr val="0E2C3A"/>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E2C3A"/>
              </a:solidFill>
              <a:effectLst/>
              <a:uLnTx/>
              <a:uFillTx/>
              <a:latin typeface="Microsoft Sans Serif"/>
              <a:ea typeface="+mn-ea"/>
              <a:cs typeface="+mn-cs"/>
            </a:endParaRPr>
          </a:p>
        </p:txBody>
      </p:sp>
      <p:sp>
        <p:nvSpPr>
          <p:cNvPr id="6" name="Slide Image Placeholder 5">
            <a:extLst>
              <a:ext uri="{FF2B5EF4-FFF2-40B4-BE49-F238E27FC236}">
                <a16:creationId xmlns:a16="http://schemas.microsoft.com/office/drawing/2014/main" id="{659FEF80-577E-463D-9B2B-5911423DF878}"/>
              </a:ext>
            </a:extLst>
          </p:cNvPr>
          <p:cNvSpPr>
            <a:spLocks noGrp="1" noRot="1" noChangeAspect="1"/>
          </p:cNvSpPr>
          <p:nvPr>
            <p:ph type="sldImg"/>
          </p:nvPr>
        </p:nvSpPr>
        <p:spPr>
          <a:xfrm>
            <a:off x="946150" y="555625"/>
            <a:ext cx="4964113" cy="2792413"/>
          </a:xfrm>
        </p:spPr>
      </p:sp>
      <p:sp>
        <p:nvSpPr>
          <p:cNvPr id="7" name="Notes Placeholder 6">
            <a:extLst>
              <a:ext uri="{FF2B5EF4-FFF2-40B4-BE49-F238E27FC236}">
                <a16:creationId xmlns:a16="http://schemas.microsoft.com/office/drawing/2014/main" id="{34CBE358-5253-4FA0-8251-660F2DE1C87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45830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1200" b="0" i="0" u="none" strike="noStrike" kern="1200" cap="none" spc="0" normalizeH="0" baseline="0" noProof="0" smtClean="0">
                <a:ln>
                  <a:noFill/>
                </a:ln>
                <a:solidFill>
                  <a:srgbClr val="0E2C3A"/>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DE" sz="1200" b="0" i="0" u="none" strike="noStrike" kern="1200" cap="none" spc="0" normalizeH="0" baseline="0" noProof="0">
              <a:ln>
                <a:noFill/>
              </a:ln>
              <a:solidFill>
                <a:srgbClr val="0E2C3A"/>
              </a:solidFill>
              <a:effectLst/>
              <a:uLnTx/>
              <a:uFillTx/>
              <a:latin typeface="Microsoft Sans Serif"/>
              <a:ea typeface="+mn-ea"/>
              <a:cs typeface="+mn-cs"/>
            </a:endParaRPr>
          </a:p>
        </p:txBody>
      </p:sp>
    </p:spTree>
    <p:extLst>
      <p:ext uri="{BB962C8B-B14F-4D97-AF65-F5344CB8AC3E}">
        <p14:creationId xmlns:p14="http://schemas.microsoft.com/office/powerpoint/2010/main" val="1661376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4974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 / Compute – TOPS, life cycle mgmt., Adaptability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1200" b="0" i="0" u="none" strike="noStrike" kern="1200" cap="none" spc="0" normalizeH="0" baseline="0" noProof="0" smtClean="0">
                <a:ln>
                  <a:noFill/>
                </a:ln>
                <a:solidFill>
                  <a:srgbClr val="0E2C3A"/>
                </a:solidFill>
                <a:effectLst/>
                <a:uLnTx/>
                <a:uFillTx/>
                <a:latin typeface="Microsoft Sans Serif"/>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DE" sz="1200" b="0" i="0" u="none" strike="noStrike" kern="1200" cap="none" spc="0" normalizeH="0" baseline="0" noProof="0">
              <a:ln>
                <a:noFill/>
              </a:ln>
              <a:solidFill>
                <a:srgbClr val="0E2C3A"/>
              </a:solidFill>
              <a:effectLst/>
              <a:uLnTx/>
              <a:uFillTx/>
              <a:latin typeface="Microsoft Sans Serif"/>
              <a:ea typeface="+mn-ea"/>
              <a:cs typeface="Arial" panose="020B0604020202020204" pitchFamily="34" charset="0"/>
            </a:endParaRPr>
          </a:p>
        </p:txBody>
      </p:sp>
    </p:spTree>
    <p:extLst>
      <p:ext uri="{BB962C8B-B14F-4D97-AF65-F5344CB8AC3E}">
        <p14:creationId xmlns:p14="http://schemas.microsoft.com/office/powerpoint/2010/main" val="3316007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75E7E4-6857-4F03-A780-9887AA86825E}" type="slidenum">
              <a:rPr lang="de-DE" smtClean="0"/>
              <a:t>42</a:t>
            </a:fld>
            <a:endParaRPr lang="de-DE"/>
          </a:p>
        </p:txBody>
      </p:sp>
    </p:spTree>
    <p:extLst>
      <p:ext uri="{BB962C8B-B14F-4D97-AF65-F5344CB8AC3E}">
        <p14:creationId xmlns:p14="http://schemas.microsoft.com/office/powerpoint/2010/main" val="1656405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EE6CD8FB-B796-4D18-938A-B8D64A53B6AA}"/>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B0B0E6D6-FAA0-40FA-8DB6-992F22E7EB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3556" name="Slide Number Placeholder 3">
            <a:extLst>
              <a:ext uri="{FF2B5EF4-FFF2-40B4-BE49-F238E27FC236}">
                <a16:creationId xmlns:a16="http://schemas.microsoft.com/office/drawing/2014/main" id="{2DF9AD6E-F35F-42D2-A56C-87461F24047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anose="020B0604020202020204" pitchFamily="34" charset="0"/>
                <a:cs typeface="Arial" panose="020B0604020202020204" pitchFamily="34" charset="0"/>
              </a:defRPr>
            </a:lvl1pPr>
            <a:lvl2pPr marL="730250" indent="-280988" defTabSz="928688">
              <a:defRPr>
                <a:solidFill>
                  <a:schemeClr val="tx1"/>
                </a:solidFill>
                <a:latin typeface="Arial" panose="020B0604020202020204" pitchFamily="34" charset="0"/>
                <a:cs typeface="Arial" panose="020B0604020202020204" pitchFamily="34" charset="0"/>
              </a:defRPr>
            </a:lvl2pPr>
            <a:lvl3pPr marL="1123950" indent="-223838" defTabSz="928688">
              <a:defRPr>
                <a:solidFill>
                  <a:schemeClr val="tx1"/>
                </a:solidFill>
                <a:latin typeface="Arial" panose="020B0604020202020204" pitchFamily="34" charset="0"/>
                <a:cs typeface="Arial" panose="020B0604020202020204" pitchFamily="34" charset="0"/>
              </a:defRPr>
            </a:lvl3pPr>
            <a:lvl4pPr marL="1573213" indent="-223838" defTabSz="928688">
              <a:defRPr>
                <a:solidFill>
                  <a:schemeClr val="tx1"/>
                </a:solidFill>
                <a:latin typeface="Arial" panose="020B0604020202020204" pitchFamily="34" charset="0"/>
                <a:cs typeface="Arial" panose="020B0604020202020204" pitchFamily="34" charset="0"/>
              </a:defRPr>
            </a:lvl4pPr>
            <a:lvl5pPr marL="2022475" indent="-223838" defTabSz="928688">
              <a:defRPr>
                <a:solidFill>
                  <a:schemeClr val="tx1"/>
                </a:solidFill>
                <a:latin typeface="Arial" panose="020B0604020202020204" pitchFamily="34" charset="0"/>
                <a:cs typeface="Arial" panose="020B0604020202020204" pitchFamily="34" charset="0"/>
              </a:defRPr>
            </a:lvl5pPr>
            <a:lvl6pPr marL="24796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68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940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512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28688" rtl="0" eaLnBrk="1" fontAlgn="base" latinLnBrk="0" hangingPunct="1">
              <a:lnSpc>
                <a:spcPct val="100000"/>
              </a:lnSpc>
              <a:spcBef>
                <a:spcPct val="0"/>
              </a:spcBef>
              <a:spcAft>
                <a:spcPct val="0"/>
              </a:spcAft>
              <a:buClrTx/>
              <a:buSzTx/>
              <a:buFontTx/>
              <a:buNone/>
              <a:tabLst/>
              <a:defRPr/>
            </a:pPr>
            <a:fld id="{0C424E15-A3B7-4339-8BBA-17870E3F254B}"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28688" rtl="0" eaLnBrk="1" fontAlgn="base" latinLnBrk="0" hangingPunct="1">
                <a:lnSpc>
                  <a:spcPct val="100000"/>
                </a:lnSpc>
                <a:spcBef>
                  <a:spcPct val="0"/>
                </a:spcBef>
                <a:spcAft>
                  <a:spcPct val="0"/>
                </a:spcAft>
                <a:buClrTx/>
                <a:buSzTx/>
                <a:buFontTx/>
                <a:buNone/>
                <a:tabLst/>
                <a:defRPr/>
              </a:pPr>
              <a:t>3</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a:defRPr>
                <a:solidFill>
                  <a:schemeClr val="tx1"/>
                </a:solidFill>
                <a:latin typeface="Arial" panose="020B0604020202020204" pitchFamily="34" charset="0"/>
                <a:cs typeface="Arial" panose="020B0604020202020204" pitchFamily="34" charset="0"/>
              </a:defRPr>
            </a:lvl1pPr>
            <a:lvl2pPr marL="742950" indent="-285750" defTabSz="944563">
              <a:defRPr>
                <a:solidFill>
                  <a:schemeClr val="tx1"/>
                </a:solidFill>
                <a:latin typeface="Arial" panose="020B0604020202020204" pitchFamily="34" charset="0"/>
                <a:cs typeface="Arial" panose="020B0604020202020204" pitchFamily="34" charset="0"/>
              </a:defRPr>
            </a:lvl2pPr>
            <a:lvl3pPr marL="1143000" indent="-228600" defTabSz="944563">
              <a:defRPr>
                <a:solidFill>
                  <a:schemeClr val="tx1"/>
                </a:solidFill>
                <a:latin typeface="Arial" panose="020B0604020202020204" pitchFamily="34" charset="0"/>
                <a:cs typeface="Arial" panose="020B0604020202020204" pitchFamily="34" charset="0"/>
              </a:defRPr>
            </a:lvl3pPr>
            <a:lvl4pPr marL="1600200" indent="-228600" defTabSz="944563">
              <a:defRPr>
                <a:solidFill>
                  <a:schemeClr val="tx1"/>
                </a:solidFill>
                <a:latin typeface="Arial" panose="020B0604020202020204" pitchFamily="34" charset="0"/>
                <a:cs typeface="Arial" panose="020B0604020202020204" pitchFamily="34" charset="0"/>
              </a:defRPr>
            </a:lvl4pPr>
            <a:lvl5pPr marL="2057400" indent="-228600" defTabSz="944563">
              <a:defRPr>
                <a:solidFill>
                  <a:schemeClr val="tx1"/>
                </a:solidFill>
                <a:latin typeface="Arial" panose="020B0604020202020204" pitchFamily="34" charset="0"/>
                <a:cs typeface="Arial" panose="020B0604020202020204" pitchFamily="34" charset="0"/>
              </a:defRPr>
            </a:lvl5pPr>
            <a:lvl6pPr marL="2514600" indent="-228600" defTabSz="9445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445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445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445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44563" rtl="0" eaLnBrk="1" fontAlgn="base" latinLnBrk="0" hangingPunct="1">
              <a:lnSpc>
                <a:spcPct val="100000"/>
              </a:lnSpc>
              <a:spcBef>
                <a:spcPct val="0"/>
              </a:spcBef>
              <a:spcAft>
                <a:spcPct val="0"/>
              </a:spcAft>
              <a:buClrTx/>
              <a:buSzTx/>
              <a:buFontTx/>
              <a:buNone/>
              <a:tabLst/>
              <a:defRPr/>
            </a:pPr>
            <a:fld id="{A9423549-A5DC-41C8-9CC5-3427E654E52F}"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44563" rtl="0" eaLnBrk="1" fontAlgn="base" latinLnBrk="0" hangingPunct="1">
                <a:lnSpc>
                  <a:spcPct val="100000"/>
                </a:lnSpc>
                <a:spcBef>
                  <a:spcPct val="0"/>
                </a:spcBef>
                <a:spcAft>
                  <a:spcPct val="0"/>
                </a:spcAft>
                <a:buClrTx/>
                <a:buSzTx/>
                <a:buFontTx/>
                <a:buNone/>
                <a:tabLst/>
                <a:defRPr/>
              </a:pPr>
              <a:t>4</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558414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28978" rtl="0" eaLnBrk="1" fontAlgn="base" latinLnBrk="0" hangingPunct="1">
              <a:lnSpc>
                <a:spcPct val="100000"/>
              </a:lnSpc>
              <a:spcBef>
                <a:spcPct val="0"/>
              </a:spcBef>
              <a:spcAft>
                <a:spcPct val="0"/>
              </a:spcAft>
              <a:buClrTx/>
              <a:buSzTx/>
              <a:buFontTx/>
              <a:buNone/>
              <a:tabLst/>
              <a:defRPr/>
            </a:pPr>
            <a:fld id="{3ABCD10C-D5DB-4DDE-9359-72217E4C07B0}"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28978" rtl="0" eaLnBrk="1" fontAlgn="base" latinLnBrk="0" hangingPunct="1">
                <a:lnSpc>
                  <a:spcPct val="100000"/>
                </a:lnSpc>
                <a:spcBef>
                  <a:spcPct val="0"/>
                </a:spcBef>
                <a:spcAft>
                  <a:spcPct val="0"/>
                </a:spcAft>
                <a:buClrTx/>
                <a:buSzTx/>
                <a:buFontTx/>
                <a:buNone/>
                <a:tabLst/>
                <a:defRPr/>
              </a:pPr>
              <a:t>6</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740693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438AFDB6-D358-4472-A5C4-73EF1E123FC6}"/>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169075D3-0893-4EF7-B8C5-D0D8ADCCE7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7892" name="Slide Number Placeholder 3">
            <a:extLst>
              <a:ext uri="{FF2B5EF4-FFF2-40B4-BE49-F238E27FC236}">
                <a16:creationId xmlns:a16="http://schemas.microsoft.com/office/drawing/2014/main" id="{4B890284-B1BF-43C4-AF3A-95D2C6110AB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30250" indent="-280988">
              <a:spcBef>
                <a:spcPct val="30000"/>
              </a:spcBef>
              <a:defRPr sz="1200">
                <a:solidFill>
                  <a:schemeClr val="tx1"/>
                </a:solidFill>
                <a:latin typeface="Times New Roman" panose="02020603050405020304" pitchFamily="18" charset="0"/>
              </a:defRPr>
            </a:lvl2pPr>
            <a:lvl3pPr marL="1123950" indent="-223838">
              <a:spcBef>
                <a:spcPct val="30000"/>
              </a:spcBef>
              <a:defRPr sz="1200">
                <a:solidFill>
                  <a:schemeClr val="tx1"/>
                </a:solidFill>
                <a:latin typeface="Times New Roman" panose="02020603050405020304" pitchFamily="18" charset="0"/>
              </a:defRPr>
            </a:lvl3pPr>
            <a:lvl4pPr marL="1573213" indent="-223838">
              <a:spcBef>
                <a:spcPct val="30000"/>
              </a:spcBef>
              <a:defRPr sz="1200">
                <a:solidFill>
                  <a:schemeClr val="tx1"/>
                </a:solidFill>
                <a:latin typeface="Times New Roman" panose="02020603050405020304" pitchFamily="18" charset="0"/>
              </a:defRPr>
            </a:lvl4pPr>
            <a:lvl5pPr marL="2022475" indent="-223838">
              <a:spcBef>
                <a:spcPct val="30000"/>
              </a:spcBef>
              <a:defRPr sz="1200">
                <a:solidFill>
                  <a:schemeClr val="tx1"/>
                </a:solidFill>
                <a:latin typeface="Times New Roman" panose="02020603050405020304" pitchFamily="18" charset="0"/>
              </a:defRPr>
            </a:lvl5pPr>
            <a:lvl6pPr marL="2479675" indent="-223838" eaLnBrk="0" fontAlgn="base" hangingPunct="0">
              <a:spcBef>
                <a:spcPct val="30000"/>
              </a:spcBef>
              <a:spcAft>
                <a:spcPct val="0"/>
              </a:spcAft>
              <a:defRPr sz="1200">
                <a:solidFill>
                  <a:schemeClr val="tx1"/>
                </a:solidFill>
                <a:latin typeface="Times New Roman" panose="02020603050405020304" pitchFamily="18" charset="0"/>
              </a:defRPr>
            </a:lvl6pPr>
            <a:lvl7pPr marL="2936875" indent="-223838" eaLnBrk="0" fontAlgn="base" hangingPunct="0">
              <a:spcBef>
                <a:spcPct val="30000"/>
              </a:spcBef>
              <a:spcAft>
                <a:spcPct val="0"/>
              </a:spcAft>
              <a:defRPr sz="1200">
                <a:solidFill>
                  <a:schemeClr val="tx1"/>
                </a:solidFill>
                <a:latin typeface="Times New Roman" panose="02020603050405020304" pitchFamily="18" charset="0"/>
              </a:defRPr>
            </a:lvl7pPr>
            <a:lvl8pPr marL="3394075" indent="-223838" eaLnBrk="0" fontAlgn="base" hangingPunct="0">
              <a:spcBef>
                <a:spcPct val="30000"/>
              </a:spcBef>
              <a:spcAft>
                <a:spcPct val="0"/>
              </a:spcAft>
              <a:defRPr sz="1200">
                <a:solidFill>
                  <a:schemeClr val="tx1"/>
                </a:solidFill>
                <a:latin typeface="Times New Roman" panose="02020603050405020304" pitchFamily="18" charset="0"/>
              </a:defRPr>
            </a:lvl8pPr>
            <a:lvl9pPr marL="3851275" indent="-22383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3D59B8-0A41-4233-BE21-11E13983CD9C}"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078737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F1AFC3BC-4525-4238-AD5C-1FF58328CD60}"/>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5E46B656-8E4E-4EA9-B141-125197B0FB3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3796" name="Slide Number Placeholder 3">
            <a:extLst>
              <a:ext uri="{FF2B5EF4-FFF2-40B4-BE49-F238E27FC236}">
                <a16:creationId xmlns:a16="http://schemas.microsoft.com/office/drawing/2014/main" id="{B29A1F2E-3B7E-40D9-9885-13BCCFD2F7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anose="020B0604020202020204" pitchFamily="34" charset="0"/>
                <a:cs typeface="Arial" panose="020B0604020202020204" pitchFamily="34" charset="0"/>
              </a:defRPr>
            </a:lvl1pPr>
            <a:lvl2pPr marL="730250" indent="-280988" defTabSz="928688">
              <a:defRPr>
                <a:solidFill>
                  <a:schemeClr val="tx1"/>
                </a:solidFill>
                <a:latin typeface="Arial" panose="020B0604020202020204" pitchFamily="34" charset="0"/>
                <a:cs typeface="Arial" panose="020B0604020202020204" pitchFamily="34" charset="0"/>
              </a:defRPr>
            </a:lvl2pPr>
            <a:lvl3pPr marL="1123950" indent="-223838" defTabSz="928688">
              <a:defRPr>
                <a:solidFill>
                  <a:schemeClr val="tx1"/>
                </a:solidFill>
                <a:latin typeface="Arial" panose="020B0604020202020204" pitchFamily="34" charset="0"/>
                <a:cs typeface="Arial" panose="020B0604020202020204" pitchFamily="34" charset="0"/>
              </a:defRPr>
            </a:lvl3pPr>
            <a:lvl4pPr marL="1573213" indent="-223838" defTabSz="928688">
              <a:defRPr>
                <a:solidFill>
                  <a:schemeClr val="tx1"/>
                </a:solidFill>
                <a:latin typeface="Arial" panose="020B0604020202020204" pitchFamily="34" charset="0"/>
                <a:cs typeface="Arial" panose="020B0604020202020204" pitchFamily="34" charset="0"/>
              </a:defRPr>
            </a:lvl4pPr>
            <a:lvl5pPr marL="2022475" indent="-223838" defTabSz="928688">
              <a:defRPr>
                <a:solidFill>
                  <a:schemeClr val="tx1"/>
                </a:solidFill>
                <a:latin typeface="Arial" panose="020B0604020202020204" pitchFamily="34" charset="0"/>
                <a:cs typeface="Arial" panose="020B0604020202020204" pitchFamily="34" charset="0"/>
              </a:defRPr>
            </a:lvl5pPr>
            <a:lvl6pPr marL="24796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68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940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512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28688" rtl="0" eaLnBrk="1" fontAlgn="base" latinLnBrk="0" hangingPunct="1">
              <a:lnSpc>
                <a:spcPct val="100000"/>
              </a:lnSpc>
              <a:spcBef>
                <a:spcPct val="0"/>
              </a:spcBef>
              <a:spcAft>
                <a:spcPct val="0"/>
              </a:spcAft>
              <a:buClrTx/>
              <a:buSzTx/>
              <a:buFontTx/>
              <a:buNone/>
              <a:tabLst/>
              <a:defRPr/>
            </a:pPr>
            <a:fld id="{9C172012-2F84-4EB5-8B11-7A1EB75A5760}"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28688" rtl="0" eaLnBrk="1" fontAlgn="base" latinLnBrk="0" hangingPunct="1">
                <a:lnSpc>
                  <a:spcPct val="100000"/>
                </a:lnSpc>
                <a:spcBef>
                  <a:spcPct val="0"/>
                </a:spcBef>
                <a:spcAft>
                  <a:spcPct val="0"/>
                </a:spcAft>
                <a:buClrTx/>
                <a:buSzTx/>
                <a:buFontTx/>
                <a:buNone/>
                <a:tabLst/>
                <a:defRPr/>
              </a:pPr>
              <a:t>10</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19603429-1970-4B7E-9976-83FB61217A46}"/>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FB409595-E8C1-4FE3-AF91-BF51FCCCAD7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5060" name="Slide Number Placeholder 3">
            <a:extLst>
              <a:ext uri="{FF2B5EF4-FFF2-40B4-BE49-F238E27FC236}">
                <a16:creationId xmlns:a16="http://schemas.microsoft.com/office/drawing/2014/main" id="{229D2150-FCF0-48CC-9EFC-627EBCF3DA7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anose="020B0604020202020204" pitchFamily="34" charset="0"/>
                <a:cs typeface="Arial" panose="020B0604020202020204" pitchFamily="34" charset="0"/>
              </a:defRPr>
            </a:lvl1pPr>
            <a:lvl2pPr marL="730250" indent="-280988" defTabSz="928688">
              <a:defRPr>
                <a:solidFill>
                  <a:schemeClr val="tx1"/>
                </a:solidFill>
                <a:latin typeface="Arial" panose="020B0604020202020204" pitchFamily="34" charset="0"/>
                <a:cs typeface="Arial" panose="020B0604020202020204" pitchFamily="34" charset="0"/>
              </a:defRPr>
            </a:lvl2pPr>
            <a:lvl3pPr marL="1123950" indent="-223838" defTabSz="928688">
              <a:defRPr>
                <a:solidFill>
                  <a:schemeClr val="tx1"/>
                </a:solidFill>
                <a:latin typeface="Arial" panose="020B0604020202020204" pitchFamily="34" charset="0"/>
                <a:cs typeface="Arial" panose="020B0604020202020204" pitchFamily="34" charset="0"/>
              </a:defRPr>
            </a:lvl3pPr>
            <a:lvl4pPr marL="1573213" indent="-223838" defTabSz="928688">
              <a:defRPr>
                <a:solidFill>
                  <a:schemeClr val="tx1"/>
                </a:solidFill>
                <a:latin typeface="Arial" panose="020B0604020202020204" pitchFamily="34" charset="0"/>
                <a:cs typeface="Arial" panose="020B0604020202020204" pitchFamily="34" charset="0"/>
              </a:defRPr>
            </a:lvl4pPr>
            <a:lvl5pPr marL="2022475" indent="-223838" defTabSz="928688">
              <a:defRPr>
                <a:solidFill>
                  <a:schemeClr val="tx1"/>
                </a:solidFill>
                <a:latin typeface="Arial" panose="020B0604020202020204" pitchFamily="34" charset="0"/>
                <a:cs typeface="Arial" panose="020B0604020202020204" pitchFamily="34" charset="0"/>
              </a:defRPr>
            </a:lvl5pPr>
            <a:lvl6pPr marL="24796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68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940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51275" indent="-223838" defTabSz="928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28688" rtl="0" eaLnBrk="1" fontAlgn="base" latinLnBrk="0" hangingPunct="1">
              <a:lnSpc>
                <a:spcPct val="100000"/>
              </a:lnSpc>
              <a:spcBef>
                <a:spcPct val="0"/>
              </a:spcBef>
              <a:spcAft>
                <a:spcPct val="0"/>
              </a:spcAft>
              <a:buClrTx/>
              <a:buSzTx/>
              <a:buFontTx/>
              <a:buNone/>
              <a:tabLst/>
              <a:defRPr/>
            </a:pPr>
            <a:fld id="{4E21FD74-F25C-41C9-A83B-443CDF06D351}"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28688" rtl="0" eaLnBrk="1" fontAlgn="base" latinLnBrk="0" hangingPunct="1">
                <a:lnSpc>
                  <a:spcPct val="100000"/>
                </a:lnSpc>
                <a:spcBef>
                  <a:spcPct val="0"/>
                </a:spcBef>
                <a:spcAft>
                  <a:spcPct val="0"/>
                </a:spcAft>
                <a:buClrTx/>
                <a:buSzTx/>
                <a:buFontTx/>
                <a:buNone/>
                <a:tabLst/>
                <a:defRPr/>
              </a:pPr>
              <a:t>11</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3GPP 6G Workshop is projected to be at March 2025, followed by the study item. SA1 will study the requirements throughout Rel-19/20.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1200" b="0" i="0" u="none" strike="noStrike" kern="1200" cap="none" spc="0" normalizeH="0" baseline="0" noProof="0" smtClean="0">
                <a:ln>
                  <a:noFill/>
                </a:ln>
                <a:solidFill>
                  <a:srgbClr val="0E2C3A"/>
                </a:solidFill>
                <a:effectLst/>
                <a:uLnTx/>
                <a:uFillTx/>
                <a:latin typeface="Microsoft Sans Serif"/>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srgbClr val="0E2C3A"/>
              </a:solidFill>
              <a:effectLst/>
              <a:uLnTx/>
              <a:uFillTx/>
              <a:latin typeface="Microsoft Sans Serif"/>
              <a:ea typeface="+mn-ea"/>
              <a:cs typeface="Arial" panose="020B0604020202020204" pitchFamily="34" charset="0"/>
            </a:endParaRPr>
          </a:p>
        </p:txBody>
      </p:sp>
    </p:spTree>
    <p:extLst>
      <p:ext uri="{BB962C8B-B14F-4D97-AF65-F5344CB8AC3E}">
        <p14:creationId xmlns:p14="http://schemas.microsoft.com/office/powerpoint/2010/main" val="828355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Make new vertices stand out 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1200" b="0" i="0" u="none" strike="noStrike" kern="1200" cap="none" spc="0" normalizeH="0" baseline="0" noProof="0" smtClean="0">
                <a:ln>
                  <a:noFill/>
                </a:ln>
                <a:solidFill>
                  <a:srgbClr val="0E2C3A"/>
                </a:solidFill>
                <a:effectLst/>
                <a:uLnTx/>
                <a:uFillTx/>
                <a:latin typeface="Microsoft Sans Serif"/>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srgbClr val="0E2C3A"/>
              </a:solidFill>
              <a:effectLst/>
              <a:uLnTx/>
              <a:uFillTx/>
              <a:latin typeface="Microsoft Sans Serif"/>
              <a:ea typeface="+mn-ea"/>
              <a:cs typeface="Arial" panose="020B0604020202020204" pitchFamily="34" charset="0"/>
            </a:endParaRPr>
          </a:p>
        </p:txBody>
      </p:sp>
    </p:spTree>
    <p:extLst>
      <p:ext uri="{BB962C8B-B14F-4D97-AF65-F5344CB8AC3E}">
        <p14:creationId xmlns:p14="http://schemas.microsoft.com/office/powerpoint/2010/main" val="1513529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0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image" Target="../media/image15.svg"/><Relationship Id="rId4" Type="http://schemas.openxmlformats.org/officeDocument/2006/relationships/image" Target="../media/image12.png"/></Relationships>
</file>

<file path=ppt/slideLayouts/_rels/slideLayout5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image" Target="../media/image15.svg"/><Relationship Id="rId4" Type="http://schemas.openxmlformats.org/officeDocument/2006/relationships/image" Target="../media/image12.png"/></Relationships>
</file>

<file path=ppt/slideLayouts/_rels/slideLayout5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5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5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7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4.svg"/></Relationships>
</file>

<file path=ppt/slideLayouts/_rels/slideLayout6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Master" Target="../slideMasters/slideMaster5.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6.svg"/></Relationships>
</file>

<file path=ppt/slideLayouts/_rels/slideLayout6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Master" Target="../slideMasters/slideMaster5.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6.svg"/></Relationships>
</file>

<file path=ppt/slideLayouts/_rels/slideLayout6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4.svg"/></Relationships>
</file>

<file path=ppt/slideLayouts/_rels/slideLayout6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4.svg"/></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7.xml"/><Relationship Id="rId4" Type="http://schemas.openxmlformats.org/officeDocument/2006/relationships/image" Target="../media/image32.jpeg"/></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6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6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Master" Target="../slideMasters/slideMaster7.xml"/><Relationship Id="rId4" Type="http://schemas.openxmlformats.org/officeDocument/2006/relationships/image" Target="../media/image37.jpeg"/></Relationships>
</file>

<file path=ppt/slideLayouts/_rels/slideLayout6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Master" Target="../slideMasters/slideMaster7.xml"/><Relationship Id="rId4" Type="http://schemas.openxmlformats.org/officeDocument/2006/relationships/image" Target="../media/image37.jpeg"/></Relationships>
</file>

<file path=ppt/slideLayouts/_rels/slideLayout6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Master" Target="../slideMasters/slideMaster7.xml"/><Relationship Id="rId4" Type="http://schemas.openxmlformats.org/officeDocument/2006/relationships/image" Target="../media/image37.jpeg"/></Relationships>
</file>

<file path=ppt/slideLayouts/_rels/slideLayout6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6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6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65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6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6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6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6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Master" Target="../slideMasters/slideMaster7.xml"/><Relationship Id="rId4" Type="http://schemas.openxmlformats.org/officeDocument/2006/relationships/image" Target="../media/image37.jpeg"/></Relationships>
</file>

<file path=ppt/slideLayouts/_rels/slideLayout6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6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6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66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66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66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66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66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66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41.png"/><Relationship Id="rId7"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Master" Target="../slideMasters/slideMaster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Layouts/_rels/slideLayout66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66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8.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8.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8.xml"/></Relationships>
</file>

<file path=ppt/slideLayouts/_rels/slideLayout68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8.xml"/></Relationships>
</file>

<file path=ppt/slideLayouts/_rels/slideLayout68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8.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7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7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7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9.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9.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78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9.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78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Master" Target="../slideMasters/slideMaster9.xml"/><Relationship Id="rId5" Type="http://schemas.openxmlformats.org/officeDocument/2006/relationships/image" Target="../media/image15.svg"/><Relationship Id="rId4" Type="http://schemas.openxmlformats.org/officeDocument/2006/relationships/image" Target="../media/image12.png"/></Relationships>
</file>

<file path=ppt/slideLayouts/_rels/slideLayout78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Master" Target="../slideMasters/slideMaster9.xml"/><Relationship Id="rId5" Type="http://schemas.openxmlformats.org/officeDocument/2006/relationships/image" Target="../media/image15.svg"/><Relationship Id="rId4" Type="http://schemas.openxmlformats.org/officeDocument/2006/relationships/image" Target="../media/image12.png"/></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0.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0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0.xml"/></Relationships>
</file>

<file path=ppt/slideLayouts/_rels/slideLayout80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0.xml"/></Relationships>
</file>

<file path=ppt/slideLayouts/_rels/slideLayout80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0.xml"/></Relationships>
</file>

<file path=ppt/slideLayouts/_rels/slideLayout80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0.xml"/></Relationships>
</file>

<file path=ppt/slideLayouts/_rels/slideLayout80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0.xml"/></Relationships>
</file>

<file path=ppt/slideLayouts/_rels/slideLayout80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0.xml"/></Relationships>
</file>

<file path=ppt/slideLayouts/_rels/slideLayout80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0.xml"/></Relationships>
</file>

<file path=ppt/slideLayouts/_rels/slideLayout80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1.xml"/></Relationships>
</file>

<file path=ppt/slideLayouts/_rels/slideLayout80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1.xml.rels><?xml version="1.0" encoding="UTF-8" standalone="yes"?>
<Relationships xmlns="http://schemas.openxmlformats.org/package/2006/relationships"><Relationship Id="rId3" Type="http://schemas.openxmlformats.org/officeDocument/2006/relationships/hyperlink" Target="mailto:gimenez@5g-mag.com" TargetMode="External"/><Relationship Id="rId2" Type="http://schemas.openxmlformats.org/officeDocument/2006/relationships/hyperlink" Target="mailto:markvoort@5g-mag.com" TargetMode="External"/><Relationship Id="rId1" Type="http://schemas.openxmlformats.org/officeDocument/2006/relationships/slideMaster" Target="../slideMasters/slideMaster11.xml"/><Relationship Id="rId4" Type="http://schemas.openxmlformats.org/officeDocument/2006/relationships/image" Target="../media/image51.png"/></Relationships>
</file>

<file path=ppt/slideLayouts/_rels/slideLayout81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1.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2.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2.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hoto">
    <p:bg>
      <p:bgPr>
        <a:solidFill>
          <a:schemeClr val="tx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C8744E5A-C06A-4B60-BDC7-1D821CA9F5B0}"/>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9" name="Text Placeholder 7">
            <a:extLst>
              <a:ext uri="{FF2B5EF4-FFF2-40B4-BE49-F238E27FC236}">
                <a16:creationId xmlns:a16="http://schemas.microsoft.com/office/drawing/2014/main" id="{9640E281-C50E-4848-91E6-FC33A602A642}"/>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3" name="Text Placeholder 5">
            <a:extLst>
              <a:ext uri="{FF2B5EF4-FFF2-40B4-BE49-F238E27FC236}">
                <a16:creationId xmlns:a16="http://schemas.microsoft.com/office/drawing/2014/main" id="{A4169139-C0DB-6241-B1E6-BBBF31EE728E}"/>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4" name="Text Placeholder 48">
            <a:extLst>
              <a:ext uri="{FF2B5EF4-FFF2-40B4-BE49-F238E27FC236}">
                <a16:creationId xmlns:a16="http://schemas.microsoft.com/office/drawing/2014/main" id="{79B5B91D-44E9-C946-8602-7115E58F4F7F}"/>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Title 2">
            <a:extLst>
              <a:ext uri="{FF2B5EF4-FFF2-40B4-BE49-F238E27FC236}">
                <a16:creationId xmlns:a16="http://schemas.microsoft.com/office/drawing/2014/main" id="{62C0E76A-32B9-4D4D-B734-7A849718BDEC}"/>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20" name="Freeform 5">
            <a:extLst>
              <a:ext uri="{FF2B5EF4-FFF2-40B4-BE49-F238E27FC236}">
                <a16:creationId xmlns:a16="http://schemas.microsoft.com/office/drawing/2014/main" id="{6E23F990-94BF-5E49-B3E1-907A3E5E23F6}"/>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1" name="Text Placeholder 7">
            <a:extLst>
              <a:ext uri="{FF2B5EF4-FFF2-40B4-BE49-F238E27FC236}">
                <a16:creationId xmlns:a16="http://schemas.microsoft.com/office/drawing/2014/main" id="{CF15FD80-2861-F44E-7FFE-F838CFAF2B7A}"/>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6377F854-B030-1E1F-537A-F62E5E18D681}"/>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225523730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36445C"/>
                </a:solidFill>
                <a:effectLst>
                  <a:innerShdw blurRad="38100" dist="25400" dir="8100000">
                    <a:prstClr val="black">
                      <a:alpha val="50000"/>
                    </a:prstClr>
                  </a:innerShdw>
                </a:effectLst>
              </a:rPr>
              <a:t>Agenda</a:t>
            </a:r>
          </a:p>
        </p:txBody>
      </p:sp>
      <p:sp>
        <p:nvSpPr>
          <p:cNvPr id="6" name="Content Placeholder 19">
            <a:extLst>
              <a:ext uri="{FF2B5EF4-FFF2-40B4-BE49-F238E27FC236}">
                <a16:creationId xmlns:a16="http://schemas.microsoft.com/office/drawing/2014/main" id="{E8E71E0A-85CF-2F4F-AD72-0AE19BB5CA8C}"/>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047352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494786133"/>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910579071"/>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tx1"/>
                </a:solidFill>
              </a:defRPr>
            </a:lvl1pPr>
            <a:lvl2pPr marL="0" indent="0">
              <a:lnSpc>
                <a:spcPct val="96000"/>
              </a:lnSpc>
              <a:spcBef>
                <a:spcPts val="0"/>
              </a:spcBef>
              <a:buFont typeface="Microsoft Sans Serif" panose="020B0604020202020204" pitchFamily="34" charset="0"/>
              <a:buNone/>
              <a:defRPr sz="1800">
                <a:solidFill>
                  <a:schemeClr val="tx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tx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lvl1pPr>
          </a:lstStyle>
          <a:p>
            <a:r>
              <a:rPr lang="en-US"/>
              <a:t>Click to edit Master title style</a:t>
            </a:r>
          </a:p>
        </p:txBody>
      </p:sp>
    </p:spTree>
    <p:extLst>
      <p:ext uri="{BB962C8B-B14F-4D97-AF65-F5344CB8AC3E}">
        <p14:creationId xmlns:p14="http://schemas.microsoft.com/office/powerpoint/2010/main" val="2793397236"/>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3928353"/>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127487"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892692169"/>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0607119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8789493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475488" y="818952"/>
            <a:ext cx="644601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38653668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5844786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189586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50000"/>
                  </a:schemeClr>
                </a:solidFill>
                <a:effectLst>
                  <a:innerShdw blurRad="38100" dist="25400" dir="8100000">
                    <a:prstClr val="black">
                      <a:alpha val="50000"/>
                    </a:prstClr>
                  </a:innerShdw>
                </a:effectLst>
              </a:rPr>
              <a:t>Agenda</a:t>
            </a:r>
          </a:p>
        </p:txBody>
      </p:sp>
      <p:sp>
        <p:nvSpPr>
          <p:cNvPr id="8" name="Content Placeholder 19">
            <a:extLst>
              <a:ext uri="{FF2B5EF4-FFF2-40B4-BE49-F238E27FC236}">
                <a16:creationId xmlns:a16="http://schemas.microsoft.com/office/drawing/2014/main" id="{10968AA9-77DE-9242-845F-5A78D07B68BE}"/>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593488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4834844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8211933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6135784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2" y="-1841"/>
            <a:ext cx="1805660" cy="6859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6"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9130322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1" y="-1841"/>
            <a:ext cx="1805659" cy="6859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2962764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27675607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056313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4114"/>
            <a:ext cx="10489691" cy="116955"/>
          </a:xfrm>
        </p:spPr>
        <p:txBody>
          <a:bodyPr/>
          <a:lstStyle>
            <a:lvl1pPr>
              <a:defRPr>
                <a:solidFill>
                  <a:schemeClr val="accent5">
                    <a:lumMod val="60000"/>
                    <a:lumOff val="40000"/>
                  </a:schemeClr>
                </a:solidFill>
              </a:defRPr>
            </a:lvl1pPr>
          </a:lstStyle>
          <a:p>
            <a:r>
              <a:rPr lang="en-US"/>
              <a:t>Media Web Symposium 2024</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83021908"/>
      </p:ext>
    </p:extLst>
  </p:cSld>
  <p:clrMapOvr>
    <a:masterClrMapping/>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261580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70437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White">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B4C11CA4-B58A-1E45-86AF-685220A2EC36}"/>
              </a:ext>
            </a:extLst>
          </p:cNvPr>
          <p:cNvSpPr>
            <a:spLocks noGrp="1"/>
          </p:cNvSpPr>
          <p:nvPr>
            <p:ph sz="quarter" idx="10"/>
          </p:nvPr>
        </p:nvSpPr>
        <p:spPr>
          <a:xfrm>
            <a:off x="1833336" y="1015156"/>
            <a:ext cx="9148989" cy="5339923"/>
          </a:xfrm>
          <a:prstGeom prst="rect">
            <a:avLst/>
          </a:prstGeom>
        </p:spPr>
        <p:txBody>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0577A47-956C-6A4F-8971-CCC759B90BEE}"/>
              </a:ext>
            </a:extLst>
          </p:cNvPr>
          <p:cNvSpPr>
            <a:spLocks noGrp="1"/>
          </p:cNvSpPr>
          <p:nvPr>
            <p:ph type="title"/>
          </p:nvPr>
        </p:nvSpPr>
        <p:spPr>
          <a:xfrm rot="5400000">
            <a:off x="-2472981" y="3007719"/>
            <a:ext cx="5682803" cy="361959"/>
          </a:xfrm>
        </p:spPr>
        <p:txBody>
          <a:bodyPr wrap="square">
            <a:spAutoFit/>
          </a:bodyPr>
          <a:lstStyle>
            <a:lvl1pPr>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22147277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084647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768107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976921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tx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775943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0294250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856661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3"/>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2642954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F8FDABDB-EFAA-43E9-B631-2683EEC8D15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495301" y="146549"/>
            <a:ext cx="5111494"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20000"/>
                    <a:lumOff val="8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8774329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4">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4956920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tx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tx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46549"/>
            <a:ext cx="5103876"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630612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2 Nicke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27186819-050A-EE44-975A-A57DA0316FA1}"/>
              </a:ext>
            </a:extLst>
          </p:cNvPr>
          <p:cNvSpPr>
            <a:spLocks noGrp="1"/>
          </p:cNvSpPr>
          <p:nvPr>
            <p:ph sz="quarter" idx="10"/>
          </p:nvPr>
        </p:nvSpPr>
        <p:spPr>
          <a:xfrm>
            <a:off x="1833336" y="1015156"/>
            <a:ext cx="9148989" cy="5339923"/>
          </a:xfrm>
          <a:prstGeom prst="rect">
            <a:avLst/>
          </a:prstGeom>
        </p:spPr>
        <p:txBody>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B55197C6-4440-C140-838A-1363DBC789FF}"/>
              </a:ext>
            </a:extLst>
          </p:cNvPr>
          <p:cNvSpPr>
            <a:spLocks noGrp="1"/>
          </p:cNvSpPr>
          <p:nvPr>
            <p:ph type="title"/>
          </p:nvPr>
        </p:nvSpPr>
        <p:spPr>
          <a:xfrm rot="5400000">
            <a:off x="-2472981" y="3007719"/>
            <a:ext cx="5682803" cy="361959"/>
          </a:xfrm>
        </p:spPr>
        <p:txBody>
          <a:bodyPr wrap="square">
            <a:spAutoFit/>
          </a:bodyPr>
          <a:lstStyle>
            <a:lvl1pPr>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74318911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2579258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4388338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06827744-B91D-4E14-9EE6-4F4E5230170B}"/>
              </a:ext>
            </a:extLst>
          </p:cNvPr>
          <p:cNvSpPr/>
          <p:nvPr userDrawn="1"/>
        </p:nvSpPr>
        <p:spPr bwMode="gray">
          <a:xfrm flipH="1">
            <a:off x="7533627"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Tree>
    <p:extLst>
      <p:ext uri="{BB962C8B-B14F-4D97-AF65-F5344CB8AC3E}">
        <p14:creationId xmlns:p14="http://schemas.microsoft.com/office/powerpoint/2010/main" val="34802543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userDrawn="1"/>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171706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userDrawn="1"/>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666142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userDrawn="1"/>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26736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userDrawn="1"/>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092999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0207953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41210822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74679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2 Blue">
    <p:bg>
      <p:bgPr>
        <a:solidFill>
          <a:srgbClr val="FFFFFF"/>
        </a:solidFill>
        <a:effectLst/>
      </p:bgPr>
    </p:bg>
    <p:spTree>
      <p:nvGrpSpPr>
        <p:cNvPr id="1" name=""/>
        <p:cNvGrpSpPr/>
        <p:nvPr/>
      </p:nvGrpSpPr>
      <p:grpSpPr>
        <a:xfrm>
          <a:off x="0" y="0"/>
          <a:ext cx="0" cy="0"/>
          <a:chOff x="0" y="0"/>
          <a:chExt cx="0" cy="0"/>
        </a:xfrm>
      </p:grpSpPr>
      <p:sp>
        <p:nvSpPr>
          <p:cNvPr id="24" name="Rectangle: Single Corner Rounded 55">
            <a:extLst>
              <a:ext uri="{FF2B5EF4-FFF2-40B4-BE49-F238E27FC236}">
                <a16:creationId xmlns:a16="http://schemas.microsoft.com/office/drawing/2014/main" id="{25675409-AF12-424E-B380-278C5FE944D5}"/>
              </a:ext>
            </a:extLst>
          </p:cNvPr>
          <p:cNvSpPr/>
          <p:nvPr userDrawn="1"/>
        </p:nvSpPr>
        <p:spPr bwMode="gray">
          <a:xfrm>
            <a:off x="-114299" y="-127002"/>
            <a:ext cx="973370" cy="6482082"/>
          </a:xfrm>
          <a:prstGeom prst="roundRect">
            <a:avLst>
              <a:gd name="adj" fmla="val 8455"/>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26054762-9254-0D4E-BCD4-AE565B915464}"/>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5E506679-F503-F54E-8232-EF7575E80F83}"/>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52705010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2024</a:t>
            </a:r>
          </a:p>
        </p:txBody>
      </p:sp>
      <p:sp>
        <p:nvSpPr>
          <p:cNvPr id="11" name="TextBox 10">
            <a:extLst>
              <a:ext uri="{FF2B5EF4-FFF2-40B4-BE49-F238E27FC236}">
                <a16:creationId xmlns:a16="http://schemas.microsoft.com/office/drawing/2014/main" id="{0778670D-4F69-4C4D-B117-2B7F0B321896}"/>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1238796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98153036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40243387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90485812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2494057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Media Web Symposium 2024</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68903088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6000" cy="1657345"/>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2024</a:t>
            </a:r>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67670880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Media Web Symposium 2024</a:t>
            </a:r>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68952366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31455817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081126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2 Light Blue">
    <p:bg>
      <p:bgPr>
        <a:solidFill>
          <a:srgbClr val="FFFFFF"/>
        </a:solidFill>
        <a:effectLst/>
      </p:bgPr>
    </p:bg>
    <p:spTree>
      <p:nvGrpSpPr>
        <p:cNvPr id="1" name=""/>
        <p:cNvGrpSpPr/>
        <p:nvPr/>
      </p:nvGrpSpPr>
      <p:grpSpPr>
        <a:xfrm>
          <a:off x="0" y="0"/>
          <a:ext cx="0" cy="0"/>
          <a:chOff x="0" y="0"/>
          <a:chExt cx="0" cy="0"/>
        </a:xfrm>
      </p:grpSpPr>
      <p:sp>
        <p:nvSpPr>
          <p:cNvPr id="5" name="Content Placeholder 18">
            <a:extLst>
              <a:ext uri="{FF2B5EF4-FFF2-40B4-BE49-F238E27FC236}">
                <a16:creationId xmlns:a16="http://schemas.microsoft.com/office/drawing/2014/main" id="{1FA56E7C-9A24-EF4A-8429-C017F6CEC55A}"/>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10" name="Rectangle: Single Corner Rounded 55">
            <a:extLst>
              <a:ext uri="{FF2B5EF4-FFF2-40B4-BE49-F238E27FC236}">
                <a16:creationId xmlns:a16="http://schemas.microsoft.com/office/drawing/2014/main" id="{25752157-1EA1-4DF8-91CB-5D026545D080}"/>
              </a:ext>
            </a:extLst>
          </p:cNvPr>
          <p:cNvSpPr/>
          <p:nvPr userDrawn="1"/>
        </p:nvSpPr>
        <p:spPr bwMode="gray">
          <a:xfrm>
            <a:off x="-114299" y="-127002"/>
            <a:ext cx="973370" cy="6482082"/>
          </a:xfrm>
          <a:prstGeom prst="roundRect">
            <a:avLst>
              <a:gd name="adj" fmla="val 8455"/>
            </a:avLst>
          </a:prstGeom>
          <a:solidFill>
            <a:schemeClr val="accent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6" name="Title 2">
            <a:extLst>
              <a:ext uri="{FF2B5EF4-FFF2-40B4-BE49-F238E27FC236}">
                <a16:creationId xmlns:a16="http://schemas.microsoft.com/office/drawing/2014/main" id="{E6A99A0D-7419-3B40-AD42-8DB8315648F3}"/>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403766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19119151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Media Web Symposium 2024</a:t>
            </a:r>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Tree>
    <p:extLst>
      <p:ext uri="{BB962C8B-B14F-4D97-AF65-F5344CB8AC3E}">
        <p14:creationId xmlns:p14="http://schemas.microsoft.com/office/powerpoint/2010/main" val="152357621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2024</a:t>
            </a:r>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495300" y="428865"/>
            <a:ext cx="2605088" cy="1365567"/>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495300" y="1869281"/>
            <a:ext cx="2607469" cy="428451"/>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018823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Media Web Symposium 2024</a:t>
            </a:r>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19895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413092"/>
            <a:ext cx="2605088" cy="1381340"/>
          </a:xfrm>
        </p:spPr>
        <p:txBody>
          <a:bodyPr wrap="square">
            <a:spAutoFit/>
          </a:bodyPr>
          <a:lstStyle>
            <a:lvl1pPr>
              <a:lnSpc>
                <a:spcPct val="87000"/>
              </a:lnSpc>
              <a:defRPr sz="3400"/>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7967561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359126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32235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userDrawn="1"/>
        </p:nvSpPr>
        <p:spPr bwMode="ltGray">
          <a:xfrm>
            <a:off x="6675120" y="1146676"/>
            <a:ext cx="4536590" cy="4560096"/>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1258634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90874767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851862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2 Tea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28EAFDF8-F6CD-4BA2-A44B-DABABBBF97B2}"/>
              </a:ext>
            </a:extLst>
          </p:cNvPr>
          <p:cNvSpPr/>
          <p:nvPr userDrawn="1"/>
        </p:nvSpPr>
        <p:spPr bwMode="gray">
          <a:xfrm>
            <a:off x="-114299" y="-127002"/>
            <a:ext cx="973370" cy="6482082"/>
          </a:xfrm>
          <a:prstGeom prst="roundRect">
            <a:avLst>
              <a:gd name="adj" fmla="val 8455"/>
            </a:avLst>
          </a:prstGeom>
          <a:solidFill>
            <a:schemeClr val="accent3"/>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623156BE-0D93-9947-9E1E-B9F92F0B4E09}"/>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4814C958-3B5D-F445-81E0-FF1F179CDCCA}"/>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39675229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8775260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2613598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6" name="Oval 5">
            <a:extLst>
              <a:ext uri="{FF2B5EF4-FFF2-40B4-BE49-F238E27FC236}">
                <a16:creationId xmlns:a16="http://schemas.microsoft.com/office/drawing/2014/main" id="{1321BDBD-A319-4A9D-A52B-4542BAE8D156}"/>
              </a:ext>
            </a:extLst>
          </p:cNvPr>
          <p:cNvSpPr>
            <a:spLocks/>
          </p:cNvSpPr>
          <p:nvPr userDrawn="1"/>
        </p:nvSpPr>
        <p:spPr bwMode="ltGray">
          <a:xfrm>
            <a:off x="6677946" y="1146676"/>
            <a:ext cx="4536590" cy="4560096"/>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12950879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371589698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04596903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userDrawn="1"/>
        </p:nvGrpSpPr>
        <p:grpSpPr bwMode="white">
          <a:xfrm>
            <a:off x="-2" y="0"/>
            <a:ext cx="9837779" cy="591744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a:gsLst>
                <a:gs pos="88000">
                  <a:schemeClr val="tx1">
                    <a:alpha val="60000"/>
                  </a:schemeClr>
                </a:gs>
                <a:gs pos="33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21882228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a:gsLst>
                <a:gs pos="88000">
                  <a:schemeClr val="tx1">
                    <a:alpha val="58000"/>
                  </a:schemeClr>
                </a:gs>
                <a:gs pos="39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495298" y="2457921"/>
            <a:ext cx="8829675" cy="1472711"/>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59124399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32236430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72586374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userDrawn="1"/>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7" name="TextBox 6">
            <a:extLst>
              <a:ext uri="{FF2B5EF4-FFF2-40B4-BE49-F238E27FC236}">
                <a16:creationId xmlns:a16="http://schemas.microsoft.com/office/drawing/2014/main" id="{1603D846-953C-47C3-9FE6-C4A9C1F293B8}"/>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392586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2 Gun Metal">
    <p:bg>
      <p:bgPr>
        <a:solidFill>
          <a:srgbClr val="FFFFFF"/>
        </a:solidFill>
        <a:effectLst/>
      </p:bgPr>
    </p:bg>
    <p:spTree>
      <p:nvGrpSpPr>
        <p:cNvPr id="1" name=""/>
        <p:cNvGrpSpPr/>
        <p:nvPr/>
      </p:nvGrpSpPr>
      <p:grpSpPr>
        <a:xfrm>
          <a:off x="0" y="0"/>
          <a:ext cx="0" cy="0"/>
          <a:chOff x="0" y="0"/>
          <a:chExt cx="0" cy="0"/>
        </a:xfrm>
      </p:grpSpPr>
      <p:sp>
        <p:nvSpPr>
          <p:cNvPr id="10" name="Rectangle: Single Corner Rounded 55">
            <a:extLst>
              <a:ext uri="{FF2B5EF4-FFF2-40B4-BE49-F238E27FC236}">
                <a16:creationId xmlns:a16="http://schemas.microsoft.com/office/drawing/2014/main" id="{F8479696-5776-4351-9904-F9783F17DE92}"/>
              </a:ext>
            </a:extLst>
          </p:cNvPr>
          <p:cNvSpPr/>
          <p:nvPr userDrawn="1"/>
        </p:nvSpPr>
        <p:spPr bwMode="gray">
          <a:xfrm>
            <a:off x="-114299" y="-127002"/>
            <a:ext cx="973370" cy="6482082"/>
          </a:xfrm>
          <a:prstGeom prst="roundRect">
            <a:avLst>
              <a:gd name="adj" fmla="val 8455"/>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C6FF2B29-32B4-CA46-824A-9E235BAE4F9C}"/>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D7C252D-39AD-7C4C-84C6-B1FD9DC44345}"/>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42288733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6B6CD81E-F7C1-4BB6-8F3A-30084B745F1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85603892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34382446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tx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3121314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userDrawn="1"/>
        </p:nvGrpSpPr>
        <p:grpSpPr bwMode="hidden">
          <a:xfrm>
            <a:off x="-1855" y="5422393"/>
            <a:ext cx="12195710" cy="1435607"/>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67119967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userDrawn="1"/>
        </p:nvGrpSpPr>
        <p:grpSpPr>
          <a:xfrm>
            <a:off x="-1855" y="5422393"/>
            <a:ext cx="12195710" cy="1435607"/>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70518187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425770725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1BBFAAC6-E06B-C74C-A467-BC88626AAE54}"/>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09CCF517-B68B-5F48-A691-33CE4DBDE9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31435642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2" name="TextBox 21">
            <a:extLst>
              <a:ext uri="{FF2B5EF4-FFF2-40B4-BE49-F238E27FC236}">
                <a16:creationId xmlns:a16="http://schemas.microsoft.com/office/drawing/2014/main" id="{F2222AFD-0CBF-8243-B676-CA738970C263}"/>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3" name="TextBox 22">
            <a:extLst>
              <a:ext uri="{FF2B5EF4-FFF2-40B4-BE49-F238E27FC236}">
                <a16:creationId xmlns:a16="http://schemas.microsoft.com/office/drawing/2014/main" id="{C206C87A-8BF9-3648-94EC-1F790D730DB3}"/>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88766938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9" name="TextBox 18">
            <a:extLst>
              <a:ext uri="{FF2B5EF4-FFF2-40B4-BE49-F238E27FC236}">
                <a16:creationId xmlns:a16="http://schemas.microsoft.com/office/drawing/2014/main" id="{E6895FC1-2374-754F-91A0-8E84D6EDD07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1" name="TextBox 20">
            <a:extLst>
              <a:ext uri="{FF2B5EF4-FFF2-40B4-BE49-F238E27FC236}">
                <a16:creationId xmlns:a16="http://schemas.microsoft.com/office/drawing/2014/main" id="{91774D6F-B47A-8040-85E7-4783F532851B}"/>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118133871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20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6" name="TextBox 25">
            <a:extLst>
              <a:ext uri="{FF2B5EF4-FFF2-40B4-BE49-F238E27FC236}">
                <a16:creationId xmlns:a16="http://schemas.microsoft.com/office/drawing/2014/main" id="{1332D5EF-0B87-2441-A8D2-15FC67610C42}"/>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7" name="TextBox 26">
            <a:extLst>
              <a:ext uri="{FF2B5EF4-FFF2-40B4-BE49-F238E27FC236}">
                <a16:creationId xmlns:a16="http://schemas.microsoft.com/office/drawing/2014/main" id="{220136A9-10B0-484B-B43C-1C5D81399F7F}"/>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7816790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2 Midnight">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7429ABC3-9EBB-47B5-BFD6-442F69DFAB3A}"/>
              </a:ext>
            </a:extLst>
          </p:cNvPr>
          <p:cNvSpPr/>
          <p:nvPr userDrawn="1"/>
        </p:nvSpPr>
        <p:spPr bwMode="gray">
          <a:xfrm>
            <a:off x="-114299" y="-127002"/>
            <a:ext cx="973370" cy="6482082"/>
          </a:xfrm>
          <a:prstGeom prst="roundRect">
            <a:avLst>
              <a:gd name="adj" fmla="val 8455"/>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D002839B-4A97-1047-9C69-AEB96FCC0BCF}"/>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9B68F083-E4D3-5C4B-B811-917B2E5D18D5}"/>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62457373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EC8C761A-7658-7849-96A2-FD27800E6D59}"/>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61E0F077-22C5-9C4D-AB1E-4CDF5BE7E8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01575661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Content Placeholder 5"/>
          <p:cNvSpPr>
            <a:spLocks noGrp="1"/>
          </p:cNvSpPr>
          <p:nvPr>
            <p:ph sz="quarter" idx="11" hasCustomPrompt="1"/>
          </p:nvPr>
        </p:nvSpPr>
        <p:spPr>
          <a:xfrm>
            <a:off x="285792" y="1208599"/>
            <a:ext cx="11654367" cy="5866221"/>
          </a:xfrm>
          <a:prstGeom prst="rect">
            <a:avLst/>
          </a:prstGeom>
        </p:spPr>
        <p:txBody>
          <a:bodyPr/>
          <a:lstStyle>
            <a:lvl1pPr>
              <a:lnSpc>
                <a:spcPct val="120000"/>
              </a:lnSpc>
              <a:defRPr baseline="0">
                <a:solidFill>
                  <a:schemeClr val="tx1">
                    <a:lumMod val="75000"/>
                    <a:lumOff val="25000"/>
                  </a:schemeClr>
                </a:solidFill>
              </a:defRPr>
            </a:lvl1pPr>
            <a:lvl2pPr>
              <a:lnSpc>
                <a:spcPct val="120000"/>
              </a:lnSpc>
              <a:defRPr>
                <a:solidFill>
                  <a:schemeClr val="tx1">
                    <a:lumMod val="75000"/>
                    <a:lumOff val="25000"/>
                  </a:schemeClr>
                </a:solidFill>
              </a:defRPr>
            </a:lvl2pPr>
            <a:lvl3pPr marL="572916" indent="-239641">
              <a:lnSpc>
                <a:spcPct val="120000"/>
              </a:lnSpc>
              <a:defRPr>
                <a:solidFill>
                  <a:schemeClr val="tx1">
                    <a:lumMod val="75000"/>
                    <a:lumOff val="25000"/>
                  </a:schemeClr>
                </a:solidFill>
              </a:defRPr>
            </a:lvl3pPr>
            <a:lvl4pPr marL="853819" indent="-230119">
              <a:lnSpc>
                <a:spcPct val="120000"/>
              </a:lnSpc>
              <a:defRPr>
                <a:solidFill>
                  <a:schemeClr val="tx1">
                    <a:lumMod val="75000"/>
                    <a:lumOff val="25000"/>
                  </a:schemeClr>
                </a:solidFill>
              </a:defRPr>
            </a:lvl4pPr>
            <a:lvl5pPr marL="1144245" indent="-247576">
              <a:lnSpc>
                <a:spcPct val="120000"/>
              </a:lnSpc>
              <a:defRPr>
                <a:solidFill>
                  <a:schemeClr val="tx1">
                    <a:lumMod val="75000"/>
                    <a:lumOff val="25000"/>
                  </a:schemeClr>
                </a:solidFill>
              </a:defRPr>
            </a:lvl5pPr>
            <a:lvl6pPr>
              <a:lnSpc>
                <a:spcPct val="120000"/>
              </a:lnSpc>
              <a:defRPr>
                <a:solidFill>
                  <a:schemeClr val="tx1">
                    <a:lumMod val="75000"/>
                    <a:lumOff val="25000"/>
                  </a:schemeClr>
                </a:solidFill>
              </a:defRPr>
            </a:lvl6pPr>
            <a:lvl7pPr>
              <a:lnSpc>
                <a:spcPct val="120000"/>
              </a:lnSpc>
              <a:defRPr>
                <a:solidFill>
                  <a:schemeClr val="tx1">
                    <a:lumMod val="75000"/>
                    <a:lumOff val="25000"/>
                  </a:schemeClr>
                </a:solidFill>
              </a:defRPr>
            </a:lvl7pPr>
            <a:lvl8pPr marL="642745" indent="-214249">
              <a:lnSpc>
                <a:spcPct val="120000"/>
              </a:lnSpc>
              <a:defRPr>
                <a:solidFill>
                  <a:schemeClr val="tx1">
                    <a:lumMod val="75000"/>
                    <a:lumOff val="25000"/>
                  </a:schemeClr>
                </a:solidFill>
              </a:defRPr>
            </a:lvl8pPr>
            <a:lvl9pPr marL="557046" indent="-128549">
              <a:lnSpc>
                <a:spcPct val="120000"/>
              </a:lnSpc>
              <a:defRPr>
                <a:solidFill>
                  <a:schemeClr val="tx1">
                    <a:lumMod val="75000"/>
                    <a:lumOff val="25000"/>
                  </a:schemeClr>
                </a:solidFill>
              </a:defRPr>
            </a:lvl9pPr>
          </a:lstStyle>
          <a:p>
            <a:pPr lvl="0"/>
            <a:r>
              <a:rPr lang="en-US"/>
              <a:t>Click to add text (for a bullet list, use Level 2) or click one of the content icons to add content of that type.</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7"/>
            <a:r>
              <a:rPr lang="en-US"/>
              <a:t>Eighth</a:t>
            </a:r>
          </a:p>
          <a:p>
            <a:pPr lvl="7"/>
            <a:r>
              <a:rPr lang="en-US"/>
              <a:t>Eighth</a:t>
            </a:r>
          </a:p>
          <a:p>
            <a:pPr lvl="7"/>
            <a:r>
              <a:rPr lang="en-US"/>
              <a:t>Eighth</a:t>
            </a:r>
          </a:p>
          <a:p>
            <a:pPr lvl="8"/>
            <a:r>
              <a:rPr lang="en-US"/>
              <a:t>Ninth</a:t>
            </a:r>
          </a:p>
          <a:p>
            <a:pPr lvl="8"/>
            <a:r>
              <a:rPr lang="en-US"/>
              <a:t>Ninth</a:t>
            </a:r>
          </a:p>
        </p:txBody>
      </p:sp>
      <p:sp>
        <p:nvSpPr>
          <p:cNvPr id="2" name="Title 1"/>
          <p:cNvSpPr>
            <a:spLocks noGrp="1"/>
          </p:cNvSpPr>
          <p:nvPr>
            <p:ph type="title"/>
          </p:nvPr>
        </p:nvSpPr>
        <p:spPr>
          <a:xfrm>
            <a:off x="289639" y="416092"/>
            <a:ext cx="11650520" cy="525850"/>
          </a:xfrm>
          <a:prstGeom prst="rect">
            <a:avLst/>
          </a:prstGeom>
        </p:spPr>
        <p:txBody>
          <a:bodyPr/>
          <a:lstStyle>
            <a:lvl1pPr>
              <a:defRPr b="1">
                <a:solidFill>
                  <a:schemeClr val="tx1">
                    <a:lumMod val="65000"/>
                    <a:lumOff val="35000"/>
                  </a:schemeClr>
                </a:solidFill>
              </a:defRPr>
            </a:lvl1pPr>
          </a:lstStyle>
          <a:p>
            <a:r>
              <a:rPr lang="en-US"/>
              <a:t>Click to edit Master title style</a:t>
            </a:r>
          </a:p>
        </p:txBody>
      </p:sp>
      <p:sp>
        <p:nvSpPr>
          <p:cNvPr id="5" name="Footer Placeholder 4" descr="Footer"/>
          <p:cNvSpPr>
            <a:spLocks noGrp="1"/>
          </p:cNvSpPr>
          <p:nvPr>
            <p:ph type="ftr" sz="quarter" idx="12"/>
          </p:nvPr>
        </p:nvSpPr>
        <p:spPr>
          <a:xfrm>
            <a:off x="119533" y="6478292"/>
            <a:ext cx="632137" cy="232476"/>
          </a:xfrm>
          <a:prstGeom prst="rect">
            <a:avLst/>
          </a:prstGeom>
        </p:spPr>
        <p:txBody>
          <a:bodyPr/>
          <a:lstStyle/>
          <a:p>
            <a:r>
              <a:rPr lang="en-US"/>
              <a:t>Media Web Symposium 2024</a:t>
            </a:r>
          </a:p>
        </p:txBody>
      </p:sp>
    </p:spTree>
    <p:extLst>
      <p:ext uri="{BB962C8B-B14F-4D97-AF65-F5344CB8AC3E}">
        <p14:creationId xmlns:p14="http://schemas.microsoft.com/office/powerpoint/2010/main" val="17632153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userDrawn="1">
  <p:cSld name="Teal_Blank">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r>
              <a:rPr lang="en-US">
                <a:solidFill>
                  <a:schemeClr val="accent3">
                    <a:lumMod val="60000"/>
                    <a:lumOff val="40000"/>
                  </a:schemeClr>
                </a:solidFill>
              </a:rPr>
              <a:t>Media Web Symposium 2024</a:t>
            </a:r>
          </a:p>
        </p:txBody>
      </p:sp>
      <p:sp>
        <p:nvSpPr>
          <p:cNvPr id="4" name="TextBox 3">
            <a:extLst>
              <a:ext uri="{FF2B5EF4-FFF2-40B4-BE49-F238E27FC236}">
                <a16:creationId xmlns:a16="http://schemas.microsoft.com/office/drawing/2014/main" id="{7F6B9F75-DB7A-4F88-B7FE-0858ED3F285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Tree>
    <p:extLst>
      <p:ext uri="{BB962C8B-B14F-4D97-AF65-F5344CB8AC3E}">
        <p14:creationId xmlns:p14="http://schemas.microsoft.com/office/powerpoint/2010/main" val="234009408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a:extLst>
              <a:ext uri="{FF2B5EF4-FFF2-40B4-BE49-F238E27FC236}">
                <a16:creationId xmlns:a16="http://schemas.microsoft.com/office/drawing/2014/main" id="{CE17B5C3-EC24-45A0-9C9A-FB9EEA124575}"/>
              </a:ext>
            </a:extLst>
          </p:cNvPr>
          <p:cNvSpPr>
            <a:spLocks noGrp="1"/>
          </p:cNvSpPr>
          <p:nvPr>
            <p:ph type="ftr" sz="quarter" idx="3"/>
          </p:nvPr>
        </p:nvSpPr>
        <p:spPr>
          <a:xfrm>
            <a:off x="494189" y="6484545"/>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Media Web Symposium 2024</a:t>
            </a:r>
          </a:p>
        </p:txBody>
      </p:sp>
    </p:spTree>
    <p:extLst>
      <p:ext uri="{BB962C8B-B14F-4D97-AF65-F5344CB8AC3E}">
        <p14:creationId xmlns:p14="http://schemas.microsoft.com/office/powerpoint/2010/main" val="2271495629"/>
      </p:ext>
    </p:extLst>
  </p:cSld>
  <p:clrMapOvr>
    <a:masterClrMapping/>
  </p:clrMapOvr>
  <p:extLst>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Take Away Shelf Blue">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6"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72173" y="5607050"/>
            <a:ext cx="11209286" cy="929054"/>
          </a:xfr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Edit Master text styles</a:t>
            </a:r>
          </a:p>
        </p:txBody>
      </p:sp>
      <p:sp>
        <p:nvSpPr>
          <p:cNvPr id="13" name="Content Placeholder 12">
            <a:extLst>
              <a:ext uri="{FF2B5EF4-FFF2-40B4-BE49-F238E27FC236}">
                <a16:creationId xmlns:a16="http://schemas.microsoft.com/office/drawing/2014/main" id="{12E6831E-C096-4982-A5FF-5F3978209316}"/>
              </a:ext>
            </a:extLst>
          </p:cNvPr>
          <p:cNvSpPr>
            <a:spLocks noGrp="1"/>
          </p:cNvSpPr>
          <p:nvPr>
            <p:ph sz="quarter" idx="16"/>
          </p:nvPr>
        </p:nvSpPr>
        <p:spPr>
          <a:xfrm>
            <a:off x="475488" y="1709928"/>
            <a:ext cx="11209286" cy="3085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E3913D0A-3ECA-4A43-8D88-81F2A0BA82EB}"/>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0" name="Subtitle">
            <a:extLst>
              <a:ext uri="{FF2B5EF4-FFF2-40B4-BE49-F238E27FC236}">
                <a16:creationId xmlns:a16="http://schemas.microsoft.com/office/drawing/2014/main" id="{323D35A9-FEF4-4E1A-8A9F-5972769D0E83}"/>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ooter Placeholder 4">
            <a:extLst>
              <a:ext uri="{FF2B5EF4-FFF2-40B4-BE49-F238E27FC236}">
                <a16:creationId xmlns:a16="http://schemas.microsoft.com/office/drawing/2014/main" id="{379BCE9F-B7E9-445D-B396-3D6F276DBE2C}"/>
              </a:ext>
            </a:extLst>
          </p:cNvPr>
          <p:cNvSpPr>
            <a:spLocks noGrp="1"/>
          </p:cNvSpPr>
          <p:nvPr>
            <p:ph type="ftr" sz="quarter" idx="3"/>
          </p:nvPr>
        </p:nvSpPr>
        <p:spPr>
          <a:xfrm>
            <a:off x="494189" y="5052451"/>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Media Web Symposium 2024</a:t>
            </a:r>
          </a:p>
        </p:txBody>
      </p:sp>
    </p:spTree>
    <p:extLst>
      <p:ext uri="{BB962C8B-B14F-4D97-AF65-F5344CB8AC3E}">
        <p14:creationId xmlns:p14="http://schemas.microsoft.com/office/powerpoint/2010/main" val="287377828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5295363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userDrawn="1">
  <p:cSld name="Light Blue_Blank">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pPr>
              <a:spcAft>
                <a:spcPts val="0"/>
              </a:spcAft>
              <a:defRPr/>
            </a:pPr>
            <a:r>
              <a:rPr lang="en-US"/>
              <a:t>Media Web Symposium 2024</a:t>
            </a:r>
          </a:p>
        </p:txBody>
      </p:sp>
      <p:sp>
        <p:nvSpPr>
          <p:cNvPr id="4" name="TextBox 3">
            <a:extLst>
              <a:ext uri="{FF2B5EF4-FFF2-40B4-BE49-F238E27FC236}">
                <a16:creationId xmlns:a16="http://schemas.microsoft.com/office/drawing/2014/main" id="{CDCE04BC-8D95-4475-8947-8F6C673F7AD6}"/>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Tree>
    <p:extLst>
      <p:ext uri="{BB962C8B-B14F-4D97-AF65-F5344CB8AC3E}">
        <p14:creationId xmlns:p14="http://schemas.microsoft.com/office/powerpoint/2010/main" val="266405520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Cutaway 1/4 Left Gun Meta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Tree>
    <p:extLst>
      <p:ext uri="{BB962C8B-B14F-4D97-AF65-F5344CB8AC3E}">
        <p14:creationId xmlns:p14="http://schemas.microsoft.com/office/powerpoint/2010/main" val="416319567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Shelf Midnight_Off-white_Blank">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271185956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cSld name="Abschnitts-&#10;überschrift">
    <p:spTree>
      <p:nvGrpSpPr>
        <p:cNvPr id="1" name=""/>
        <p:cNvGrpSpPr/>
        <p:nvPr/>
      </p:nvGrpSpPr>
      <p:grpSpPr>
        <a:xfrm>
          <a:off x="0" y="0"/>
          <a:ext cx="0" cy="0"/>
          <a:chOff x="0" y="0"/>
          <a:chExt cx="0" cy="0"/>
        </a:xfrm>
      </p:grpSpPr>
      <p:sp>
        <p:nvSpPr>
          <p:cNvPr id="5" name="Bildplatzhalter 1">
            <a:extLst>
              <a:ext uri="{FF2B5EF4-FFF2-40B4-BE49-F238E27FC236}">
                <a16:creationId xmlns:a16="http://schemas.microsoft.com/office/drawing/2014/main" id="{3A8C094D-2D0E-47CC-A990-E35B829AB4AA}"/>
              </a:ext>
            </a:extLst>
          </p:cNvPr>
          <p:cNvSpPr>
            <a:spLocks noGrp="1"/>
          </p:cNvSpPr>
          <p:nvPr>
            <p:ph type="pic" sz="quarter" idx="2" hasCustomPrompt="1"/>
          </p:nvPr>
        </p:nvSpPr>
        <p:spPr>
          <a:xfrm>
            <a:off x="0" y="0"/>
            <a:ext cx="12192000" cy="6858000"/>
          </a:xfrm>
        </p:spPr>
        <p:txBody>
          <a:bodyPr anchor="t"/>
          <a:lstStyle>
            <a:lvl1pPr marL="0" indent="0" algn="ctr">
              <a:buNone/>
              <a:defRPr/>
            </a:lvl1pPr>
          </a:lstStyle>
          <a:p>
            <a:br>
              <a:rPr lang="de-DE"/>
            </a:br>
            <a:br>
              <a:rPr lang="de-DE"/>
            </a:br>
            <a:br>
              <a:rPr lang="de-DE"/>
            </a:br>
            <a:br>
              <a:rPr lang="de-DE"/>
            </a:br>
            <a:br>
              <a:rPr lang="de-DE"/>
            </a:br>
            <a:r>
              <a:rPr lang="de-DE"/>
              <a:t>Bild durch Klicken auf das Symbol hinzufügen</a:t>
            </a:r>
            <a:br>
              <a:rPr lang="de-DE"/>
            </a:br>
            <a:r>
              <a:rPr lang="de-DE"/>
              <a:t>Bitte folgenden Sie der Verknüpfung in Ihrem Bilderverzeichnis,</a:t>
            </a:r>
            <a:br>
              <a:rPr lang="de-DE"/>
            </a:br>
            <a:r>
              <a:rPr lang="de-DE"/>
              <a:t>nutzen Sie nur lizenzierte Bilder</a:t>
            </a:r>
          </a:p>
        </p:txBody>
      </p:sp>
      <p:sp>
        <p:nvSpPr>
          <p:cNvPr id="7" name="Titel 1"/>
          <p:cNvSpPr>
            <a:spLocks noGrp="1" noMove="1" noResize="1"/>
          </p:cNvSpPr>
          <p:nvPr>
            <p:ph type="title" hasCustomPrompt="1"/>
          </p:nvPr>
        </p:nvSpPr>
        <p:spPr>
          <a:xfrm>
            <a:off x="480000" y="4704000"/>
            <a:ext cx="11328000" cy="1972766"/>
          </a:xfrm>
          <a:blipFill>
            <a:blip r:embed="rId2"/>
            <a:stretch>
              <a:fillRect/>
            </a:stretch>
          </a:blipFill>
        </p:spPr>
        <p:txBody>
          <a:bodyPr lIns="144000" tIns="360000" rIns="144000" bIns="288000" anchor="t"/>
          <a:lstStyle>
            <a:lvl1pPr>
              <a:defRPr>
                <a:solidFill>
                  <a:schemeClr val="bg1"/>
                </a:solidFill>
              </a:defRPr>
            </a:lvl1pPr>
          </a:lstStyle>
          <a:p>
            <a:r>
              <a:rPr lang="de-DE"/>
              <a:t>Zwischentitel (27 pt, max. 2-zeilig)</a:t>
            </a:r>
            <a:br>
              <a:rPr lang="de-DE"/>
            </a:br>
            <a:r>
              <a:rPr lang="de-DE"/>
              <a:t>- Ändern Sie die Größe des Platzhaltes NICHT! -</a:t>
            </a:r>
            <a:br>
              <a:rPr lang="de-DE"/>
            </a:br>
            <a:endParaRPr lang="de-DE"/>
          </a:p>
        </p:txBody>
      </p:sp>
      <p:sp>
        <p:nvSpPr>
          <p:cNvPr id="20" name="Marktsegment 1">
            <a:extLst>
              <a:ext uri="{FF2B5EF4-FFF2-40B4-BE49-F238E27FC236}">
                <a16:creationId xmlns:a16="http://schemas.microsoft.com/office/drawing/2014/main" id="{3DC57BFA-5ECC-427D-BB61-A54DE82484AA}"/>
              </a:ext>
            </a:extLst>
          </p:cNvPr>
          <p:cNvSpPr>
            <a:spLocks noGrp="1"/>
          </p:cNvSpPr>
          <p:nvPr>
            <p:ph type="body" sz="quarter" idx="9" hasCustomPrompt="1"/>
          </p:nvPr>
        </p:nvSpPr>
        <p:spPr>
          <a:xfrm>
            <a:off x="480000" y="4872000"/>
            <a:ext cx="4224000" cy="273600"/>
          </a:xfrm>
        </p:spPr>
        <p:txBody>
          <a:bodyPr wrap="none" lIns="144000">
            <a:noAutofit/>
          </a:bodyPr>
          <a:lstStyle>
            <a:lvl1pPr marL="0" indent="0">
              <a:buNone/>
              <a:defRPr sz="1733" spc="107" baseline="0">
                <a:solidFill>
                  <a:schemeClr val="tx2"/>
                </a:solidFill>
                <a:latin typeface="+mj-lt"/>
              </a:defRPr>
            </a:lvl1pPr>
            <a:lvl2pPr marL="0" indent="0">
              <a:buNone/>
              <a:defRPr>
                <a:solidFill>
                  <a:schemeClr val="tx2"/>
                </a:solidFill>
              </a:defRPr>
            </a:lvl2pPr>
            <a:lvl3pPr marL="0" indent="0">
              <a:buNone/>
              <a:defRPr>
                <a:solidFill>
                  <a:schemeClr val="tx2"/>
                </a:solidFill>
              </a:defRPr>
            </a:lvl3pPr>
            <a:lvl4pPr marL="0" indent="0">
              <a:buNone/>
              <a:defRPr>
                <a:solidFill>
                  <a:schemeClr val="tx2"/>
                </a:solidFill>
              </a:defRPr>
            </a:lvl4pPr>
            <a:lvl5pPr marL="0" indent="0">
              <a:buNone/>
              <a:defRPr>
                <a:solidFill>
                  <a:schemeClr val="tx2"/>
                </a:solidFill>
              </a:defRPr>
            </a:lvl5pPr>
          </a:lstStyle>
          <a:p>
            <a:pPr lvl="0"/>
            <a:r>
              <a:rPr lang="de-DE"/>
              <a:t>Text 13 pt, z.B. Marktsegmentbezeichnung</a:t>
            </a:r>
          </a:p>
        </p:txBody>
      </p:sp>
    </p:spTree>
    <p:extLst>
      <p:ext uri="{BB962C8B-B14F-4D97-AF65-F5344CB8AC3E}">
        <p14:creationId xmlns:p14="http://schemas.microsoft.com/office/powerpoint/2010/main" val="5152239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3A03272E-A5C6-CB49-BA8B-767EA157F8AE}"/>
              </a:ext>
            </a:extLst>
          </p:cNvPr>
          <p:cNvSpPr>
            <a:spLocks noGrp="1"/>
          </p:cNvSpPr>
          <p:nvPr>
            <p:ph type="ftr" sz="quarter" idx="3"/>
          </p:nvPr>
        </p:nvSpPr>
        <p:spPr>
          <a:xfrm>
            <a:off x="495299" y="6528816"/>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424323262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a:extLst>
              <a:ext uri="{FF2B5EF4-FFF2-40B4-BE49-F238E27FC236}">
                <a16:creationId xmlns:a16="http://schemas.microsoft.com/office/drawing/2014/main" id="{A7B100CC-8F88-4029-AD1D-D7AAE0BEEC08}"/>
              </a:ext>
            </a:extLst>
          </p:cNvPr>
          <p:cNvSpPr>
            <a:spLocks noGrp="1"/>
          </p:cNvSpPr>
          <p:nvPr>
            <p:ph type="ftr" sz="quarter" idx="3"/>
          </p:nvPr>
        </p:nvSpPr>
        <p:spPr>
          <a:xfrm>
            <a:off x="494189" y="6484545"/>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Media Web Symposium 2024</a:t>
            </a:r>
          </a:p>
        </p:txBody>
      </p:sp>
    </p:spTree>
    <p:extLst>
      <p:ext uri="{BB962C8B-B14F-4D97-AF65-F5344CB8AC3E}">
        <p14:creationId xmlns:p14="http://schemas.microsoft.com/office/powerpoint/2010/main" val="1260725992"/>
      </p:ext>
    </p:extLst>
  </p:cSld>
  <p:clrMapOvr>
    <a:masterClrMapping/>
  </p:clrMapOvr>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89062" y="1417835"/>
            <a:ext cx="11430000" cy="1487330"/>
          </a:xfrm>
          <a:prstGeom prst="rect">
            <a:avLst/>
          </a:prstGeom>
        </p:spPr>
        <p:txBody>
          <a:bodyPr/>
          <a:lstStyle>
            <a:lvl1pPr>
              <a:defRPr/>
            </a:lvl1pPr>
            <a:lvl2pPr>
              <a:defRPr/>
            </a:lvl2pPr>
            <a:lvl3pPr>
              <a:defRPr/>
            </a:lvl3pPr>
            <a:lvl4pPr>
              <a:defRPr lang="en-US" sz="2095" kern="1200" baseline="0" dirty="0">
                <a:solidFill>
                  <a:prstClr val="black">
                    <a:lumMod val="75000"/>
                    <a:lumOff val="25000"/>
                  </a:prstClr>
                </a:solidFill>
                <a:latin typeface="Qualcomm Office Regular" pitchFamily="34" charset="0"/>
                <a:ea typeface="+mn-ea"/>
                <a:cs typeface="Arial" pitchFamily="34" charset="0"/>
              </a:defRPr>
            </a:lvl4pPr>
            <a:lvl5pPr marL="1596400" indent="-346647">
              <a:buFont typeface="Qualcomm Regular" pitchFamily="34" charset="0"/>
              <a:buChar char="−"/>
              <a:defRPr/>
            </a:lvl5pPr>
            <a:lvl6pPr marL="2166543" indent="0">
              <a:buNone/>
              <a:defRPr sz="1596"/>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Placeholder 1"/>
          <p:cNvSpPr>
            <a:spLocks noGrp="1"/>
          </p:cNvSpPr>
          <p:nvPr>
            <p:ph type="title"/>
          </p:nvPr>
        </p:nvSpPr>
        <p:spPr>
          <a:xfrm>
            <a:off x="283542" y="605095"/>
            <a:ext cx="11432977" cy="755640"/>
          </a:xfrm>
          <a:prstGeom prst="rect">
            <a:avLst/>
          </a:prstGeom>
        </p:spPr>
        <p:txBody>
          <a:bodyPr vert="horz" wrap="square" lIns="91424" tIns="45712" rIns="91424" bIns="45712" rtlCol="0" anchor="ctr">
            <a:spAutoFit/>
          </a:bodyPr>
          <a:lstStyle>
            <a:lvl1pPr>
              <a:defRPr sz="4789"/>
            </a:lvl1pPr>
          </a:lstStyle>
          <a:p>
            <a:r>
              <a:rPr lang="en-US"/>
              <a:t>Click to edit Master title style</a:t>
            </a:r>
          </a:p>
        </p:txBody>
      </p:sp>
      <p:cxnSp>
        <p:nvCxnSpPr>
          <p:cNvPr id="14" name="Straight Connector 13"/>
          <p:cNvCxnSpPr/>
          <p:nvPr userDrawn="1"/>
        </p:nvCxnSpPr>
        <p:spPr>
          <a:xfrm>
            <a:off x="370366" y="504825"/>
            <a:ext cx="11451271" cy="0"/>
          </a:xfrm>
          <a:prstGeom prst="line">
            <a:avLst/>
          </a:prstGeom>
          <a:ln w="47625">
            <a:gradFill flip="none" rotWithShape="1">
              <a:gsLst>
                <a:gs pos="100000">
                  <a:srgbClr val="004274"/>
                </a:gs>
                <a:gs pos="0">
                  <a:srgbClr val="008E95"/>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826108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Off-White_Title Onl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Media Web Symposium 2024</a:t>
            </a:r>
          </a:p>
        </p:txBody>
      </p:sp>
      <p:sp>
        <p:nvSpPr>
          <p:cNvPr id="5" name="Title 3">
            <a:extLst>
              <a:ext uri="{FF2B5EF4-FFF2-40B4-BE49-F238E27FC236}">
                <a16:creationId xmlns:a16="http://schemas.microsoft.com/office/drawing/2014/main" id="{4B5845B0-2784-4142-BE67-A2438DF860FB}"/>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126134033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SD Title and Content">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96390C4F-C50D-4EA4-B36C-FD3A6D8926A2}"/>
              </a:ext>
            </a:extLst>
          </p:cNvPr>
          <p:cNvSpPr>
            <a:spLocks noGrp="1"/>
          </p:cNvSpPr>
          <p:nvPr>
            <p:ph sz="quarter" idx="16"/>
          </p:nvPr>
        </p:nvSpPr>
        <p:spPr>
          <a:xfrm>
            <a:off x="494188" y="1719072"/>
            <a:ext cx="11202511"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2895"/>
            <a:ext cx="10489691" cy="118174"/>
          </a:xfrm>
        </p:spPr>
        <p:txBody>
          <a:bodyPr/>
          <a:lstStyle>
            <a:lvl1pPr>
              <a:defRPr>
                <a:solidFill>
                  <a:schemeClr val="accent6">
                    <a:lumMod val="75000"/>
                  </a:schemeClr>
                </a:solidFill>
              </a:defRPr>
            </a:lvl1pPr>
          </a:lstStyle>
          <a:p>
            <a:pPr>
              <a:defRPr/>
            </a:pPr>
            <a:r>
              <a:rPr lang="en-US"/>
              <a:t>Media Web Symposium 2024</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79349066"/>
      </p:ext>
    </p:extLst>
  </p:cSld>
  <p:clrMapOvr>
    <a:masterClrMapping/>
  </p:clrMapOvr>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SD Big Statement Quote Midnight Gradient">
    <p:bg>
      <p:bgPr>
        <a:gradFill>
          <a:gsLst>
            <a:gs pos="4000">
              <a:srgbClr val="0F3459"/>
            </a:gs>
            <a:gs pos="35000">
              <a:schemeClr val="tx2"/>
            </a:gs>
            <a:gs pos="100000">
              <a:srgbClr val="05111D"/>
            </a:gs>
          </a:gsLst>
          <a:lin ang="2700000" scaled="1"/>
        </a:gra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3E0BC2F2-E7D5-456E-A707-3D5E85BF76D2}"/>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useBgFill="1">
        <p:nvSpPr>
          <p:cNvPr id="8" name="TextBox 7">
            <a:extLst>
              <a:ext uri="{FF2B5EF4-FFF2-40B4-BE49-F238E27FC236}">
                <a16:creationId xmlns:a16="http://schemas.microsoft.com/office/drawing/2014/main" id="{8ED6FFFB-3CB4-440A-8956-03F937E96FFC}"/>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endParaRPr lang="en-US" sz="800" kern="1200">
              <a:solidFill>
                <a:schemeClr val="accent6">
                  <a:lumMod val="75000"/>
                </a:schemeClr>
              </a:solidFill>
              <a:latin typeface="+mn-lt"/>
              <a:ea typeface="+mn-ea"/>
              <a:cs typeface="+mn-cs"/>
            </a:endParaRPr>
          </a:p>
        </p:txBody>
      </p:sp>
      <p:sp>
        <p:nvSpPr>
          <p:cNvPr id="5" name="Text Placeholder 2">
            <a:extLst>
              <a:ext uri="{FF2B5EF4-FFF2-40B4-BE49-F238E27FC236}">
                <a16:creationId xmlns:a16="http://schemas.microsoft.com/office/drawing/2014/main" id="{ADD7AE30-38AE-401D-9E48-45E4E88C3207}"/>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Quote attribution</a:t>
            </a:r>
          </a:p>
        </p:txBody>
      </p:sp>
      <p:sp>
        <p:nvSpPr>
          <p:cNvPr id="9" name="Text Placeholder 47">
            <a:extLst>
              <a:ext uri="{FF2B5EF4-FFF2-40B4-BE49-F238E27FC236}">
                <a16:creationId xmlns:a16="http://schemas.microsoft.com/office/drawing/2014/main" id="{351A7925-3057-4E13-97BB-41F97E8C1722}"/>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Tree>
    <p:extLst>
      <p:ext uri="{BB962C8B-B14F-4D97-AF65-F5344CB8AC3E}">
        <p14:creationId xmlns:p14="http://schemas.microsoft.com/office/powerpoint/2010/main" val="285936068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660605402"/>
      </p:ext>
    </p:extLst>
  </p:cSld>
  <p:clrMapOvr>
    <a:masterClrMapping/>
  </p:clrMapOvr>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663450101"/>
      </p:ext>
    </p:extLst>
  </p:cSld>
  <p:clrMapOvr>
    <a:masterClrMapping/>
  </p:clrMapOvr>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078172098"/>
      </p:ext>
    </p:extLst>
  </p:cSld>
  <p:clrMapOvr>
    <a:masterClrMapping/>
  </p:clrMapOvr>
  <p:extLst>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tx1"/>
                </a:solidFill>
              </a:defRPr>
            </a:lvl1pPr>
            <a:lvl2pPr marL="0" indent="0">
              <a:lnSpc>
                <a:spcPct val="96000"/>
              </a:lnSpc>
              <a:spcBef>
                <a:spcPts val="0"/>
              </a:spcBef>
              <a:buFont typeface="Microsoft Sans Serif" panose="020B0604020202020204" pitchFamily="34" charset="0"/>
              <a:buNone/>
              <a:defRPr sz="1800">
                <a:solidFill>
                  <a:schemeClr val="tx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tx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lvl1pPr>
          </a:lstStyle>
          <a:p>
            <a:r>
              <a:rPr lang="en-US"/>
              <a:t>Click to edit Master title style</a:t>
            </a:r>
          </a:p>
        </p:txBody>
      </p:sp>
    </p:spTree>
    <p:extLst>
      <p:ext uri="{BB962C8B-B14F-4D97-AF65-F5344CB8AC3E}">
        <p14:creationId xmlns:p14="http://schemas.microsoft.com/office/powerpoint/2010/main" val="3425393209"/>
      </p:ext>
    </p:extLst>
  </p:cSld>
  <p:clrMapOvr>
    <a:masterClrMapping/>
  </p:clrMapOvr>
  <p:extLst>
    <p:ext uri="{DCECCB84-F9BA-43D5-87BE-67443E8EF086}">
      <p15:sldGuideLst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4528466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hite">
    <p:bg>
      <p:bgPr>
        <a:solidFill>
          <a:schemeClr val="bg1"/>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chemeClr val="accent6">
              <a:lumMod val="40000"/>
              <a:lumOff val="60000"/>
            </a:schemeClr>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8" name="Text Placeholder 48">
            <a:extLst>
              <a:ext uri="{FF2B5EF4-FFF2-40B4-BE49-F238E27FC236}">
                <a16:creationId xmlns:a16="http://schemas.microsoft.com/office/drawing/2014/main" id="{6F6D3CAF-F7C0-0E43-AE55-B557B5B2CAB8}"/>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0" name="Text Placeholder 7">
            <a:extLst>
              <a:ext uri="{FF2B5EF4-FFF2-40B4-BE49-F238E27FC236}">
                <a16:creationId xmlns:a16="http://schemas.microsoft.com/office/drawing/2014/main" id="{7046D437-3264-F6DC-A2E1-DDEF4AC5BB1C}"/>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3" name="Text Placeholder 5">
            <a:extLst>
              <a:ext uri="{FF2B5EF4-FFF2-40B4-BE49-F238E27FC236}">
                <a16:creationId xmlns:a16="http://schemas.microsoft.com/office/drawing/2014/main" id="{6218B41B-AA06-EB46-A468-6C030F63EC7A}"/>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6" name="Title 2">
            <a:extLst>
              <a:ext uri="{FF2B5EF4-FFF2-40B4-BE49-F238E27FC236}">
                <a16:creationId xmlns:a16="http://schemas.microsoft.com/office/drawing/2014/main" id="{9ACEF7A7-EEB2-CFA1-B461-4924F8BF02F9}"/>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17" name="Freeform 5">
            <a:extLst>
              <a:ext uri="{FF2B5EF4-FFF2-40B4-BE49-F238E27FC236}">
                <a16:creationId xmlns:a16="http://schemas.microsoft.com/office/drawing/2014/main" id="{2A123356-318C-095C-E708-AEAD9C4BC772}"/>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 Placeholder 7">
            <a:extLst>
              <a:ext uri="{FF2B5EF4-FFF2-40B4-BE49-F238E27FC236}">
                <a16:creationId xmlns:a16="http://schemas.microsoft.com/office/drawing/2014/main" id="{6EEAD541-6CB5-0443-91CE-1EBFA0EF558B}"/>
              </a:ext>
            </a:extLst>
          </p:cNvPr>
          <p:cNvSpPr>
            <a:spLocks noGrp="1"/>
          </p:cNvSpPr>
          <p:nvPr>
            <p:ph type="body" sz="quarter" idx="12" hasCustomPrompt="1"/>
          </p:nvPr>
        </p:nvSpPr>
        <p:spPr bwMode="gray">
          <a:xfrm>
            <a:off x="2401888" y="512165"/>
            <a:ext cx="5484812"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0A7309CB-3B44-EB85-1AD7-BB5F5DF5F6E9}"/>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321519915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E04A89CF-52C1-C41F-D449-47AC5A56B655}"/>
              </a:ext>
            </a:extLst>
          </p:cNvPr>
          <p:cNvSpPr>
            <a:spLocks noGrp="1"/>
          </p:cNvSpPr>
          <p:nvPr>
            <p:ph type="ftr" sz="quarter" idx="10"/>
          </p:nvPr>
        </p:nvSpPr>
        <p:spPr/>
        <p:txBody>
          <a:bodyPr/>
          <a:lstStyle/>
          <a:p>
            <a:r>
              <a:rPr lang="en-US"/>
              <a:t>Media Web Symposium 2024</a:t>
            </a:r>
          </a:p>
        </p:txBody>
      </p:sp>
    </p:spTree>
    <p:extLst>
      <p:ext uri="{BB962C8B-B14F-4D97-AF65-F5344CB8AC3E}">
        <p14:creationId xmlns:p14="http://schemas.microsoft.com/office/powerpoint/2010/main" val="110774321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127487"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050004604"/>
      </p:ext>
    </p:extLst>
  </p:cSld>
  <p:clrMapOvr>
    <a:masterClrMapping/>
  </p:clrMapOvr>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46129942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55356056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475488" y="818952"/>
            <a:ext cx="644601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07035067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02154673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43072406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414187005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35467147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6775400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2" y="-1841"/>
            <a:ext cx="1805660" cy="6859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6"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972508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2">
            <a:extLst>
              <a:ext uri="{FF2B5EF4-FFF2-40B4-BE49-F238E27FC236}">
                <a16:creationId xmlns:a16="http://schemas.microsoft.com/office/drawing/2014/main" id="{B4AC2C1E-BA0E-DC40-8740-4C7EC419416D}"/>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359851680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1" y="-1841"/>
            <a:ext cx="1805659" cy="6859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410770701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400409577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826486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309251311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2895"/>
            <a:ext cx="10489691" cy="118174"/>
          </a:xfrm>
        </p:spPr>
        <p:txBody>
          <a:bodyPr/>
          <a:lstStyle>
            <a:lvl1pPr>
              <a:defRPr>
                <a:solidFill>
                  <a:schemeClr val="accent5">
                    <a:lumMod val="60000"/>
                    <a:lumOff val="40000"/>
                  </a:schemeClr>
                </a:solidFill>
              </a:defRPr>
            </a:lvl1pPr>
          </a:lstStyle>
          <a:p>
            <a:r>
              <a:rPr lang="en-US"/>
              <a:t>Media Web Symposium 2024</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76349692"/>
      </p:ext>
    </p:extLst>
  </p:cSld>
  <p:clrMapOvr>
    <a:masterClrMapping/>
  </p:clrMapOvr>
  <p:extLst>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6818892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7060320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0268321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5351690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8511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Subtitle with Bullets)">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BC4B80B4-5715-4F96-83DC-B3F7CF22C554}"/>
              </a:ext>
            </a:extLst>
          </p:cNvPr>
          <p:cNvSpPr>
            <a:spLocks noGrp="1"/>
          </p:cNvSpPr>
          <p:nvPr>
            <p:ph type="body" sz="quarter" idx="17"/>
          </p:nvPr>
        </p:nvSpPr>
        <p:spPr>
          <a:xfrm>
            <a:off x="494189" y="1088135"/>
            <a:ext cx="11187112" cy="236347"/>
          </a:xfrm>
        </p:spPr>
        <p:txBody>
          <a:bodyPr/>
          <a:lstStyle>
            <a:lvl1pPr>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7" name="Footer Placeholder 2">
            <a:extLst>
              <a:ext uri="{FF2B5EF4-FFF2-40B4-BE49-F238E27FC236}">
                <a16:creationId xmlns:a16="http://schemas.microsoft.com/office/drawing/2014/main" id="{F6C18923-35DB-3B4A-861B-A5445F6BE6DD}"/>
              </a:ext>
            </a:extLst>
          </p:cNvPr>
          <p:cNvSpPr>
            <a:spLocks noGrp="1"/>
          </p:cNvSpPr>
          <p:nvPr>
            <p:ph type="ftr" sz="quarter" idx="3"/>
          </p:nvPr>
        </p:nvSpPr>
        <p:spPr>
          <a:xfrm>
            <a:off x="495299" y="6532895"/>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96654021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tx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1297036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002335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9530611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3"/>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85660081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F8FDABDB-EFAA-43E9-B631-2683EEC8D15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495301" y="146549"/>
            <a:ext cx="5111494"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2">
                    <a:lumMod val="20000"/>
                    <a:lumOff val="8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42791273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4">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74033705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tx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tx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46549"/>
            <a:ext cx="5103876"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2545998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16760651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15054946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06827744-B91D-4E14-9EE6-4F4E5230170B}"/>
              </a:ext>
            </a:extLst>
          </p:cNvPr>
          <p:cNvSpPr/>
          <p:nvPr userDrawn="1"/>
        </p:nvSpPr>
        <p:spPr bwMode="gray">
          <a:xfrm flipH="1">
            <a:off x="7533627"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Tree>
    <p:extLst>
      <p:ext uri="{BB962C8B-B14F-4D97-AF65-F5344CB8AC3E}">
        <p14:creationId xmlns:p14="http://schemas.microsoft.com/office/powerpoint/2010/main" val="33309466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akeaway Righ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642645"/>
            <a:ext cx="7391400" cy="361959"/>
          </a:xfrm>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90" y="1088135"/>
            <a:ext cx="7392134" cy="236347"/>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2">
            <a:extLst>
              <a:ext uri="{FF2B5EF4-FFF2-40B4-BE49-F238E27FC236}">
                <a16:creationId xmlns:a16="http://schemas.microsoft.com/office/drawing/2014/main" id="{BAF42B5A-06ED-4E95-BBB8-F57FEE1F84E5}"/>
              </a:ext>
            </a:extLst>
          </p:cNvPr>
          <p:cNvSpPr>
            <a:spLocks noGrp="1"/>
          </p:cNvSpPr>
          <p:nvPr>
            <p:ph type="body" sz="quarter" idx="17"/>
          </p:nvPr>
        </p:nvSpPr>
        <p:spPr>
          <a:xfrm>
            <a:off x="8829674" y="2058988"/>
            <a:ext cx="2867026" cy="411162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292030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userDrawn="1"/>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0244646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userDrawn="1"/>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94998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userDrawn="1"/>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3352321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userDrawn="1"/>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5568800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5777517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297407921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76851801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2024</a:t>
            </a:r>
          </a:p>
        </p:txBody>
      </p:sp>
      <p:sp>
        <p:nvSpPr>
          <p:cNvPr id="11" name="TextBox 10">
            <a:extLst>
              <a:ext uri="{FF2B5EF4-FFF2-40B4-BE49-F238E27FC236}">
                <a16:creationId xmlns:a16="http://schemas.microsoft.com/office/drawing/2014/main" id="{0778670D-4F69-4C4D-B117-2B7F0B321896}"/>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2381668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71623495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39257140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Left S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299" y="2906377"/>
            <a:ext cx="2608263" cy="952155"/>
          </a:xfrm>
        </p:spPr>
        <p:txBody>
          <a:bodyPr/>
          <a:lstStyle/>
          <a:p>
            <a:r>
              <a:rPr lang="en-US"/>
              <a:t>Click to edit Master title style</a:t>
            </a:r>
          </a:p>
        </p:txBody>
      </p:sp>
      <p:sp>
        <p:nvSpPr>
          <p:cNvPr id="6" name="Subtitle">
            <a:extLst>
              <a:ext uri="{FF2B5EF4-FFF2-40B4-BE49-F238E27FC236}">
                <a16:creationId xmlns:a16="http://schemas.microsoft.com/office/drawing/2014/main" id="{2A9BCAA3-70F7-4208-9247-D197A13FECB8}"/>
              </a:ext>
            </a:extLst>
          </p:cNvPr>
          <p:cNvSpPr>
            <a:spLocks noGrp="1"/>
          </p:cNvSpPr>
          <p:nvPr>
            <p:ph type="subTitle" idx="1"/>
          </p:nvPr>
        </p:nvSpPr>
        <p:spPr>
          <a:xfrm>
            <a:off x="494189" y="3942416"/>
            <a:ext cx="2608263" cy="472694"/>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7573695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13790167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97592157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Media Web Symposium 2024</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7089918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6000" cy="1657345"/>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2024</a:t>
            </a:r>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13764914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Media Web Symposium 2024</a:t>
            </a:r>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12192433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4750867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00125056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61151365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Media Web Symposium 2024</a:t>
            </a:r>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Tree>
    <p:extLst>
      <p:ext uri="{BB962C8B-B14F-4D97-AF65-F5344CB8AC3E}">
        <p14:creationId xmlns:p14="http://schemas.microsoft.com/office/powerpoint/2010/main" val="174502966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2024</a:t>
            </a:r>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495300" y="428865"/>
            <a:ext cx="2605088" cy="1365567"/>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495300" y="1869281"/>
            <a:ext cx="2607469" cy="428451"/>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67197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F36D16B0-3ADE-DD47-83CE-1305D23E9A61}"/>
              </a:ext>
            </a:extLst>
          </p:cNvPr>
          <p:cNvSpPr>
            <a:spLocks noGrp="1"/>
          </p:cNvSpPr>
          <p:nvPr>
            <p:ph type="ftr" sz="quarter" idx="10"/>
          </p:nvPr>
        </p:nvSpPr>
        <p:spPr>
          <a:xfrm>
            <a:off x="495299" y="6532895"/>
            <a:ext cx="10488168" cy="118174"/>
          </a:xfrm>
        </p:spPr>
        <p:txBody>
          <a:bodyPr/>
          <a:lstStyle>
            <a:lvl1pPr>
              <a:defRPr>
                <a:solidFill>
                  <a:schemeClr val="accent5">
                    <a:lumMod val="60000"/>
                    <a:lumOff val="40000"/>
                  </a:schemeClr>
                </a:solidFill>
              </a:defRPr>
            </a:lvl1pPr>
          </a:lstStyle>
          <a:p>
            <a:r>
              <a:rPr lang="en-US"/>
              <a:t>Media Web Symposium 2024</a:t>
            </a:r>
          </a:p>
        </p:txBody>
      </p:sp>
      <p:sp>
        <p:nvSpPr>
          <p:cNvPr id="7" name="Title 1">
            <a:extLst>
              <a:ext uri="{FF2B5EF4-FFF2-40B4-BE49-F238E27FC236}">
                <a16:creationId xmlns:a16="http://schemas.microsoft.com/office/drawing/2014/main" id="{F56B218C-0241-074D-BD90-27E552E71C98}"/>
              </a:ext>
            </a:extLst>
          </p:cNvPr>
          <p:cNvSpPr>
            <a:spLocks noGrp="1"/>
          </p:cNvSpPr>
          <p:nvPr>
            <p:ph type="title"/>
          </p:nvPr>
        </p:nvSpPr>
        <p:spPr>
          <a:xfrm>
            <a:off x="495300" y="646771"/>
            <a:ext cx="11187112" cy="357832"/>
          </a:xfrm>
        </p:spPr>
        <p:txBody>
          <a:bodyPr/>
          <a:lstStyle/>
          <a:p>
            <a:r>
              <a:rPr lang="en-US"/>
              <a:t>Click to edit Master title style</a:t>
            </a:r>
          </a:p>
        </p:txBody>
      </p:sp>
      <p:sp>
        <p:nvSpPr>
          <p:cNvPr id="8" name="Content Placeholder 4">
            <a:extLst>
              <a:ext uri="{FF2B5EF4-FFF2-40B4-BE49-F238E27FC236}">
                <a16:creationId xmlns:a16="http://schemas.microsoft.com/office/drawing/2014/main" id="{DB853B50-E269-DF43-AAE9-523798C62499}"/>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4A2A4FE0-4282-C34E-A8FD-CAE319C06BC6}"/>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71579503"/>
      </p:ext>
    </p:extLst>
  </p:cSld>
  <p:clrMapOvr>
    <a:masterClrMapping/>
  </p:clrMapOvr>
  <p:extLst>
    <p:ext uri="{DCECCB84-F9BA-43D5-87BE-67443E8EF086}">
      <p15:sldGuideLst xmlns:p15="http://schemas.microsoft.com/office/powerpoint/2012/main"/>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Media Web Symposium 2024</a:t>
            </a:r>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3568230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413092"/>
            <a:ext cx="2605088" cy="1381340"/>
          </a:xfrm>
        </p:spPr>
        <p:txBody>
          <a:bodyPr wrap="square">
            <a:spAutoFit/>
          </a:bodyPr>
          <a:lstStyle>
            <a:lvl1pPr>
              <a:lnSpc>
                <a:spcPct val="87000"/>
              </a:lnSpc>
              <a:defRPr sz="3400"/>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5799496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308135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9619328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userDrawn="1"/>
        </p:nvSpPr>
        <p:spPr bwMode="ltGray">
          <a:xfrm>
            <a:off x="6675120" y="1146676"/>
            <a:ext cx="4536590" cy="4560096"/>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02763153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404948668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414569426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13753230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71306969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6" name="Oval 5">
            <a:extLst>
              <a:ext uri="{FF2B5EF4-FFF2-40B4-BE49-F238E27FC236}">
                <a16:creationId xmlns:a16="http://schemas.microsoft.com/office/drawing/2014/main" id="{1321BDBD-A319-4A9D-A52B-4542BAE8D156}"/>
              </a:ext>
            </a:extLst>
          </p:cNvPr>
          <p:cNvSpPr>
            <a:spLocks/>
          </p:cNvSpPr>
          <p:nvPr userDrawn="1"/>
        </p:nvSpPr>
        <p:spPr bwMode="ltGray">
          <a:xfrm>
            <a:off x="6677946" y="1146676"/>
            <a:ext cx="4536590" cy="4560096"/>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1260613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6087200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7000">
                  <a:schemeClr val="accent1">
                    <a:lumMod val="50000"/>
                  </a:schemeClr>
                </a:gs>
                <a:gs pos="42000">
                  <a:schemeClr val="accent1">
                    <a:alpha val="0"/>
                  </a:schemeClr>
                </a:gs>
                <a:gs pos="100000">
                  <a:schemeClr val="accent1">
                    <a:lumMod val="50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89261502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411841319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userDrawn="1"/>
        </p:nvGrpSpPr>
        <p:grpSpPr bwMode="white">
          <a:xfrm>
            <a:off x="-2" y="0"/>
            <a:ext cx="9837779" cy="591744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flip="none" rotWithShape="1">
              <a:gsLst>
                <a:gs pos="50000">
                  <a:srgbClr val="328E9E">
                    <a:alpha val="0"/>
                  </a:srgbClr>
                </a:gs>
                <a:gs pos="100000">
                  <a:schemeClr val="accent3">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377714658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flip="none" rotWithShape="1">
              <a:gsLst>
                <a:gs pos="50000">
                  <a:schemeClr val="accent6">
                    <a:lumMod val="40000"/>
                    <a:lumOff val="60000"/>
                    <a:alpha val="0"/>
                  </a:schemeClr>
                </a:gs>
                <a:gs pos="100000">
                  <a:schemeClr val="accent5">
                    <a:alpha val="6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495298" y="2457921"/>
            <a:ext cx="8829675" cy="1472711"/>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94460425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84925174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51501021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userDrawn="1"/>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7" name="TextBox 6">
            <a:extLst>
              <a:ext uri="{FF2B5EF4-FFF2-40B4-BE49-F238E27FC236}">
                <a16:creationId xmlns:a16="http://schemas.microsoft.com/office/drawing/2014/main" id="{1603D846-953C-47C3-9FE6-C4A9C1F293B8}"/>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10377677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6B6CD81E-F7C1-4BB6-8F3A-30084B745F1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45238021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79187893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tx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8336734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1630281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userDrawn="1"/>
        </p:nvGrpSpPr>
        <p:grpSpPr bwMode="hidden">
          <a:xfrm>
            <a:off x="-1855" y="5422393"/>
            <a:ext cx="12195710" cy="1435607"/>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5763215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userDrawn="1"/>
        </p:nvGrpSpPr>
        <p:grpSpPr>
          <a:xfrm>
            <a:off x="-1855" y="5422393"/>
            <a:ext cx="12195710" cy="1435607"/>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97132683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51427820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1BBFAAC6-E06B-C74C-A467-BC88626AAE54}"/>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2" name="TextBox 21">
            <a:extLst>
              <a:ext uri="{FF2B5EF4-FFF2-40B4-BE49-F238E27FC236}">
                <a16:creationId xmlns:a16="http://schemas.microsoft.com/office/drawing/2014/main" id="{09CCF517-B68B-5F48-A691-33CE4DBDE9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73044864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2" name="TextBox 21">
            <a:extLst>
              <a:ext uri="{FF2B5EF4-FFF2-40B4-BE49-F238E27FC236}">
                <a16:creationId xmlns:a16="http://schemas.microsoft.com/office/drawing/2014/main" id="{F2222AFD-0CBF-8243-B676-CA738970C263}"/>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3" name="TextBox 22">
            <a:extLst>
              <a:ext uri="{FF2B5EF4-FFF2-40B4-BE49-F238E27FC236}">
                <a16:creationId xmlns:a16="http://schemas.microsoft.com/office/drawing/2014/main" id="{C206C87A-8BF9-3648-94EC-1F790D730DB3}"/>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387043174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9" name="TextBox 18">
            <a:extLst>
              <a:ext uri="{FF2B5EF4-FFF2-40B4-BE49-F238E27FC236}">
                <a16:creationId xmlns:a16="http://schemas.microsoft.com/office/drawing/2014/main" id="{E6895FC1-2374-754F-91A0-8E84D6EDD07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1" name="TextBox 20">
            <a:extLst>
              <a:ext uri="{FF2B5EF4-FFF2-40B4-BE49-F238E27FC236}">
                <a16:creationId xmlns:a16="http://schemas.microsoft.com/office/drawing/2014/main" id="{91774D6F-B47A-8040-85E7-4783F532851B}"/>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9041841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20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6" name="TextBox 25">
            <a:extLst>
              <a:ext uri="{FF2B5EF4-FFF2-40B4-BE49-F238E27FC236}">
                <a16:creationId xmlns:a16="http://schemas.microsoft.com/office/drawing/2014/main" id="{1332D5EF-0B87-2441-A8D2-15FC67610C42}"/>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7" name="TextBox 26">
            <a:extLst>
              <a:ext uri="{FF2B5EF4-FFF2-40B4-BE49-F238E27FC236}">
                <a16:creationId xmlns:a16="http://schemas.microsoft.com/office/drawing/2014/main" id="{220136A9-10B0-484B-B43C-1C5D81399F7F}"/>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90554121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EC8C761A-7658-7849-96A2-FD27800E6D59}"/>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2" name="TextBox 21">
            <a:extLst>
              <a:ext uri="{FF2B5EF4-FFF2-40B4-BE49-F238E27FC236}">
                <a16:creationId xmlns:a16="http://schemas.microsoft.com/office/drawing/2014/main" id="{61E0F077-22C5-9C4D-AB1E-4CDF5BE7E8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20091825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Title, Sub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3861327"/>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4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hasCustomPrompt="1"/>
          </p:nvPr>
        </p:nvSpPr>
        <p:spPr bwMode="gray">
          <a:xfrm>
            <a:off x="458797" y="1745389"/>
            <a:ext cx="7415930" cy="1178143"/>
          </a:xfrm>
        </p:spPr>
        <p:txBody>
          <a:bodyPr wrap="square">
            <a:noAutofit/>
          </a:bodyPr>
          <a:lstStyle>
            <a:lvl1pPr>
              <a:lnSpc>
                <a:spcPct val="87000"/>
              </a:lnSpc>
              <a:defRPr sz="6600">
                <a:solidFill>
                  <a:schemeClr val="bg1"/>
                </a:solidFill>
              </a:defRPr>
            </a:lvl1pPr>
          </a:lstStyle>
          <a:p>
            <a:r>
              <a:rPr lang="en-US"/>
              <a:t>Click to edit</a:t>
            </a:r>
            <a:br>
              <a:rPr lang="en-US"/>
            </a:br>
            <a:r>
              <a:rPr lang="en-US"/>
              <a:t>Master title style</a:t>
            </a:r>
          </a:p>
        </p:txBody>
      </p:sp>
      <p:sp>
        <p:nvSpPr>
          <p:cNvPr id="14" name="Subtitle">
            <a:extLst>
              <a:ext uri="{FF2B5EF4-FFF2-40B4-BE49-F238E27FC236}">
                <a16:creationId xmlns:a16="http://schemas.microsoft.com/office/drawing/2014/main" id="{37788769-96A5-4B71-A470-651FFA1AC7FB}"/>
              </a:ext>
            </a:extLst>
          </p:cNvPr>
          <p:cNvSpPr>
            <a:spLocks noGrp="1"/>
          </p:cNvSpPr>
          <p:nvPr>
            <p:ph type="subTitle" idx="1"/>
          </p:nvPr>
        </p:nvSpPr>
        <p:spPr>
          <a:xfrm>
            <a:off x="494189" y="2875476"/>
            <a:ext cx="8012986" cy="650050"/>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44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32347293"/>
      </p:ext>
    </p:extLst>
  </p:cSld>
  <p:clrMapOvr>
    <a:masterClrMapping/>
  </p:clrMapOvr>
  <p:extLst>
    <p:ext uri="{DCECCB84-F9BA-43D5-87BE-67443E8EF086}">
      <p15:sldGuideLst xmlns:p15="http://schemas.microsoft.com/office/powerpoint/2012/main">
        <p15:guide id="1" orient="horz" pos="1728">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Photo Title and Subtitle">
    <p:bg>
      <p:bgPr>
        <a:solidFill>
          <a:schemeClr val="tx2"/>
        </a:solidFill>
        <a:effectLst/>
      </p:bgPr>
    </p:bg>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id="{4BA59F8A-A3A3-4BA6-B28E-208F4AE307B0}"/>
              </a:ext>
            </a:extLst>
          </p:cNvPr>
          <p:cNvSpPr>
            <a:spLocks noGrp="1"/>
          </p:cNvSpPr>
          <p:nvPr>
            <p:ph type="ftr" sz="quarter" idx="13"/>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10" name="Text Placeholder 7">
            <a:extLst>
              <a:ext uri="{FF2B5EF4-FFF2-40B4-BE49-F238E27FC236}">
                <a16:creationId xmlns:a16="http://schemas.microsoft.com/office/drawing/2014/main" id="{6465B147-6B3C-4AD8-9E73-2975E626437F}"/>
              </a:ext>
            </a:extLst>
          </p:cNvPr>
          <p:cNvSpPr>
            <a:spLocks noGrp="1"/>
          </p:cNvSpPr>
          <p:nvPr>
            <p:ph type="body" sz="quarter" idx="11" hasCustomPrompt="1"/>
          </p:nvPr>
        </p:nvSpPr>
        <p:spPr bwMode="gray">
          <a:xfrm>
            <a:off x="5157216" y="402336"/>
            <a:ext cx="775853" cy="221599"/>
          </a:xfrm>
          <a:prstGeom prst="rect">
            <a:avLst/>
          </a:prstGeom>
        </p:spPr>
        <p:txBody>
          <a:bodyPr wrap="none">
            <a:spAutoFit/>
          </a:bodyPr>
          <a:lstStyle>
            <a:lvl1pPr marL="0" indent="0" algn="l">
              <a:lnSpc>
                <a:spcPct val="90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11" name="Text Placeholder 5">
            <a:extLst>
              <a:ext uri="{FF2B5EF4-FFF2-40B4-BE49-F238E27FC236}">
                <a16:creationId xmlns:a16="http://schemas.microsoft.com/office/drawing/2014/main" id="{9E31960A-B009-4EE8-B4C4-4AD468AC7930}"/>
              </a:ext>
            </a:extLst>
          </p:cNvPr>
          <p:cNvSpPr>
            <a:spLocks noGrp="1"/>
          </p:cNvSpPr>
          <p:nvPr>
            <p:ph type="body" sz="quarter" idx="14" hasCustomPrompt="1"/>
          </p:nvPr>
        </p:nvSpPr>
        <p:spPr bwMode="gray">
          <a:xfrm>
            <a:off x="3694815" y="402336"/>
            <a:ext cx="432811" cy="221599"/>
          </a:xfrm>
          <a:prstGeom prst="rect">
            <a:avLst/>
          </a:prstGeom>
        </p:spPr>
        <p:txBody>
          <a:bodyPr wrap="none">
            <a:spAutoFit/>
          </a:bodyPr>
          <a:lstStyle>
            <a:lvl1pPr marL="0" indent="0" algn="l">
              <a:lnSpc>
                <a:spcPct val="90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2" name="Text Placeholder 48">
            <a:extLst>
              <a:ext uri="{FF2B5EF4-FFF2-40B4-BE49-F238E27FC236}">
                <a16:creationId xmlns:a16="http://schemas.microsoft.com/office/drawing/2014/main" id="{F01271CB-35A6-41BE-8BE3-BD6DF6DD8A1E}"/>
              </a:ext>
            </a:extLst>
          </p:cNvPr>
          <p:cNvSpPr>
            <a:spLocks noGrp="1"/>
          </p:cNvSpPr>
          <p:nvPr>
            <p:ph type="body" sz="quarter" idx="15" hasCustomPrompt="1"/>
          </p:nvPr>
        </p:nvSpPr>
        <p:spPr bwMode="gray">
          <a:xfrm>
            <a:off x="7068198" y="402336"/>
            <a:ext cx="1155766" cy="241285"/>
          </a:xfrm>
          <a:prstGeom prst="rect">
            <a:avLst/>
          </a:prstGeom>
        </p:spPr>
        <p:txBody>
          <a:bodyPr wrap="none">
            <a:spAutoFit/>
          </a:bodyPr>
          <a:lstStyle>
            <a:lvl1pPr marL="0" marR="0" indent="0" algn="l"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@qualcomm</a:t>
            </a:r>
          </a:p>
        </p:txBody>
      </p:sp>
      <p:sp>
        <p:nvSpPr>
          <p:cNvPr id="13" name="Freeform 5">
            <a:extLst>
              <a:ext uri="{FF2B5EF4-FFF2-40B4-BE49-F238E27FC236}">
                <a16:creationId xmlns:a16="http://schemas.microsoft.com/office/drawing/2014/main" id="{F462AC1C-05E0-4FC4-A052-87AEF62212E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ext Placeholder 7">
            <a:extLst>
              <a:ext uri="{FF2B5EF4-FFF2-40B4-BE49-F238E27FC236}">
                <a16:creationId xmlns:a16="http://schemas.microsoft.com/office/drawing/2014/main" id="{1CB99C33-573C-4CAA-9DB5-114509F49F08}"/>
              </a:ext>
            </a:extLst>
          </p:cNvPr>
          <p:cNvSpPr>
            <a:spLocks noGrp="1"/>
          </p:cNvSpPr>
          <p:nvPr>
            <p:ph type="body" sz="quarter" idx="10" hasCustomPrompt="1"/>
          </p:nvPr>
        </p:nvSpPr>
        <p:spPr bwMode="gray">
          <a:xfrm>
            <a:off x="495299" y="5273565"/>
            <a:ext cx="10489690" cy="961930"/>
          </a:xfrm>
          <a:prstGeom prst="rect">
            <a:avLst/>
          </a:prstGeom>
        </p:spPr>
        <p:txBody>
          <a:bodyPr>
            <a:noAutofit/>
          </a:bodyPr>
          <a:lstStyle>
            <a:lvl1pPr marL="0" indent="0">
              <a:lnSpc>
                <a:spcPct val="90000"/>
              </a:lnSpc>
              <a:spcBef>
                <a:spcPts val="600"/>
              </a:spcBef>
              <a:spcAft>
                <a:spcPts val="0"/>
              </a:spcAft>
              <a:buFont typeface="Microsoft Sans Serif" panose="020B0604020202020204" pitchFamily="34" charset="0"/>
              <a:buChar char="​"/>
              <a:defRPr sz="2000" b="1" spc="30" baseline="0">
                <a:solidFill>
                  <a:schemeClr val="bg1"/>
                </a:solidFill>
              </a:defRPr>
            </a:lvl1pPr>
            <a:lvl2pPr marL="0" indent="0">
              <a:lnSpc>
                <a:spcPct val="90000"/>
              </a:lnSpc>
              <a:spcBef>
                <a:spcPts val="600"/>
              </a:spcBef>
              <a:spcAft>
                <a:spcPts val="0"/>
              </a:spcAft>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15" name="Title 2">
            <a:extLst>
              <a:ext uri="{FF2B5EF4-FFF2-40B4-BE49-F238E27FC236}">
                <a16:creationId xmlns:a16="http://schemas.microsoft.com/office/drawing/2014/main" id="{2A3062B5-001F-4409-93B7-7ACE1BF9D75A}"/>
              </a:ext>
            </a:extLst>
          </p:cNvPr>
          <p:cNvSpPr>
            <a:spLocks noGrp="1"/>
          </p:cNvSpPr>
          <p:nvPr>
            <p:ph type="title" hasCustomPrompt="1"/>
          </p:nvPr>
        </p:nvSpPr>
        <p:spPr bwMode="gray">
          <a:xfrm>
            <a:off x="458796" y="2907916"/>
            <a:ext cx="10526193" cy="1329595"/>
          </a:xfrm>
        </p:spPr>
        <p:txBody>
          <a:bodyPr wrap="square">
            <a:spAutoFit/>
          </a:bodyPr>
          <a:lstStyle>
            <a:lvl1pPr>
              <a:lnSpc>
                <a:spcPct val="80000"/>
              </a:lnSpc>
              <a:defRPr sz="5400">
                <a:solidFill>
                  <a:schemeClr val="bg1"/>
                </a:solidFill>
              </a:defRPr>
            </a:lvl1pPr>
          </a:lstStyle>
          <a:p>
            <a:r>
              <a:rPr lang="en-US"/>
              <a:t>Click to edit</a:t>
            </a:r>
            <a:br>
              <a:rPr lang="en-US"/>
            </a:br>
            <a:r>
              <a:rPr lang="en-US"/>
              <a:t>Master title style</a:t>
            </a:r>
          </a:p>
        </p:txBody>
      </p:sp>
      <p:sp>
        <p:nvSpPr>
          <p:cNvPr id="16" name="Subtitle">
            <a:extLst>
              <a:ext uri="{FF2B5EF4-FFF2-40B4-BE49-F238E27FC236}">
                <a16:creationId xmlns:a16="http://schemas.microsoft.com/office/drawing/2014/main" id="{644320C7-01AC-4F65-8C9A-0E1ACFB23610}"/>
              </a:ext>
            </a:extLst>
          </p:cNvPr>
          <p:cNvSpPr>
            <a:spLocks noGrp="1"/>
          </p:cNvSpPr>
          <p:nvPr>
            <p:ph type="subTitle" idx="1"/>
          </p:nvPr>
        </p:nvSpPr>
        <p:spPr>
          <a:xfrm>
            <a:off x="494190" y="4237511"/>
            <a:ext cx="10489690" cy="354584"/>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24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8348579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helf Whit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bg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2" name="TextBox 11">
            <a:extLst>
              <a:ext uri="{FF2B5EF4-FFF2-40B4-BE49-F238E27FC236}">
                <a16:creationId xmlns:a16="http://schemas.microsoft.com/office/drawing/2014/main" id="{B2BADF63-7A2A-4A3A-A253-424687008F60}"/>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399243043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Nickel_Larger Title Only">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Media Web Symposium 2024</a:t>
            </a:r>
          </a:p>
        </p:txBody>
      </p:sp>
      <p:sp>
        <p:nvSpPr>
          <p:cNvPr id="4" name="Title 3">
            <a:extLst>
              <a:ext uri="{FF2B5EF4-FFF2-40B4-BE49-F238E27FC236}">
                <a16:creationId xmlns:a16="http://schemas.microsoft.com/office/drawing/2014/main" id="{8C0A3E13-1739-47C7-932F-96C38CB48DA7}"/>
              </a:ext>
            </a:extLst>
          </p:cNvPr>
          <p:cNvSpPr>
            <a:spLocks noGrp="1"/>
          </p:cNvSpPr>
          <p:nvPr>
            <p:ph type="title"/>
          </p:nvPr>
        </p:nvSpPr>
        <p:spPr>
          <a:xfrm>
            <a:off x="495300" y="476985"/>
            <a:ext cx="11187112" cy="568745"/>
          </a:xfrm>
        </p:spPr>
        <p:txBody>
          <a:bodyPr anchor="t" anchorCtr="0"/>
          <a:lstStyle>
            <a:lvl1pPr>
              <a:defRPr sz="4400"/>
            </a:lvl1pPr>
          </a:lstStyle>
          <a:p>
            <a:r>
              <a:rPr lang="en-US"/>
              <a:t>Click to edit Master title style</a:t>
            </a:r>
          </a:p>
        </p:txBody>
      </p:sp>
    </p:spTree>
    <p:extLst>
      <p:ext uri="{BB962C8B-B14F-4D97-AF65-F5344CB8AC3E}">
        <p14:creationId xmlns:p14="http://schemas.microsoft.com/office/powerpoint/2010/main" val="63718104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Off-White_Title Onl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Media Web Symposium 2024</a:t>
            </a:r>
          </a:p>
        </p:txBody>
      </p:sp>
      <p:sp>
        <p:nvSpPr>
          <p:cNvPr id="4" name="Title 3">
            <a:extLst>
              <a:ext uri="{FF2B5EF4-FFF2-40B4-BE49-F238E27FC236}">
                <a16:creationId xmlns:a16="http://schemas.microsoft.com/office/drawing/2014/main" id="{8C0A3E13-1739-47C7-932F-96C38CB48DA7}"/>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300760189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Nickel_Blank">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Media Web Symposium 2024</a:t>
            </a:r>
          </a:p>
        </p:txBody>
      </p:sp>
    </p:spTree>
    <p:extLst>
      <p:ext uri="{BB962C8B-B14F-4D97-AF65-F5344CB8AC3E}">
        <p14:creationId xmlns:p14="http://schemas.microsoft.com/office/powerpoint/2010/main" val="247109313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Off-White_Title and Subtitle Onl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Media Web Symposium 2024</a:t>
            </a:r>
          </a:p>
        </p:txBody>
      </p:sp>
      <p:sp>
        <p:nvSpPr>
          <p:cNvPr id="5" name="Title 3">
            <a:extLst>
              <a:ext uri="{FF2B5EF4-FFF2-40B4-BE49-F238E27FC236}">
                <a16:creationId xmlns:a16="http://schemas.microsoft.com/office/drawing/2014/main" id="{BBE77DDD-1CE8-4E5E-BE53-778A7A4736BD}"/>
              </a:ext>
            </a:extLst>
          </p:cNvPr>
          <p:cNvSpPr>
            <a:spLocks noGrp="1"/>
          </p:cNvSpPr>
          <p:nvPr>
            <p:ph type="title"/>
          </p:nvPr>
        </p:nvSpPr>
        <p:spPr>
          <a:xfrm>
            <a:off x="495300" y="549415"/>
            <a:ext cx="11187112" cy="455189"/>
          </a:xfrm>
        </p:spPr>
        <p:txBody>
          <a:bodyPr/>
          <a:lstStyle/>
          <a:p>
            <a:r>
              <a:rPr lang="en-US"/>
              <a:t>Click to edit Master title style</a:t>
            </a:r>
          </a:p>
        </p:txBody>
      </p:sp>
      <p:sp>
        <p:nvSpPr>
          <p:cNvPr id="6" name="Subtitle">
            <a:extLst>
              <a:ext uri="{FF2B5EF4-FFF2-40B4-BE49-F238E27FC236}">
                <a16:creationId xmlns:a16="http://schemas.microsoft.com/office/drawing/2014/main" id="{22173670-6BFB-4BDA-89AB-D4C206FB4A41}"/>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8400219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Off-White_Bla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Media Web Symposium 2024</a:t>
            </a:r>
          </a:p>
        </p:txBody>
      </p:sp>
    </p:spTree>
    <p:extLst>
      <p:ext uri="{BB962C8B-B14F-4D97-AF65-F5344CB8AC3E}">
        <p14:creationId xmlns:p14="http://schemas.microsoft.com/office/powerpoint/2010/main" val="189167022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Light Nickel_Blank">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Media Web Symposium 2024</a:t>
            </a:r>
          </a:p>
        </p:txBody>
      </p:sp>
    </p:spTree>
    <p:extLst>
      <p:ext uri="{BB962C8B-B14F-4D97-AF65-F5344CB8AC3E}">
        <p14:creationId xmlns:p14="http://schemas.microsoft.com/office/powerpoint/2010/main" val="185673491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Teal_Blank">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r>
              <a:rPr lang="en-US">
                <a:solidFill>
                  <a:schemeClr val="accent3">
                    <a:lumMod val="60000"/>
                    <a:lumOff val="40000"/>
                  </a:schemeClr>
                </a:solidFill>
              </a:rPr>
              <a:t>Media Web Symposium 2024</a:t>
            </a:r>
          </a:p>
        </p:txBody>
      </p:sp>
      <p:sp>
        <p:nvSpPr>
          <p:cNvPr id="4" name="TextBox 3">
            <a:extLst>
              <a:ext uri="{FF2B5EF4-FFF2-40B4-BE49-F238E27FC236}">
                <a16:creationId xmlns:a16="http://schemas.microsoft.com/office/drawing/2014/main" id="{7F6B9F75-DB7A-4F88-B7FE-0858ED3F285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Tree>
    <p:extLst>
      <p:ext uri="{BB962C8B-B14F-4D97-AF65-F5344CB8AC3E}">
        <p14:creationId xmlns:p14="http://schemas.microsoft.com/office/powerpoint/2010/main" val="76338303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Blue_Blank">
    <p:bg>
      <p:bgPr>
        <a:solidFill>
          <a:schemeClr val="accen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Media Web Symposium 2024</a:t>
            </a:r>
          </a:p>
        </p:txBody>
      </p:sp>
      <p:sp>
        <p:nvSpPr>
          <p:cNvPr id="4" name="TextBox 3">
            <a:extLst>
              <a:ext uri="{FF2B5EF4-FFF2-40B4-BE49-F238E27FC236}">
                <a16:creationId xmlns:a16="http://schemas.microsoft.com/office/drawing/2014/main" id="{CDCE04BC-8D95-4475-8947-8F6C673F7AD6}"/>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390476432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Light Blue_Blank">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pPr>
              <a:spcAft>
                <a:spcPts val="0"/>
              </a:spcAft>
              <a:defRPr/>
            </a:pPr>
            <a:r>
              <a:rPr lang="en-US"/>
              <a:t>Media Web Symposium 2024</a:t>
            </a:r>
          </a:p>
        </p:txBody>
      </p:sp>
      <p:sp>
        <p:nvSpPr>
          <p:cNvPr id="4" name="TextBox 3">
            <a:extLst>
              <a:ext uri="{FF2B5EF4-FFF2-40B4-BE49-F238E27FC236}">
                <a16:creationId xmlns:a16="http://schemas.microsoft.com/office/drawing/2014/main" id="{CDCE04BC-8D95-4475-8947-8F6C673F7AD6}"/>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Tree>
    <p:extLst>
      <p:ext uri="{BB962C8B-B14F-4D97-AF65-F5344CB8AC3E}">
        <p14:creationId xmlns:p14="http://schemas.microsoft.com/office/powerpoint/2010/main" val="195768216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Gun Metal_Blank">
    <p:bg>
      <p:bgPr>
        <a:solidFill>
          <a:schemeClr val="accent5"/>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pPr>
              <a:spcAft>
                <a:spcPts val="0"/>
              </a:spcAft>
              <a:defRPr/>
            </a:pPr>
            <a:r>
              <a:rPr lang="en-US"/>
              <a:t>Media Web Symposium 2024</a:t>
            </a:r>
          </a:p>
        </p:txBody>
      </p:sp>
      <p:sp>
        <p:nvSpPr>
          <p:cNvPr id="4" name="TextBox 3">
            <a:extLst>
              <a:ext uri="{FF2B5EF4-FFF2-40B4-BE49-F238E27FC236}">
                <a16:creationId xmlns:a16="http://schemas.microsoft.com/office/drawing/2014/main" id="{24570DB2-C64B-4F9F-8D05-563F9ADD3A24}"/>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8590804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6835771C-39C4-439F-9E17-EFD2B4011CB5}"/>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solidFill>
                <a:latin typeface="+mn-lt"/>
                <a:ea typeface="+mn-ea"/>
                <a:cs typeface="+mn-cs"/>
              </a:rPr>
              <a:pPr marL="0" lvl="0" algn="r" defTabSz="914400" rtl="0" eaLnBrk="1" latinLnBrk="0" hangingPunct="1">
                <a:lnSpc>
                  <a:spcPct val="125000"/>
                </a:lnSpc>
              </a:pPr>
              <a:t>‹#›</a:t>
            </a:fld>
            <a:endParaRPr lang="en-US" sz="800" kern="1200">
              <a:solidFill>
                <a:schemeClr val="accent5"/>
              </a:solidFill>
              <a:latin typeface="+mn-lt"/>
              <a:ea typeface="+mn-ea"/>
              <a:cs typeface="+mn-cs"/>
            </a:endParaRPr>
          </a:p>
        </p:txBody>
      </p:sp>
    </p:spTree>
    <p:extLst>
      <p:ext uri="{BB962C8B-B14F-4D97-AF65-F5344CB8AC3E}">
        <p14:creationId xmlns:p14="http://schemas.microsoft.com/office/powerpoint/2010/main" val="81250655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Midnight_Blank">
    <p:bg>
      <p:bgPr>
        <a:solidFill>
          <a:schemeClr val="tx2"/>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161391494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Midnight_Title only">
    <p:bg>
      <p:bgPr>
        <a:solidFill>
          <a:schemeClr val="tx2"/>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6" name="Title 3">
            <a:extLst>
              <a:ext uri="{FF2B5EF4-FFF2-40B4-BE49-F238E27FC236}">
                <a16:creationId xmlns:a16="http://schemas.microsoft.com/office/drawing/2014/main" id="{FBD62BE9-DDFD-42E2-9237-A89550547FD6}"/>
              </a:ext>
            </a:extLst>
          </p:cNvPr>
          <p:cNvSpPr>
            <a:spLocks noGrp="1"/>
          </p:cNvSpPr>
          <p:nvPr>
            <p:ph type="title"/>
          </p:nvPr>
        </p:nvSpPr>
        <p:spPr>
          <a:xfrm>
            <a:off x="495300" y="567521"/>
            <a:ext cx="11187112" cy="455189"/>
          </a:xfrm>
        </p:spPr>
        <p:txBody>
          <a:bodyPr anchor="t" anchorCtr="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69893323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Shelf Light Blue_Title, Subtit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527E599-92FE-4B02-A673-6D87A5BF7BFD}"/>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pPr>
              <a:spcAft>
                <a:spcPts val="0"/>
              </a:spcAft>
              <a:defRPr/>
            </a:pPr>
            <a:r>
              <a:rPr lang="en-US">
                <a:solidFill>
                  <a:schemeClr val="accent2">
                    <a:lumMod val="40000"/>
                    <a:lumOff val="60000"/>
                  </a:schemeClr>
                </a:solidFill>
              </a:rPr>
              <a:t>Media Web Symposium 2024</a:t>
            </a:r>
          </a:p>
        </p:txBody>
      </p:sp>
    </p:spTree>
    <p:extLst>
      <p:ext uri="{BB962C8B-B14F-4D97-AF65-F5344CB8AC3E}">
        <p14:creationId xmlns:p14="http://schemas.microsoft.com/office/powerpoint/2010/main" val="169075817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helf Light Blue_Bottom tit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3" name="Footer Placeholder 2">
            <a:extLst>
              <a:ext uri="{FF2B5EF4-FFF2-40B4-BE49-F238E27FC236}">
                <a16:creationId xmlns:a16="http://schemas.microsoft.com/office/drawing/2014/main" id="{5527E599-92FE-4B02-A673-6D87A5BF7BFD}"/>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pPr>
              <a:spcAft>
                <a:spcPts val="0"/>
              </a:spcAft>
              <a:defRPr/>
            </a:pPr>
            <a:r>
              <a:rPr lang="en-US">
                <a:solidFill>
                  <a:schemeClr val="accent2">
                    <a:lumMod val="40000"/>
                    <a:lumOff val="60000"/>
                  </a:schemeClr>
                </a:solidFill>
              </a:rPr>
              <a:t>Media Web Symposium 2024</a:t>
            </a:r>
          </a:p>
        </p:txBody>
      </p:sp>
      <p:sp>
        <p:nvSpPr>
          <p:cNvPr id="9" name="Title 2">
            <a:extLst>
              <a:ext uri="{FF2B5EF4-FFF2-40B4-BE49-F238E27FC236}">
                <a16:creationId xmlns:a16="http://schemas.microsoft.com/office/drawing/2014/main" id="{84A52DBA-21C2-42E6-8F17-49F9D5D855FC}"/>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263087309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helf Teal_Title, Subtitl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43A54BD-BF06-4D2D-B117-ED765D0F8A02}"/>
              </a:ext>
            </a:extLst>
          </p:cNvPr>
          <p:cNvGrpSpPr/>
          <p:nvPr userDrawn="1"/>
        </p:nvGrpSpPr>
        <p:grpSpPr>
          <a:xfrm>
            <a:off x="-1855" y="5312740"/>
            <a:ext cx="12195710" cy="1545260"/>
            <a:chOff x="-1855" y="5312733"/>
            <a:chExt cx="12195710" cy="1545260"/>
          </a:xfrm>
        </p:grpSpPr>
        <p:sp>
          <p:nvSpPr>
            <p:cNvPr id="10" name="Rectangle 9">
              <a:extLst>
                <a:ext uri="{FF2B5EF4-FFF2-40B4-BE49-F238E27FC236}">
                  <a16:creationId xmlns:a16="http://schemas.microsoft.com/office/drawing/2014/main" id="{3A6B6865-B858-475C-ACC1-245682ED229D}"/>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11" name="Rectangle: Single Corner Rounded 6">
              <a:extLst>
                <a:ext uri="{FF2B5EF4-FFF2-40B4-BE49-F238E27FC236}">
                  <a16:creationId xmlns:a16="http://schemas.microsoft.com/office/drawing/2014/main" id="{B6836C62-798F-48D1-BD16-AD6C08EEBAB8}"/>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TextBox 13">
            <a:extLst>
              <a:ext uri="{FF2B5EF4-FFF2-40B4-BE49-F238E27FC236}">
                <a16:creationId xmlns:a16="http://schemas.microsoft.com/office/drawing/2014/main" id="{48A34365-0BF0-4CB7-BC97-4D0D0DCE7DF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527E599-92FE-4B02-A673-6D87A5BF7BFD}"/>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4">
                    <a:lumMod val="60000"/>
                    <a:lumOff val="40000"/>
                  </a:schemeClr>
                </a:solidFill>
                <a:latin typeface="+mn-lt"/>
                <a:ea typeface="+mn-ea"/>
                <a:cs typeface="+mn-cs"/>
              </a:defRPr>
            </a:lvl1pPr>
          </a:lstStyle>
          <a:p>
            <a:pPr>
              <a:spcAft>
                <a:spcPts val="0"/>
              </a:spcAft>
              <a:defRPr/>
            </a:pPr>
            <a:r>
              <a:rPr lang="en-US">
                <a:solidFill>
                  <a:schemeClr val="accent4">
                    <a:lumMod val="60000"/>
                    <a:lumOff val="40000"/>
                  </a:schemeClr>
                </a:solidFill>
              </a:rPr>
              <a:t>Media Web Symposium 2024</a:t>
            </a:r>
          </a:p>
        </p:txBody>
      </p:sp>
    </p:spTree>
    <p:extLst>
      <p:ext uri="{BB962C8B-B14F-4D97-AF65-F5344CB8AC3E}">
        <p14:creationId xmlns:p14="http://schemas.microsoft.com/office/powerpoint/2010/main" val="188172141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Shelf Teal_Off-white_Title bottom">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43A54BD-BF06-4D2D-B117-ED765D0F8A02}"/>
              </a:ext>
            </a:extLst>
          </p:cNvPr>
          <p:cNvGrpSpPr/>
          <p:nvPr userDrawn="1"/>
        </p:nvGrpSpPr>
        <p:grpSpPr>
          <a:xfrm>
            <a:off x="-1855" y="5312740"/>
            <a:ext cx="12195710" cy="1545260"/>
            <a:chOff x="-1855" y="5312733"/>
            <a:chExt cx="12195710" cy="1545260"/>
          </a:xfrm>
        </p:grpSpPr>
        <p:sp>
          <p:nvSpPr>
            <p:cNvPr id="10" name="Rectangle 9">
              <a:extLst>
                <a:ext uri="{FF2B5EF4-FFF2-40B4-BE49-F238E27FC236}">
                  <a16:creationId xmlns:a16="http://schemas.microsoft.com/office/drawing/2014/main" id="{3A6B6865-B858-475C-ACC1-245682ED229D}"/>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11" name="Rectangle: Single Corner Rounded 6">
              <a:extLst>
                <a:ext uri="{FF2B5EF4-FFF2-40B4-BE49-F238E27FC236}">
                  <a16:creationId xmlns:a16="http://schemas.microsoft.com/office/drawing/2014/main" id="{B6836C62-798F-48D1-BD16-AD6C08EEBAB8}"/>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TextBox 13">
            <a:extLst>
              <a:ext uri="{FF2B5EF4-FFF2-40B4-BE49-F238E27FC236}">
                <a16:creationId xmlns:a16="http://schemas.microsoft.com/office/drawing/2014/main" id="{48A34365-0BF0-4CB7-BC97-4D0D0DCE7DF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3" name="Footer Placeholder 2">
            <a:extLst>
              <a:ext uri="{FF2B5EF4-FFF2-40B4-BE49-F238E27FC236}">
                <a16:creationId xmlns:a16="http://schemas.microsoft.com/office/drawing/2014/main" id="{5527E599-92FE-4B02-A673-6D87A5BF7BFD}"/>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4">
                    <a:lumMod val="60000"/>
                    <a:lumOff val="40000"/>
                  </a:schemeClr>
                </a:solidFill>
                <a:latin typeface="+mn-lt"/>
                <a:ea typeface="+mn-ea"/>
                <a:cs typeface="+mn-cs"/>
              </a:defRPr>
            </a:lvl1pPr>
          </a:lstStyle>
          <a:p>
            <a:pPr>
              <a:spcAft>
                <a:spcPts val="0"/>
              </a:spcAft>
              <a:defRPr/>
            </a:pPr>
            <a:r>
              <a:rPr lang="en-US">
                <a:solidFill>
                  <a:schemeClr val="accent4">
                    <a:lumMod val="60000"/>
                    <a:lumOff val="40000"/>
                  </a:schemeClr>
                </a:solidFill>
              </a:rPr>
              <a:t>Media Web Symposium 2024</a:t>
            </a:r>
          </a:p>
        </p:txBody>
      </p:sp>
      <p:sp>
        <p:nvSpPr>
          <p:cNvPr id="12" name="Title 2">
            <a:extLst>
              <a:ext uri="{FF2B5EF4-FFF2-40B4-BE49-F238E27FC236}">
                <a16:creationId xmlns:a16="http://schemas.microsoft.com/office/drawing/2014/main" id="{58FD37CF-5D94-4906-BAAB-3197C292959D}"/>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49481058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Shelf Midnight_Title, Subtit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280790954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Shelf Midnight_Off-white_Title, Subtitle">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379840671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Shelf Midnight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122275456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Shelf Midnight_Off-white_Blank">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1538591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CCD3E2"/>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9" name="Text Placeholder 48">
            <a:extLst>
              <a:ext uri="{FF2B5EF4-FFF2-40B4-BE49-F238E27FC236}">
                <a16:creationId xmlns:a16="http://schemas.microsoft.com/office/drawing/2014/main" id="{2F1BD3B7-D097-CC4F-8109-2E0601867AEF}"/>
              </a:ext>
            </a:extLst>
          </p:cNvPr>
          <p:cNvSpPr>
            <a:spLocks noGrp="1"/>
          </p:cNvSpPr>
          <p:nvPr>
            <p:ph type="body" sz="quarter" idx="14" hasCustomPrompt="1"/>
          </p:nvPr>
        </p:nvSpPr>
        <p:spPr bwMode="gray">
          <a:xfrm>
            <a:off x="479626" y="5521260"/>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0" name="Text Placeholder 7">
            <a:extLst>
              <a:ext uri="{FF2B5EF4-FFF2-40B4-BE49-F238E27FC236}">
                <a16:creationId xmlns:a16="http://schemas.microsoft.com/office/drawing/2014/main" id="{EEA10B34-F7FE-E96A-53FC-8454E607F28F}"/>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1" name="Text Placeholder 7">
            <a:extLst>
              <a:ext uri="{FF2B5EF4-FFF2-40B4-BE49-F238E27FC236}">
                <a16:creationId xmlns:a16="http://schemas.microsoft.com/office/drawing/2014/main" id="{9FA6681A-B52F-DB20-A9AF-D17C702AE9CC}"/>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12" name="Text Placeholder 5">
            <a:extLst>
              <a:ext uri="{FF2B5EF4-FFF2-40B4-BE49-F238E27FC236}">
                <a16:creationId xmlns:a16="http://schemas.microsoft.com/office/drawing/2014/main" id="{06E8827C-B909-5B38-0773-12F93F19FBC9}"/>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8C8F2FB8-2E39-725C-6AA5-92378D0DB8F6}"/>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14" name="Freeform 5">
            <a:extLst>
              <a:ext uri="{FF2B5EF4-FFF2-40B4-BE49-F238E27FC236}">
                <a16:creationId xmlns:a16="http://schemas.microsoft.com/office/drawing/2014/main" id="{D52CF34C-DCED-1EA5-780E-B511C58297B0}"/>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3" name="TextBox 2">
            <a:extLst>
              <a:ext uri="{FF2B5EF4-FFF2-40B4-BE49-F238E27FC236}">
                <a16:creationId xmlns:a16="http://schemas.microsoft.com/office/drawing/2014/main" id="{7FE17C8A-F4D9-2A7D-CF89-8A7DE13571AF}"/>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6">
                    <a:lumMod val="75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3758297522"/>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sp>
        <p:nvSpPr>
          <p:cNvPr id="56" name="Rectangle: Rounded Corners 55">
            <a:extLst>
              <a:ext uri="{FF2B5EF4-FFF2-40B4-BE49-F238E27FC236}">
                <a16:creationId xmlns:a16="http://schemas.microsoft.com/office/drawing/2014/main" id="{9C54434D-FA64-4658-9BFD-21AB34B4189F}"/>
              </a:ext>
            </a:extLst>
          </p:cNvPr>
          <p:cNvSpPr/>
          <p:nvPr userDrawn="1"/>
        </p:nvSpPr>
        <p:spPr bwMode="gray">
          <a:xfrm>
            <a:off x="481013" y="5312740"/>
            <a:ext cx="11856130" cy="1697660"/>
          </a:xfrm>
          <a:prstGeom prst="roundRect">
            <a:avLst>
              <a:gd name="adj" fmla="val 4848"/>
            </a:avLst>
          </a:prstGeom>
          <a:solidFill>
            <a:schemeClr val="accent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4743" y="5607050"/>
            <a:ext cx="10926715"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34032CCB-9D02-4DA9-9379-A73762F29F44}"/>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Tree>
    <p:extLst>
      <p:ext uri="{BB962C8B-B14F-4D97-AF65-F5344CB8AC3E}">
        <p14:creationId xmlns:p14="http://schemas.microsoft.com/office/powerpoint/2010/main" val="395653176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Shelf Midnight_Off-white_Title Bottom">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7" name="Title 2">
            <a:extLst>
              <a:ext uri="{FF2B5EF4-FFF2-40B4-BE49-F238E27FC236}">
                <a16:creationId xmlns:a16="http://schemas.microsoft.com/office/drawing/2014/main" id="{5DD7BF16-2406-43BE-A609-3D7C8BBFDE19}"/>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316251115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Shelf Midnight_Off-white_Blank_Bottom Title and Subtitle">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74755"/>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13476"/>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2403443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Shelf Gun Metal_Title, Subtit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solidFill>
                  <a:schemeClr val="accent5">
                    <a:lumMod val="40000"/>
                    <a:lumOff val="60000"/>
                  </a:schemeClr>
                </a:solidFill>
              </a:rPr>
              <a:t>Media Web Symposium 2024</a:t>
            </a:r>
          </a:p>
        </p:txBody>
      </p:sp>
    </p:spTree>
    <p:extLst>
      <p:ext uri="{BB962C8B-B14F-4D97-AF65-F5344CB8AC3E}">
        <p14:creationId xmlns:p14="http://schemas.microsoft.com/office/powerpoint/2010/main" val="23186094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Shelf Gun Metal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solidFill>
                  <a:schemeClr val="accent5">
                    <a:lumMod val="40000"/>
                    <a:lumOff val="60000"/>
                  </a:schemeClr>
                </a:solidFill>
              </a:rPr>
              <a:t>Media Web Symposium 2024</a:t>
            </a:r>
          </a:p>
        </p:txBody>
      </p:sp>
    </p:spTree>
    <p:extLst>
      <p:ext uri="{BB962C8B-B14F-4D97-AF65-F5344CB8AC3E}">
        <p14:creationId xmlns:p14="http://schemas.microsoft.com/office/powerpoint/2010/main" val="45709695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Shelf Gun Metal_Off-white_Blank">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solidFill>
                  <a:schemeClr val="accent5">
                    <a:lumMod val="40000"/>
                    <a:lumOff val="60000"/>
                  </a:schemeClr>
                </a:solidFill>
              </a:rPr>
              <a:t>Media Web Symposium 2024</a:t>
            </a:r>
          </a:p>
        </p:txBody>
      </p:sp>
    </p:spTree>
    <p:extLst>
      <p:ext uri="{BB962C8B-B14F-4D97-AF65-F5344CB8AC3E}">
        <p14:creationId xmlns:p14="http://schemas.microsoft.com/office/powerpoint/2010/main" val="388999834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Shelf Light Blue_Title only">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532752-343E-47B0-8C61-D4E5BF508058}"/>
              </a:ext>
            </a:extLst>
          </p:cNvPr>
          <p:cNvGrpSpPr/>
          <p:nvPr userDrawn="1"/>
        </p:nvGrpSpPr>
        <p:grpSpPr>
          <a:xfrm>
            <a:off x="-1855" y="5312740"/>
            <a:ext cx="12195710" cy="1545260"/>
            <a:chOff x="-1855" y="5312733"/>
            <a:chExt cx="12195710" cy="1545260"/>
          </a:xfrm>
        </p:grpSpPr>
        <p:sp>
          <p:nvSpPr>
            <p:cNvPr id="10" name="Rectangle 9">
              <a:extLst>
                <a:ext uri="{FF2B5EF4-FFF2-40B4-BE49-F238E27FC236}">
                  <a16:creationId xmlns:a16="http://schemas.microsoft.com/office/drawing/2014/main" id="{9313DA6A-7F0E-4314-BEDB-5933C3E333FD}"/>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11" name="Rectangle: Single Corner Rounded 6">
              <a:extLst>
                <a:ext uri="{FF2B5EF4-FFF2-40B4-BE49-F238E27FC236}">
                  <a16:creationId xmlns:a16="http://schemas.microsoft.com/office/drawing/2014/main" id="{ED1FF388-00D9-4B7B-8721-3924E3006ACE}"/>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Footer Placeholder 2">
            <a:extLst>
              <a:ext uri="{FF2B5EF4-FFF2-40B4-BE49-F238E27FC236}">
                <a16:creationId xmlns:a16="http://schemas.microsoft.com/office/drawing/2014/main" id="{763D138E-F1B0-470B-8C72-47C93C5D87A2}"/>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Media Web Symposium 2024</a:t>
            </a:r>
          </a:p>
        </p:txBody>
      </p:sp>
      <p:sp>
        <p:nvSpPr>
          <p:cNvPr id="16" name="TextBox 15">
            <a:extLst>
              <a:ext uri="{FF2B5EF4-FFF2-40B4-BE49-F238E27FC236}">
                <a16:creationId xmlns:a16="http://schemas.microsoft.com/office/drawing/2014/main" id="{32116187-0279-43B6-BD55-C336E0A85659}"/>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8" name="Title 3">
            <a:extLst>
              <a:ext uri="{FF2B5EF4-FFF2-40B4-BE49-F238E27FC236}">
                <a16:creationId xmlns:a16="http://schemas.microsoft.com/office/drawing/2014/main" id="{42B117B6-494A-40B2-9F75-1D8FAE5D8300}"/>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256477117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Shelf Blue_Title bottom">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Media Web Symposium 2024</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44514179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Light Nickel, Shelf Blue_Title bottom">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Media Web Symposium 2024</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138024455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Light Nickel, Shelf Blue_Title top, Bottom Text and Subtitle">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Media Web Symposium 2024</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8" name="Text Placeholder 29">
            <a:extLst>
              <a:ext uri="{FF2B5EF4-FFF2-40B4-BE49-F238E27FC236}">
                <a16:creationId xmlns:a16="http://schemas.microsoft.com/office/drawing/2014/main" id="{AB9D4AFE-F769-4A03-8378-754D2BEE7987}"/>
              </a:ext>
            </a:extLst>
          </p:cNvPr>
          <p:cNvSpPr>
            <a:spLocks noGrp="1"/>
          </p:cNvSpPr>
          <p:nvPr>
            <p:ph type="body" sz="quarter" idx="15"/>
          </p:nvPr>
        </p:nvSpPr>
        <p:spPr bwMode="gray">
          <a:xfrm>
            <a:off x="495299" y="5614764"/>
            <a:ext cx="11186159" cy="383503"/>
          </a:xfrm>
          <a:prstGeom prst="rect">
            <a:avLst/>
          </a:prstGeom>
        </p:spPr>
        <p:txBody>
          <a:bodyPr anchor="ctr">
            <a:spAutoFit/>
          </a:bodyPr>
          <a:lstStyle>
            <a:lvl1pPr marL="0" indent="0" algn="ctr">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Subtitle">
            <a:extLst>
              <a:ext uri="{FF2B5EF4-FFF2-40B4-BE49-F238E27FC236}">
                <a16:creationId xmlns:a16="http://schemas.microsoft.com/office/drawing/2014/main" id="{259341E1-F38C-44A9-AD52-4C1FF1C0B663}"/>
              </a:ext>
            </a:extLst>
          </p:cNvPr>
          <p:cNvSpPr>
            <a:spLocks noGrp="1"/>
          </p:cNvSpPr>
          <p:nvPr>
            <p:ph type="subTitle" idx="1"/>
          </p:nvPr>
        </p:nvSpPr>
        <p:spPr>
          <a:xfrm>
            <a:off x="494189" y="6013476"/>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itle 3">
            <a:extLst>
              <a:ext uri="{FF2B5EF4-FFF2-40B4-BE49-F238E27FC236}">
                <a16:creationId xmlns:a16="http://schemas.microsoft.com/office/drawing/2014/main" id="{B87E6FB7-AE4A-4C5E-BCE0-9A052DAABB6D}"/>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399422878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Shelf Blue_Off-white_Blank">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Media Web Symposium 2024</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22384888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A8FB935D-3E2E-374D-9237-10480721EB01}"/>
              </a:ext>
            </a:extLst>
          </p:cNvPr>
          <p:cNvSpPr/>
          <p:nvPr userDrawn="1"/>
        </p:nvSpPr>
        <p:spPr bwMode="gray">
          <a:xfrm>
            <a:off x="481013" y="5312740"/>
            <a:ext cx="11856130" cy="1697660"/>
          </a:xfrm>
          <a:prstGeom prst="roundRect">
            <a:avLst>
              <a:gd name="adj" fmla="val 4848"/>
            </a:avLst>
          </a:prstGeom>
          <a:solidFill>
            <a:schemeClr val="accent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3" y="5607050"/>
            <a:ext cx="10926715"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C8381936-07CE-4E0E-A28C-AE4F2F90F48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Tree>
    <p:extLst>
      <p:ext uri="{BB962C8B-B14F-4D97-AF65-F5344CB8AC3E}">
        <p14:creationId xmlns:p14="http://schemas.microsoft.com/office/powerpoint/2010/main" val="351669619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Light Nickel, Shelf Blue_blank">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Media Web Symposium 2024</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171189071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3304453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Fifty Fifty Blue Blan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5956015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Cutaway 1/4 Left Nicke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0"/>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Tree>
    <p:extLst>
      <p:ext uri="{BB962C8B-B14F-4D97-AF65-F5344CB8AC3E}">
        <p14:creationId xmlns:p14="http://schemas.microsoft.com/office/powerpoint/2010/main" val="421444884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Cutaway 1/4 Left Teal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Media Web Symposium 2024</a:t>
            </a:r>
          </a:p>
        </p:txBody>
      </p:sp>
      <p:sp>
        <p:nvSpPr>
          <p:cNvPr id="11" name="Title 1">
            <a:extLst>
              <a:ext uri="{FF2B5EF4-FFF2-40B4-BE49-F238E27FC236}">
                <a16:creationId xmlns:a16="http://schemas.microsoft.com/office/drawing/2014/main" id="{4188C21F-01DC-4D64-BBD6-81D2BB9B0547}"/>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Tree>
    <p:extLst>
      <p:ext uri="{BB962C8B-B14F-4D97-AF65-F5344CB8AC3E}">
        <p14:creationId xmlns:p14="http://schemas.microsoft.com/office/powerpoint/2010/main" val="9115653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Cutaway 1/4 Left Gun Metal_Title, Sutitle, Cop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240588"/>
            <a:ext cx="3212965" cy="4160211"/>
          </a:xfrm>
          <a:prstGeom prst="rect">
            <a:avLst/>
          </a:prstGeom>
        </p:spPr>
        <p:txBody>
          <a:bodyPr/>
          <a:lstStyle>
            <a:lvl1pPr marL="0" indent="0">
              <a:lnSpc>
                <a:spcPct val="90000"/>
              </a:lnSpc>
              <a:spcBef>
                <a:spcPts val="1800"/>
              </a:spcBef>
              <a:buClr>
                <a:schemeClr val="bg1"/>
              </a:buClr>
              <a:buNone/>
              <a:defRPr sz="1600">
                <a:solidFill>
                  <a:schemeClr val="bg1"/>
                </a:solidFill>
              </a:defRPr>
            </a:lvl1pPr>
            <a:lvl2pPr marL="114300" indent="-114300">
              <a:lnSpc>
                <a:spcPct val="90000"/>
              </a:lnSpc>
              <a:spcBef>
                <a:spcPts val="600"/>
              </a:spcBef>
              <a:buClr>
                <a:schemeClr val="bg1"/>
              </a:buClr>
              <a:defRPr sz="1200">
                <a:solidFill>
                  <a:schemeClr val="bg1"/>
                </a:solidFill>
              </a:defRPr>
            </a:lvl2pPr>
            <a:lvl3pPr marL="227013" indent="-114300">
              <a:lnSpc>
                <a:spcPct val="90000"/>
              </a:lnSpc>
              <a:spcBef>
                <a:spcPts val="600"/>
              </a:spcBef>
              <a:buClr>
                <a:schemeClr val="bg1"/>
              </a:buClr>
              <a:defRPr sz="1200">
                <a:solidFill>
                  <a:schemeClr val="bg1"/>
                </a:solidFill>
              </a:defRPr>
            </a:lvl3pPr>
            <a:lvl4pPr marL="344488" indent="-114300">
              <a:lnSpc>
                <a:spcPct val="90000"/>
              </a:lnSpc>
              <a:spcBef>
                <a:spcPts val="600"/>
              </a:spcBef>
              <a:buClr>
                <a:schemeClr val="bg1"/>
              </a:buClr>
              <a:defRPr sz="1200">
                <a:solidFill>
                  <a:schemeClr val="bg1"/>
                </a:solidFill>
              </a:defRPr>
            </a:lvl4pPr>
            <a:lvl5pPr>
              <a:lnSpc>
                <a:spcPct val="90000"/>
              </a:lnSpc>
              <a:buNone/>
              <a:defRPr sz="240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299" y="1561279"/>
            <a:ext cx="3213943" cy="214226"/>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074319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Cutaway 1/4 Left Teal_Title, Su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83D7523-C043-49CA-B5D0-3AB35FA94215}"/>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Single Corner Rounded 6">
            <a:extLst>
              <a:ext uri="{FF2B5EF4-FFF2-40B4-BE49-F238E27FC236}">
                <a16:creationId xmlns:a16="http://schemas.microsoft.com/office/drawing/2014/main" id="{3E8B7454-B2E6-45DE-8187-5F8EE3106B6B}"/>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Footer Placeholder 2">
            <a:extLst>
              <a:ext uri="{FF2B5EF4-FFF2-40B4-BE49-F238E27FC236}">
                <a16:creationId xmlns:a16="http://schemas.microsoft.com/office/drawing/2014/main" id="{F8AD0C50-26CB-493A-AC25-6AF9B2900E85}"/>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Media Web Symposium 2024</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299" y="2382815"/>
            <a:ext cx="3211008" cy="1178143"/>
          </a:xfrm>
        </p:spPr>
        <p:txBody>
          <a:bodyPr wrap="square" anchor="b" anchorCtr="0">
            <a:spAutoFit/>
          </a:bodyPr>
          <a:lstStyle>
            <a:lvl1pPr>
              <a:lnSpc>
                <a:spcPct val="87000"/>
              </a:lnSpc>
              <a:defRPr sz="4400">
                <a:solidFill>
                  <a:schemeClr val="bg1"/>
                </a:solidFill>
              </a:defRPr>
            </a:lvl1pPr>
          </a:lstStyle>
          <a:p>
            <a:r>
              <a:rPr lang="en-US"/>
              <a:t>Click to edit Master title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299" y="3639650"/>
            <a:ext cx="3213943" cy="214226"/>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3228091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Cutaway 1/4 Left Gun Metal_Smaller_Title, Su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299" y="2596976"/>
            <a:ext cx="3211008" cy="963982"/>
          </a:xfrm>
        </p:spPr>
        <p:txBody>
          <a:bodyPr wrap="square" anchor="b" anchorCtr="0">
            <a:spAutoFit/>
          </a:bodyPr>
          <a:lstStyle>
            <a:lvl1pPr>
              <a:lnSpc>
                <a:spcPct val="87000"/>
              </a:lnSpc>
              <a:defRPr sz="3600">
                <a:solidFill>
                  <a:schemeClr val="bg1"/>
                </a:solidFill>
              </a:defRPr>
            </a:lvl1pPr>
          </a:lstStyle>
          <a:p>
            <a:r>
              <a:rPr lang="en-US"/>
              <a:t>Click to edit Master title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299" y="3639650"/>
            <a:ext cx="3213943" cy="214226"/>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04974101"/>
      </p:ext>
    </p:extLst>
  </p:cSld>
  <p:clrMapOvr>
    <a:masterClrMapping/>
  </p:clrMapOvr>
  <p:extLst>
    <p:ext uri="{DCECCB84-F9BA-43D5-87BE-67443E8EF086}">
      <p15:sldGuideLst xmlns:p15="http://schemas.microsoft.com/office/powerpoint/2012/main">
        <p15:guide id="1" orient="horz" pos="2160">
          <p15:clr>
            <a:srgbClr val="FBAE40"/>
          </p15:clr>
        </p15:guide>
        <p15:guide id="2" pos="5007">
          <p15:clr>
            <a:srgbClr val="FBAE4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Cutaway 1/4 Left Gun Metal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11" name="Title 1">
            <a:extLst>
              <a:ext uri="{FF2B5EF4-FFF2-40B4-BE49-F238E27FC236}">
                <a16:creationId xmlns:a16="http://schemas.microsoft.com/office/drawing/2014/main" id="{48160D1B-D47B-4A1D-A155-B5DDBCC16A91}"/>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Tree>
    <p:extLst>
      <p:ext uri="{BB962C8B-B14F-4D97-AF65-F5344CB8AC3E}">
        <p14:creationId xmlns:p14="http://schemas.microsoft.com/office/powerpoint/2010/main" val="262845025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Cutaway 1/4 Left Midnight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415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itle 1">
            <a:extLst>
              <a:ext uri="{FF2B5EF4-FFF2-40B4-BE49-F238E27FC236}">
                <a16:creationId xmlns:a16="http://schemas.microsoft.com/office/drawing/2014/main" id="{A4BB2DA5-E242-4293-87CE-393B4500B2E4}"/>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Tree>
    <p:extLst>
      <p:ext uri="{BB962C8B-B14F-4D97-AF65-F5344CB8AC3E}">
        <p14:creationId xmlns:p14="http://schemas.microsoft.com/office/powerpoint/2010/main" val="2749965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64F7479C-618C-7446-B7B5-D8A90E14FF2D}"/>
              </a:ext>
            </a:extLst>
          </p:cNvPr>
          <p:cNvSpPr/>
          <p:nvPr userDrawn="1"/>
        </p:nvSpPr>
        <p:spPr bwMode="gray">
          <a:xfrm>
            <a:off x="481013" y="5312740"/>
            <a:ext cx="11856130" cy="1697660"/>
          </a:xfrm>
          <a:prstGeom prst="roundRect">
            <a:avLst>
              <a:gd name="adj" fmla="val 4848"/>
            </a:avLst>
          </a:prstGeom>
          <a:solidFill>
            <a:schemeClr val="accent3"/>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3" y="5607050"/>
            <a:ext cx="10926716"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8EC75432-B24B-45B9-83ED-D23B86BEF52A}"/>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Tree>
    <p:extLst>
      <p:ext uri="{BB962C8B-B14F-4D97-AF65-F5344CB8AC3E}">
        <p14:creationId xmlns:p14="http://schemas.microsoft.com/office/powerpoint/2010/main" val="106393673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Cutaway 1/4 Left Midnight_Mid 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415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itle 1">
            <a:extLst>
              <a:ext uri="{FF2B5EF4-FFF2-40B4-BE49-F238E27FC236}">
                <a16:creationId xmlns:a16="http://schemas.microsoft.com/office/drawing/2014/main" id="{A4BB2DA5-E242-4293-87CE-393B4500B2E4}"/>
              </a:ext>
            </a:extLst>
          </p:cNvPr>
          <p:cNvSpPr>
            <a:spLocks noGrp="1"/>
          </p:cNvSpPr>
          <p:nvPr>
            <p:ph type="title"/>
          </p:nvPr>
        </p:nvSpPr>
        <p:spPr bwMode="gray">
          <a:xfrm>
            <a:off x="495299" y="1983092"/>
            <a:ext cx="3211008" cy="2891817"/>
          </a:xfrm>
        </p:spPr>
        <p:txBody>
          <a:bodyPr wrap="square" anchor="ctr" anchorCtr="0">
            <a:spAutoFit/>
          </a:bodyPr>
          <a:lstStyle>
            <a:lvl1pPr>
              <a:lnSpc>
                <a:spcPct val="87000"/>
              </a:lnSpc>
              <a:defRPr sz="5400">
                <a:solidFill>
                  <a:schemeClr val="bg1"/>
                </a:solidFill>
              </a:defRPr>
            </a:lvl1pPr>
          </a:lstStyle>
          <a:p>
            <a:r>
              <a:rPr lang="en-US"/>
              <a:t>Click to edit Master title</a:t>
            </a:r>
          </a:p>
        </p:txBody>
      </p:sp>
    </p:spTree>
    <p:extLst>
      <p:ext uri="{BB962C8B-B14F-4D97-AF65-F5344CB8AC3E}">
        <p14:creationId xmlns:p14="http://schemas.microsoft.com/office/powerpoint/2010/main" val="145063721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Cutaway 1/4 Left Blue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solidFill>
                  <a:schemeClr val="accent2">
                    <a:lumMod val="60000"/>
                    <a:lumOff val="40000"/>
                  </a:schemeClr>
                </a:solidFill>
              </a:rPr>
              <a:t>Media Web Symposium 2024</a:t>
            </a:r>
          </a:p>
        </p:txBody>
      </p:sp>
      <p:sp>
        <p:nvSpPr>
          <p:cNvPr id="11" name="Title 1">
            <a:extLst>
              <a:ext uri="{FF2B5EF4-FFF2-40B4-BE49-F238E27FC236}">
                <a16:creationId xmlns:a16="http://schemas.microsoft.com/office/drawing/2014/main" id="{48160D1B-D47B-4A1D-A155-B5DDBCC16A91}"/>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Tree>
    <p:extLst>
      <p:ext uri="{BB962C8B-B14F-4D97-AF65-F5344CB8AC3E}">
        <p14:creationId xmlns:p14="http://schemas.microsoft.com/office/powerpoint/2010/main" val="386979938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Cutaway 1/4 Left Blue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solidFill>
                  <a:schemeClr val="accent2">
                    <a:lumMod val="60000"/>
                    <a:lumOff val="40000"/>
                  </a:schemeClr>
                </a:solidFill>
              </a:rPr>
              <a:t>Media Web Symposium 2024</a:t>
            </a:r>
          </a:p>
        </p:txBody>
      </p:sp>
    </p:spTree>
    <p:extLst>
      <p:ext uri="{BB962C8B-B14F-4D97-AF65-F5344CB8AC3E}">
        <p14:creationId xmlns:p14="http://schemas.microsoft.com/office/powerpoint/2010/main" val="215178150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Cutaway 1/4 Left Gun Meta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Tree>
    <p:extLst>
      <p:ext uri="{BB962C8B-B14F-4D97-AF65-F5344CB8AC3E}">
        <p14:creationId xmlns:p14="http://schemas.microsoft.com/office/powerpoint/2010/main" val="252179025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Cutaway 1/4 Left Midnight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415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Tree>
    <p:extLst>
      <p:ext uri="{BB962C8B-B14F-4D97-AF65-F5344CB8AC3E}">
        <p14:creationId xmlns:p14="http://schemas.microsoft.com/office/powerpoint/2010/main" val="413199247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Cutaway right Midnight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B407A7-8AB2-4AB2-B357-6EC60759002E}"/>
              </a:ext>
            </a:extLst>
          </p:cNvPr>
          <p:cNvSpPr/>
          <p:nvPr userDrawn="1"/>
        </p:nvSpPr>
        <p:spPr bwMode="gray">
          <a:xfrm>
            <a:off x="8458200" y="0"/>
            <a:ext cx="3733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6" name="Rectangle 5">
            <a:extLst>
              <a:ext uri="{FF2B5EF4-FFF2-40B4-BE49-F238E27FC236}">
                <a16:creationId xmlns:a16="http://schemas.microsoft.com/office/drawing/2014/main" id="{B90F8B1D-5015-418C-AEDC-38860BFFC0B8}"/>
              </a:ext>
            </a:extLst>
          </p:cNvPr>
          <p:cNvSpPr/>
          <p:nvPr userDrawn="1"/>
        </p:nvSpPr>
        <p:spPr bwMode="gray">
          <a:xfrm flipH="1">
            <a:off x="8458200"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7" name="TextBox 6">
            <a:extLst>
              <a:ext uri="{FF2B5EF4-FFF2-40B4-BE49-F238E27FC236}">
                <a16:creationId xmlns:a16="http://schemas.microsoft.com/office/drawing/2014/main" id="{8E3A51F4-266F-4CAA-8365-D1090BE1447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1" name="Footer Placeholder 2">
            <a:extLst>
              <a:ext uri="{FF2B5EF4-FFF2-40B4-BE49-F238E27FC236}">
                <a16:creationId xmlns:a16="http://schemas.microsoft.com/office/drawing/2014/main" id="{C0A83F9E-7310-45D1-88D7-20C444DC455B}"/>
              </a:ext>
            </a:extLst>
          </p:cNvPr>
          <p:cNvSpPr>
            <a:spLocks noGrp="1"/>
          </p:cNvSpPr>
          <p:nvPr>
            <p:ph type="ftr" sz="quarter" idx="16"/>
          </p:nvPr>
        </p:nvSpPr>
        <p:spPr bwMode="gray">
          <a:xfrm>
            <a:off x="8705088" y="6532895"/>
            <a:ext cx="265176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Tree>
    <p:extLst>
      <p:ext uri="{BB962C8B-B14F-4D97-AF65-F5344CB8AC3E}">
        <p14:creationId xmlns:p14="http://schemas.microsoft.com/office/powerpoint/2010/main" val="274606593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Cutaway right larger Midnight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44455B-E2DE-49A2-B14A-21578B667AAE}"/>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9" name="Rectangle 8">
            <a:extLst>
              <a:ext uri="{FF2B5EF4-FFF2-40B4-BE49-F238E27FC236}">
                <a16:creationId xmlns:a16="http://schemas.microsoft.com/office/drawing/2014/main" id="{9E4172D8-E79B-49A4-9132-18E743FFFCF3}"/>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2" name="TextBox 11">
            <a:extLst>
              <a:ext uri="{FF2B5EF4-FFF2-40B4-BE49-F238E27FC236}">
                <a16:creationId xmlns:a16="http://schemas.microsoft.com/office/drawing/2014/main" id="{36B870EB-94D2-4DD3-9CFA-A991C7088195}"/>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3" name="Footer Placeholder 2">
            <a:extLst>
              <a:ext uri="{FF2B5EF4-FFF2-40B4-BE49-F238E27FC236}">
                <a16:creationId xmlns:a16="http://schemas.microsoft.com/office/drawing/2014/main" id="{13E623E8-2668-460F-8492-6F71529FBB5D}"/>
              </a:ext>
            </a:extLst>
          </p:cNvPr>
          <p:cNvSpPr>
            <a:spLocks noGrp="1"/>
          </p:cNvSpPr>
          <p:nvPr>
            <p:ph type="ftr" sz="quarter" idx="3"/>
          </p:nvPr>
        </p:nvSpPr>
        <p:spPr>
          <a:xfrm>
            <a:off x="495299" y="6532895"/>
            <a:ext cx="6766560"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426221806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Cutaway 1/4 Left Teal_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83D7523-C043-49CA-B5D0-3AB35FA94215}"/>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Single Corner Rounded 6">
            <a:extLst>
              <a:ext uri="{FF2B5EF4-FFF2-40B4-BE49-F238E27FC236}">
                <a16:creationId xmlns:a16="http://schemas.microsoft.com/office/drawing/2014/main" id="{3E8B7454-B2E6-45DE-8187-5F8EE3106B6B}"/>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Footer Placeholder 2">
            <a:extLst>
              <a:ext uri="{FF2B5EF4-FFF2-40B4-BE49-F238E27FC236}">
                <a16:creationId xmlns:a16="http://schemas.microsoft.com/office/drawing/2014/main" id="{F8AD0C50-26CB-493A-AC25-6AF9B2900E85}"/>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Media Web Symposium 2024</a:t>
            </a:r>
          </a:p>
        </p:txBody>
      </p:sp>
    </p:spTree>
    <p:extLst>
      <p:ext uri="{BB962C8B-B14F-4D97-AF65-F5344CB8AC3E}">
        <p14:creationId xmlns:p14="http://schemas.microsoft.com/office/powerpoint/2010/main" val="38757536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930308082"/>
      </p:ext>
    </p:extLst>
  </p:cSld>
  <p:clrMapOvr>
    <a:masterClrMapping/>
  </p:clrMapOvr>
  <p:extLst>
    <p:ext uri="{DCECCB84-F9BA-43D5-87BE-67443E8EF086}">
      <p15:sldGuideLst xmlns:p15="http://schemas.microsoft.com/office/powerpoint/2012/main"/>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346291429"/>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69505E91-7C68-D541-9803-812E1EBF74DF}"/>
              </a:ext>
            </a:extLst>
          </p:cNvPr>
          <p:cNvSpPr/>
          <p:nvPr userDrawn="1"/>
        </p:nvSpPr>
        <p:spPr bwMode="gray">
          <a:xfrm>
            <a:off x="481013" y="5312740"/>
            <a:ext cx="11856130" cy="1697660"/>
          </a:xfrm>
          <a:prstGeom prst="roundRect">
            <a:avLst>
              <a:gd name="adj" fmla="val 4848"/>
            </a:avLst>
          </a:prstGeom>
          <a:solidFill>
            <a:schemeClr val="accent5"/>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24B18C2F-53E3-41A5-897F-9ABCFEF64568}"/>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157618822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804380850"/>
      </p:ext>
    </p:extLst>
  </p:cSld>
  <p:clrMapOvr>
    <a:masterClrMapping/>
  </p:clrMapOvr>
  <p:extLst>
    <p:ext uri="{DCECCB84-F9BA-43D5-87BE-67443E8EF086}">
      <p15:sldGuideLst xmlns:p15="http://schemas.microsoft.com/office/powerpoint/2012/main"/>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preserve="1" userDrawn="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tx1"/>
                </a:solidFill>
              </a:defRPr>
            </a:lvl1pPr>
            <a:lvl2pPr marL="0" indent="0">
              <a:lnSpc>
                <a:spcPct val="96000"/>
              </a:lnSpc>
              <a:spcBef>
                <a:spcPts val="0"/>
              </a:spcBef>
              <a:buFont typeface="Microsoft Sans Serif" panose="020B0604020202020204" pitchFamily="34" charset="0"/>
              <a:buNone/>
              <a:defRPr sz="1800">
                <a:solidFill>
                  <a:schemeClr val="tx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tx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lvl1pPr>
          </a:lstStyle>
          <a:p>
            <a:r>
              <a:rPr lang="en-US"/>
              <a:t>Click to edit Master title style</a:t>
            </a:r>
          </a:p>
        </p:txBody>
      </p:sp>
    </p:spTree>
    <p:extLst>
      <p:ext uri="{BB962C8B-B14F-4D97-AF65-F5344CB8AC3E}">
        <p14:creationId xmlns:p14="http://schemas.microsoft.com/office/powerpoint/2010/main" val="1883234718"/>
      </p:ext>
    </p:extLst>
  </p:cSld>
  <p:clrMapOvr>
    <a:masterClrMapping/>
  </p:clrMapOvr>
  <p:extLst>
    <p:ext uri="{DCECCB84-F9BA-43D5-87BE-67443E8EF086}">
      <p15:sldGuideLst xmlns:p15="http://schemas.microsoft.com/office/powerpoint/2012/main"/>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userDrawn="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149288839"/>
      </p:ext>
    </p:extLst>
  </p:cSld>
  <p:clrMapOvr>
    <a:masterClrMapping/>
  </p:clrMapOvr>
  <p:extLst>
    <p:ext uri="{DCECCB84-F9BA-43D5-87BE-67443E8EF086}">
      <p15:sldGuideLst xmlns:p15="http://schemas.microsoft.com/office/powerpoint/2012/main"/>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127487"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565016443"/>
      </p:ext>
    </p:extLst>
  </p:cSld>
  <p:clrMapOvr>
    <a:masterClrMapping/>
  </p:clrMapOvr>
  <p:extLst>
    <p:ext uri="{DCECCB84-F9BA-43D5-87BE-67443E8EF086}">
      <p15:sldGuideLst xmlns:p15="http://schemas.microsoft.com/office/powerpoint/2012/main"/>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Agenda Blue">
    <p:bg>
      <p:bgPr>
        <a:solidFill>
          <a:schemeClr val="accent1"/>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7966738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48288609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94019904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475488" y="818952"/>
            <a:ext cx="644601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40345273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23170584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6403572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C92B453A-5E12-4F44-BB8F-D65CF49A9122}"/>
              </a:ext>
            </a:extLst>
          </p:cNvPr>
          <p:cNvSpPr/>
          <p:nvPr userDrawn="1"/>
        </p:nvSpPr>
        <p:spPr bwMode="gray">
          <a:xfrm>
            <a:off x="481013" y="5312740"/>
            <a:ext cx="11856130" cy="1697660"/>
          </a:xfrm>
          <a:prstGeom prst="roundRect">
            <a:avLst>
              <a:gd name="adj" fmla="val 4848"/>
            </a:avLst>
          </a:prstGeom>
          <a:solidFill>
            <a:schemeClr val="tx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7C5C23DA-0A03-41BE-AF55-A9326FD999AC}"/>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198142408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Agenda 2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83461398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32253588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5369467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76904368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2" y="-1841"/>
            <a:ext cx="1805660" cy="6859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6"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12679965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1" y="-1841"/>
            <a:ext cx="1805659" cy="6859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85783833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414225229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5095614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4114"/>
            <a:ext cx="10489691" cy="116955"/>
          </a:xfrm>
        </p:spPr>
        <p:txBody>
          <a:bodyPr/>
          <a:lstStyle>
            <a:lvl1pPr>
              <a:defRPr>
                <a:solidFill>
                  <a:schemeClr val="accent5">
                    <a:lumMod val="60000"/>
                    <a:lumOff val="40000"/>
                  </a:schemeClr>
                </a:solidFill>
              </a:defRPr>
            </a:lvl1pPr>
          </a:lstStyle>
          <a:p>
            <a:r>
              <a:rPr lang="en-US"/>
              <a:t>Media Web Symposium 2024</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94057951"/>
      </p:ext>
    </p:extLst>
  </p:cSld>
  <p:clrMapOvr>
    <a:masterClrMapping/>
  </p:clrMapOvr>
  <p:extLst>
    <p:ext uri="{DCECCB84-F9BA-43D5-87BE-67443E8EF086}">
      <p15:sldGuideLst xmlns:p15="http://schemas.microsoft.com/office/powerpoint/2012/main"/>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418457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ifty Fifty White">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E209C095-798B-214F-A427-CA1FF1953505}"/>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6">
                    <a:lumMod val="75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908541F3-28CD-794D-9212-C37EF4271E5A}"/>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B921A830-8155-434F-BFE6-D8CA5368B334}"/>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ED0D2AB-2132-8B4F-AB70-4197C98BFB64}"/>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20" name="Title 2">
            <a:extLst>
              <a:ext uri="{FF2B5EF4-FFF2-40B4-BE49-F238E27FC236}">
                <a16:creationId xmlns:a16="http://schemas.microsoft.com/office/drawing/2014/main" id="{B5650983-3362-1142-83CB-9EC49F127E3C}"/>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1" name="Content Placeholder 4">
            <a:extLst>
              <a:ext uri="{FF2B5EF4-FFF2-40B4-BE49-F238E27FC236}">
                <a16:creationId xmlns:a16="http://schemas.microsoft.com/office/drawing/2014/main" id="{7CFF6B76-0309-ED4F-B66F-54334FFDD77A}"/>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4F8BEE86-35F8-4548-A2EE-1A3FD6EC6FD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2B80D626-CD2D-6D45-A432-FC7D2B967617}"/>
              </a:ext>
            </a:extLst>
          </p:cNvPr>
          <p:cNvSpPr>
            <a:spLocks noGrp="1"/>
          </p:cNvSpPr>
          <p:nvPr>
            <p:ph type="body" sz="quarter" idx="15"/>
          </p:nvPr>
        </p:nvSpPr>
        <p:spPr bwMode="gray">
          <a:xfrm>
            <a:off x="6583680" y="1719073"/>
            <a:ext cx="5111496" cy="4268259"/>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929487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9550841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2142456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2660138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9054788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tx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8860903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5758517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2491218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3"/>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40492460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F8FDABDB-EFAA-43E9-B631-2683EEC8D15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495301" y="146549"/>
            <a:ext cx="5111494"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20000"/>
                    <a:lumOff val="8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45834748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4">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5094056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2A40B6DD-258D-C246-8BB9-62A7411878D6}"/>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DBBCDC54-CC87-904C-8D9F-1A247E8C6D5F}"/>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72D7EA7C-4AD9-4343-9C9B-49A12429400C}"/>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4C02348-CD98-294E-BC2A-06B9CD5F0D31}"/>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20" name="Title 2">
            <a:extLst>
              <a:ext uri="{FF2B5EF4-FFF2-40B4-BE49-F238E27FC236}">
                <a16:creationId xmlns:a16="http://schemas.microsoft.com/office/drawing/2014/main" id="{849C1EDC-B19F-C14B-A41C-8D770C7F9EF8}"/>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1" name="Content Placeholder 4">
            <a:extLst>
              <a:ext uri="{FF2B5EF4-FFF2-40B4-BE49-F238E27FC236}">
                <a16:creationId xmlns:a16="http://schemas.microsoft.com/office/drawing/2014/main" id="{F670B2ED-70D6-3142-AB7E-976580D465E2}"/>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D7D74485-0271-524F-8B8A-8164ABD88AF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481CF0D5-0D6D-A44E-9EA2-45549E1EAD05}"/>
              </a:ext>
            </a:extLst>
          </p:cNvPr>
          <p:cNvSpPr>
            <a:spLocks noGrp="1"/>
          </p:cNvSpPr>
          <p:nvPr>
            <p:ph type="body" sz="quarter" idx="15"/>
          </p:nvPr>
        </p:nvSpPr>
        <p:spPr bwMode="gray">
          <a:xfrm>
            <a:off x="6583680" y="1719073"/>
            <a:ext cx="5111496" cy="4270248"/>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425597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tx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tx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46549"/>
            <a:ext cx="5103876"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09343782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414233718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4350935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06827744-B91D-4E14-9EE6-4F4E5230170B}"/>
              </a:ext>
            </a:extLst>
          </p:cNvPr>
          <p:cNvSpPr/>
          <p:nvPr userDrawn="1"/>
        </p:nvSpPr>
        <p:spPr bwMode="gray">
          <a:xfrm flipH="1">
            <a:off x="7533627"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Tree>
    <p:extLst>
      <p:ext uri="{BB962C8B-B14F-4D97-AF65-F5344CB8AC3E}">
        <p14:creationId xmlns:p14="http://schemas.microsoft.com/office/powerpoint/2010/main" val="286379017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userDrawn="1"/>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4677175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userDrawn="1"/>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7474496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userDrawn="1"/>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9000061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userDrawn="1"/>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0373771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2488912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3734112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04152D91-17AA-41AE-AB21-FD3D3CE368DF}"/>
              </a:ext>
            </a:extLst>
          </p:cNvPr>
          <p:cNvSpPr/>
          <p:nvPr userDrawn="1"/>
        </p:nvSpPr>
        <p:spPr bwMode="gray">
          <a:xfrm>
            <a:off x="6093390" y="-159655"/>
            <a:ext cx="6272784" cy="6519672"/>
          </a:xfrm>
          <a:prstGeom prst="roundRect">
            <a:avLst>
              <a:gd name="adj" fmla="val 1350"/>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8">
            <a:extLst>
              <a:ext uri="{FF2B5EF4-FFF2-40B4-BE49-F238E27FC236}">
                <a16:creationId xmlns:a16="http://schemas.microsoft.com/office/drawing/2014/main" id="{31A6D88C-0B61-5E4A-A163-4E28BEBD2723}"/>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43" name="Text Placeholder 30">
            <a:extLst>
              <a:ext uri="{FF2B5EF4-FFF2-40B4-BE49-F238E27FC236}">
                <a16:creationId xmlns:a16="http://schemas.microsoft.com/office/drawing/2014/main" id="{BA05B7BD-2711-B14D-9AAD-E3A34AECC05D}"/>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45" name="Footer Placeholder 2">
            <a:extLst>
              <a:ext uri="{FF2B5EF4-FFF2-40B4-BE49-F238E27FC236}">
                <a16:creationId xmlns:a16="http://schemas.microsoft.com/office/drawing/2014/main" id="{A98BC9DF-C552-D942-AEEA-E0F79D3C68A5}"/>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46" name="Title 2">
            <a:extLst>
              <a:ext uri="{FF2B5EF4-FFF2-40B4-BE49-F238E27FC236}">
                <a16:creationId xmlns:a16="http://schemas.microsoft.com/office/drawing/2014/main" id="{1130FC52-F31F-7544-851A-A9FB6D342CAE}"/>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47" name="Content Placeholder 4">
            <a:extLst>
              <a:ext uri="{FF2B5EF4-FFF2-40B4-BE49-F238E27FC236}">
                <a16:creationId xmlns:a16="http://schemas.microsoft.com/office/drawing/2014/main" id="{B5E7483F-960A-C445-85E2-B0C91B781B85}"/>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Subtitle">
            <a:extLst>
              <a:ext uri="{FF2B5EF4-FFF2-40B4-BE49-F238E27FC236}">
                <a16:creationId xmlns:a16="http://schemas.microsoft.com/office/drawing/2014/main" id="{E17041E4-15FE-6842-9C64-29DEE41F2BE1}"/>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4" name="Text Placeholder 5">
            <a:extLst>
              <a:ext uri="{FF2B5EF4-FFF2-40B4-BE49-F238E27FC236}">
                <a16:creationId xmlns:a16="http://schemas.microsoft.com/office/drawing/2014/main" id="{15C1667E-9CBE-4949-928C-EF05922920B1}"/>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 name="Text Placeholder 30">
            <a:extLst>
              <a:ext uri="{FF2B5EF4-FFF2-40B4-BE49-F238E27FC236}">
                <a16:creationId xmlns:a16="http://schemas.microsoft.com/office/drawing/2014/main" id="{3EE211B0-5301-314E-A546-F5240C27BD6A}"/>
              </a:ext>
            </a:extLst>
          </p:cNvPr>
          <p:cNvSpPr>
            <a:spLocks noGrp="1"/>
          </p:cNvSpPr>
          <p:nvPr>
            <p:ph type="body" sz="quarter" idx="18" hasCustomPrompt="1"/>
          </p:nvPr>
        </p:nvSpPr>
        <p:spPr bwMode="gray">
          <a:xfrm>
            <a:off x="6583680" y="6085070"/>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5705659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71377999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2024</a:t>
            </a:r>
          </a:p>
        </p:txBody>
      </p:sp>
      <p:sp>
        <p:nvSpPr>
          <p:cNvPr id="11" name="TextBox 10">
            <a:extLst>
              <a:ext uri="{FF2B5EF4-FFF2-40B4-BE49-F238E27FC236}">
                <a16:creationId xmlns:a16="http://schemas.microsoft.com/office/drawing/2014/main" id="{0778670D-4F69-4C4D-B117-2B7F0B321896}"/>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2114769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09733650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205497923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9148150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65538741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Media Web Symposium 2024</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7066108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6000" cy="1657345"/>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2024</a:t>
            </a:r>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87070819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Media Web Symposium 2024</a:t>
            </a:r>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70517275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569213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21" name="Rectangle: Rounded Corners 19">
            <a:extLst>
              <a:ext uri="{FF2B5EF4-FFF2-40B4-BE49-F238E27FC236}">
                <a16:creationId xmlns:a16="http://schemas.microsoft.com/office/drawing/2014/main" id="{F87F1BE8-1C87-7140-8D96-5BAA105664DE}"/>
              </a:ext>
            </a:extLst>
          </p:cNvPr>
          <p:cNvSpPr/>
          <p:nvPr userDrawn="1"/>
        </p:nvSpPr>
        <p:spPr bwMode="gray">
          <a:xfrm>
            <a:off x="6093390" y="-159655"/>
            <a:ext cx="6272784" cy="6519672"/>
          </a:xfrm>
          <a:prstGeom prst="roundRect">
            <a:avLst>
              <a:gd name="adj" fmla="val 1350"/>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2978F00E-A531-544A-97D2-32037CCCB895}"/>
              </a:ext>
            </a:extLst>
          </p:cNvPr>
          <p:cNvSpPr>
            <a:spLocks noGrp="1"/>
          </p:cNvSpPr>
          <p:nvPr>
            <p:ph type="body" sz="quarter" idx="18" hasCustomPrompt="1"/>
          </p:nvPr>
        </p:nvSpPr>
        <p:spPr bwMode="gray">
          <a:xfrm>
            <a:off x="6583680" y="6085070"/>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6">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E3E10B72-CE09-0046-A399-08CDF607F2B9}"/>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ADEE25ED-B5AE-EE4B-A67A-7AACA0E01940}"/>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763CCC0A-FCD5-0E4E-BD3E-52E4C4A6574B}"/>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itle 2">
            <a:extLst>
              <a:ext uri="{FF2B5EF4-FFF2-40B4-BE49-F238E27FC236}">
                <a16:creationId xmlns:a16="http://schemas.microsoft.com/office/drawing/2014/main" id="{519D1D9C-EB4E-154F-9E99-DB1EDA4B5C0E}"/>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D9A8643E-8094-8440-BBA5-B802F676757B}"/>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7645CF81-755A-1745-8DBE-7ED5F0553595}"/>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1A16A13E-863C-F146-A187-E62532EE1BC1}"/>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994771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00581196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90942315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Media Web Symposium 2024</a:t>
            </a:r>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Tree>
    <p:extLst>
      <p:ext uri="{BB962C8B-B14F-4D97-AF65-F5344CB8AC3E}">
        <p14:creationId xmlns:p14="http://schemas.microsoft.com/office/powerpoint/2010/main" val="294762017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2024</a:t>
            </a:r>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495300" y="428865"/>
            <a:ext cx="2605088" cy="1365567"/>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495300" y="1869281"/>
            <a:ext cx="2607469" cy="428451"/>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2975706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Media Web Symposium 2024</a:t>
            </a:r>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2712178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413092"/>
            <a:ext cx="2605088" cy="1381340"/>
          </a:xfrm>
        </p:spPr>
        <p:txBody>
          <a:bodyPr wrap="square">
            <a:spAutoFit/>
          </a:bodyPr>
          <a:lstStyle>
            <a:lvl1pPr>
              <a:lnSpc>
                <a:spcPct val="87000"/>
              </a:lnSpc>
              <a:defRPr sz="3400"/>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3897279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9047188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2499185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userDrawn="1"/>
        </p:nvSpPr>
        <p:spPr bwMode="ltGray">
          <a:xfrm>
            <a:off x="6675120" y="1146676"/>
            <a:ext cx="4536590" cy="4560096"/>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65448363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4866127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22" name="Rectangle: Rounded Corners 19">
            <a:extLst>
              <a:ext uri="{FF2B5EF4-FFF2-40B4-BE49-F238E27FC236}">
                <a16:creationId xmlns:a16="http://schemas.microsoft.com/office/drawing/2014/main" id="{93B00248-C527-3D45-83C9-6F26343EC0C4}"/>
              </a:ext>
            </a:extLst>
          </p:cNvPr>
          <p:cNvSpPr/>
          <p:nvPr userDrawn="1"/>
        </p:nvSpPr>
        <p:spPr bwMode="gray">
          <a:xfrm>
            <a:off x="6096000" y="-154842"/>
            <a:ext cx="6272784" cy="6519672"/>
          </a:xfrm>
          <a:prstGeom prst="roundRect">
            <a:avLst>
              <a:gd name="adj" fmla="val 1350"/>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E6A27C14-AB3B-E64D-88C0-1BE4A074DE6D}"/>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F9EE034B-0257-1C45-A7DC-676E48E77CEA}"/>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78F000DC-9EC4-6E4F-BDE7-BFE0E5C1F9AF}"/>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A5A33399-B0A0-8748-AA79-FC0A5B75845E}"/>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itle 2">
            <a:extLst>
              <a:ext uri="{FF2B5EF4-FFF2-40B4-BE49-F238E27FC236}">
                <a16:creationId xmlns:a16="http://schemas.microsoft.com/office/drawing/2014/main" id="{FDF89DCF-630A-5A40-B669-67AE58A496BA}"/>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4790201-1828-9648-878F-799A24FACD66}"/>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D198E9A-385B-A740-99CC-B7F700E716FB}"/>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47A9C3D7-40EB-2A42-A50B-7587F3F427E5}"/>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801942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97205997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35431957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77016359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6" name="Oval 5">
            <a:extLst>
              <a:ext uri="{FF2B5EF4-FFF2-40B4-BE49-F238E27FC236}">
                <a16:creationId xmlns:a16="http://schemas.microsoft.com/office/drawing/2014/main" id="{1321BDBD-A319-4A9D-A52B-4542BAE8D156}"/>
              </a:ext>
            </a:extLst>
          </p:cNvPr>
          <p:cNvSpPr>
            <a:spLocks/>
          </p:cNvSpPr>
          <p:nvPr userDrawn="1"/>
        </p:nvSpPr>
        <p:spPr bwMode="ltGray">
          <a:xfrm>
            <a:off x="6677946" y="1146676"/>
            <a:ext cx="4536590" cy="4560096"/>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30246095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46279828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76486509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userDrawn="1"/>
        </p:nvGrpSpPr>
        <p:grpSpPr bwMode="white">
          <a:xfrm>
            <a:off x="-2" y="0"/>
            <a:ext cx="9837779" cy="591744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a:gsLst>
                <a:gs pos="88000">
                  <a:schemeClr val="tx1">
                    <a:alpha val="60000"/>
                  </a:schemeClr>
                </a:gs>
                <a:gs pos="33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08282894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a:gsLst>
                <a:gs pos="88000">
                  <a:schemeClr val="tx1">
                    <a:alpha val="58000"/>
                  </a:schemeClr>
                </a:gs>
                <a:gs pos="39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495298" y="2457921"/>
            <a:ext cx="8829675" cy="1472711"/>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75366149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80433997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3143168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chemeClr val="accent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E048808-9D96-49F4-AAF9-8EF21E48FAE0}"/>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214ACD"/>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5" name="Text Placeholder 48">
            <a:extLst>
              <a:ext uri="{FF2B5EF4-FFF2-40B4-BE49-F238E27FC236}">
                <a16:creationId xmlns:a16="http://schemas.microsoft.com/office/drawing/2014/main" id="{AF53501B-85ED-A842-A9B0-46F3598AE1CD}"/>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A4CE2BBA-DEBC-8040-A56C-C6C64C29A740}"/>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1BFE83DC-9E6F-C938-88C6-2E34095F842F}"/>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ABD83B88-A2C3-D414-9EA3-8923652EF50B}"/>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4631230A-B24E-306B-C5ED-54A596C81C1B}"/>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1C4BFDED-1EBC-5640-DD94-82C0EE38DB2E}"/>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4" name="TextBox 3">
            <a:extLst>
              <a:ext uri="{FF2B5EF4-FFF2-40B4-BE49-F238E27FC236}">
                <a16:creationId xmlns:a16="http://schemas.microsoft.com/office/drawing/2014/main" id="{CC430428-0862-131C-5A1B-9C040B8A6CE8}"/>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2">
                    <a:lumMod val="40000"/>
                    <a:lumOff val="6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1951717366"/>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7C99A1E-5CFA-4EFC-A063-074EDF821119}"/>
              </a:ext>
            </a:extLst>
          </p:cNvPr>
          <p:cNvSpPr/>
          <p:nvPr userDrawn="1"/>
        </p:nvSpPr>
        <p:spPr bwMode="gray">
          <a:xfrm>
            <a:off x="8460293" y="-139701"/>
            <a:ext cx="3871407" cy="6499717"/>
          </a:xfrm>
          <a:prstGeom prst="roundRect">
            <a:avLst>
              <a:gd name="adj" fmla="val 1715"/>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9" name="Text Placeholder 5">
            <a:extLst>
              <a:ext uri="{FF2B5EF4-FFF2-40B4-BE49-F238E27FC236}">
                <a16:creationId xmlns:a16="http://schemas.microsoft.com/office/drawing/2014/main" id="{51E58B32-BF86-1B4F-849D-754C4E8DC536}"/>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5DE0D3DD-B6A4-C940-B9C1-3942EE6EDD97}"/>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20" name="Title 2">
            <a:extLst>
              <a:ext uri="{FF2B5EF4-FFF2-40B4-BE49-F238E27FC236}">
                <a16:creationId xmlns:a16="http://schemas.microsoft.com/office/drawing/2014/main" id="{4FFDFB95-D15C-9443-A4A8-88A88E287BEB}"/>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21" name="Subtitle">
            <a:extLst>
              <a:ext uri="{FF2B5EF4-FFF2-40B4-BE49-F238E27FC236}">
                <a16:creationId xmlns:a16="http://schemas.microsoft.com/office/drawing/2014/main" id="{34DC837C-21C7-DF42-9E81-CB31882DC1D9}"/>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0322643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userDrawn="1"/>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7" name="TextBox 6">
            <a:extLst>
              <a:ext uri="{FF2B5EF4-FFF2-40B4-BE49-F238E27FC236}">
                <a16:creationId xmlns:a16="http://schemas.microsoft.com/office/drawing/2014/main" id="{1603D846-953C-47C3-9FE6-C4A9C1F293B8}"/>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79461435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6B6CD81E-F7C1-4BB6-8F3A-30084B745F1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35338887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87424480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tx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90101163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userDrawn="1"/>
        </p:nvGrpSpPr>
        <p:grpSpPr bwMode="hidden">
          <a:xfrm>
            <a:off x="-1855" y="5422393"/>
            <a:ext cx="12195710" cy="1435607"/>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58060616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userDrawn="1"/>
        </p:nvGrpSpPr>
        <p:grpSpPr>
          <a:xfrm>
            <a:off x="-1855" y="5422393"/>
            <a:ext cx="12195710" cy="1435607"/>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29397468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00389027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userDrawn="1">
  <p:cSld name="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5EC78DCF-1518-4FD3-8C9A-D0613D2948A1}"/>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9CDBF691-FA8F-4C88-8AEC-051F05CF7527}"/>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13141528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preserve="1" userDrawn="1">
  <p:cSld name="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B2778F07-F3E7-47FA-AC3D-F54B1F2EC247}"/>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38FDD115-2D89-4909-A1A6-2C7FC32DD4C9}"/>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83191327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C51D2F3D-2B2F-4F39-B5E2-A9CC9DA8643C}"/>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5397636F-5BB7-4E70-97D3-6AE2F2B6095E}"/>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0787171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taway 1/3 Right White">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68C10A23-AB9B-344F-BDAE-6E127C4D2687}"/>
              </a:ext>
            </a:extLst>
          </p:cNvPr>
          <p:cNvSpPr>
            <a:spLocks noGrp="1"/>
          </p:cNvSpPr>
          <p:nvPr>
            <p:ph type="body" sz="quarter" idx="12"/>
          </p:nvPr>
        </p:nvSpPr>
        <p:spPr bwMode="gray">
          <a:xfrm>
            <a:off x="8829675" y="2057185"/>
            <a:ext cx="2867026" cy="4111626"/>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D268E469-C052-664A-A93C-80358167877C}"/>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itle 2">
            <a:extLst>
              <a:ext uri="{FF2B5EF4-FFF2-40B4-BE49-F238E27FC236}">
                <a16:creationId xmlns:a16="http://schemas.microsoft.com/office/drawing/2014/main" id="{CDB1ACE2-BCC7-6341-8940-FF64DFA79FEB}"/>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3" name="Subtitle">
            <a:extLst>
              <a:ext uri="{FF2B5EF4-FFF2-40B4-BE49-F238E27FC236}">
                <a16:creationId xmlns:a16="http://schemas.microsoft.com/office/drawing/2014/main" id="{B67435D6-1D31-9249-A99A-C5DD01E90B8D}"/>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5741451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preserve="1" userDrawn="1">
  <p:cSld name="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20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85630625-5612-4F53-BD70-66D7CC0D175C}"/>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37883068-1DCD-419F-B0B8-46532DC1A89B}"/>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13378874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F341B794-4284-4622-9DB9-1B89EA5B9BE3}"/>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7589ED4C-A871-488E-A454-365FF2228CDF}"/>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24505924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userDrawn="1">
  <p:cSld name="1_Title Photo">
    <p:bg>
      <p:bgPr>
        <a:solidFill>
          <a:schemeClr val="tx2"/>
        </a:solidFill>
        <a:effectLst/>
      </p:bgPr>
    </p:bg>
    <p:spTree>
      <p:nvGrpSpPr>
        <p:cNvPr id="1" name=""/>
        <p:cNvGrpSpPr/>
        <p:nvPr/>
      </p:nvGrpSpPr>
      <p:grpSpPr>
        <a:xfrm>
          <a:off x="0" y="0"/>
          <a:ext cx="0" cy="0"/>
          <a:chOff x="0" y="0"/>
          <a:chExt cx="0" cy="0"/>
        </a:xfrm>
      </p:grpSpPr>
      <p:sp>
        <p:nvSpPr>
          <p:cNvPr id="38" name="Text Placeholder 7"/>
          <p:cNvSpPr>
            <a:spLocks noGrp="1"/>
          </p:cNvSpPr>
          <p:nvPr>
            <p:ph type="body" sz="quarter" idx="10" hasCustomPrompt="1"/>
          </p:nvPr>
        </p:nvSpPr>
        <p:spPr bwMode="black">
          <a:xfrm>
            <a:off x="495299" y="4195085"/>
            <a:ext cx="7352269"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r>
              <a:rPr lang="en-US"/>
              <a:t>Employing Entity</a:t>
            </a:r>
          </a:p>
        </p:txBody>
      </p:sp>
      <p:sp>
        <p:nvSpPr>
          <p:cNvPr id="9" name="Text Placeholder 7">
            <a:extLst>
              <a:ext uri="{FF2B5EF4-FFF2-40B4-BE49-F238E27FC236}">
                <a16:creationId xmlns:a16="http://schemas.microsoft.com/office/drawing/2014/main" id="{7E8F1094-26FF-4F59-824D-BD7309313BFD}"/>
              </a:ext>
            </a:extLst>
          </p:cNvPr>
          <p:cNvSpPr>
            <a:spLocks noGrp="1"/>
          </p:cNvSpPr>
          <p:nvPr>
            <p:ph type="body" sz="quarter" idx="11" hasCustomPrompt="1"/>
          </p:nvPr>
        </p:nvSpPr>
        <p:spPr bwMode="black">
          <a:xfrm>
            <a:off x="9076177" y="393192"/>
            <a:ext cx="2620523" cy="221599"/>
          </a:xfrm>
          <a:prstGeom prst="rect">
            <a:avLst/>
          </a:prstGeom>
        </p:spPr>
        <p:txBody>
          <a:bodyPr wrap="square" anchor="b">
            <a:spAutoFit/>
          </a:bodyPr>
          <a:lstStyle>
            <a:lvl1pPr marL="0" marR="0" indent="0" algn="r"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a:t>
            </a:r>
            <a:r>
              <a:rPr lang="en-US" err="1"/>
              <a:t>qualcomm</a:t>
            </a:r>
            <a:endParaRPr lang="en-US"/>
          </a:p>
        </p:txBody>
      </p:sp>
      <p:sp>
        <p:nvSpPr>
          <p:cNvPr id="10"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bwMode="black">
          <a:xfrm>
            <a:off x="3350218" y="393192"/>
            <a:ext cx="2608489"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1"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bwMode="black">
          <a:xfrm>
            <a:off x="6214734" y="393192"/>
            <a:ext cx="2605416"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Location</a:t>
            </a:r>
          </a:p>
        </p:txBody>
      </p:sp>
      <p:sp>
        <p:nvSpPr>
          <p:cNvPr id="15" name="Freeform 5">
            <a:extLst>
              <a:ext uri="{FF2B5EF4-FFF2-40B4-BE49-F238E27FC236}">
                <a16:creationId xmlns:a16="http://schemas.microsoft.com/office/drawing/2014/main" id="{08A2CE3D-9628-4F81-80DA-E800C027873F}"/>
              </a:ext>
            </a:extLst>
          </p:cNvPr>
          <p:cNvSpPr>
            <a:spLocks noChangeAspect="1" noEditPoints="1"/>
          </p:cNvSpPr>
          <p:nvPr userDrawn="1"/>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C95B7907-90A3-47AE-BAA5-1FA8721F650D}"/>
              </a:ext>
            </a:extLst>
          </p:cNvPr>
          <p:cNvSpPr>
            <a:spLocks noGrp="1"/>
          </p:cNvSpPr>
          <p:nvPr>
            <p:ph type="title"/>
          </p:nvPr>
        </p:nvSpPr>
        <p:spPr>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291595623"/>
      </p:ext>
    </p:extLst>
  </p:cSld>
  <p:clrMapOvr>
    <a:masterClrMapping/>
  </p:clrMapOvr>
  <p:extLst>
    <p:ext uri="{DCECCB84-F9BA-43D5-87BE-67443E8EF086}">
      <p15:sldGuideLst xmlns:p15="http://schemas.microsoft.com/office/powerpoint/2012/main"/>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2_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2173" y="432100"/>
            <a:ext cx="11210239" cy="429028"/>
          </a:xfrm>
        </p:spPr>
        <p:txBody>
          <a:bodyPr anchor="t"/>
          <a:lstStyle>
            <a:lvl1pPr>
              <a:lnSpc>
                <a:spcPct val="89000"/>
              </a:lnSpc>
              <a:defRPr sz="4400">
                <a:solidFill>
                  <a:schemeClr val="bg1"/>
                </a:solidFill>
              </a:defRPr>
            </a:lvl1pPr>
          </a:lstStyle>
          <a:p>
            <a:r>
              <a:rPr lang="en-US"/>
              <a:t>Click to edit</a:t>
            </a:r>
            <a:br>
              <a:rPr lang="en-US"/>
            </a:br>
            <a:r>
              <a:rPr lang="en-US"/>
              <a:t>Master title style</a:t>
            </a:r>
          </a:p>
        </p:txBody>
      </p:sp>
    </p:spTree>
    <p:extLst>
      <p:ext uri="{BB962C8B-B14F-4D97-AF65-F5344CB8AC3E}">
        <p14:creationId xmlns:p14="http://schemas.microsoft.com/office/powerpoint/2010/main" val="222157390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userDrawn="1">
  <p:cSld name="14_Thank You">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128889"/>
            <a:ext cx="3940004" cy="98058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5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Thank you</a:t>
            </a:r>
          </a:p>
        </p:txBody>
      </p:sp>
      <p:grpSp>
        <p:nvGrpSpPr>
          <p:cNvPr id="44" name="Group 43">
            <a:extLst>
              <a:ext uri="{FF2B5EF4-FFF2-40B4-BE49-F238E27FC236}">
                <a16:creationId xmlns:a16="http://schemas.microsoft.com/office/drawing/2014/main" id="{8E58AE09-1E5F-4803-A45C-18227E43D796}"/>
              </a:ext>
            </a:extLst>
          </p:cNvPr>
          <p:cNvGrpSpPr/>
          <p:nvPr userDrawn="1"/>
        </p:nvGrpSpPr>
        <p:grpSpPr bwMode="gray">
          <a:xfrm>
            <a:off x="1631429" y="2378044"/>
            <a:ext cx="662232" cy="166848"/>
            <a:chOff x="2444506" y="3670918"/>
            <a:chExt cx="416641" cy="104972"/>
          </a:xfrm>
          <a:solidFill>
            <a:schemeClr val="tx1">
              <a:lumMod val="85000"/>
              <a:lumOff val="15000"/>
            </a:schemeClr>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2560525" y="3671306"/>
              <a:ext cx="128510" cy="104427"/>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756386" y="3671305"/>
              <a:ext cx="104761" cy="103529"/>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2444506" y="3670918"/>
              <a:ext cx="48669" cy="104972"/>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15" name="TextBox 14">
            <a:extLst>
              <a:ext uri="{FF2B5EF4-FFF2-40B4-BE49-F238E27FC236}">
                <a16:creationId xmlns:a16="http://schemas.microsoft.com/office/drawing/2014/main" id="{EA5B5189-69A1-47BC-BD79-D73DFFB29359}"/>
              </a:ext>
            </a:extLst>
          </p:cNvPr>
          <p:cNvSpPr txBox="1"/>
          <p:nvPr userDrawn="1"/>
        </p:nvSpPr>
        <p:spPr bwMode="gray">
          <a:xfrm>
            <a:off x="494974" y="4086843"/>
            <a:ext cx="3456432" cy="1683538"/>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16" name="TextBox 15">
            <a:extLst>
              <a:ext uri="{FF2B5EF4-FFF2-40B4-BE49-F238E27FC236}">
                <a16:creationId xmlns:a16="http://schemas.microsoft.com/office/drawing/2014/main" id="{4260FD85-9A18-4996-BED2-E9130B09695A}"/>
              </a:ext>
            </a:extLst>
          </p:cNvPr>
          <p:cNvSpPr txBox="1"/>
          <p:nvPr userDrawn="1"/>
        </p:nvSpPr>
        <p:spPr bwMode="gray">
          <a:xfrm>
            <a:off x="4054476" y="4086843"/>
            <a:ext cx="3950208" cy="216219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Freeform 5">
            <a:extLst>
              <a:ext uri="{FF2B5EF4-FFF2-40B4-BE49-F238E27FC236}">
                <a16:creationId xmlns:a16="http://schemas.microsoft.com/office/drawing/2014/main" id="{9AE80950-E40D-4560-B328-E8273E5BF344}"/>
              </a:ext>
            </a:extLst>
          </p:cNvPr>
          <p:cNvSpPr>
            <a:spLocks noEditPoints="1"/>
          </p:cNvSpPr>
          <p:nvPr userDrawn="1"/>
        </p:nvSpPr>
        <p:spPr bwMode="gray">
          <a:xfrm>
            <a:off x="493776" y="365760"/>
            <a:ext cx="1319582" cy="24186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Tree>
    <p:extLst>
      <p:ext uri="{BB962C8B-B14F-4D97-AF65-F5344CB8AC3E}">
        <p14:creationId xmlns:p14="http://schemas.microsoft.com/office/powerpoint/2010/main" val="372698587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4446215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preserve="1" userDrawn="1">
  <p:cSld name="Title Photo">
    <p:bg>
      <p:bgPr>
        <a:solidFill>
          <a:schemeClr val="tx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C8744E5A-C06A-4B60-BDC7-1D821CA9F5B0}"/>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9" name="Text Placeholder 7">
            <a:extLst>
              <a:ext uri="{FF2B5EF4-FFF2-40B4-BE49-F238E27FC236}">
                <a16:creationId xmlns:a16="http://schemas.microsoft.com/office/drawing/2014/main" id="{9640E281-C50E-4848-91E6-FC33A602A642}"/>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3" name="Text Placeholder 5">
            <a:extLst>
              <a:ext uri="{FF2B5EF4-FFF2-40B4-BE49-F238E27FC236}">
                <a16:creationId xmlns:a16="http://schemas.microsoft.com/office/drawing/2014/main" id="{A4169139-C0DB-6241-B1E6-BBBF31EE728E}"/>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4" name="Text Placeholder 48">
            <a:extLst>
              <a:ext uri="{FF2B5EF4-FFF2-40B4-BE49-F238E27FC236}">
                <a16:creationId xmlns:a16="http://schemas.microsoft.com/office/drawing/2014/main" id="{79B5B91D-44E9-C946-8602-7115E58F4F7F}"/>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Title 2">
            <a:extLst>
              <a:ext uri="{FF2B5EF4-FFF2-40B4-BE49-F238E27FC236}">
                <a16:creationId xmlns:a16="http://schemas.microsoft.com/office/drawing/2014/main" id="{62C0E76A-32B9-4D4D-B734-7A849718BDEC}"/>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20" name="Freeform 5">
            <a:extLst>
              <a:ext uri="{FF2B5EF4-FFF2-40B4-BE49-F238E27FC236}">
                <a16:creationId xmlns:a16="http://schemas.microsoft.com/office/drawing/2014/main" id="{6E23F990-94BF-5E49-B3E1-907A3E5E23F6}"/>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1" name="Text Placeholder 7">
            <a:extLst>
              <a:ext uri="{FF2B5EF4-FFF2-40B4-BE49-F238E27FC236}">
                <a16:creationId xmlns:a16="http://schemas.microsoft.com/office/drawing/2014/main" id="{CF15FD80-2861-F44E-7FFE-F838CFAF2B7A}"/>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Tree>
    <p:extLst>
      <p:ext uri="{BB962C8B-B14F-4D97-AF65-F5344CB8AC3E}">
        <p14:creationId xmlns:p14="http://schemas.microsoft.com/office/powerpoint/2010/main" val="1008894625"/>
      </p:ext>
    </p:extLst>
  </p:cSld>
  <p:clrMapOvr>
    <a:masterClrMapping/>
  </p:clrMapOvr>
  <p:extLst>
    <p:ext uri="{DCECCB84-F9BA-43D5-87BE-67443E8EF086}">
      <p15:sldGuideLst xmlns:p15="http://schemas.microsoft.com/office/powerpoint/2012/main"/>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preserve="1" userDrawn="1">
  <p:cSld name="Title White">
    <p:bg>
      <p:bgPr>
        <a:solidFill>
          <a:schemeClr val="bg1"/>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chemeClr val="accent6">
              <a:lumMod val="40000"/>
              <a:lumOff val="60000"/>
            </a:schemeClr>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8" name="Text Placeholder 48">
            <a:extLst>
              <a:ext uri="{FF2B5EF4-FFF2-40B4-BE49-F238E27FC236}">
                <a16:creationId xmlns:a16="http://schemas.microsoft.com/office/drawing/2014/main" id="{6F6D3CAF-F7C0-0E43-AE55-B557B5B2CAB8}"/>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0" name="Text Placeholder 7">
            <a:extLst>
              <a:ext uri="{FF2B5EF4-FFF2-40B4-BE49-F238E27FC236}">
                <a16:creationId xmlns:a16="http://schemas.microsoft.com/office/drawing/2014/main" id="{7046D437-3264-F6DC-A2E1-DDEF4AC5BB1C}"/>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3" name="Text Placeholder 5">
            <a:extLst>
              <a:ext uri="{FF2B5EF4-FFF2-40B4-BE49-F238E27FC236}">
                <a16:creationId xmlns:a16="http://schemas.microsoft.com/office/drawing/2014/main" id="{6218B41B-AA06-EB46-A468-6C030F63EC7A}"/>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6" name="Title 2">
            <a:extLst>
              <a:ext uri="{FF2B5EF4-FFF2-40B4-BE49-F238E27FC236}">
                <a16:creationId xmlns:a16="http://schemas.microsoft.com/office/drawing/2014/main" id="{9ACEF7A7-EEB2-CFA1-B461-4924F8BF02F9}"/>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17" name="Freeform 5">
            <a:extLst>
              <a:ext uri="{FF2B5EF4-FFF2-40B4-BE49-F238E27FC236}">
                <a16:creationId xmlns:a16="http://schemas.microsoft.com/office/drawing/2014/main" id="{2A123356-318C-095C-E708-AEAD9C4BC772}"/>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 Placeholder 7">
            <a:extLst>
              <a:ext uri="{FF2B5EF4-FFF2-40B4-BE49-F238E27FC236}">
                <a16:creationId xmlns:a16="http://schemas.microsoft.com/office/drawing/2014/main" id="{6EEAD541-6CB5-0443-91CE-1EBFA0EF558B}"/>
              </a:ext>
            </a:extLst>
          </p:cNvPr>
          <p:cNvSpPr>
            <a:spLocks noGrp="1"/>
          </p:cNvSpPr>
          <p:nvPr>
            <p:ph type="body" sz="quarter" idx="12" hasCustomPrompt="1"/>
          </p:nvPr>
        </p:nvSpPr>
        <p:spPr bwMode="gray">
          <a:xfrm>
            <a:off x="2401888" y="512165"/>
            <a:ext cx="5484812"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Tree>
    <p:extLst>
      <p:ext uri="{BB962C8B-B14F-4D97-AF65-F5344CB8AC3E}">
        <p14:creationId xmlns:p14="http://schemas.microsoft.com/office/powerpoint/2010/main" val="2970408252"/>
      </p:ext>
    </p:extLst>
  </p:cSld>
  <p:clrMapOvr>
    <a:masterClrMapping/>
  </p:clrMapOvr>
  <p:extLst>
    <p:ext uri="{DCECCB84-F9BA-43D5-87BE-67443E8EF086}">
      <p15:sldGuideLst xmlns:p15="http://schemas.microsoft.com/office/powerpoint/2012/main"/>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preserve="1" userDrawn="1">
  <p:cSld name="Title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CCD3E2"/>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9" name="Text Placeholder 48">
            <a:extLst>
              <a:ext uri="{FF2B5EF4-FFF2-40B4-BE49-F238E27FC236}">
                <a16:creationId xmlns:a16="http://schemas.microsoft.com/office/drawing/2014/main" id="{2F1BD3B7-D097-CC4F-8109-2E0601867AEF}"/>
              </a:ext>
            </a:extLst>
          </p:cNvPr>
          <p:cNvSpPr>
            <a:spLocks noGrp="1"/>
          </p:cNvSpPr>
          <p:nvPr>
            <p:ph type="body" sz="quarter" idx="14" hasCustomPrompt="1"/>
          </p:nvPr>
        </p:nvSpPr>
        <p:spPr bwMode="gray">
          <a:xfrm>
            <a:off x="479626" y="5521260"/>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0" name="Text Placeholder 7">
            <a:extLst>
              <a:ext uri="{FF2B5EF4-FFF2-40B4-BE49-F238E27FC236}">
                <a16:creationId xmlns:a16="http://schemas.microsoft.com/office/drawing/2014/main" id="{EEA10B34-F7FE-E96A-53FC-8454E607F28F}"/>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1" name="Text Placeholder 7">
            <a:extLst>
              <a:ext uri="{FF2B5EF4-FFF2-40B4-BE49-F238E27FC236}">
                <a16:creationId xmlns:a16="http://schemas.microsoft.com/office/drawing/2014/main" id="{9FA6681A-B52F-DB20-A9AF-D17C702AE9CC}"/>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12" name="Text Placeholder 5">
            <a:extLst>
              <a:ext uri="{FF2B5EF4-FFF2-40B4-BE49-F238E27FC236}">
                <a16:creationId xmlns:a16="http://schemas.microsoft.com/office/drawing/2014/main" id="{06E8827C-B909-5B38-0773-12F93F19FBC9}"/>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8C8F2FB8-2E39-725C-6AA5-92378D0DB8F6}"/>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14" name="Freeform 5">
            <a:extLst>
              <a:ext uri="{FF2B5EF4-FFF2-40B4-BE49-F238E27FC236}">
                <a16:creationId xmlns:a16="http://schemas.microsoft.com/office/drawing/2014/main" id="{D52CF34C-DCED-1EA5-780E-B511C58297B0}"/>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Tree>
    <p:extLst>
      <p:ext uri="{BB962C8B-B14F-4D97-AF65-F5344CB8AC3E}">
        <p14:creationId xmlns:p14="http://schemas.microsoft.com/office/powerpoint/2010/main" val="3910614320"/>
      </p:ext>
    </p:extLst>
  </p:cSld>
  <p:clrMapOvr>
    <a:masterClrMapping/>
  </p:clrMapOvr>
  <p:extLst>
    <p:ext uri="{DCECCB84-F9BA-43D5-87BE-67443E8EF086}">
      <p15:sldGuideLst xmlns:p15="http://schemas.microsoft.com/office/powerpoint/2012/main"/>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chemeClr val="accent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E048808-9D96-49F4-AAF9-8EF21E48FAE0}"/>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214ACD"/>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5" name="Text Placeholder 48">
            <a:extLst>
              <a:ext uri="{FF2B5EF4-FFF2-40B4-BE49-F238E27FC236}">
                <a16:creationId xmlns:a16="http://schemas.microsoft.com/office/drawing/2014/main" id="{AF53501B-85ED-A842-A9B0-46F3598AE1CD}"/>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A4CE2BBA-DEBC-8040-A56C-C6C64C29A740}"/>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1BFE83DC-9E6F-C938-88C6-2E34095F842F}"/>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ABD83B88-A2C3-D414-9EA3-8923652EF50B}"/>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4631230A-B24E-306B-C5ED-54A596C81C1B}"/>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1C4BFDED-1EBC-5640-DD94-82C0EE38DB2E}"/>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Tree>
    <p:extLst>
      <p:ext uri="{BB962C8B-B14F-4D97-AF65-F5344CB8AC3E}">
        <p14:creationId xmlns:p14="http://schemas.microsoft.com/office/powerpoint/2010/main" val="246212643"/>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8CF46E0A-A9CC-A449-8C05-C6709771610D}"/>
              </a:ext>
            </a:extLst>
          </p:cNvPr>
          <p:cNvSpPr>
            <a:spLocks noGrp="1"/>
          </p:cNvSpPr>
          <p:nvPr>
            <p:ph type="body" sz="quarter" idx="12"/>
          </p:nvPr>
        </p:nvSpPr>
        <p:spPr bwMode="gray">
          <a:xfrm>
            <a:off x="8829675" y="2057185"/>
            <a:ext cx="2867026" cy="4111626"/>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04A1FA0A-CF2F-2D47-9760-01BB1540C97B}"/>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itle 2">
            <a:extLst>
              <a:ext uri="{FF2B5EF4-FFF2-40B4-BE49-F238E27FC236}">
                <a16:creationId xmlns:a16="http://schemas.microsoft.com/office/drawing/2014/main" id="{F33D036D-3D4A-8040-BCBE-BB5197725432}"/>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3" name="Subtitle">
            <a:extLst>
              <a:ext uri="{FF2B5EF4-FFF2-40B4-BE49-F238E27FC236}">
                <a16:creationId xmlns:a16="http://schemas.microsoft.com/office/drawing/2014/main" id="{EB1DBC36-E9EE-6B4A-915A-898BDB514718}"/>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7275383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preserve="1" userDrawn="1">
  <p:cSld name="Title Gun Metal">
    <p:bg>
      <p:bgPr>
        <a:solidFill>
          <a:schemeClr val="accent5"/>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B7329F7A-F684-4776-994A-3A656ABA9581}"/>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3D4F6B"/>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4" name="Text Placeholder 48">
            <a:extLst>
              <a:ext uri="{FF2B5EF4-FFF2-40B4-BE49-F238E27FC236}">
                <a16:creationId xmlns:a16="http://schemas.microsoft.com/office/drawing/2014/main" id="{51A2E1C5-0E40-1243-837A-54873794C32F}"/>
              </a:ext>
            </a:extLst>
          </p:cNvPr>
          <p:cNvSpPr>
            <a:spLocks noGrp="1"/>
          </p:cNvSpPr>
          <p:nvPr>
            <p:ph type="body" sz="quarter" idx="14" hasCustomPrompt="1"/>
          </p:nvPr>
        </p:nvSpPr>
        <p:spPr bwMode="gray">
          <a:xfrm>
            <a:off x="477369" y="5527626"/>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97FC8AC1-D033-B9FF-0F8C-CEBF0C300671}"/>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9734089C-8E02-8D96-F22C-04C3B1C245D9}"/>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3E3AF855-3611-0106-B775-3EBADA15C3BA}"/>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3E0DF7D0-FEC6-B774-BCEC-EA89597AA878}"/>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47375881-F3B9-B0F8-CEA2-FF68FCDAE13B}"/>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Tree>
    <p:extLst>
      <p:ext uri="{BB962C8B-B14F-4D97-AF65-F5344CB8AC3E}">
        <p14:creationId xmlns:p14="http://schemas.microsoft.com/office/powerpoint/2010/main" val="4133607487"/>
      </p:ext>
    </p:extLst>
  </p:cSld>
  <p:clrMapOvr>
    <a:masterClrMapping/>
  </p:clrMapOvr>
  <p:extLst>
    <p:ext uri="{DCECCB84-F9BA-43D5-87BE-67443E8EF086}">
      <p15:sldGuideLst xmlns:p15="http://schemas.microsoft.com/office/powerpoint/2012/main"/>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preserve="1" userDrawn="1">
  <p:cSld name="Title Midnight">
    <p:bg>
      <p:bgPr>
        <a:solidFill>
          <a:schemeClr val="tx2"/>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F6B9918A-1F79-4455-8D55-886C7ABFF15E}"/>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0A2030"/>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4" name="Text Placeholder 48">
            <a:extLst>
              <a:ext uri="{FF2B5EF4-FFF2-40B4-BE49-F238E27FC236}">
                <a16:creationId xmlns:a16="http://schemas.microsoft.com/office/drawing/2014/main" id="{18A729C6-14B5-B446-85A9-8857D1088C51}"/>
              </a:ext>
            </a:extLst>
          </p:cNvPr>
          <p:cNvSpPr>
            <a:spLocks noGrp="1"/>
          </p:cNvSpPr>
          <p:nvPr>
            <p:ph type="body" sz="quarter" idx="14" hasCustomPrompt="1"/>
          </p:nvPr>
        </p:nvSpPr>
        <p:spPr bwMode="gray">
          <a:xfrm>
            <a:off x="479626" y="5515914"/>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D043D7F6-7F93-F7CF-3840-FFF07D47805E}"/>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EBB518DE-F87D-8B31-49FA-525093326100}"/>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A39A9A2E-8B2C-BB64-C22A-DCFD27E3636A}"/>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1CED0297-B528-27CB-0056-8F411D95C8CF}"/>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EA849893-F193-3E50-F947-0B333F93B606}"/>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Tree>
    <p:extLst>
      <p:ext uri="{BB962C8B-B14F-4D97-AF65-F5344CB8AC3E}">
        <p14:creationId xmlns:p14="http://schemas.microsoft.com/office/powerpoint/2010/main" val="1131025998"/>
      </p:ext>
    </p:extLst>
  </p:cSld>
  <p:clrMapOvr>
    <a:masterClrMapping/>
  </p:clrMapOvr>
  <p:extLst>
    <p:ext uri="{DCECCB84-F9BA-43D5-87BE-67443E8EF086}">
      <p15:sldGuideLst xmlns:p15="http://schemas.microsoft.com/office/powerpoint/2012/main"/>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preserve="1" userDrawn="1">
  <p:cSld name="Agenda White">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40000"/>
                    <a:lumOff val="6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37243DA-FBBA-0A4F-9208-5109D5B48C3C}"/>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47934857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60000"/>
                    <a:lumOff val="4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1A31244-B2C3-4240-B89D-E10155BFC2E1}"/>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16643824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preserve="1" userDrawn="1">
  <p:cSld name="Agenda Blue">
    <p:bg>
      <p:bgPr>
        <a:solidFill>
          <a:schemeClr val="accent1"/>
        </a:solidFill>
        <a:effectLst/>
      </p:bgPr>
    </p:bg>
    <p:spTree>
      <p:nvGrpSpPr>
        <p:cNvPr id="1" name=""/>
        <p:cNvGrpSpPr/>
        <p:nvPr/>
      </p:nvGrpSpPr>
      <p:grpSpPr>
        <a:xfrm>
          <a:off x="0" y="0"/>
          <a:ext cx="0" cy="0"/>
          <a:chOff x="0" y="0"/>
          <a:chExt cx="0" cy="0"/>
        </a:xfrm>
      </p:grpSpPr>
      <p:sp>
        <p:nvSpPr>
          <p:cNvPr id="8" name="Content Placeholder 19">
            <a:extLst>
              <a:ext uri="{FF2B5EF4-FFF2-40B4-BE49-F238E27FC236}">
                <a16:creationId xmlns:a16="http://schemas.microsoft.com/office/drawing/2014/main" id="{ED3EDB01-36D6-9E4B-9221-4033FB6D3806}"/>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
        <p:nvSpPr>
          <p:cNvPr id="5" name="TextBox 4">
            <a:extLst>
              <a:ext uri="{FF2B5EF4-FFF2-40B4-BE49-F238E27FC236}">
                <a16:creationId xmlns:a16="http://schemas.microsoft.com/office/drawing/2014/main" id="{29C0BAD8-16D5-E84A-B280-67E84109BBA2}"/>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214ACD"/>
                </a:solidFill>
                <a:effectLst>
                  <a:innerShdw blurRad="38100" dist="25400" dir="8100000">
                    <a:prstClr val="black">
                      <a:alpha val="50000"/>
                    </a:prstClr>
                  </a:innerShdw>
                </a:effectLst>
              </a:rPr>
              <a:t>Agenda</a:t>
            </a:r>
          </a:p>
        </p:txBody>
      </p:sp>
    </p:spTree>
    <p:extLst>
      <p:ext uri="{BB962C8B-B14F-4D97-AF65-F5344CB8AC3E}">
        <p14:creationId xmlns:p14="http://schemas.microsoft.com/office/powerpoint/2010/main" val="141114271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36445C"/>
                </a:solidFill>
                <a:effectLst>
                  <a:innerShdw blurRad="38100" dist="25400" dir="8100000">
                    <a:prstClr val="black">
                      <a:alpha val="50000"/>
                    </a:prstClr>
                  </a:innerShdw>
                </a:effectLst>
              </a:rPr>
              <a:t>Agenda</a:t>
            </a:r>
          </a:p>
        </p:txBody>
      </p:sp>
      <p:sp>
        <p:nvSpPr>
          <p:cNvPr id="6" name="Content Placeholder 19">
            <a:extLst>
              <a:ext uri="{FF2B5EF4-FFF2-40B4-BE49-F238E27FC236}">
                <a16:creationId xmlns:a16="http://schemas.microsoft.com/office/drawing/2014/main" id="{E8E71E0A-85CF-2F4F-AD72-0AE19BB5CA8C}"/>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75967339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50000"/>
                  </a:schemeClr>
                </a:solidFill>
                <a:effectLst>
                  <a:innerShdw blurRad="38100" dist="25400" dir="8100000">
                    <a:prstClr val="black">
                      <a:alpha val="50000"/>
                    </a:prstClr>
                  </a:innerShdw>
                </a:effectLst>
              </a:rPr>
              <a:t>Agenda</a:t>
            </a:r>
          </a:p>
        </p:txBody>
      </p:sp>
      <p:sp>
        <p:nvSpPr>
          <p:cNvPr id="8" name="Content Placeholder 19">
            <a:extLst>
              <a:ext uri="{FF2B5EF4-FFF2-40B4-BE49-F238E27FC236}">
                <a16:creationId xmlns:a16="http://schemas.microsoft.com/office/drawing/2014/main" id="{10968AA9-77DE-9242-845F-5A78D07B68BE}"/>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6886409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Agenda 2 White">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B4C11CA4-B58A-1E45-86AF-685220A2EC36}"/>
              </a:ext>
            </a:extLst>
          </p:cNvPr>
          <p:cNvSpPr>
            <a:spLocks noGrp="1"/>
          </p:cNvSpPr>
          <p:nvPr>
            <p:ph sz="quarter" idx="10"/>
          </p:nvPr>
        </p:nvSpPr>
        <p:spPr>
          <a:xfrm>
            <a:off x="1833336" y="1015156"/>
            <a:ext cx="9148989" cy="5339923"/>
          </a:xfrm>
          <a:prstGeom prst="rect">
            <a:avLst/>
          </a:prstGeom>
        </p:spPr>
        <p:txBody>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0577A47-956C-6A4F-8971-CCC759B90BEE}"/>
              </a:ext>
            </a:extLst>
          </p:cNvPr>
          <p:cNvSpPr>
            <a:spLocks noGrp="1"/>
          </p:cNvSpPr>
          <p:nvPr>
            <p:ph type="title"/>
          </p:nvPr>
        </p:nvSpPr>
        <p:spPr>
          <a:xfrm rot="5400000">
            <a:off x="-2472981" y="3007719"/>
            <a:ext cx="5682803" cy="361959"/>
          </a:xfrm>
        </p:spPr>
        <p:txBody>
          <a:bodyPr wrap="square">
            <a:spAutoFit/>
          </a:bodyPr>
          <a:lstStyle>
            <a:lvl1pPr>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97502012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Agenda 2 Nicke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27186819-050A-EE44-975A-A57DA0316FA1}"/>
              </a:ext>
            </a:extLst>
          </p:cNvPr>
          <p:cNvSpPr>
            <a:spLocks noGrp="1"/>
          </p:cNvSpPr>
          <p:nvPr>
            <p:ph sz="quarter" idx="10"/>
          </p:nvPr>
        </p:nvSpPr>
        <p:spPr>
          <a:xfrm>
            <a:off x="1833336" y="1015156"/>
            <a:ext cx="9148989" cy="5339923"/>
          </a:xfrm>
          <a:prstGeom prst="rect">
            <a:avLst/>
          </a:prstGeom>
        </p:spPr>
        <p:txBody>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B55197C6-4440-C140-838A-1363DBC789FF}"/>
              </a:ext>
            </a:extLst>
          </p:cNvPr>
          <p:cNvSpPr>
            <a:spLocks noGrp="1"/>
          </p:cNvSpPr>
          <p:nvPr>
            <p:ph type="title"/>
          </p:nvPr>
        </p:nvSpPr>
        <p:spPr>
          <a:xfrm rot="5400000">
            <a:off x="-2472981" y="3007719"/>
            <a:ext cx="5682803" cy="361959"/>
          </a:xfrm>
        </p:spPr>
        <p:txBody>
          <a:bodyPr wrap="square">
            <a:spAutoFit/>
          </a:bodyPr>
          <a:lstStyle>
            <a:lvl1pPr>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353861859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Agenda 2 Blue">
    <p:bg>
      <p:bgPr>
        <a:solidFill>
          <a:srgbClr val="FFFFFF"/>
        </a:solidFill>
        <a:effectLst/>
      </p:bgPr>
    </p:bg>
    <p:spTree>
      <p:nvGrpSpPr>
        <p:cNvPr id="1" name=""/>
        <p:cNvGrpSpPr/>
        <p:nvPr/>
      </p:nvGrpSpPr>
      <p:grpSpPr>
        <a:xfrm>
          <a:off x="0" y="0"/>
          <a:ext cx="0" cy="0"/>
          <a:chOff x="0" y="0"/>
          <a:chExt cx="0" cy="0"/>
        </a:xfrm>
      </p:grpSpPr>
      <p:sp>
        <p:nvSpPr>
          <p:cNvPr id="24" name="Rectangle: Single Corner Rounded 55">
            <a:extLst>
              <a:ext uri="{FF2B5EF4-FFF2-40B4-BE49-F238E27FC236}">
                <a16:creationId xmlns:a16="http://schemas.microsoft.com/office/drawing/2014/main" id="{25675409-AF12-424E-B380-278C5FE944D5}"/>
              </a:ext>
            </a:extLst>
          </p:cNvPr>
          <p:cNvSpPr/>
          <p:nvPr userDrawn="1"/>
        </p:nvSpPr>
        <p:spPr bwMode="gray">
          <a:xfrm>
            <a:off x="-114299" y="-127002"/>
            <a:ext cx="973370" cy="6482082"/>
          </a:xfrm>
          <a:prstGeom prst="roundRect">
            <a:avLst>
              <a:gd name="adj" fmla="val 8455"/>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26054762-9254-0D4E-BCD4-AE565B915464}"/>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5E506679-F503-F54E-8232-EF7575E80F83}"/>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0849670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9" name="Rectangle: Rounded Corners 18">
            <a:extLst>
              <a:ext uri="{FF2B5EF4-FFF2-40B4-BE49-F238E27FC236}">
                <a16:creationId xmlns:a16="http://schemas.microsoft.com/office/drawing/2014/main" id="{4D80D427-68E5-9F42-B2B3-61C71D73B8B7}"/>
              </a:ext>
            </a:extLst>
          </p:cNvPr>
          <p:cNvSpPr/>
          <p:nvPr userDrawn="1"/>
        </p:nvSpPr>
        <p:spPr bwMode="gray">
          <a:xfrm>
            <a:off x="8460293" y="-139701"/>
            <a:ext cx="3871407" cy="6499717"/>
          </a:xfrm>
          <a:prstGeom prst="roundRect">
            <a:avLst>
              <a:gd name="adj" fmla="val 1715"/>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1B4C3FE8-20F3-7E44-AD00-1F33931CBAD9}"/>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D490A05-760F-FB46-A3B4-D6021E3ECF32}"/>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3" name="Title 2">
            <a:extLst>
              <a:ext uri="{FF2B5EF4-FFF2-40B4-BE49-F238E27FC236}">
                <a16:creationId xmlns:a16="http://schemas.microsoft.com/office/drawing/2014/main" id="{2ED1186A-D50F-8243-8D7A-E867F902FD7B}"/>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4" name="Subtitle">
            <a:extLst>
              <a:ext uri="{FF2B5EF4-FFF2-40B4-BE49-F238E27FC236}">
                <a16:creationId xmlns:a16="http://schemas.microsoft.com/office/drawing/2014/main" id="{C84BC659-49EB-FB4A-B7F5-2869ECB6F251}"/>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501826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Agenda 2 Light Blue">
    <p:bg>
      <p:bgPr>
        <a:solidFill>
          <a:srgbClr val="FFFFFF"/>
        </a:solidFill>
        <a:effectLst/>
      </p:bgPr>
    </p:bg>
    <p:spTree>
      <p:nvGrpSpPr>
        <p:cNvPr id="1" name=""/>
        <p:cNvGrpSpPr/>
        <p:nvPr/>
      </p:nvGrpSpPr>
      <p:grpSpPr>
        <a:xfrm>
          <a:off x="0" y="0"/>
          <a:ext cx="0" cy="0"/>
          <a:chOff x="0" y="0"/>
          <a:chExt cx="0" cy="0"/>
        </a:xfrm>
      </p:grpSpPr>
      <p:sp>
        <p:nvSpPr>
          <p:cNvPr id="5" name="Content Placeholder 18">
            <a:extLst>
              <a:ext uri="{FF2B5EF4-FFF2-40B4-BE49-F238E27FC236}">
                <a16:creationId xmlns:a16="http://schemas.microsoft.com/office/drawing/2014/main" id="{1FA56E7C-9A24-EF4A-8429-C017F6CEC55A}"/>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10" name="Rectangle: Single Corner Rounded 55">
            <a:extLst>
              <a:ext uri="{FF2B5EF4-FFF2-40B4-BE49-F238E27FC236}">
                <a16:creationId xmlns:a16="http://schemas.microsoft.com/office/drawing/2014/main" id="{25752157-1EA1-4DF8-91CB-5D026545D080}"/>
              </a:ext>
            </a:extLst>
          </p:cNvPr>
          <p:cNvSpPr/>
          <p:nvPr userDrawn="1"/>
        </p:nvSpPr>
        <p:spPr bwMode="gray">
          <a:xfrm>
            <a:off x="-114299" y="-127002"/>
            <a:ext cx="973370" cy="6482082"/>
          </a:xfrm>
          <a:prstGeom prst="roundRect">
            <a:avLst>
              <a:gd name="adj" fmla="val 8455"/>
            </a:avLst>
          </a:prstGeom>
          <a:solidFill>
            <a:schemeClr val="accent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6" name="Title 2">
            <a:extLst>
              <a:ext uri="{FF2B5EF4-FFF2-40B4-BE49-F238E27FC236}">
                <a16:creationId xmlns:a16="http://schemas.microsoft.com/office/drawing/2014/main" id="{E6A99A0D-7419-3B40-AD42-8DB8315648F3}"/>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477570907"/>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Agenda 2 Tea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28EAFDF8-F6CD-4BA2-A44B-DABABBBF97B2}"/>
              </a:ext>
            </a:extLst>
          </p:cNvPr>
          <p:cNvSpPr/>
          <p:nvPr userDrawn="1"/>
        </p:nvSpPr>
        <p:spPr bwMode="gray">
          <a:xfrm>
            <a:off x="-114299" y="-127002"/>
            <a:ext cx="973370" cy="6482082"/>
          </a:xfrm>
          <a:prstGeom prst="roundRect">
            <a:avLst>
              <a:gd name="adj" fmla="val 8455"/>
            </a:avLst>
          </a:prstGeom>
          <a:solidFill>
            <a:schemeClr val="accent3"/>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623156BE-0D93-9947-9E1E-B9F92F0B4E09}"/>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4814C958-3B5D-F445-81E0-FF1F179CDCCA}"/>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86224815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Agenda 2 Gun Metal">
    <p:bg>
      <p:bgPr>
        <a:solidFill>
          <a:srgbClr val="FFFFFF"/>
        </a:solidFill>
        <a:effectLst/>
      </p:bgPr>
    </p:bg>
    <p:spTree>
      <p:nvGrpSpPr>
        <p:cNvPr id="1" name=""/>
        <p:cNvGrpSpPr/>
        <p:nvPr/>
      </p:nvGrpSpPr>
      <p:grpSpPr>
        <a:xfrm>
          <a:off x="0" y="0"/>
          <a:ext cx="0" cy="0"/>
          <a:chOff x="0" y="0"/>
          <a:chExt cx="0" cy="0"/>
        </a:xfrm>
      </p:grpSpPr>
      <p:sp>
        <p:nvSpPr>
          <p:cNvPr id="10" name="Rectangle: Single Corner Rounded 55">
            <a:extLst>
              <a:ext uri="{FF2B5EF4-FFF2-40B4-BE49-F238E27FC236}">
                <a16:creationId xmlns:a16="http://schemas.microsoft.com/office/drawing/2014/main" id="{F8479696-5776-4351-9904-F9783F17DE92}"/>
              </a:ext>
            </a:extLst>
          </p:cNvPr>
          <p:cNvSpPr/>
          <p:nvPr userDrawn="1"/>
        </p:nvSpPr>
        <p:spPr bwMode="gray">
          <a:xfrm>
            <a:off x="-114299" y="-127002"/>
            <a:ext cx="973370" cy="6482082"/>
          </a:xfrm>
          <a:prstGeom prst="roundRect">
            <a:avLst>
              <a:gd name="adj" fmla="val 8455"/>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C6FF2B29-32B4-CA46-824A-9E235BAE4F9C}"/>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D7C252D-39AD-7C4C-84C6-B1FD9DC44345}"/>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3816308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Agenda 2 Midnight">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7429ABC3-9EBB-47B5-BFD6-442F69DFAB3A}"/>
              </a:ext>
            </a:extLst>
          </p:cNvPr>
          <p:cNvSpPr/>
          <p:nvPr userDrawn="1"/>
        </p:nvSpPr>
        <p:spPr bwMode="gray">
          <a:xfrm>
            <a:off x="-114299" y="-127002"/>
            <a:ext cx="973370" cy="6482082"/>
          </a:xfrm>
          <a:prstGeom prst="roundRect">
            <a:avLst>
              <a:gd name="adj" fmla="val 8455"/>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D002839B-4A97-1047-9C69-AEB96FCC0BCF}"/>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9B68F083-E4D3-5C4B-B811-917B2E5D18D5}"/>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09459968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3A03272E-A5C6-CB49-BA8B-767EA157F8AE}"/>
              </a:ext>
            </a:extLst>
          </p:cNvPr>
          <p:cNvSpPr>
            <a:spLocks noGrp="1"/>
          </p:cNvSpPr>
          <p:nvPr>
            <p:ph type="ftr" sz="quarter" idx="3"/>
          </p:nvPr>
        </p:nvSpPr>
        <p:spPr>
          <a:xfrm>
            <a:off x="495299" y="6528816"/>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186213673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E04A89CF-52C1-C41F-D449-47AC5A56B655}"/>
              </a:ext>
            </a:extLst>
          </p:cNvPr>
          <p:cNvSpPr>
            <a:spLocks noGrp="1"/>
          </p:cNvSpPr>
          <p:nvPr>
            <p:ph type="ftr" sz="quarter" idx="10"/>
          </p:nvPr>
        </p:nvSpPr>
        <p:spPr/>
        <p:txBody>
          <a:bodyPr/>
          <a:lstStyle/>
          <a:p>
            <a:r>
              <a:rPr lang="en-US"/>
              <a:t>Media Web Symposium 2024</a:t>
            </a:r>
          </a:p>
        </p:txBody>
      </p:sp>
    </p:spTree>
    <p:extLst>
      <p:ext uri="{BB962C8B-B14F-4D97-AF65-F5344CB8AC3E}">
        <p14:creationId xmlns:p14="http://schemas.microsoft.com/office/powerpoint/2010/main" val="75459499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2">
            <a:extLst>
              <a:ext uri="{FF2B5EF4-FFF2-40B4-BE49-F238E27FC236}">
                <a16:creationId xmlns:a16="http://schemas.microsoft.com/office/drawing/2014/main" id="{B4AC2C1E-BA0E-DC40-8740-4C7EC419416D}"/>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329526839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Title and (Subtitle with Bullets)">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BC4B80B4-5715-4F96-83DC-B3F7CF22C554}"/>
              </a:ext>
            </a:extLst>
          </p:cNvPr>
          <p:cNvSpPr>
            <a:spLocks noGrp="1"/>
          </p:cNvSpPr>
          <p:nvPr>
            <p:ph type="body" sz="quarter" idx="17"/>
          </p:nvPr>
        </p:nvSpPr>
        <p:spPr>
          <a:xfrm>
            <a:off x="494189" y="1088135"/>
            <a:ext cx="11187112" cy="236347"/>
          </a:xfrm>
        </p:spPr>
        <p:txBody>
          <a:bodyPr/>
          <a:lstStyle>
            <a:lvl1pPr>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7" name="Footer Placeholder 2">
            <a:extLst>
              <a:ext uri="{FF2B5EF4-FFF2-40B4-BE49-F238E27FC236}">
                <a16:creationId xmlns:a16="http://schemas.microsoft.com/office/drawing/2014/main" id="{F6C18923-35DB-3B4A-861B-A5445F6BE6DD}"/>
              </a:ext>
            </a:extLst>
          </p:cNvPr>
          <p:cNvSpPr>
            <a:spLocks noGrp="1"/>
          </p:cNvSpPr>
          <p:nvPr>
            <p:ph type="ftr" sz="quarter" idx="3"/>
          </p:nvPr>
        </p:nvSpPr>
        <p:spPr>
          <a:xfrm>
            <a:off x="495299" y="6532895"/>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133909133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Title and Takeaway Righ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642645"/>
            <a:ext cx="7391400" cy="361959"/>
          </a:xfrm>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90" y="1088135"/>
            <a:ext cx="7392134" cy="236347"/>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2">
            <a:extLst>
              <a:ext uri="{FF2B5EF4-FFF2-40B4-BE49-F238E27FC236}">
                <a16:creationId xmlns:a16="http://schemas.microsoft.com/office/drawing/2014/main" id="{BAF42B5A-06ED-4E95-BBB8-F57FEE1F84E5}"/>
              </a:ext>
            </a:extLst>
          </p:cNvPr>
          <p:cNvSpPr>
            <a:spLocks noGrp="1"/>
          </p:cNvSpPr>
          <p:nvPr>
            <p:ph type="body" sz="quarter" idx="17"/>
          </p:nvPr>
        </p:nvSpPr>
        <p:spPr>
          <a:xfrm>
            <a:off x="8829674" y="2058988"/>
            <a:ext cx="2867026" cy="411162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68299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Title Left S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299" y="2906377"/>
            <a:ext cx="2608263" cy="952155"/>
          </a:xfrm>
        </p:spPr>
        <p:txBody>
          <a:bodyPr/>
          <a:lstStyle/>
          <a:p>
            <a:r>
              <a:rPr lang="en-US"/>
              <a:t>Click to edit Master title style</a:t>
            </a:r>
          </a:p>
        </p:txBody>
      </p:sp>
      <p:sp>
        <p:nvSpPr>
          <p:cNvPr id="6" name="Subtitle">
            <a:extLst>
              <a:ext uri="{FF2B5EF4-FFF2-40B4-BE49-F238E27FC236}">
                <a16:creationId xmlns:a16="http://schemas.microsoft.com/office/drawing/2014/main" id="{2A9BCAA3-70F7-4208-9247-D197A13FECB8}"/>
              </a:ext>
            </a:extLst>
          </p:cNvPr>
          <p:cNvSpPr>
            <a:spLocks noGrp="1"/>
          </p:cNvSpPr>
          <p:nvPr>
            <p:ph type="subTitle" idx="1"/>
          </p:nvPr>
        </p:nvSpPr>
        <p:spPr>
          <a:xfrm>
            <a:off x="494189" y="3942416"/>
            <a:ext cx="2608263" cy="472694"/>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258812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896A7325-403F-0A42-A6FF-B47615E6303B}"/>
              </a:ext>
            </a:extLst>
          </p:cNvPr>
          <p:cNvSpPr/>
          <p:nvPr userDrawn="1"/>
        </p:nvSpPr>
        <p:spPr bwMode="gray">
          <a:xfrm>
            <a:off x="8460293" y="-139701"/>
            <a:ext cx="3871407" cy="6499717"/>
          </a:xfrm>
          <a:prstGeom prst="roundRect">
            <a:avLst>
              <a:gd name="adj" fmla="val 1715"/>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0C738791-B600-7943-B1A8-2D6A1C7FC535}"/>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46C7A33D-1FEE-434B-9F52-81E9A3C63B79}"/>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itle 2">
            <a:extLst>
              <a:ext uri="{FF2B5EF4-FFF2-40B4-BE49-F238E27FC236}">
                <a16:creationId xmlns:a16="http://schemas.microsoft.com/office/drawing/2014/main" id="{6F3B180F-7BB8-EC41-98C8-D5A4DD6762C8}"/>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3" name="Subtitle">
            <a:extLst>
              <a:ext uri="{FF2B5EF4-FFF2-40B4-BE49-F238E27FC236}">
                <a16:creationId xmlns:a16="http://schemas.microsoft.com/office/drawing/2014/main" id="{BC0FF016-5139-3B4B-B303-AFE23034ADD5}"/>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1842204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F36D16B0-3ADE-DD47-83CE-1305D23E9A61}"/>
              </a:ext>
            </a:extLst>
          </p:cNvPr>
          <p:cNvSpPr>
            <a:spLocks noGrp="1"/>
          </p:cNvSpPr>
          <p:nvPr>
            <p:ph type="ftr" sz="quarter" idx="10"/>
          </p:nvPr>
        </p:nvSpPr>
        <p:spPr>
          <a:xfrm>
            <a:off x="495299" y="6532895"/>
            <a:ext cx="10488168" cy="118174"/>
          </a:xfrm>
        </p:spPr>
        <p:txBody>
          <a:bodyPr/>
          <a:lstStyle>
            <a:lvl1pPr>
              <a:defRPr>
                <a:solidFill>
                  <a:schemeClr val="accent5">
                    <a:lumMod val="60000"/>
                    <a:lumOff val="40000"/>
                  </a:schemeClr>
                </a:solidFill>
              </a:defRPr>
            </a:lvl1pPr>
          </a:lstStyle>
          <a:p>
            <a:r>
              <a:rPr lang="en-US"/>
              <a:t>Media Web Symposium 2024</a:t>
            </a:r>
          </a:p>
        </p:txBody>
      </p:sp>
      <p:sp>
        <p:nvSpPr>
          <p:cNvPr id="7" name="Title 1">
            <a:extLst>
              <a:ext uri="{FF2B5EF4-FFF2-40B4-BE49-F238E27FC236}">
                <a16:creationId xmlns:a16="http://schemas.microsoft.com/office/drawing/2014/main" id="{F56B218C-0241-074D-BD90-27E552E71C98}"/>
              </a:ext>
            </a:extLst>
          </p:cNvPr>
          <p:cNvSpPr>
            <a:spLocks noGrp="1"/>
          </p:cNvSpPr>
          <p:nvPr>
            <p:ph type="title"/>
          </p:nvPr>
        </p:nvSpPr>
        <p:spPr>
          <a:xfrm>
            <a:off x="495300" y="646771"/>
            <a:ext cx="11187112" cy="357832"/>
          </a:xfrm>
        </p:spPr>
        <p:txBody>
          <a:bodyPr/>
          <a:lstStyle/>
          <a:p>
            <a:r>
              <a:rPr lang="en-US"/>
              <a:t>Click to edit Master title style</a:t>
            </a:r>
          </a:p>
        </p:txBody>
      </p:sp>
      <p:sp>
        <p:nvSpPr>
          <p:cNvPr id="8" name="Content Placeholder 4">
            <a:extLst>
              <a:ext uri="{FF2B5EF4-FFF2-40B4-BE49-F238E27FC236}">
                <a16:creationId xmlns:a16="http://schemas.microsoft.com/office/drawing/2014/main" id="{DB853B50-E269-DF43-AAE9-523798C62499}"/>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4A2A4FE0-4282-C34E-A8FD-CAE319C06BC6}"/>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30868347"/>
      </p:ext>
    </p:extLst>
  </p:cSld>
  <p:clrMapOvr>
    <a:masterClrMapping/>
  </p:clrMapOvr>
  <p:extLst>
    <p:ext uri="{DCECCB84-F9BA-43D5-87BE-67443E8EF086}">
      <p15:sldGuideLst xmlns:p15="http://schemas.microsoft.com/office/powerpoint/2012/main"/>
    </p:ext>
  </p:extLs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4315833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4991212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Shelf Whit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bg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2" name="TextBox 11">
            <a:extLst>
              <a:ext uri="{FF2B5EF4-FFF2-40B4-BE49-F238E27FC236}">
                <a16:creationId xmlns:a16="http://schemas.microsoft.com/office/drawing/2014/main" id="{B2BADF63-7A2A-4A3A-A253-424687008F60}"/>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239061807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6835771C-39C4-439F-9E17-EFD2B4011CB5}"/>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solidFill>
                <a:latin typeface="+mn-lt"/>
                <a:ea typeface="+mn-ea"/>
                <a:cs typeface="+mn-cs"/>
              </a:rPr>
              <a:pPr marL="0" lvl="0" algn="r" defTabSz="914400" rtl="0" eaLnBrk="1" latinLnBrk="0" hangingPunct="1">
                <a:lnSpc>
                  <a:spcPct val="125000"/>
                </a:lnSpc>
              </a:pPr>
              <a:t>‹#›</a:t>
            </a:fld>
            <a:endParaRPr lang="en-US" sz="800" kern="1200">
              <a:solidFill>
                <a:schemeClr val="accent5"/>
              </a:solidFill>
              <a:latin typeface="+mn-lt"/>
              <a:ea typeface="+mn-ea"/>
              <a:cs typeface="+mn-cs"/>
            </a:endParaRPr>
          </a:p>
        </p:txBody>
      </p:sp>
    </p:spTree>
    <p:extLst>
      <p:ext uri="{BB962C8B-B14F-4D97-AF65-F5344CB8AC3E}">
        <p14:creationId xmlns:p14="http://schemas.microsoft.com/office/powerpoint/2010/main" val="62465531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sp>
        <p:nvSpPr>
          <p:cNvPr id="56" name="Rectangle: Rounded Corners 55">
            <a:extLst>
              <a:ext uri="{FF2B5EF4-FFF2-40B4-BE49-F238E27FC236}">
                <a16:creationId xmlns:a16="http://schemas.microsoft.com/office/drawing/2014/main" id="{9C54434D-FA64-4658-9BFD-21AB34B4189F}"/>
              </a:ext>
            </a:extLst>
          </p:cNvPr>
          <p:cNvSpPr/>
          <p:nvPr userDrawn="1"/>
        </p:nvSpPr>
        <p:spPr bwMode="gray">
          <a:xfrm>
            <a:off x="481013" y="5312740"/>
            <a:ext cx="11856130" cy="1697660"/>
          </a:xfrm>
          <a:prstGeom prst="roundRect">
            <a:avLst>
              <a:gd name="adj" fmla="val 4848"/>
            </a:avLst>
          </a:prstGeom>
          <a:solidFill>
            <a:schemeClr val="accent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4743" y="5607050"/>
            <a:ext cx="10926715"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34032CCB-9D02-4DA9-9379-A73762F29F44}"/>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Tree>
    <p:extLst>
      <p:ext uri="{BB962C8B-B14F-4D97-AF65-F5344CB8AC3E}">
        <p14:creationId xmlns:p14="http://schemas.microsoft.com/office/powerpoint/2010/main" val="235196171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A8FB935D-3E2E-374D-9237-10480721EB01}"/>
              </a:ext>
            </a:extLst>
          </p:cNvPr>
          <p:cNvSpPr/>
          <p:nvPr userDrawn="1"/>
        </p:nvSpPr>
        <p:spPr bwMode="gray">
          <a:xfrm>
            <a:off x="481013" y="5312740"/>
            <a:ext cx="11856130" cy="1697660"/>
          </a:xfrm>
          <a:prstGeom prst="roundRect">
            <a:avLst>
              <a:gd name="adj" fmla="val 4848"/>
            </a:avLst>
          </a:prstGeom>
          <a:solidFill>
            <a:schemeClr val="accent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3" y="5607050"/>
            <a:ext cx="10926715"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C8381936-07CE-4E0E-A28C-AE4F2F90F48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Tree>
    <p:extLst>
      <p:ext uri="{BB962C8B-B14F-4D97-AF65-F5344CB8AC3E}">
        <p14:creationId xmlns:p14="http://schemas.microsoft.com/office/powerpoint/2010/main" val="50185823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64F7479C-618C-7446-B7B5-D8A90E14FF2D}"/>
              </a:ext>
            </a:extLst>
          </p:cNvPr>
          <p:cNvSpPr/>
          <p:nvPr userDrawn="1"/>
        </p:nvSpPr>
        <p:spPr bwMode="gray">
          <a:xfrm>
            <a:off x="481013" y="5312740"/>
            <a:ext cx="11856130" cy="1697660"/>
          </a:xfrm>
          <a:prstGeom prst="roundRect">
            <a:avLst>
              <a:gd name="adj" fmla="val 4848"/>
            </a:avLst>
          </a:prstGeom>
          <a:solidFill>
            <a:schemeClr val="accent3"/>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3" y="5607050"/>
            <a:ext cx="10926716"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8EC75432-B24B-45B9-83ED-D23B86BEF52A}"/>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Tree>
    <p:extLst>
      <p:ext uri="{BB962C8B-B14F-4D97-AF65-F5344CB8AC3E}">
        <p14:creationId xmlns:p14="http://schemas.microsoft.com/office/powerpoint/2010/main" val="87827021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69505E91-7C68-D541-9803-812E1EBF74DF}"/>
              </a:ext>
            </a:extLst>
          </p:cNvPr>
          <p:cNvSpPr/>
          <p:nvPr userDrawn="1"/>
        </p:nvSpPr>
        <p:spPr bwMode="gray">
          <a:xfrm>
            <a:off x="481013" y="5312740"/>
            <a:ext cx="11856130" cy="1697660"/>
          </a:xfrm>
          <a:prstGeom prst="roundRect">
            <a:avLst>
              <a:gd name="adj" fmla="val 4848"/>
            </a:avLst>
          </a:prstGeom>
          <a:solidFill>
            <a:schemeClr val="accent5"/>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24B18C2F-53E3-41A5-897F-9ABCFEF64568}"/>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160807292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C92B453A-5E12-4F44-BB8F-D65CF49A9122}"/>
              </a:ext>
            </a:extLst>
          </p:cNvPr>
          <p:cNvSpPr/>
          <p:nvPr userDrawn="1"/>
        </p:nvSpPr>
        <p:spPr bwMode="gray">
          <a:xfrm>
            <a:off x="481013" y="5312740"/>
            <a:ext cx="11856130" cy="1697660"/>
          </a:xfrm>
          <a:prstGeom prst="roundRect">
            <a:avLst>
              <a:gd name="adj" fmla="val 4848"/>
            </a:avLst>
          </a:prstGeom>
          <a:solidFill>
            <a:schemeClr val="tx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7C5C23DA-0A03-41BE-AF55-A9326FD999AC}"/>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13404662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Full Image, Title R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9069388" y="2557766"/>
            <a:ext cx="2627314" cy="1657338"/>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9069387" y="5034191"/>
            <a:ext cx="2627313"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10" name="Title 1">
            <a:extLst>
              <a:ext uri="{FF2B5EF4-FFF2-40B4-BE49-F238E27FC236}">
                <a16:creationId xmlns:a16="http://schemas.microsoft.com/office/drawing/2014/main" id="{F2F733F4-FDC8-4D30-B7CF-F12D90AFBE39}"/>
              </a:ext>
            </a:extLst>
          </p:cNvPr>
          <p:cNvSpPr>
            <a:spLocks noGrp="1"/>
          </p:cNvSpPr>
          <p:nvPr>
            <p:ph type="title"/>
          </p:nvPr>
        </p:nvSpPr>
        <p:spPr bwMode="gray">
          <a:xfrm>
            <a:off x="9074292" y="1649323"/>
            <a:ext cx="2627313"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33424198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Fifty Fifty White">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E209C095-798B-214F-A427-CA1FF1953505}"/>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6">
                    <a:lumMod val="75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908541F3-28CD-794D-9212-C37EF4271E5A}"/>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B921A830-8155-434F-BFE6-D8CA5368B334}"/>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ED0D2AB-2132-8B4F-AB70-4197C98BFB64}"/>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20" name="Title 2">
            <a:extLst>
              <a:ext uri="{FF2B5EF4-FFF2-40B4-BE49-F238E27FC236}">
                <a16:creationId xmlns:a16="http://schemas.microsoft.com/office/drawing/2014/main" id="{B5650983-3362-1142-83CB-9EC49F127E3C}"/>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1" name="Content Placeholder 4">
            <a:extLst>
              <a:ext uri="{FF2B5EF4-FFF2-40B4-BE49-F238E27FC236}">
                <a16:creationId xmlns:a16="http://schemas.microsoft.com/office/drawing/2014/main" id="{7CFF6B76-0309-ED4F-B66F-54334FFDD77A}"/>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4F8BEE86-35F8-4548-A2EE-1A3FD6EC6FD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2B80D626-CD2D-6D45-A432-FC7D2B967617}"/>
              </a:ext>
            </a:extLst>
          </p:cNvPr>
          <p:cNvSpPr>
            <a:spLocks noGrp="1"/>
          </p:cNvSpPr>
          <p:nvPr>
            <p:ph type="body" sz="quarter" idx="15"/>
          </p:nvPr>
        </p:nvSpPr>
        <p:spPr bwMode="gray">
          <a:xfrm>
            <a:off x="6583680" y="1719073"/>
            <a:ext cx="5111496" cy="4268259"/>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60643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2A40B6DD-258D-C246-8BB9-62A7411878D6}"/>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DBBCDC54-CC87-904C-8D9F-1A247E8C6D5F}"/>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72D7EA7C-4AD9-4343-9C9B-49A12429400C}"/>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4C02348-CD98-294E-BC2A-06B9CD5F0D31}"/>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20" name="Title 2">
            <a:extLst>
              <a:ext uri="{FF2B5EF4-FFF2-40B4-BE49-F238E27FC236}">
                <a16:creationId xmlns:a16="http://schemas.microsoft.com/office/drawing/2014/main" id="{849C1EDC-B19F-C14B-A41C-8D770C7F9EF8}"/>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1" name="Content Placeholder 4">
            <a:extLst>
              <a:ext uri="{FF2B5EF4-FFF2-40B4-BE49-F238E27FC236}">
                <a16:creationId xmlns:a16="http://schemas.microsoft.com/office/drawing/2014/main" id="{F670B2ED-70D6-3142-AB7E-976580D465E2}"/>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D7D74485-0271-524F-8B8A-8164ABD88AF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481CF0D5-0D6D-A44E-9EA2-45549E1EAD05}"/>
              </a:ext>
            </a:extLst>
          </p:cNvPr>
          <p:cNvSpPr>
            <a:spLocks noGrp="1"/>
          </p:cNvSpPr>
          <p:nvPr>
            <p:ph type="body" sz="quarter" idx="15"/>
          </p:nvPr>
        </p:nvSpPr>
        <p:spPr bwMode="gray">
          <a:xfrm>
            <a:off x="6583680" y="1719073"/>
            <a:ext cx="5111496" cy="4270248"/>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189323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04152D91-17AA-41AE-AB21-FD3D3CE368DF}"/>
              </a:ext>
            </a:extLst>
          </p:cNvPr>
          <p:cNvSpPr/>
          <p:nvPr userDrawn="1"/>
        </p:nvSpPr>
        <p:spPr bwMode="gray">
          <a:xfrm>
            <a:off x="6093390" y="-159655"/>
            <a:ext cx="6272784" cy="6519672"/>
          </a:xfrm>
          <a:prstGeom prst="roundRect">
            <a:avLst>
              <a:gd name="adj" fmla="val 1350"/>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8">
            <a:extLst>
              <a:ext uri="{FF2B5EF4-FFF2-40B4-BE49-F238E27FC236}">
                <a16:creationId xmlns:a16="http://schemas.microsoft.com/office/drawing/2014/main" id="{31A6D88C-0B61-5E4A-A163-4E28BEBD2723}"/>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43" name="Text Placeholder 30">
            <a:extLst>
              <a:ext uri="{FF2B5EF4-FFF2-40B4-BE49-F238E27FC236}">
                <a16:creationId xmlns:a16="http://schemas.microsoft.com/office/drawing/2014/main" id="{BA05B7BD-2711-B14D-9AAD-E3A34AECC05D}"/>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45" name="Footer Placeholder 2">
            <a:extLst>
              <a:ext uri="{FF2B5EF4-FFF2-40B4-BE49-F238E27FC236}">
                <a16:creationId xmlns:a16="http://schemas.microsoft.com/office/drawing/2014/main" id="{A98BC9DF-C552-D942-AEEA-E0F79D3C68A5}"/>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46" name="Title 2">
            <a:extLst>
              <a:ext uri="{FF2B5EF4-FFF2-40B4-BE49-F238E27FC236}">
                <a16:creationId xmlns:a16="http://schemas.microsoft.com/office/drawing/2014/main" id="{1130FC52-F31F-7544-851A-A9FB6D342CAE}"/>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47" name="Content Placeholder 4">
            <a:extLst>
              <a:ext uri="{FF2B5EF4-FFF2-40B4-BE49-F238E27FC236}">
                <a16:creationId xmlns:a16="http://schemas.microsoft.com/office/drawing/2014/main" id="{B5E7483F-960A-C445-85E2-B0C91B781B85}"/>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Subtitle">
            <a:extLst>
              <a:ext uri="{FF2B5EF4-FFF2-40B4-BE49-F238E27FC236}">
                <a16:creationId xmlns:a16="http://schemas.microsoft.com/office/drawing/2014/main" id="{E17041E4-15FE-6842-9C64-29DEE41F2BE1}"/>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4" name="Text Placeholder 5">
            <a:extLst>
              <a:ext uri="{FF2B5EF4-FFF2-40B4-BE49-F238E27FC236}">
                <a16:creationId xmlns:a16="http://schemas.microsoft.com/office/drawing/2014/main" id="{15C1667E-9CBE-4949-928C-EF05922920B1}"/>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 name="Text Placeholder 30">
            <a:extLst>
              <a:ext uri="{FF2B5EF4-FFF2-40B4-BE49-F238E27FC236}">
                <a16:creationId xmlns:a16="http://schemas.microsoft.com/office/drawing/2014/main" id="{3EE211B0-5301-314E-A546-F5240C27BD6A}"/>
              </a:ext>
            </a:extLst>
          </p:cNvPr>
          <p:cNvSpPr>
            <a:spLocks noGrp="1"/>
          </p:cNvSpPr>
          <p:nvPr>
            <p:ph type="body" sz="quarter" idx="18" hasCustomPrompt="1"/>
          </p:nvPr>
        </p:nvSpPr>
        <p:spPr bwMode="gray">
          <a:xfrm>
            <a:off x="6583680" y="6085070"/>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58938358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21" name="Rectangle: Rounded Corners 19">
            <a:extLst>
              <a:ext uri="{FF2B5EF4-FFF2-40B4-BE49-F238E27FC236}">
                <a16:creationId xmlns:a16="http://schemas.microsoft.com/office/drawing/2014/main" id="{F87F1BE8-1C87-7140-8D96-5BAA105664DE}"/>
              </a:ext>
            </a:extLst>
          </p:cNvPr>
          <p:cNvSpPr/>
          <p:nvPr userDrawn="1"/>
        </p:nvSpPr>
        <p:spPr bwMode="gray">
          <a:xfrm>
            <a:off x="6093390" y="-159655"/>
            <a:ext cx="6272784" cy="6519672"/>
          </a:xfrm>
          <a:prstGeom prst="roundRect">
            <a:avLst>
              <a:gd name="adj" fmla="val 1350"/>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2978F00E-A531-544A-97D2-32037CCCB895}"/>
              </a:ext>
            </a:extLst>
          </p:cNvPr>
          <p:cNvSpPr>
            <a:spLocks noGrp="1"/>
          </p:cNvSpPr>
          <p:nvPr>
            <p:ph type="body" sz="quarter" idx="18" hasCustomPrompt="1"/>
          </p:nvPr>
        </p:nvSpPr>
        <p:spPr bwMode="gray">
          <a:xfrm>
            <a:off x="6583680" y="6085070"/>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6">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E3E10B72-CE09-0046-A399-08CDF607F2B9}"/>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ADEE25ED-B5AE-EE4B-A67A-7AACA0E01940}"/>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763CCC0A-FCD5-0E4E-BD3E-52E4C4A6574B}"/>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itle 2">
            <a:extLst>
              <a:ext uri="{FF2B5EF4-FFF2-40B4-BE49-F238E27FC236}">
                <a16:creationId xmlns:a16="http://schemas.microsoft.com/office/drawing/2014/main" id="{519D1D9C-EB4E-154F-9E99-DB1EDA4B5C0E}"/>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D9A8643E-8094-8440-BBA5-B802F676757B}"/>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7645CF81-755A-1745-8DBE-7ED5F0553595}"/>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1A16A13E-863C-F146-A187-E62532EE1BC1}"/>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370754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22" name="Rectangle: Rounded Corners 19">
            <a:extLst>
              <a:ext uri="{FF2B5EF4-FFF2-40B4-BE49-F238E27FC236}">
                <a16:creationId xmlns:a16="http://schemas.microsoft.com/office/drawing/2014/main" id="{93B00248-C527-3D45-83C9-6F26343EC0C4}"/>
              </a:ext>
            </a:extLst>
          </p:cNvPr>
          <p:cNvSpPr/>
          <p:nvPr userDrawn="1"/>
        </p:nvSpPr>
        <p:spPr bwMode="gray">
          <a:xfrm>
            <a:off x="6096000" y="-154842"/>
            <a:ext cx="6272784" cy="6519672"/>
          </a:xfrm>
          <a:prstGeom prst="roundRect">
            <a:avLst>
              <a:gd name="adj" fmla="val 1350"/>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E6A27C14-AB3B-E64D-88C0-1BE4A074DE6D}"/>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F9EE034B-0257-1C45-A7DC-676E48E77CEA}"/>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78F000DC-9EC4-6E4F-BDE7-BFE0E5C1F9AF}"/>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A5A33399-B0A0-8748-AA79-FC0A5B75845E}"/>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itle 2">
            <a:extLst>
              <a:ext uri="{FF2B5EF4-FFF2-40B4-BE49-F238E27FC236}">
                <a16:creationId xmlns:a16="http://schemas.microsoft.com/office/drawing/2014/main" id="{FDF89DCF-630A-5A40-B669-67AE58A496BA}"/>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4790201-1828-9648-878F-799A24FACD66}"/>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D198E9A-385B-A740-99CC-B7F700E716FB}"/>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47A9C3D7-40EB-2A42-A50B-7587F3F427E5}"/>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93922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7C99A1E-5CFA-4EFC-A063-074EDF821119}"/>
              </a:ext>
            </a:extLst>
          </p:cNvPr>
          <p:cNvSpPr/>
          <p:nvPr userDrawn="1"/>
        </p:nvSpPr>
        <p:spPr bwMode="gray">
          <a:xfrm>
            <a:off x="8460293" y="-139701"/>
            <a:ext cx="3871407" cy="6499717"/>
          </a:xfrm>
          <a:prstGeom prst="roundRect">
            <a:avLst>
              <a:gd name="adj" fmla="val 1715"/>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9" name="Text Placeholder 5">
            <a:extLst>
              <a:ext uri="{FF2B5EF4-FFF2-40B4-BE49-F238E27FC236}">
                <a16:creationId xmlns:a16="http://schemas.microsoft.com/office/drawing/2014/main" id="{51E58B32-BF86-1B4F-849D-754C4E8DC536}"/>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5DE0D3DD-B6A4-C940-B9C1-3942EE6EDD97}"/>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20" name="Title 2">
            <a:extLst>
              <a:ext uri="{FF2B5EF4-FFF2-40B4-BE49-F238E27FC236}">
                <a16:creationId xmlns:a16="http://schemas.microsoft.com/office/drawing/2014/main" id="{4FFDFB95-D15C-9443-A4A8-88A88E287BEB}"/>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21" name="Subtitle">
            <a:extLst>
              <a:ext uri="{FF2B5EF4-FFF2-40B4-BE49-F238E27FC236}">
                <a16:creationId xmlns:a16="http://schemas.microsoft.com/office/drawing/2014/main" id="{34DC837C-21C7-DF42-9E81-CB31882DC1D9}"/>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316707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Cutaway 1/3 Right White">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68C10A23-AB9B-344F-BDAE-6E127C4D2687}"/>
              </a:ext>
            </a:extLst>
          </p:cNvPr>
          <p:cNvSpPr>
            <a:spLocks noGrp="1"/>
          </p:cNvSpPr>
          <p:nvPr>
            <p:ph type="body" sz="quarter" idx="12"/>
          </p:nvPr>
        </p:nvSpPr>
        <p:spPr bwMode="gray">
          <a:xfrm>
            <a:off x="8829675" y="2057185"/>
            <a:ext cx="2867026" cy="4111626"/>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D268E469-C052-664A-A93C-80358167877C}"/>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itle 2">
            <a:extLst>
              <a:ext uri="{FF2B5EF4-FFF2-40B4-BE49-F238E27FC236}">
                <a16:creationId xmlns:a16="http://schemas.microsoft.com/office/drawing/2014/main" id="{CDB1ACE2-BCC7-6341-8940-FF64DFA79FEB}"/>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3" name="Subtitle">
            <a:extLst>
              <a:ext uri="{FF2B5EF4-FFF2-40B4-BE49-F238E27FC236}">
                <a16:creationId xmlns:a16="http://schemas.microsoft.com/office/drawing/2014/main" id="{B67435D6-1D31-9249-A99A-C5DD01E90B8D}"/>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7770863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8CF46E0A-A9CC-A449-8C05-C6709771610D}"/>
              </a:ext>
            </a:extLst>
          </p:cNvPr>
          <p:cNvSpPr>
            <a:spLocks noGrp="1"/>
          </p:cNvSpPr>
          <p:nvPr>
            <p:ph type="body" sz="quarter" idx="12"/>
          </p:nvPr>
        </p:nvSpPr>
        <p:spPr bwMode="gray">
          <a:xfrm>
            <a:off x="8829675" y="2057185"/>
            <a:ext cx="2867026" cy="4111626"/>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04A1FA0A-CF2F-2D47-9760-01BB1540C97B}"/>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itle 2">
            <a:extLst>
              <a:ext uri="{FF2B5EF4-FFF2-40B4-BE49-F238E27FC236}">
                <a16:creationId xmlns:a16="http://schemas.microsoft.com/office/drawing/2014/main" id="{F33D036D-3D4A-8040-BCBE-BB5197725432}"/>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3" name="Subtitle">
            <a:extLst>
              <a:ext uri="{FF2B5EF4-FFF2-40B4-BE49-F238E27FC236}">
                <a16:creationId xmlns:a16="http://schemas.microsoft.com/office/drawing/2014/main" id="{EB1DBC36-E9EE-6B4A-915A-898BDB514718}"/>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1753324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9" name="Rectangle: Rounded Corners 18">
            <a:extLst>
              <a:ext uri="{FF2B5EF4-FFF2-40B4-BE49-F238E27FC236}">
                <a16:creationId xmlns:a16="http://schemas.microsoft.com/office/drawing/2014/main" id="{4D80D427-68E5-9F42-B2B3-61C71D73B8B7}"/>
              </a:ext>
            </a:extLst>
          </p:cNvPr>
          <p:cNvSpPr/>
          <p:nvPr userDrawn="1"/>
        </p:nvSpPr>
        <p:spPr bwMode="gray">
          <a:xfrm>
            <a:off x="8460293" y="-139701"/>
            <a:ext cx="3871407" cy="6499717"/>
          </a:xfrm>
          <a:prstGeom prst="roundRect">
            <a:avLst>
              <a:gd name="adj" fmla="val 1715"/>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1B4C3FE8-20F3-7E44-AD00-1F33931CBAD9}"/>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D490A05-760F-FB46-A3B4-D6021E3ECF32}"/>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3" name="Title 2">
            <a:extLst>
              <a:ext uri="{FF2B5EF4-FFF2-40B4-BE49-F238E27FC236}">
                <a16:creationId xmlns:a16="http://schemas.microsoft.com/office/drawing/2014/main" id="{2ED1186A-D50F-8243-8D7A-E867F902FD7B}"/>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4" name="Subtitle">
            <a:extLst>
              <a:ext uri="{FF2B5EF4-FFF2-40B4-BE49-F238E27FC236}">
                <a16:creationId xmlns:a16="http://schemas.microsoft.com/office/drawing/2014/main" id="{C84BC659-49EB-FB4A-B7F5-2869ECB6F251}"/>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9436403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896A7325-403F-0A42-A6FF-B47615E6303B}"/>
              </a:ext>
            </a:extLst>
          </p:cNvPr>
          <p:cNvSpPr/>
          <p:nvPr userDrawn="1"/>
        </p:nvSpPr>
        <p:spPr bwMode="gray">
          <a:xfrm>
            <a:off x="8460293" y="-139701"/>
            <a:ext cx="3871407" cy="6499717"/>
          </a:xfrm>
          <a:prstGeom prst="roundRect">
            <a:avLst>
              <a:gd name="adj" fmla="val 1715"/>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0C738791-B600-7943-B1A8-2D6A1C7FC535}"/>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46C7A33D-1FEE-434B-9F52-81E9A3C63B79}"/>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itle 2">
            <a:extLst>
              <a:ext uri="{FF2B5EF4-FFF2-40B4-BE49-F238E27FC236}">
                <a16:creationId xmlns:a16="http://schemas.microsoft.com/office/drawing/2014/main" id="{6F3B180F-7BB8-EC41-98C8-D5A4DD6762C8}"/>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3" name="Subtitle">
            <a:extLst>
              <a:ext uri="{FF2B5EF4-FFF2-40B4-BE49-F238E27FC236}">
                <a16:creationId xmlns:a16="http://schemas.microsoft.com/office/drawing/2014/main" id="{BC0FF016-5139-3B4B-B303-AFE23034ADD5}"/>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489198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ull Image, Title Lef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2608263" cy="1657338"/>
          </a:xfrm>
          <a:prstGeom prst="rect">
            <a:avLst/>
          </a:prstGeom>
        </p:spPr>
        <p:txBody>
          <a:bodyPr anchor="t">
            <a:normAutofit/>
          </a:bodyPr>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495300" y="6532895"/>
            <a:ext cx="260826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2" name="Title 1">
            <a:extLst>
              <a:ext uri="{FF2B5EF4-FFF2-40B4-BE49-F238E27FC236}">
                <a16:creationId xmlns:a16="http://schemas.microsoft.com/office/drawing/2014/main" id="{32122FCF-2444-4089-9E65-51687ED4C279}"/>
              </a:ext>
            </a:extLst>
          </p:cNvPr>
          <p:cNvSpPr>
            <a:spLocks noGrp="1"/>
          </p:cNvSpPr>
          <p:nvPr>
            <p:ph type="title"/>
          </p:nvPr>
        </p:nvSpPr>
        <p:spPr>
          <a:xfrm>
            <a:off x="495300" y="3835007"/>
            <a:ext cx="2608262"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86113948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preserve="1" userDrawn="1">
  <p:cSld name="Full Image, Title R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9069388" y="2557766"/>
            <a:ext cx="2627314" cy="1657338"/>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9069387" y="5034191"/>
            <a:ext cx="2627313"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10" name="Title 1">
            <a:extLst>
              <a:ext uri="{FF2B5EF4-FFF2-40B4-BE49-F238E27FC236}">
                <a16:creationId xmlns:a16="http://schemas.microsoft.com/office/drawing/2014/main" id="{F2F733F4-FDC8-4D30-B7CF-F12D90AFBE39}"/>
              </a:ext>
            </a:extLst>
          </p:cNvPr>
          <p:cNvSpPr>
            <a:spLocks noGrp="1"/>
          </p:cNvSpPr>
          <p:nvPr>
            <p:ph type="title"/>
          </p:nvPr>
        </p:nvSpPr>
        <p:spPr bwMode="gray">
          <a:xfrm>
            <a:off x="9074292" y="1649323"/>
            <a:ext cx="2627313"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95812851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preserve="1" userDrawn="1">
  <p:cSld name="Full Image, Title Lef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2608263" cy="1657338"/>
          </a:xfrm>
          <a:prstGeom prst="rect">
            <a:avLst/>
          </a:prstGeom>
        </p:spPr>
        <p:txBody>
          <a:bodyPr anchor="t">
            <a:normAutofit/>
          </a:bodyPr>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495300" y="6532895"/>
            <a:ext cx="260826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2" name="Title 1">
            <a:extLst>
              <a:ext uri="{FF2B5EF4-FFF2-40B4-BE49-F238E27FC236}">
                <a16:creationId xmlns:a16="http://schemas.microsoft.com/office/drawing/2014/main" id="{32122FCF-2444-4089-9E65-51687ED4C279}"/>
              </a:ext>
            </a:extLst>
          </p:cNvPr>
          <p:cNvSpPr>
            <a:spLocks noGrp="1"/>
          </p:cNvSpPr>
          <p:nvPr>
            <p:ph type="title"/>
          </p:nvPr>
        </p:nvSpPr>
        <p:spPr>
          <a:xfrm>
            <a:off x="495300" y="3835007"/>
            <a:ext cx="2608262"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24921553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preserve="1" userDrawn="1">
  <p:cSld name="Full Image with Titl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Media Web Symposium 2024</a:t>
            </a:r>
          </a:p>
        </p:txBody>
      </p:sp>
      <p:sp>
        <p:nvSpPr>
          <p:cNvPr id="5" name="Title 3">
            <a:extLst>
              <a:ext uri="{FF2B5EF4-FFF2-40B4-BE49-F238E27FC236}">
                <a16:creationId xmlns:a16="http://schemas.microsoft.com/office/drawing/2014/main" id="{FD4297B3-BF9D-4941-8E72-F600F3133AED}"/>
              </a:ext>
            </a:extLst>
          </p:cNvPr>
          <p:cNvSpPr>
            <a:spLocks noGrp="1"/>
          </p:cNvSpPr>
          <p:nvPr>
            <p:ph type="title"/>
          </p:nvPr>
        </p:nvSpPr>
        <p:spPr>
          <a:xfrm>
            <a:off x="495300" y="549415"/>
            <a:ext cx="11187112" cy="455189"/>
          </a:xfrm>
        </p:spPr>
        <p:txBody>
          <a:bodyPr/>
          <a:lstStyle>
            <a:lvl1pPr>
              <a:defRPr>
                <a:solidFill>
                  <a:schemeClr val="bg1"/>
                </a:solidFill>
              </a:defRPr>
            </a:lvl1pPr>
          </a:lstStyle>
          <a:p>
            <a:r>
              <a:rPr lang="en-US"/>
              <a:t>Click to edit Master title style</a:t>
            </a:r>
          </a:p>
        </p:txBody>
      </p:sp>
      <p:sp>
        <p:nvSpPr>
          <p:cNvPr id="6" name="Subtitle">
            <a:extLst>
              <a:ext uri="{FF2B5EF4-FFF2-40B4-BE49-F238E27FC236}">
                <a16:creationId xmlns:a16="http://schemas.microsoft.com/office/drawing/2014/main" id="{D3929FBC-1F16-4E08-85F8-A3FA3A68AE87}"/>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8086807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76178845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Full Image with Takeaway_Whit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74481353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2_Full Image with Takeaway_Nicke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6">
              <a:lumMod val="40000"/>
              <a:lumOff val="6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7627226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Full Image with Takeaway_Blu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52200890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Full Image with Takeaway_Gunmeta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5"/>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6">
                    <a:lumMod val="40000"/>
                    <a:lumOff val="60000"/>
                  </a:schemeClr>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10439320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Full Image with Takeaway_Midn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tx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79717806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Showcase Circl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524" y="856"/>
            <a:ext cx="12188951" cy="6856285"/>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r>
              <a:rPr lang="en-US"/>
              <a:t>Media Web Symposium 2024</a:t>
            </a:r>
          </a:p>
        </p:txBody>
      </p:sp>
      <p:sp>
        <p:nvSpPr>
          <p:cNvPr id="5" name="Text Placeholder 4">
            <a:extLst>
              <a:ext uri="{FF2B5EF4-FFF2-40B4-BE49-F238E27FC236}">
                <a16:creationId xmlns:a16="http://schemas.microsoft.com/office/drawing/2014/main" id="{4AB9CF9E-9175-450B-AB3E-7D31F994FD23}"/>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EF3D35AC-624D-D544-AC29-93F242E72E1D}"/>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lumMod val="50000"/>
                  </a:schemeClr>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28068679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ull Image with Titl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Media Web Symposium 2024</a:t>
            </a:r>
          </a:p>
        </p:txBody>
      </p:sp>
      <p:sp>
        <p:nvSpPr>
          <p:cNvPr id="5" name="Title 3">
            <a:extLst>
              <a:ext uri="{FF2B5EF4-FFF2-40B4-BE49-F238E27FC236}">
                <a16:creationId xmlns:a16="http://schemas.microsoft.com/office/drawing/2014/main" id="{FD4297B3-BF9D-4941-8E72-F600F3133AED}"/>
              </a:ext>
            </a:extLst>
          </p:cNvPr>
          <p:cNvSpPr>
            <a:spLocks noGrp="1"/>
          </p:cNvSpPr>
          <p:nvPr>
            <p:ph type="title"/>
          </p:nvPr>
        </p:nvSpPr>
        <p:spPr>
          <a:xfrm>
            <a:off x="495300" y="549415"/>
            <a:ext cx="11187112" cy="455189"/>
          </a:xfrm>
        </p:spPr>
        <p:txBody>
          <a:bodyPr/>
          <a:lstStyle>
            <a:lvl1pPr>
              <a:defRPr>
                <a:solidFill>
                  <a:schemeClr val="bg1"/>
                </a:solidFill>
              </a:defRPr>
            </a:lvl1pPr>
          </a:lstStyle>
          <a:p>
            <a:r>
              <a:rPr lang="en-US"/>
              <a:t>Click to edit Master title style</a:t>
            </a:r>
          </a:p>
        </p:txBody>
      </p:sp>
      <p:sp>
        <p:nvSpPr>
          <p:cNvPr id="6" name="Subtitle">
            <a:extLst>
              <a:ext uri="{FF2B5EF4-FFF2-40B4-BE49-F238E27FC236}">
                <a16:creationId xmlns:a16="http://schemas.microsoft.com/office/drawing/2014/main" id="{D3929FBC-1F16-4E08-85F8-A3FA3A68AE87}"/>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1091260"/>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Showcase Squar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r>
              <a:rPr lang="en-US"/>
              <a:t>Media Web Symposium 2024</a:t>
            </a:r>
          </a:p>
        </p:txBody>
      </p:sp>
      <p:sp>
        <p:nvSpPr>
          <p:cNvPr id="6" name="Text Placeholder 4">
            <a:extLst>
              <a:ext uri="{FF2B5EF4-FFF2-40B4-BE49-F238E27FC236}">
                <a16:creationId xmlns:a16="http://schemas.microsoft.com/office/drawing/2014/main" id="{09292DE0-26C7-4618-80C9-C8186C225E2F}"/>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5" name="Picture Placeholder 5">
            <a:extLst>
              <a:ext uri="{FF2B5EF4-FFF2-40B4-BE49-F238E27FC236}">
                <a16:creationId xmlns:a16="http://schemas.microsoft.com/office/drawing/2014/main" id="{7EC3A1C4-1BC3-884C-944A-7D0EE5819A5C}"/>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lumMod val="50000"/>
                  </a:schemeClr>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193456265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Showcase Circl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r>
              <a:rPr lang="en-US"/>
              <a:t>Media Web Symposium 2024</a:t>
            </a:r>
          </a:p>
        </p:txBody>
      </p:sp>
      <p:sp>
        <p:nvSpPr>
          <p:cNvPr id="7" name="Text Placeholder 4">
            <a:extLst>
              <a:ext uri="{FF2B5EF4-FFF2-40B4-BE49-F238E27FC236}">
                <a16:creationId xmlns:a16="http://schemas.microsoft.com/office/drawing/2014/main" id="{562BC7C7-95C8-4A62-9ABD-E4235BE30AC6}"/>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F9B3A5FF-139D-764C-B3E9-7C291A5BE137}"/>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367482970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Showcase Squar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r>
              <a:rPr lang="en-US"/>
              <a:t>Media Web Symposium 2024</a:t>
            </a:r>
          </a:p>
        </p:txBody>
      </p:sp>
      <p:sp>
        <p:nvSpPr>
          <p:cNvPr id="7" name="Text Placeholder 4">
            <a:extLst>
              <a:ext uri="{FF2B5EF4-FFF2-40B4-BE49-F238E27FC236}">
                <a16:creationId xmlns:a16="http://schemas.microsoft.com/office/drawing/2014/main" id="{6490BB97-1EFB-4144-9135-DB96B5FD7F51}"/>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D12ABD92-6C8C-9643-918B-330DAE4D14CE}"/>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268781834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preserve="1" userDrawn="1">
  <p:cSld name="Image Left White">
    <p:spTree>
      <p:nvGrpSpPr>
        <p:cNvPr id="1" name=""/>
        <p:cNvGrpSpPr/>
        <p:nvPr/>
      </p:nvGrpSpPr>
      <p:grpSpPr>
        <a:xfrm>
          <a:off x="0" y="0"/>
          <a:ext cx="0" cy="0"/>
          <a:chOff x="0" y="0"/>
          <a:chExt cx="0" cy="0"/>
        </a:xfrm>
      </p:grpSpPr>
      <p:sp>
        <p:nvSpPr>
          <p:cNvPr id="13" name="Rectangle: Rounded Corners 4">
            <a:extLst>
              <a:ext uri="{FF2B5EF4-FFF2-40B4-BE49-F238E27FC236}">
                <a16:creationId xmlns:a16="http://schemas.microsoft.com/office/drawing/2014/main" id="{C988A4B5-657E-A827-878F-6C41AF5B4316}"/>
              </a:ext>
            </a:extLst>
          </p:cNvPr>
          <p:cNvSpPr/>
          <p:nvPr userDrawn="1"/>
        </p:nvSpPr>
        <p:spPr bwMode="gray">
          <a:xfrm>
            <a:off x="7531546" y="-130877"/>
            <a:ext cx="4772673" cy="7115877"/>
          </a:xfrm>
          <a:prstGeom prst="roundRect">
            <a:avLst>
              <a:gd name="adj" fmla="val 2032"/>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1"/>
            <a:ext cx="3574222" cy="1245870"/>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1" name="Footer Placeholder 2">
            <a:extLst>
              <a:ext uri="{FF2B5EF4-FFF2-40B4-BE49-F238E27FC236}">
                <a16:creationId xmlns:a16="http://schemas.microsoft.com/office/drawing/2014/main" id="{5D223FAD-8C90-4F07-856D-C7765F163648}"/>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5" name="TextBox 14">
            <a:extLst>
              <a:ext uri="{FF2B5EF4-FFF2-40B4-BE49-F238E27FC236}">
                <a16:creationId xmlns:a16="http://schemas.microsoft.com/office/drawing/2014/main" id="{BD71D3C4-2064-78F0-B159-598E25F73191}"/>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237281057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5DDBB63F-7729-5148-8CF0-A642711E1939}"/>
              </a:ext>
            </a:extLst>
          </p:cNvPr>
          <p:cNvSpPr/>
          <p:nvPr userDrawn="1"/>
        </p:nvSpPr>
        <p:spPr bwMode="gray">
          <a:xfrm>
            <a:off x="7531546" y="-130877"/>
            <a:ext cx="4772673" cy="7115877"/>
          </a:xfrm>
          <a:prstGeom prst="roundRect">
            <a:avLst>
              <a:gd name="adj" fmla="val 2032"/>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1" name="TextBox 10">
            <a:extLst>
              <a:ext uri="{FF2B5EF4-FFF2-40B4-BE49-F238E27FC236}">
                <a16:creationId xmlns:a16="http://schemas.microsoft.com/office/drawing/2014/main" id="{C1C0E1CE-1768-4605-B5A2-67F3195DD6DE}"/>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
        <p:nvSpPr>
          <p:cNvPr id="14" name="Footer Placeholder 2">
            <a:extLst>
              <a:ext uri="{FF2B5EF4-FFF2-40B4-BE49-F238E27FC236}">
                <a16:creationId xmlns:a16="http://schemas.microsoft.com/office/drawing/2014/main" id="{DB0D856A-1CCF-412C-8CCA-E1147546037E}"/>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Tree>
    <p:extLst>
      <p:ext uri="{BB962C8B-B14F-4D97-AF65-F5344CB8AC3E}">
        <p14:creationId xmlns:p14="http://schemas.microsoft.com/office/powerpoint/2010/main" val="206646671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Rounded Corners 4">
            <a:extLst>
              <a:ext uri="{FF2B5EF4-FFF2-40B4-BE49-F238E27FC236}">
                <a16:creationId xmlns:a16="http://schemas.microsoft.com/office/drawing/2014/main" id="{36D6BE73-B9C8-47A2-984C-E200BA96DCB3}"/>
              </a:ext>
            </a:extLst>
          </p:cNvPr>
          <p:cNvSpPr/>
          <p:nvPr/>
        </p:nvSpPr>
        <p:spPr bwMode="gray">
          <a:xfrm>
            <a:off x="7531545" y="-130877"/>
            <a:ext cx="4772673" cy="7115877"/>
          </a:xfrm>
          <a:prstGeom prst="roundRect">
            <a:avLst>
              <a:gd name="adj" fmla="val 2032"/>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62898738-F56E-4F64-8859-882DC223BFEE}"/>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3" name="Footer Placeholder 2">
            <a:extLst>
              <a:ext uri="{FF2B5EF4-FFF2-40B4-BE49-F238E27FC236}">
                <a16:creationId xmlns:a16="http://schemas.microsoft.com/office/drawing/2014/main" id="{97866D95-F0A8-46B5-9FDE-7A9D5D88C303}"/>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2024</a:t>
            </a:r>
          </a:p>
        </p:txBody>
      </p:sp>
    </p:spTree>
    <p:extLst>
      <p:ext uri="{BB962C8B-B14F-4D97-AF65-F5344CB8AC3E}">
        <p14:creationId xmlns:p14="http://schemas.microsoft.com/office/powerpoint/2010/main" val="306124417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F94A11C6-9E7D-344C-A93D-5B21026B69C0}"/>
              </a:ext>
            </a:extLst>
          </p:cNvPr>
          <p:cNvSpPr/>
          <p:nvPr userDrawn="1"/>
        </p:nvSpPr>
        <p:spPr bwMode="gray">
          <a:xfrm>
            <a:off x="7531546" y="-130877"/>
            <a:ext cx="4772673" cy="7115877"/>
          </a:xfrm>
          <a:prstGeom prst="roundRect">
            <a:avLst>
              <a:gd name="adj" fmla="val 2032"/>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B87A111C-26A3-4E5F-A166-2BEF32FA27C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40000"/>
                  <a:lumOff val="60000"/>
                </a:schemeClr>
              </a:solidFill>
              <a:latin typeface="+mn-lt"/>
              <a:ea typeface="+mn-ea"/>
              <a:cs typeface="+mn-cs"/>
            </a:endParaRPr>
          </a:p>
        </p:txBody>
      </p:sp>
      <p:sp>
        <p:nvSpPr>
          <p:cNvPr id="14" name="Footer Placeholder 2">
            <a:extLst>
              <a:ext uri="{FF2B5EF4-FFF2-40B4-BE49-F238E27FC236}">
                <a16:creationId xmlns:a16="http://schemas.microsoft.com/office/drawing/2014/main" id="{178F5B55-13E7-4483-B3E9-017D9BC0E304}"/>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r>
              <a:rPr lang="en-US"/>
              <a:t>Media Web Symposium 2024</a:t>
            </a:r>
          </a:p>
        </p:txBody>
      </p:sp>
    </p:spTree>
    <p:extLst>
      <p:ext uri="{BB962C8B-B14F-4D97-AF65-F5344CB8AC3E}">
        <p14:creationId xmlns:p14="http://schemas.microsoft.com/office/powerpoint/2010/main" val="337362443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3" name="Rectangle: Rounded Corners 4">
            <a:extLst>
              <a:ext uri="{FF2B5EF4-FFF2-40B4-BE49-F238E27FC236}">
                <a16:creationId xmlns:a16="http://schemas.microsoft.com/office/drawing/2014/main" id="{57AE534B-214E-4D43-850B-177FC0B91999}"/>
              </a:ext>
            </a:extLst>
          </p:cNvPr>
          <p:cNvSpPr/>
          <p:nvPr userDrawn="1"/>
        </p:nvSpPr>
        <p:spPr bwMode="gray">
          <a:xfrm>
            <a:off x="7531546" y="-130877"/>
            <a:ext cx="4772673" cy="7115877"/>
          </a:xfrm>
          <a:prstGeom prst="roundRect">
            <a:avLst>
              <a:gd name="adj" fmla="val 2032"/>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8" name="Footer Placeholder 2">
            <a:extLst>
              <a:ext uri="{FF2B5EF4-FFF2-40B4-BE49-F238E27FC236}">
                <a16:creationId xmlns:a16="http://schemas.microsoft.com/office/drawing/2014/main" id="{904BA5AF-15E4-480F-AA8E-0691DD39DFC8}"/>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11" name="TextBox 10">
            <a:extLst>
              <a:ext uri="{FF2B5EF4-FFF2-40B4-BE49-F238E27FC236}">
                <a16:creationId xmlns:a16="http://schemas.microsoft.com/office/drawing/2014/main" id="{6162E27C-1987-40F5-A769-FF9A3748939D}"/>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61907399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Image Right Whi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2290680578"/>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3732834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251419160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4" name="Rectangle: Rounded Corners 13">
            <a:extLst>
              <a:ext uri="{FF2B5EF4-FFF2-40B4-BE49-F238E27FC236}">
                <a16:creationId xmlns:a16="http://schemas.microsoft.com/office/drawing/2014/main" id="{2C4F80DE-5D56-47D8-8FA8-D6E5D8B85FA8}"/>
              </a:ext>
            </a:extLst>
          </p:cNvPr>
          <p:cNvSpPr/>
          <p:nvPr userDrawn="1"/>
        </p:nvSpPr>
        <p:spPr bwMode="gray">
          <a:xfrm>
            <a:off x="-152400" y="-139700"/>
            <a:ext cx="4810774" cy="7150100"/>
          </a:xfrm>
          <a:prstGeom prst="roundRect">
            <a:avLst>
              <a:gd name="adj" fmla="val 1711"/>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2024</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64944921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585D67CF-1E31-BE4A-A4CA-ED13AC837827}"/>
              </a:ext>
            </a:extLst>
          </p:cNvPr>
          <p:cNvSpPr/>
          <p:nvPr userDrawn="1"/>
        </p:nvSpPr>
        <p:spPr bwMode="gray">
          <a:xfrm>
            <a:off x="-152400" y="-139700"/>
            <a:ext cx="4810774" cy="7150100"/>
          </a:xfrm>
          <a:prstGeom prst="roundRect">
            <a:avLst>
              <a:gd name="adj" fmla="val 1711"/>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r>
              <a:rPr lang="en-US"/>
              <a:t>Media Web Symposium 2024</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46000896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Rectangle: Rounded Corners 13">
            <a:extLst>
              <a:ext uri="{FF2B5EF4-FFF2-40B4-BE49-F238E27FC236}">
                <a16:creationId xmlns:a16="http://schemas.microsoft.com/office/drawing/2014/main" id="{41816CD1-1BB7-B443-8FFC-B0DBA0DF4495}"/>
              </a:ext>
            </a:extLst>
          </p:cNvPr>
          <p:cNvSpPr/>
          <p:nvPr userDrawn="1"/>
        </p:nvSpPr>
        <p:spPr bwMode="gray">
          <a:xfrm>
            <a:off x="-152400" y="-139700"/>
            <a:ext cx="4810774" cy="7150100"/>
          </a:xfrm>
          <a:prstGeom prst="roundRect">
            <a:avLst>
              <a:gd name="adj" fmla="val 1711"/>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75731707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Cutaway 1/4 Left White">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13E8953B-95CE-B948-91CB-50695B3EA838}"/>
              </a:ext>
            </a:extLst>
          </p:cNvPr>
          <p:cNvSpPr>
            <a:spLocks noGrp="1"/>
          </p:cNvSpPr>
          <p:nvPr>
            <p:ph type="body" sz="quarter" idx="10"/>
          </p:nvPr>
        </p:nvSpPr>
        <p:spPr bwMode="gray">
          <a:xfrm>
            <a:off x="493713" y="2673350"/>
            <a:ext cx="2606675" cy="349726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405A0419-5C48-854E-9566-19820CA0E20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8128B968-E284-3340-9496-6B697CB2D547}"/>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5" name="Title 1">
            <a:extLst>
              <a:ext uri="{FF2B5EF4-FFF2-40B4-BE49-F238E27FC236}">
                <a16:creationId xmlns:a16="http://schemas.microsoft.com/office/drawing/2014/main" id="{DAC13420-DD97-394B-B026-E979557BA385}"/>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369607788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29428DF5-30F4-B144-8786-1D219A20C1C5}"/>
              </a:ext>
            </a:extLst>
          </p:cNvPr>
          <p:cNvSpPr>
            <a:spLocks noGrp="1"/>
          </p:cNvSpPr>
          <p:nvPr>
            <p:ph type="body" sz="quarter" idx="10"/>
          </p:nvPr>
        </p:nvSpPr>
        <p:spPr bwMode="gray">
          <a:xfrm>
            <a:off x="493713" y="2673350"/>
            <a:ext cx="2606675" cy="349726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1C61E4C8-53FE-C244-B5D0-FE99E4D05FA8}"/>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3457047-3239-F945-BD7B-E385C9ADD806}"/>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5" name="Title 1">
            <a:extLst>
              <a:ext uri="{FF2B5EF4-FFF2-40B4-BE49-F238E27FC236}">
                <a16:creationId xmlns:a16="http://schemas.microsoft.com/office/drawing/2014/main" id="{6402AFBB-56F0-844A-908E-A30A3C9E9540}"/>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36461544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2DB42174-1A3D-4E93-A2B6-481349C97762}"/>
              </a:ext>
            </a:extLst>
          </p:cNvPr>
          <p:cNvSpPr/>
          <p:nvPr userDrawn="1"/>
        </p:nvSpPr>
        <p:spPr bwMode="gray">
          <a:xfrm>
            <a:off x="-165100" y="-152400"/>
            <a:ext cx="3871407" cy="6553184"/>
          </a:xfrm>
          <a:prstGeom prst="roundRect">
            <a:avLst>
              <a:gd name="adj" fmla="val 2097"/>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21" name="Text Placeholder 3">
            <a:extLst>
              <a:ext uri="{FF2B5EF4-FFF2-40B4-BE49-F238E27FC236}">
                <a16:creationId xmlns:a16="http://schemas.microsoft.com/office/drawing/2014/main" id="{D7D1B20A-E6D5-DE4A-9690-BA7897E749A8}"/>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F57C38EA-82FE-544D-BC2A-03C3ED4FEFF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Footer Placeholder 2">
            <a:extLst>
              <a:ext uri="{FF2B5EF4-FFF2-40B4-BE49-F238E27FC236}">
                <a16:creationId xmlns:a16="http://schemas.microsoft.com/office/drawing/2014/main" id="{182489EE-5829-274B-9F81-CD585E6115FD}"/>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24" name="Title 1">
            <a:extLst>
              <a:ext uri="{FF2B5EF4-FFF2-40B4-BE49-F238E27FC236}">
                <a16:creationId xmlns:a16="http://schemas.microsoft.com/office/drawing/2014/main" id="{0A4FDA66-F69A-A84C-81E6-655DE093CC24}"/>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660454763"/>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62DD8169-03BE-4545-AB75-752CFCB9BD19}"/>
              </a:ext>
            </a:extLst>
          </p:cNvPr>
          <p:cNvSpPr/>
          <p:nvPr userDrawn="1"/>
        </p:nvSpPr>
        <p:spPr bwMode="gray">
          <a:xfrm>
            <a:off x="-165100" y="-152400"/>
            <a:ext cx="3871407" cy="6553184"/>
          </a:xfrm>
          <a:prstGeom prst="roundRect">
            <a:avLst>
              <a:gd name="adj" fmla="val 2097"/>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7E00799F-9070-4F48-B2FF-0AF10577B71A}"/>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3062ABDB-8E2D-2646-84E6-58F1FAD3095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808A874-E181-3C46-ADE3-148ABA6EEAFA}"/>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5" name="Title 1">
            <a:extLst>
              <a:ext uri="{FF2B5EF4-FFF2-40B4-BE49-F238E27FC236}">
                <a16:creationId xmlns:a16="http://schemas.microsoft.com/office/drawing/2014/main" id="{0713C771-62F2-0F45-B55D-865FF67EA0DE}"/>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359514918"/>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3E9455E2-DBA5-444B-983B-338104922F0B}"/>
              </a:ext>
            </a:extLst>
          </p:cNvPr>
          <p:cNvSpPr/>
          <p:nvPr userDrawn="1"/>
        </p:nvSpPr>
        <p:spPr bwMode="gray">
          <a:xfrm>
            <a:off x="-165100" y="-152400"/>
            <a:ext cx="3871407" cy="6553184"/>
          </a:xfrm>
          <a:prstGeom prst="roundRect">
            <a:avLst>
              <a:gd name="adj" fmla="val 2097"/>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9D7EA0E4-8B51-4149-A2B3-E1579FBE52F7}"/>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E14C6BC6-74EB-7B49-9E33-6B520E760449}"/>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BADBDD29-6084-FC4C-BC05-D397C443DF46}"/>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5" name="Title 1">
            <a:extLst>
              <a:ext uri="{FF2B5EF4-FFF2-40B4-BE49-F238E27FC236}">
                <a16:creationId xmlns:a16="http://schemas.microsoft.com/office/drawing/2014/main" id="{F2533761-7353-8947-9BE2-92591B487503}"/>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13296583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preserve="1" userDrawn="1">
  <p:cSld name="Large Circle White">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chemeClr val="bg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EA514D3A-70CE-4812-A873-E8B92AB5CE62}"/>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3" name="Title 2">
            <a:extLst>
              <a:ext uri="{FF2B5EF4-FFF2-40B4-BE49-F238E27FC236}">
                <a16:creationId xmlns:a16="http://schemas.microsoft.com/office/drawing/2014/main" id="{9274620C-1F0C-B343-A2E5-A5600D2942C7}"/>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DB79993B-4669-3B44-8D38-0850A4815757}"/>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7886FD52-112E-4B46-B4D5-B3FE40596000}"/>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CF338098-9C38-5C41-9F6E-C2DB635628EC}"/>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16479004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preserve="1" userDrawn="1">
  <p:cSld name="Large Circle Nicke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chemeClr val="accent6">
              <a:lumMod val="40000"/>
              <a:lumOff val="60000"/>
            </a:schemeClr>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BBA70238-BC86-4481-AEB5-B9031B393928}"/>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2" name="Title 2">
            <a:extLst>
              <a:ext uri="{FF2B5EF4-FFF2-40B4-BE49-F238E27FC236}">
                <a16:creationId xmlns:a16="http://schemas.microsoft.com/office/drawing/2014/main" id="{A2AFDEB2-8AAA-DE48-8DBA-6BF9EF6D704E}"/>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61AD48BB-8517-C148-BF3A-87733F917AD1}"/>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920545EE-653F-B041-A734-672192C04363}"/>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BB10DE64-85FB-C740-B1EC-0DEBE80A912F}"/>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2401786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ull Image with Takeaway_Whit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83751204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preserve="1" userDrawn="1">
  <p:cSld name="Large Circle Blue">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10550D71-4DDC-433E-91D6-8DB10965057B}"/>
              </a:ext>
            </a:extLst>
          </p:cNvPr>
          <p:cNvSpPr>
            <a:spLocks/>
          </p:cNvSpPr>
          <p:nvPr userDrawn="1"/>
        </p:nvSpPr>
        <p:spPr bwMode="ltGray">
          <a:xfrm>
            <a:off x="7517108" y="-857339"/>
            <a:ext cx="8359183" cy="8572678"/>
          </a:xfrm>
          <a:prstGeom prst="ellipse">
            <a:avLst/>
          </a:prstGeom>
          <a:solidFill>
            <a:schemeClr val="accent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8" name="Footer Placeholder 2">
            <a:extLst>
              <a:ext uri="{FF2B5EF4-FFF2-40B4-BE49-F238E27FC236}">
                <a16:creationId xmlns:a16="http://schemas.microsoft.com/office/drawing/2014/main" id="{9D5E8CCD-FCF9-4B0B-A62F-907B1C0EFCEC}"/>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7" name="Title 2">
            <a:extLst>
              <a:ext uri="{FF2B5EF4-FFF2-40B4-BE49-F238E27FC236}">
                <a16:creationId xmlns:a16="http://schemas.microsoft.com/office/drawing/2014/main" id="{7B246259-76D6-B74C-A64A-CCBFC5D7D85B}"/>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8" name="Subtitle">
            <a:extLst>
              <a:ext uri="{FF2B5EF4-FFF2-40B4-BE49-F238E27FC236}">
                <a16:creationId xmlns:a16="http://schemas.microsoft.com/office/drawing/2014/main" id="{0AB770EA-5649-754F-967C-C4716DA97A16}"/>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Content Placeholder 4">
            <a:extLst>
              <a:ext uri="{FF2B5EF4-FFF2-40B4-BE49-F238E27FC236}">
                <a16:creationId xmlns:a16="http://schemas.microsoft.com/office/drawing/2014/main" id="{681C9D64-9B88-4044-9799-D79122BD3557}"/>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9">
            <a:extLst>
              <a:ext uri="{FF2B5EF4-FFF2-40B4-BE49-F238E27FC236}">
                <a16:creationId xmlns:a16="http://schemas.microsoft.com/office/drawing/2014/main" id="{627AF1A1-6C92-6240-81FA-2147DD27EC94}"/>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01484720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preserve="1" userDrawn="1">
  <p:cSld name="Large Circle Gun Meta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826177F-FC3F-2F42-98BC-69EF3FD7FC45}"/>
              </a:ext>
            </a:extLst>
          </p:cNvPr>
          <p:cNvSpPr>
            <a:spLocks/>
          </p:cNvSpPr>
          <p:nvPr userDrawn="1"/>
        </p:nvSpPr>
        <p:spPr bwMode="ltGray">
          <a:xfrm>
            <a:off x="7517108" y="-857339"/>
            <a:ext cx="8359183" cy="8572678"/>
          </a:xfrm>
          <a:prstGeom prst="ellipse">
            <a:avLst/>
          </a:prstGeom>
          <a:solidFill>
            <a:schemeClr val="accent5"/>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D5CEE6F9-1E4B-4C9A-946F-D83A264DC746}"/>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2" name="Title 2">
            <a:extLst>
              <a:ext uri="{FF2B5EF4-FFF2-40B4-BE49-F238E27FC236}">
                <a16:creationId xmlns:a16="http://schemas.microsoft.com/office/drawing/2014/main" id="{0B7058E8-725E-C84D-AF48-4FAF9C2EB9F6}"/>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46859A5A-C3CA-B947-AA31-16540E8ED234}"/>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82799493-50F9-C645-A15F-AF98EB7D8D59}"/>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1A833B55-A7C3-854B-BA7F-F4BD4B65F5D8}"/>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19545747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preserve="1" userDrawn="1">
  <p:cSld name="Large Circle Midnight">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AE47188-2E65-7E46-B32C-E78D883C6DCA}"/>
              </a:ext>
            </a:extLst>
          </p:cNvPr>
          <p:cNvSpPr>
            <a:spLocks/>
          </p:cNvSpPr>
          <p:nvPr userDrawn="1"/>
        </p:nvSpPr>
        <p:spPr bwMode="ltGray">
          <a:xfrm>
            <a:off x="7517108" y="-857339"/>
            <a:ext cx="8359183" cy="8572678"/>
          </a:xfrm>
          <a:prstGeom prst="ellipse">
            <a:avLst/>
          </a:prstGeom>
          <a:solidFill>
            <a:schemeClr val="tx2"/>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CA8F4DA7-4CDA-4E93-B875-4157AC85CAEB}"/>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9" name="Title 2">
            <a:extLst>
              <a:ext uri="{FF2B5EF4-FFF2-40B4-BE49-F238E27FC236}">
                <a16:creationId xmlns:a16="http://schemas.microsoft.com/office/drawing/2014/main" id="{3EA31D99-8C5B-7B44-8F12-D57457CBA784}"/>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2" name="Subtitle">
            <a:extLst>
              <a:ext uri="{FF2B5EF4-FFF2-40B4-BE49-F238E27FC236}">
                <a16:creationId xmlns:a16="http://schemas.microsoft.com/office/drawing/2014/main" id="{92784E52-9B2E-7748-80BB-844DED7D24DE}"/>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Content Placeholder 4">
            <a:extLst>
              <a:ext uri="{FF2B5EF4-FFF2-40B4-BE49-F238E27FC236}">
                <a16:creationId xmlns:a16="http://schemas.microsoft.com/office/drawing/2014/main" id="{260A92EA-6842-964F-864F-6425261A0780}"/>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9">
            <a:extLst>
              <a:ext uri="{FF2B5EF4-FFF2-40B4-BE49-F238E27FC236}">
                <a16:creationId xmlns:a16="http://schemas.microsoft.com/office/drawing/2014/main" id="{EE566E6D-F0F7-6449-A21D-F146C5051BB5}"/>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79376985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preserve="1" userDrawn="1">
  <p:cSld name="Segue White">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71450" y="-152401"/>
            <a:ext cx="10904538" cy="6516131"/>
          </a:xfrm>
          <a:prstGeom prst="roundRect">
            <a:avLst>
              <a:gd name="adj" fmla="val 1263"/>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8E31F24-408B-034C-891A-D4CD9B80A98F}"/>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1196974897"/>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preserve="1" userDrawn="1">
  <p:cSld name="Segue Nicke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373813418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preserve="1" userDrawn="1">
  <p:cSld name="Segue Blue">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0" y="-152401"/>
            <a:ext cx="10904538" cy="6516131"/>
          </a:xfrm>
          <a:prstGeom prst="roundRect">
            <a:avLst>
              <a:gd name="adj" fmla="val 1263"/>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31" name="Title 1">
            <a:extLst>
              <a:ext uri="{FF2B5EF4-FFF2-40B4-BE49-F238E27FC236}">
                <a16:creationId xmlns:a16="http://schemas.microsoft.com/office/drawing/2014/main" id="{93EDA90E-CAE4-B04E-BBDA-181C0E0E04D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32" name="Subtitle">
            <a:extLst>
              <a:ext uri="{FF2B5EF4-FFF2-40B4-BE49-F238E27FC236}">
                <a16:creationId xmlns:a16="http://schemas.microsoft.com/office/drawing/2014/main" id="{12BC0725-E8C3-0C43-AD45-92349F42DC34}"/>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9304340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preserve="1" userDrawn="1">
  <p:cSld name="Segue Gun Meta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746155273"/>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preserve="1" userDrawn="1">
  <p:cSld name="Segue Midnight">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166450720"/>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preserve="1" userDrawn="1">
  <p:cSld name="Segue White 2">
    <p:bg>
      <p:bgPr>
        <a:solidFill>
          <a:srgbClr val="FFFFFF"/>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71450" y="-152401"/>
            <a:ext cx="10904538" cy="6516131"/>
          </a:xfrm>
          <a:prstGeom prst="roundRect">
            <a:avLst>
              <a:gd name="adj" fmla="val 1263"/>
            </a:avLst>
          </a:prstGeom>
          <a:solidFill>
            <a:srgbClr val="FAFBF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302027788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preserve="1" userDrawn="1">
  <p:cSld name="Segue Nickel 2">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rgbClr val="D3DAE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1200711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Gun Metal">
    <p:bg>
      <p:bgPr>
        <a:solidFill>
          <a:schemeClr val="accent5"/>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B7329F7A-F684-4776-994A-3A656ABA9581}"/>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3D4F6B"/>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4" name="Text Placeholder 48">
            <a:extLst>
              <a:ext uri="{FF2B5EF4-FFF2-40B4-BE49-F238E27FC236}">
                <a16:creationId xmlns:a16="http://schemas.microsoft.com/office/drawing/2014/main" id="{51A2E1C5-0E40-1243-837A-54873794C32F}"/>
              </a:ext>
            </a:extLst>
          </p:cNvPr>
          <p:cNvSpPr>
            <a:spLocks noGrp="1"/>
          </p:cNvSpPr>
          <p:nvPr>
            <p:ph type="body" sz="quarter" idx="14" hasCustomPrompt="1"/>
          </p:nvPr>
        </p:nvSpPr>
        <p:spPr bwMode="gray">
          <a:xfrm>
            <a:off x="477369" y="5527626"/>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97FC8AC1-D033-B9FF-0F8C-CEBF0C300671}"/>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9734089C-8E02-8D96-F22C-04C3B1C245D9}"/>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3E3AF855-3611-0106-B775-3EBADA15C3BA}"/>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3E0DF7D0-FEC6-B774-BCEC-EA89597AA878}"/>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47375881-F3B9-B0F8-CEA2-FF68FCDAE13B}"/>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A2E50025-980F-C681-ED48-CF50A3D7D211}"/>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6">
                    <a:lumMod val="40000"/>
                    <a:lumOff val="6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3270332166"/>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Full Image with Takeaway_Nicke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6">
              <a:lumMod val="40000"/>
              <a:lumOff val="6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414533480"/>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preserve="1" userDrawn="1">
  <p:cSld name="Segue Blue 2">
    <p:bg>
      <p:bgPr>
        <a:solidFill>
          <a:schemeClr val="accent1"/>
        </a:solidFill>
        <a:effectLst/>
      </p:bgPr>
    </p:bg>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0" y="-152401"/>
            <a:ext cx="10904538" cy="6516131"/>
          </a:xfrm>
          <a:prstGeom prst="roundRect">
            <a:avLst>
              <a:gd name="adj" fmla="val 1263"/>
            </a:avLst>
          </a:prstGeom>
          <a:solidFill>
            <a:srgbClr val="214DC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4173383009"/>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preserve="1" userDrawn="1">
  <p:cSld name="Segue Gun Metal 2">
    <p:bg>
      <p:bgPr>
        <a:solidFill>
          <a:schemeClr val="accent5"/>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rgbClr val="44536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3017242079"/>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preserve="1" userDrawn="1">
  <p:cSld name="Segue Midnight 2">
    <p:bg>
      <p:bgPr>
        <a:solidFill>
          <a:schemeClr val="tx2"/>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rgbClr val="09213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973784567"/>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preserve="1" userDrawn="1">
  <p:cSld name="Quote White">
    <p:bg>
      <p:bgPr>
        <a:gradFill>
          <a:gsLst>
            <a:gs pos="4000">
              <a:schemeClr val="bg1"/>
            </a:gs>
            <a:gs pos="35000">
              <a:schemeClr val="accent6">
                <a:lumMod val="20000"/>
                <a:lumOff val="80000"/>
              </a:schemeClr>
            </a:gs>
            <a:gs pos="100000">
              <a:schemeClr val="accent6">
                <a:lumMod val="40000"/>
                <a:lumOff val="60000"/>
              </a:schemeClr>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0A9A91B8-A650-FF42-8B84-8EE8AA9B4732}"/>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B5E7CF3F-BD3B-7D42-BDAB-A4F74F05340E}"/>
              </a:ext>
            </a:extLst>
          </p:cNvPr>
          <p:cNvSpPr>
            <a:spLocks noGrp="1"/>
          </p:cNvSpPr>
          <p:nvPr>
            <p:ph type="body" sz="quarter" idx="10" hasCustomPrompt="1"/>
          </p:nvPr>
        </p:nvSpPr>
        <p:spPr bwMode="black">
          <a:xfrm>
            <a:off x="495301" y="612769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82B27882-C065-5746-8F41-9F6ECE7B8919}"/>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tx2"/>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160380967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preserve="1" userDrawn="1">
  <p:cSld name="Quote Nickel">
    <p:bg>
      <p:bgPr>
        <a:gradFill>
          <a:gsLst>
            <a:gs pos="4000">
              <a:schemeClr val="accent6">
                <a:lumMod val="40000"/>
                <a:lumOff val="60000"/>
              </a:schemeClr>
            </a:gs>
            <a:gs pos="40000">
              <a:schemeClr val="accent6">
                <a:lumMod val="60000"/>
                <a:lumOff val="40000"/>
              </a:schemeClr>
            </a:gs>
            <a:gs pos="100000">
              <a:schemeClr val="accent6"/>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A2F7BADB-3391-9744-BEE5-43CB8B0262A2}"/>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233A71B2-4B0B-7C4A-A016-0D15C51DE1F2}"/>
              </a:ext>
            </a:extLst>
          </p:cNvPr>
          <p:cNvSpPr>
            <a:spLocks noGrp="1"/>
          </p:cNvSpPr>
          <p:nvPr>
            <p:ph type="body" sz="quarter" idx="10" hasCustomPrompt="1"/>
          </p:nvPr>
        </p:nvSpPr>
        <p:spPr bwMode="black">
          <a:xfrm>
            <a:off x="495301" y="612769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9AEDA435-60E2-A642-AF9F-76D94424393A}"/>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tx2"/>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149343524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gradFill>
          <a:gsLst>
            <a:gs pos="4000">
              <a:srgbClr val="355FE0"/>
            </a:gs>
            <a:gs pos="35000">
              <a:schemeClr val="accent1"/>
            </a:gs>
            <a:gs pos="100000">
              <a:srgbClr val="0033B4"/>
            </a:gs>
          </a:gsLst>
          <a:lin ang="2700000" scaled="1"/>
        </a:gradFill>
        <a:effectLst/>
      </p:bgPr>
    </p:bg>
    <p:spTree>
      <p:nvGrpSpPr>
        <p:cNvPr id="1" name=""/>
        <p:cNvGrpSpPr/>
        <p:nvPr/>
      </p:nvGrpSpPr>
      <p:grpSpPr>
        <a:xfrm>
          <a:off x="0" y="0"/>
          <a:ext cx="0" cy="0"/>
          <a:chOff x="0" y="0"/>
          <a:chExt cx="0" cy="0"/>
        </a:xfrm>
      </p:grpSpPr>
      <p:sp>
        <p:nvSpPr>
          <p:cNvPr id="11" name="Text Placeholder 47">
            <a:extLst>
              <a:ext uri="{FF2B5EF4-FFF2-40B4-BE49-F238E27FC236}">
                <a16:creationId xmlns:a16="http://schemas.microsoft.com/office/drawing/2014/main" id="{BAC4BF12-B8EA-F047-93AC-C45226964A8D}"/>
              </a:ext>
            </a:extLst>
          </p:cNvPr>
          <p:cNvSpPr>
            <a:spLocks noGrp="1"/>
          </p:cNvSpPr>
          <p:nvPr>
            <p:ph type="body" sz="quarter" idx="11" hasCustomPrompt="1"/>
          </p:nvPr>
        </p:nvSpPr>
        <p:spPr bwMode="black">
          <a:xfrm>
            <a:off x="4054475" y="6120121"/>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9" name="Text Placeholder 43">
            <a:extLst>
              <a:ext uri="{FF2B5EF4-FFF2-40B4-BE49-F238E27FC236}">
                <a16:creationId xmlns:a16="http://schemas.microsoft.com/office/drawing/2014/main" id="{3278FA1E-1A1D-1D48-908F-C0816E40AB17}"/>
              </a:ext>
            </a:extLst>
          </p:cNvPr>
          <p:cNvSpPr>
            <a:spLocks noGrp="1"/>
          </p:cNvSpPr>
          <p:nvPr>
            <p:ph type="body" sz="quarter" idx="10" hasCustomPrompt="1"/>
          </p:nvPr>
        </p:nvSpPr>
        <p:spPr bwMode="black">
          <a:xfrm>
            <a:off x="502285" y="6120040"/>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bg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12" name="Text Placeholder 49">
            <a:extLst>
              <a:ext uri="{FF2B5EF4-FFF2-40B4-BE49-F238E27FC236}">
                <a16:creationId xmlns:a16="http://schemas.microsoft.com/office/drawing/2014/main" id="{2F54F312-D712-9F4D-8B66-773B1F3A753E}"/>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331917819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preserve="1" userDrawn="1">
  <p:cSld name="Quote Gunmetal">
    <p:bg>
      <p:bgPr>
        <a:gradFill>
          <a:gsLst>
            <a:gs pos="4000">
              <a:srgbClr val="586B8A"/>
            </a:gs>
            <a:gs pos="35000">
              <a:schemeClr val="accent5"/>
            </a:gs>
            <a:gs pos="100000">
              <a:srgbClr val="2F394B"/>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FA5C1A55-A7FD-634C-A0DD-2F5E7ED9633F}"/>
              </a:ext>
            </a:extLst>
          </p:cNvPr>
          <p:cNvSpPr>
            <a:spLocks noGrp="1"/>
          </p:cNvSpPr>
          <p:nvPr>
            <p:ph type="body" sz="quarter" idx="11" hasCustomPrompt="1"/>
          </p:nvPr>
        </p:nvSpPr>
        <p:spPr bwMode="black">
          <a:xfrm>
            <a:off x="4054475" y="6127695"/>
            <a:ext cx="7635240" cy="284752"/>
          </a:xfrm>
          <a:prstGeom prst="rect">
            <a:avLst/>
          </a:prstGeom>
        </p:spPr>
        <p:txBody>
          <a:bodyPr anchor="ctr"/>
          <a:lstStyle>
            <a:lvl1pPr marL="0" indent="0" algn="l">
              <a:lnSpc>
                <a:spcPct val="96000"/>
              </a:lnSpc>
              <a:buNone/>
              <a:defRPr sz="1600">
                <a:solidFill>
                  <a:schemeClr val="accent2">
                    <a:lumMod val="60000"/>
                    <a:lumOff val="40000"/>
                  </a:schemeClr>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3AFEEAB1-7A23-D941-BDA6-524848C38751}"/>
              </a:ext>
            </a:extLst>
          </p:cNvPr>
          <p:cNvSpPr>
            <a:spLocks noGrp="1"/>
          </p:cNvSpPr>
          <p:nvPr>
            <p:ph type="body" sz="quarter" idx="10" hasCustomPrompt="1"/>
          </p:nvPr>
        </p:nvSpPr>
        <p:spPr bwMode="black">
          <a:xfrm>
            <a:off x="504826" y="6120040"/>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2">
                    <a:lumMod val="60000"/>
                    <a:lumOff val="40000"/>
                  </a:schemeClr>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14862A1D-6971-7649-A4FD-7FF52B799757}"/>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3309818954"/>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preserve="1" userDrawn="1">
  <p:cSld name="Quote Midnight">
    <p:bg>
      <p:bgPr>
        <a:gradFill>
          <a:gsLst>
            <a:gs pos="4000">
              <a:srgbClr val="0F3459"/>
            </a:gs>
            <a:gs pos="35000">
              <a:schemeClr val="tx2"/>
            </a:gs>
            <a:gs pos="100000">
              <a:srgbClr val="05111D"/>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3FDFC356-FA50-5545-9192-D32F635E6175}"/>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3"/>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C7A35B22-84BA-4942-9B72-5B1075329A9B}"/>
              </a:ext>
            </a:extLst>
          </p:cNvPr>
          <p:cNvSpPr>
            <a:spLocks noGrp="1"/>
          </p:cNvSpPr>
          <p:nvPr>
            <p:ph type="body" sz="quarter" idx="10" hasCustomPrompt="1"/>
          </p:nvPr>
        </p:nvSpPr>
        <p:spPr bwMode="black">
          <a:xfrm>
            <a:off x="495299" y="613191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3"/>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E0666273-162B-D24C-AF15-5645BD21EA4B}"/>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4148136149"/>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preserve="1" userDrawn="1">
  <p:cSld name="Thank You White">
    <p:bg>
      <p:bgPr>
        <a:solidFill>
          <a:schemeClr val="bg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20000"/>
              <a:lumOff val="8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5" name="TextBox 24">
            <a:extLst>
              <a:ext uri="{FF2B5EF4-FFF2-40B4-BE49-F238E27FC236}">
                <a16:creationId xmlns:a16="http://schemas.microsoft.com/office/drawing/2014/main" id="{E62551AF-526D-428B-862C-907D5068C57C}"/>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chemeClr val="accent6">
                    <a:lumMod val="40000"/>
                    <a:lumOff val="6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chemeClr val="accent6">
                    <a:lumMod val="40000"/>
                    <a:lumOff val="6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chemeClr val="accent6">
                    <a:lumMod val="40000"/>
                    <a:lumOff val="6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chemeClr val="accent6">
                    <a:lumMod val="40000"/>
                    <a:lumOff val="6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u</a:t>
            </a:r>
          </a:p>
        </p:txBody>
      </p:sp>
      <p:sp>
        <p:nvSpPr>
          <p:cNvPr id="39" name="TextBox 38">
            <a:extLst>
              <a:ext uri="{FF2B5EF4-FFF2-40B4-BE49-F238E27FC236}">
                <a16:creationId xmlns:a16="http://schemas.microsoft.com/office/drawing/2014/main" id="{9E645FF0-4207-4C90-8CE9-2E601D81A337}"/>
              </a:ext>
            </a:extLst>
          </p:cNvPr>
          <p:cNvSpPr txBox="1"/>
          <p:nvPr userDrawn="1"/>
        </p:nvSpPr>
        <p:spPr bwMode="gray">
          <a:xfrm>
            <a:off x="4313238" y="5441831"/>
            <a:ext cx="4101089"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©2018-2022 Qualcomm Technologies, Inc. and/or its affiliated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registered trademarks of their respective owners.</a:t>
            </a:r>
          </a:p>
        </p:txBody>
      </p:sp>
      <p:sp>
        <p:nvSpPr>
          <p:cNvPr id="44" name="TextBox 43">
            <a:extLst>
              <a:ext uri="{FF2B5EF4-FFF2-40B4-BE49-F238E27FC236}">
                <a16:creationId xmlns:a16="http://schemas.microsoft.com/office/drawing/2014/main" id="{7E26BA33-6378-4AEA-8D5E-1735165C76C7}"/>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qualcomm.com &amp; qualcomm.com/blog</a:t>
            </a:r>
          </a:p>
        </p:txBody>
      </p:sp>
      <p:sp>
        <p:nvSpPr>
          <p:cNvPr id="28" name="TextBox 27">
            <a:extLst>
              <a:ext uri="{FF2B5EF4-FFF2-40B4-BE49-F238E27FC236}">
                <a16:creationId xmlns:a16="http://schemas.microsoft.com/office/drawing/2014/main" id="{42769655-B7D3-BF0A-8736-695F37B9AE92}"/>
              </a:ext>
            </a:extLst>
          </p:cNvPr>
          <p:cNvSpPr txBox="1"/>
          <p:nvPr userDrawn="1"/>
        </p:nvSpPr>
        <p:spPr bwMode="gray">
          <a:xfrm>
            <a:off x="7886701" y="5441831"/>
            <a:ext cx="3858610" cy="861774"/>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the Qualcomm corporate structure, as applicable.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includes our licensing business, QTL, and the vast majority of our patent portfolio.</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 subsidiary of Qualcomm Incorporated, operates,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along with its subsidiaries, substantially all of our engineering, research and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development functions, and substantially all of our products and services businesses,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including our QCT semiconductor business.</a:t>
            </a: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grpSp>
        <p:nvGrpSpPr>
          <p:cNvPr id="29" name="Group 28">
            <a:extLst>
              <a:ext uri="{FF2B5EF4-FFF2-40B4-BE49-F238E27FC236}">
                <a16:creationId xmlns:a16="http://schemas.microsoft.com/office/drawing/2014/main" id="{5F8D9654-726B-330A-4BD0-985CC87DEF53}"/>
              </a:ext>
            </a:extLst>
          </p:cNvPr>
          <p:cNvGrpSpPr/>
          <p:nvPr userDrawn="1"/>
        </p:nvGrpSpPr>
        <p:grpSpPr>
          <a:xfrm>
            <a:off x="1710812" y="5696712"/>
            <a:ext cx="1036171" cy="137160"/>
            <a:chOff x="2442332" y="4081331"/>
            <a:chExt cx="1036171" cy="137160"/>
          </a:xfrm>
          <a:solidFill>
            <a:schemeClr val="tx2"/>
          </a:solidFill>
        </p:grpSpPr>
        <p:sp>
          <p:nvSpPr>
            <p:cNvPr id="30" name="Freeform 12">
              <a:extLst>
                <a:ext uri="{FF2B5EF4-FFF2-40B4-BE49-F238E27FC236}">
                  <a16:creationId xmlns:a16="http://schemas.microsoft.com/office/drawing/2014/main" id="{08E5BCE7-99E6-86C6-9BEF-06FE5EA07F7C}"/>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051CF8C3-B7CB-5240-3B10-EDC3FE69E7AE}"/>
                </a:ext>
              </a:extLst>
            </p:cNvPr>
            <p:cNvGrpSpPr>
              <a:grpSpLocks noChangeAspect="1"/>
            </p:cNvGrpSpPr>
            <p:nvPr/>
          </p:nvGrpSpPr>
          <p:grpSpPr bwMode="gray">
            <a:xfrm>
              <a:off x="2442332" y="4081331"/>
              <a:ext cx="138792" cy="137160"/>
              <a:chOff x="3331" y="1656"/>
              <a:chExt cx="1020" cy="1008"/>
            </a:xfrm>
            <a:grpFill/>
          </p:grpSpPr>
          <p:sp>
            <p:nvSpPr>
              <p:cNvPr id="38" name="Freeform 6">
                <a:extLst>
                  <a:ext uri="{FF2B5EF4-FFF2-40B4-BE49-F238E27FC236}">
                    <a16:creationId xmlns:a16="http://schemas.microsoft.com/office/drawing/2014/main" id="{E67FFCF4-6BC4-4C0B-123A-C50389AF369B}"/>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EF3F5689-03D1-CD72-3B35-F67EB877F206}"/>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2" name="Group 4">
              <a:extLst>
                <a:ext uri="{FF2B5EF4-FFF2-40B4-BE49-F238E27FC236}">
                  <a16:creationId xmlns:a16="http://schemas.microsoft.com/office/drawing/2014/main" id="{A2D6CA45-1A15-70B5-5A99-A4308370A7DF}"/>
                </a:ext>
              </a:extLst>
            </p:cNvPr>
            <p:cNvGrpSpPr>
              <a:grpSpLocks noChangeAspect="1"/>
            </p:cNvGrpSpPr>
            <p:nvPr/>
          </p:nvGrpSpPr>
          <p:grpSpPr bwMode="auto">
            <a:xfrm>
              <a:off x="2877851" y="4081836"/>
              <a:ext cx="136034" cy="136150"/>
              <a:chOff x="2653" y="972"/>
              <a:chExt cx="2372" cy="2374"/>
            </a:xfrm>
            <a:grpFill/>
          </p:grpSpPr>
          <p:sp>
            <p:nvSpPr>
              <p:cNvPr id="35" name="Freeform 5">
                <a:extLst>
                  <a:ext uri="{FF2B5EF4-FFF2-40B4-BE49-F238E27FC236}">
                    <a16:creationId xmlns:a16="http://schemas.microsoft.com/office/drawing/2014/main" id="{86920FC4-92E1-DE43-42D4-A36C1F973A01}"/>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6" name="Freeform 6">
                <a:extLst>
                  <a:ext uri="{FF2B5EF4-FFF2-40B4-BE49-F238E27FC236}">
                    <a16:creationId xmlns:a16="http://schemas.microsoft.com/office/drawing/2014/main" id="{A097CA6B-4D8C-D44C-3B3F-67B5A85BCCAD}"/>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Oval 7">
                <a:extLst>
                  <a:ext uri="{FF2B5EF4-FFF2-40B4-BE49-F238E27FC236}">
                    <a16:creationId xmlns:a16="http://schemas.microsoft.com/office/drawing/2014/main" id="{B33D91C7-3C77-43B8-FA1E-690164263E8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3" name="Graphic 32">
              <a:extLst>
                <a:ext uri="{FF2B5EF4-FFF2-40B4-BE49-F238E27FC236}">
                  <a16:creationId xmlns:a16="http://schemas.microsoft.com/office/drawing/2014/main" id="{8A9B8798-24F0-BD54-4DA7-7F134271E08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4" name="Graphic 33">
              <a:extLst>
                <a:ext uri="{FF2B5EF4-FFF2-40B4-BE49-F238E27FC236}">
                  <a16:creationId xmlns:a16="http://schemas.microsoft.com/office/drawing/2014/main" id="{21A0DD81-1551-14EF-B4D8-5E9915CCC1F8}"/>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Tree>
    <p:extLst>
      <p:ext uri="{BB962C8B-B14F-4D97-AF65-F5344CB8AC3E}">
        <p14:creationId xmlns:p14="http://schemas.microsoft.com/office/powerpoint/2010/main" val="301939285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60000"/>
              <a:lumOff val="4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44" name="TextBox 43">
            <a:extLst>
              <a:ext uri="{FF2B5EF4-FFF2-40B4-BE49-F238E27FC236}">
                <a16:creationId xmlns:a16="http://schemas.microsoft.com/office/drawing/2014/main" id="{C08BE0CF-A0BD-420A-A60E-2BCB53E831F6}"/>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qualcomm.com &amp; qualcomm.com/blog</a:t>
            </a:r>
          </a:p>
        </p:txBody>
      </p:sp>
      <p:sp>
        <p:nvSpPr>
          <p:cNvPr id="32" name="TextBox 31">
            <a:extLst>
              <a:ext uri="{FF2B5EF4-FFF2-40B4-BE49-F238E27FC236}">
                <a16:creationId xmlns:a16="http://schemas.microsoft.com/office/drawing/2014/main" id="{04C8F070-5B83-5C4D-83FC-6FC26B8CF386}"/>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CAD2E0"/>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CAD2E0"/>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CAD2E0"/>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CAD2E0"/>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CAD2E0"/>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u</a:t>
            </a:r>
          </a:p>
        </p:txBody>
      </p:sp>
      <p:grpSp>
        <p:nvGrpSpPr>
          <p:cNvPr id="27" name="Group 26">
            <a:extLst>
              <a:ext uri="{FF2B5EF4-FFF2-40B4-BE49-F238E27FC236}">
                <a16:creationId xmlns:a16="http://schemas.microsoft.com/office/drawing/2014/main" id="{45126FBF-A5C8-E753-702F-BE6629CA1F8E}"/>
              </a:ext>
            </a:extLst>
          </p:cNvPr>
          <p:cNvGrpSpPr/>
          <p:nvPr userDrawn="1"/>
        </p:nvGrpSpPr>
        <p:grpSpPr>
          <a:xfrm>
            <a:off x="1710812" y="5696712"/>
            <a:ext cx="1036171" cy="137160"/>
            <a:chOff x="2442332" y="4081331"/>
            <a:chExt cx="1036171" cy="137160"/>
          </a:xfrm>
          <a:solidFill>
            <a:schemeClr val="tx2"/>
          </a:solidFill>
        </p:grpSpPr>
        <p:sp>
          <p:nvSpPr>
            <p:cNvPr id="28" name="Freeform 12">
              <a:extLst>
                <a:ext uri="{FF2B5EF4-FFF2-40B4-BE49-F238E27FC236}">
                  <a16:creationId xmlns:a16="http://schemas.microsoft.com/office/drawing/2014/main" id="{BCE9D064-F704-8362-39B8-D61F18A05C82}"/>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57A26EB6-BF0D-3631-40BF-D8EEE225336D}"/>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208F8E96-E928-21FA-EFEE-ADFA54D21400}"/>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AC1DD193-55D1-442F-0C4B-13D489394677}"/>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AA4E505B-3C25-224A-D3F6-938F9C2D82D7}"/>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B94371F3-6684-AFD8-9A10-E321127995F5}"/>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Freeform 6">
                <a:extLst>
                  <a:ext uri="{FF2B5EF4-FFF2-40B4-BE49-F238E27FC236}">
                    <a16:creationId xmlns:a16="http://schemas.microsoft.com/office/drawing/2014/main" id="{BBDC5DC2-A3E5-2962-AF11-1A51499DB79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Oval 7">
                <a:extLst>
                  <a:ext uri="{FF2B5EF4-FFF2-40B4-BE49-F238E27FC236}">
                    <a16:creationId xmlns:a16="http://schemas.microsoft.com/office/drawing/2014/main" id="{A37CBBE8-47E6-18A7-6A66-9009E9619601}"/>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4" name="Graphic 33">
              <a:extLst>
                <a:ext uri="{FF2B5EF4-FFF2-40B4-BE49-F238E27FC236}">
                  <a16:creationId xmlns:a16="http://schemas.microsoft.com/office/drawing/2014/main" id="{B9949FE9-C734-1308-F4E7-E12D5825CE4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5B843766-C686-78CC-9812-118C4BFBBA7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20" name="TextBox 19">
            <a:extLst>
              <a:ext uri="{FF2B5EF4-FFF2-40B4-BE49-F238E27FC236}">
                <a16:creationId xmlns:a16="http://schemas.microsoft.com/office/drawing/2014/main" id="{CB53DCFA-2CDA-FA28-220F-FF5D2D674F84}"/>
              </a:ext>
            </a:extLst>
          </p:cNvPr>
          <p:cNvSpPr txBox="1"/>
          <p:nvPr userDrawn="1"/>
        </p:nvSpPr>
        <p:spPr bwMode="gray">
          <a:xfrm>
            <a:off x="4313238" y="5441831"/>
            <a:ext cx="4101089"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©2018-2022 Qualcomm Technologies, Inc. and/or its affiliated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registered trademarks of their respective owners.</a:t>
            </a:r>
          </a:p>
        </p:txBody>
      </p:sp>
      <p:sp>
        <p:nvSpPr>
          <p:cNvPr id="21" name="TextBox 20">
            <a:extLst>
              <a:ext uri="{FF2B5EF4-FFF2-40B4-BE49-F238E27FC236}">
                <a16:creationId xmlns:a16="http://schemas.microsoft.com/office/drawing/2014/main" id="{5F5E6746-EB76-DA4D-C8F9-3CE4360509E9}"/>
              </a:ext>
            </a:extLst>
          </p:cNvPr>
          <p:cNvSpPr txBox="1"/>
          <p:nvPr userDrawn="1"/>
        </p:nvSpPr>
        <p:spPr bwMode="gray">
          <a:xfrm>
            <a:off x="7886701" y="5441831"/>
            <a:ext cx="3858610" cy="861774"/>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the Qualcomm corporate structure, as applicable.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includes our licensing business, QTL, and the vast majority of our patent portfolio.</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 subsidiary of Qualcomm Incorporated, operates,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along with its subsidiaries, substantially all of our engineering, research and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development functions, and substantially all of our products and services businesses,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including our QCT semiconductor business.</a:t>
            </a:r>
          </a:p>
        </p:txBody>
      </p:sp>
    </p:spTree>
    <p:extLst>
      <p:ext uri="{BB962C8B-B14F-4D97-AF65-F5344CB8AC3E}">
        <p14:creationId xmlns:p14="http://schemas.microsoft.com/office/powerpoint/2010/main" val="3094577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 Image with Takeaway_Blu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517385303"/>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p:bgPr>
        <a:solidFill>
          <a:schemeClr val="accent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214ACD"/>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68" name="TextBox 67">
            <a:extLst>
              <a:ext uri="{FF2B5EF4-FFF2-40B4-BE49-F238E27FC236}">
                <a16:creationId xmlns:a16="http://schemas.microsoft.com/office/drawing/2014/main" id="{2C46E43E-DAC5-48FD-B064-58807FF1A8C2}"/>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18" name="TextBox 17">
            <a:extLst>
              <a:ext uri="{FF2B5EF4-FFF2-40B4-BE49-F238E27FC236}">
                <a16:creationId xmlns:a16="http://schemas.microsoft.com/office/drawing/2014/main" id="{57DEABFE-66C4-5947-8424-FF8BFD492C38}"/>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1F46C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1F46C3"/>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1F46C3"/>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1F46C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1F46C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u</a:t>
            </a:r>
          </a:p>
        </p:txBody>
      </p:sp>
      <p:grpSp>
        <p:nvGrpSpPr>
          <p:cNvPr id="20" name="Group 19">
            <a:extLst>
              <a:ext uri="{FF2B5EF4-FFF2-40B4-BE49-F238E27FC236}">
                <a16:creationId xmlns:a16="http://schemas.microsoft.com/office/drawing/2014/main" id="{2841E068-486B-0543-4130-3D8176627778}"/>
              </a:ext>
            </a:extLst>
          </p:cNvPr>
          <p:cNvGrpSpPr/>
          <p:nvPr userDrawn="1"/>
        </p:nvGrpSpPr>
        <p:grpSpPr>
          <a:xfrm>
            <a:off x="1710812" y="5696712"/>
            <a:ext cx="1036171" cy="137160"/>
            <a:chOff x="2442332" y="4081331"/>
            <a:chExt cx="1036171" cy="137160"/>
          </a:xfrm>
          <a:solidFill>
            <a:schemeClr val="bg1"/>
          </a:solidFill>
        </p:grpSpPr>
        <p:sp>
          <p:nvSpPr>
            <p:cNvPr id="21" name="Freeform 12">
              <a:extLst>
                <a:ext uri="{FF2B5EF4-FFF2-40B4-BE49-F238E27FC236}">
                  <a16:creationId xmlns:a16="http://schemas.microsoft.com/office/drawing/2014/main" id="{CDE91238-9485-8E94-027E-16F7C041DF5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233E33BB-455A-9947-5EE1-DF56753F870F}"/>
                </a:ext>
              </a:extLst>
            </p:cNvPr>
            <p:cNvGrpSpPr>
              <a:grpSpLocks noChangeAspect="1"/>
            </p:cNvGrpSpPr>
            <p:nvPr/>
          </p:nvGrpSpPr>
          <p:grpSpPr bwMode="gray">
            <a:xfrm>
              <a:off x="2442332" y="4081331"/>
              <a:ext cx="138792" cy="137160"/>
              <a:chOff x="3331" y="1656"/>
              <a:chExt cx="1020" cy="1008"/>
            </a:xfrm>
            <a:grpFill/>
          </p:grpSpPr>
          <p:sp>
            <p:nvSpPr>
              <p:cNvPr id="33" name="Freeform 6">
                <a:extLst>
                  <a:ext uri="{FF2B5EF4-FFF2-40B4-BE49-F238E27FC236}">
                    <a16:creationId xmlns:a16="http://schemas.microsoft.com/office/drawing/2014/main" id="{C8B65F3F-3643-23C8-939A-CFFEDC20343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34" name="Freeform 7">
                <a:extLst>
                  <a:ext uri="{FF2B5EF4-FFF2-40B4-BE49-F238E27FC236}">
                    <a16:creationId xmlns:a16="http://schemas.microsoft.com/office/drawing/2014/main" id="{9A36BC85-9A15-8F8B-C0A9-0CFC53B9D398}"/>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27" name="Group 4">
              <a:extLst>
                <a:ext uri="{FF2B5EF4-FFF2-40B4-BE49-F238E27FC236}">
                  <a16:creationId xmlns:a16="http://schemas.microsoft.com/office/drawing/2014/main" id="{04476DB9-9A8B-9A53-594B-AA02AE22E7E2}"/>
                </a:ext>
              </a:extLst>
            </p:cNvPr>
            <p:cNvGrpSpPr>
              <a:grpSpLocks noChangeAspect="1"/>
            </p:cNvGrpSpPr>
            <p:nvPr/>
          </p:nvGrpSpPr>
          <p:grpSpPr bwMode="auto">
            <a:xfrm>
              <a:off x="2877851" y="4081836"/>
              <a:ext cx="136034" cy="136150"/>
              <a:chOff x="2653" y="972"/>
              <a:chExt cx="2372" cy="2374"/>
            </a:xfrm>
            <a:grpFill/>
          </p:grpSpPr>
          <p:sp>
            <p:nvSpPr>
              <p:cNvPr id="30" name="Freeform 5">
                <a:extLst>
                  <a:ext uri="{FF2B5EF4-FFF2-40B4-BE49-F238E27FC236}">
                    <a16:creationId xmlns:a16="http://schemas.microsoft.com/office/drawing/2014/main" id="{DC5FEC81-F12C-C503-0399-FF0ECAB731F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1" name="Freeform 6">
                <a:extLst>
                  <a:ext uri="{FF2B5EF4-FFF2-40B4-BE49-F238E27FC236}">
                    <a16:creationId xmlns:a16="http://schemas.microsoft.com/office/drawing/2014/main" id="{51B6A364-AE35-B8CB-DB38-51CB7ABA1320}"/>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2" name="Oval 7">
                <a:extLst>
                  <a:ext uri="{FF2B5EF4-FFF2-40B4-BE49-F238E27FC236}">
                    <a16:creationId xmlns:a16="http://schemas.microsoft.com/office/drawing/2014/main" id="{DC4144AE-5CAB-E0C0-F8E3-CEB18CFE6B5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28" name="Graphic 27">
              <a:extLst>
                <a:ext uri="{FF2B5EF4-FFF2-40B4-BE49-F238E27FC236}">
                  <a16:creationId xmlns:a16="http://schemas.microsoft.com/office/drawing/2014/main" id="{F2026A78-00BA-BE50-00A6-3FD889B1F17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29" name="Graphic 28">
              <a:extLst>
                <a:ext uri="{FF2B5EF4-FFF2-40B4-BE49-F238E27FC236}">
                  <a16:creationId xmlns:a16="http://schemas.microsoft.com/office/drawing/2014/main" id="{44BB85A7-9F56-8BFD-2982-1D196CA5C67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35" name="TextBox 34">
            <a:extLst>
              <a:ext uri="{FF2B5EF4-FFF2-40B4-BE49-F238E27FC236}">
                <a16:creationId xmlns:a16="http://schemas.microsoft.com/office/drawing/2014/main" id="{C767FC40-C210-29F6-E244-24E1F03D5E33}"/>
              </a:ext>
            </a:extLst>
          </p:cNvPr>
          <p:cNvSpPr txBox="1"/>
          <p:nvPr userDrawn="1"/>
        </p:nvSpPr>
        <p:spPr bwMode="gray">
          <a:xfrm>
            <a:off x="4313238" y="5441831"/>
            <a:ext cx="4101089"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©2018-2022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36" name="TextBox 35">
            <a:extLst>
              <a:ext uri="{FF2B5EF4-FFF2-40B4-BE49-F238E27FC236}">
                <a16:creationId xmlns:a16="http://schemas.microsoft.com/office/drawing/2014/main" id="{B4F7E28D-5EC6-25E1-89D9-70F5E53A85FA}"/>
              </a:ext>
            </a:extLst>
          </p:cNvPr>
          <p:cNvSpPr txBox="1"/>
          <p:nvPr userDrawn="1"/>
        </p:nvSpPr>
        <p:spPr bwMode="gray">
          <a:xfrm>
            <a:off x="7886701" y="5441831"/>
            <a:ext cx="3858610" cy="861774"/>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includes our licensing business, QTL, and the vast majority of our patent portfolio.</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 subsidiary of Qualcomm Incorporated, operates,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along with its subsidiaries, substantially all of our engineering, research and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development functions, and substantially all of our products and services businesses,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including our QCT semiconductor business.</a:t>
            </a:r>
          </a:p>
        </p:txBody>
      </p:sp>
    </p:spTree>
    <p:extLst>
      <p:ext uri="{BB962C8B-B14F-4D97-AF65-F5344CB8AC3E}">
        <p14:creationId xmlns:p14="http://schemas.microsoft.com/office/powerpoint/2010/main" val="298091757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preserve="1" userDrawn="1">
  <p:cSld name="Thank You Gunmetal">
    <p:bg>
      <p:bgPr>
        <a:solidFill>
          <a:schemeClr val="accent5"/>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44536C"/>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44" name="TextBox 43">
            <a:extLst>
              <a:ext uri="{FF2B5EF4-FFF2-40B4-BE49-F238E27FC236}">
                <a16:creationId xmlns:a16="http://schemas.microsoft.com/office/drawing/2014/main" id="{22F70D0A-56DD-483C-9B92-40FB17FA7A59}"/>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27" name="TextBox 26">
            <a:extLst>
              <a:ext uri="{FF2B5EF4-FFF2-40B4-BE49-F238E27FC236}">
                <a16:creationId xmlns:a16="http://schemas.microsoft.com/office/drawing/2014/main" id="{9F624AB4-C8F8-DB43-96C6-817E21A96454}"/>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3F4D6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3F4D63"/>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3F4D63"/>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3F4D6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3F4D6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u</a:t>
            </a:r>
          </a:p>
        </p:txBody>
      </p:sp>
      <p:grpSp>
        <p:nvGrpSpPr>
          <p:cNvPr id="30" name="Group 29">
            <a:extLst>
              <a:ext uri="{FF2B5EF4-FFF2-40B4-BE49-F238E27FC236}">
                <a16:creationId xmlns:a16="http://schemas.microsoft.com/office/drawing/2014/main" id="{4C2C7FFC-0D1B-9CD5-03A8-998B92A2DA6B}"/>
              </a:ext>
            </a:extLst>
          </p:cNvPr>
          <p:cNvGrpSpPr/>
          <p:nvPr userDrawn="1"/>
        </p:nvGrpSpPr>
        <p:grpSpPr>
          <a:xfrm>
            <a:off x="1710812" y="5696712"/>
            <a:ext cx="1036171" cy="137160"/>
            <a:chOff x="2442332" y="4081331"/>
            <a:chExt cx="1036171" cy="137160"/>
          </a:xfrm>
          <a:solidFill>
            <a:schemeClr val="bg1"/>
          </a:solidFill>
        </p:grpSpPr>
        <p:sp>
          <p:nvSpPr>
            <p:cNvPr id="31" name="Freeform 12">
              <a:extLst>
                <a:ext uri="{FF2B5EF4-FFF2-40B4-BE49-F238E27FC236}">
                  <a16:creationId xmlns:a16="http://schemas.microsoft.com/office/drawing/2014/main" id="{8F179865-B5B4-EF04-24F6-8AF5475D792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2" name="Group 5">
              <a:extLst>
                <a:ext uri="{FF2B5EF4-FFF2-40B4-BE49-F238E27FC236}">
                  <a16:creationId xmlns:a16="http://schemas.microsoft.com/office/drawing/2014/main" id="{AE9079EC-B465-5574-4564-EE68C08E41A5}"/>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BF0C7DCC-1282-A8D2-04FC-7AAE1D6E559A}"/>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0428D95C-6C06-D764-49A8-D7A887B2B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6C68C859-4EC8-1507-DF29-1BC152138E18}"/>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661E46D6-FA00-2261-EF99-579FDD224957}"/>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Freeform 6">
                <a:extLst>
                  <a:ext uri="{FF2B5EF4-FFF2-40B4-BE49-F238E27FC236}">
                    <a16:creationId xmlns:a16="http://schemas.microsoft.com/office/drawing/2014/main" id="{96CAD447-43F7-CB49-9D57-D6D554FB876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Oval 7">
                <a:extLst>
                  <a:ext uri="{FF2B5EF4-FFF2-40B4-BE49-F238E27FC236}">
                    <a16:creationId xmlns:a16="http://schemas.microsoft.com/office/drawing/2014/main" id="{CEE36BB7-E502-D8BD-6207-587878D3DE04}"/>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4" name="Graphic 33">
              <a:extLst>
                <a:ext uri="{FF2B5EF4-FFF2-40B4-BE49-F238E27FC236}">
                  <a16:creationId xmlns:a16="http://schemas.microsoft.com/office/drawing/2014/main" id="{F46A1345-8A86-DBC5-3E68-FA0B0904452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6D6790E1-F869-72D0-E342-E41433348D8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20" name="TextBox 19">
            <a:extLst>
              <a:ext uri="{FF2B5EF4-FFF2-40B4-BE49-F238E27FC236}">
                <a16:creationId xmlns:a16="http://schemas.microsoft.com/office/drawing/2014/main" id="{EDA679E8-7804-BA54-B20A-6627E53705B0}"/>
              </a:ext>
            </a:extLst>
          </p:cNvPr>
          <p:cNvSpPr txBox="1"/>
          <p:nvPr userDrawn="1"/>
        </p:nvSpPr>
        <p:spPr bwMode="gray">
          <a:xfrm>
            <a:off x="4313238" y="5441831"/>
            <a:ext cx="4101089"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©2018-2022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21" name="TextBox 20">
            <a:extLst>
              <a:ext uri="{FF2B5EF4-FFF2-40B4-BE49-F238E27FC236}">
                <a16:creationId xmlns:a16="http://schemas.microsoft.com/office/drawing/2014/main" id="{1FF9F1C7-8EDC-2456-DF5D-34793021FD27}"/>
              </a:ext>
            </a:extLst>
          </p:cNvPr>
          <p:cNvSpPr txBox="1"/>
          <p:nvPr userDrawn="1"/>
        </p:nvSpPr>
        <p:spPr bwMode="gray">
          <a:xfrm>
            <a:off x="7886701" y="5441831"/>
            <a:ext cx="3858610" cy="861774"/>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includes our licensing business, QTL, and the vast majority of our patent portfolio.</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 subsidiary of Qualcomm Incorporated, operates,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along with its subsidiaries, substantially all of our engineering, research and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development functions, and substantially all of our products and services businesses,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including our QCT semiconductor business.</a:t>
            </a:r>
          </a:p>
        </p:txBody>
      </p:sp>
    </p:spTree>
    <p:extLst>
      <p:ext uri="{BB962C8B-B14F-4D97-AF65-F5344CB8AC3E}">
        <p14:creationId xmlns:p14="http://schemas.microsoft.com/office/powerpoint/2010/main" val="281166849"/>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p:bgPr>
        <a:solidFill>
          <a:schemeClr val="tx2"/>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091F35"/>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38" name="TextBox 37">
            <a:extLst>
              <a:ext uri="{FF2B5EF4-FFF2-40B4-BE49-F238E27FC236}">
                <a16:creationId xmlns:a16="http://schemas.microsoft.com/office/drawing/2014/main" id="{5A83A160-D46F-4734-801C-1A888641CFE8}"/>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17" name="TextBox 16">
            <a:extLst>
              <a:ext uri="{FF2B5EF4-FFF2-40B4-BE49-F238E27FC236}">
                <a16:creationId xmlns:a16="http://schemas.microsoft.com/office/drawing/2014/main" id="{92404B8A-66AD-4D44-AFE4-9BECF391E4CB}"/>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chemeClr val="accent6">
                    <a:lumMod val="5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chemeClr val="accent6">
                    <a:lumMod val="5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chemeClr val="accent6">
                    <a:lumMod val="5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chemeClr val="accent6">
                    <a:lumMod val="5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chemeClr val="accent6">
                    <a:lumMod val="5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u</a:t>
            </a:r>
          </a:p>
        </p:txBody>
      </p:sp>
      <p:grpSp>
        <p:nvGrpSpPr>
          <p:cNvPr id="22" name="Group 21">
            <a:extLst>
              <a:ext uri="{FF2B5EF4-FFF2-40B4-BE49-F238E27FC236}">
                <a16:creationId xmlns:a16="http://schemas.microsoft.com/office/drawing/2014/main" id="{1358A744-C834-54E9-AA30-C951C986B342}"/>
              </a:ext>
            </a:extLst>
          </p:cNvPr>
          <p:cNvGrpSpPr/>
          <p:nvPr userDrawn="1"/>
        </p:nvGrpSpPr>
        <p:grpSpPr>
          <a:xfrm>
            <a:off x="1710812" y="5696712"/>
            <a:ext cx="1036171" cy="137160"/>
            <a:chOff x="2442332" y="4081331"/>
            <a:chExt cx="1036171" cy="137160"/>
          </a:xfrm>
          <a:solidFill>
            <a:schemeClr val="bg1"/>
          </a:solidFill>
        </p:grpSpPr>
        <p:sp>
          <p:nvSpPr>
            <p:cNvPr id="23" name="Freeform 12">
              <a:extLst>
                <a:ext uri="{FF2B5EF4-FFF2-40B4-BE49-F238E27FC236}">
                  <a16:creationId xmlns:a16="http://schemas.microsoft.com/office/drawing/2014/main" id="{C79C791E-32A0-D50B-85EB-CC1611B194FE}"/>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0D4430FF-72B3-C0B0-6A1C-BA142B4277BB}"/>
                </a:ext>
              </a:extLst>
            </p:cNvPr>
            <p:cNvGrpSpPr>
              <a:grpSpLocks noChangeAspect="1"/>
            </p:cNvGrpSpPr>
            <p:nvPr/>
          </p:nvGrpSpPr>
          <p:grpSpPr bwMode="gray">
            <a:xfrm>
              <a:off x="2442332" y="4081331"/>
              <a:ext cx="138792" cy="137160"/>
              <a:chOff x="3331" y="1656"/>
              <a:chExt cx="1020" cy="1008"/>
            </a:xfrm>
            <a:grpFill/>
          </p:grpSpPr>
          <p:sp>
            <p:nvSpPr>
              <p:cNvPr id="44" name="Freeform 6">
                <a:extLst>
                  <a:ext uri="{FF2B5EF4-FFF2-40B4-BE49-F238E27FC236}">
                    <a16:creationId xmlns:a16="http://schemas.microsoft.com/office/drawing/2014/main" id="{DC6A2126-4B46-D02B-846A-EB935D2FEDA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1CD6DA10-A899-0BD6-9501-169D3CE96C6D}"/>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7" name="Group 4">
              <a:extLst>
                <a:ext uri="{FF2B5EF4-FFF2-40B4-BE49-F238E27FC236}">
                  <a16:creationId xmlns:a16="http://schemas.microsoft.com/office/drawing/2014/main" id="{02B235D2-9980-4D2D-5378-ADCF60E06361}"/>
                </a:ext>
              </a:extLst>
            </p:cNvPr>
            <p:cNvGrpSpPr>
              <a:grpSpLocks noChangeAspect="1"/>
            </p:cNvGrpSpPr>
            <p:nvPr/>
          </p:nvGrpSpPr>
          <p:grpSpPr bwMode="auto">
            <a:xfrm>
              <a:off x="2877851" y="4081836"/>
              <a:ext cx="136034" cy="136150"/>
              <a:chOff x="2653" y="972"/>
              <a:chExt cx="2372" cy="2374"/>
            </a:xfrm>
            <a:grpFill/>
          </p:grpSpPr>
          <p:sp>
            <p:nvSpPr>
              <p:cNvPr id="41" name="Freeform 5">
                <a:extLst>
                  <a:ext uri="{FF2B5EF4-FFF2-40B4-BE49-F238E27FC236}">
                    <a16:creationId xmlns:a16="http://schemas.microsoft.com/office/drawing/2014/main" id="{2B728F9D-9B40-E03A-53A6-80B4A9813CDF}"/>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2" name="Freeform 6">
                <a:extLst>
                  <a:ext uri="{FF2B5EF4-FFF2-40B4-BE49-F238E27FC236}">
                    <a16:creationId xmlns:a16="http://schemas.microsoft.com/office/drawing/2014/main" id="{B882109E-504A-E233-7DA7-EF5B5ADE7604}"/>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3" name="Oval 7">
                <a:extLst>
                  <a:ext uri="{FF2B5EF4-FFF2-40B4-BE49-F238E27FC236}">
                    <a16:creationId xmlns:a16="http://schemas.microsoft.com/office/drawing/2014/main" id="{9B6288A8-5CDF-23A6-BBEC-62EA8B7E0857}"/>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9" name="Graphic 38">
              <a:extLst>
                <a:ext uri="{FF2B5EF4-FFF2-40B4-BE49-F238E27FC236}">
                  <a16:creationId xmlns:a16="http://schemas.microsoft.com/office/drawing/2014/main" id="{C18DC95A-E6E7-E6E8-9AA3-A2ED22B265A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40" name="Graphic 39">
              <a:extLst>
                <a:ext uri="{FF2B5EF4-FFF2-40B4-BE49-F238E27FC236}">
                  <a16:creationId xmlns:a16="http://schemas.microsoft.com/office/drawing/2014/main" id="{B60697B6-C5CD-081C-B2BD-0AD7CA429C8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20" name="TextBox 19">
            <a:extLst>
              <a:ext uri="{FF2B5EF4-FFF2-40B4-BE49-F238E27FC236}">
                <a16:creationId xmlns:a16="http://schemas.microsoft.com/office/drawing/2014/main" id="{CD1CF1CD-1472-20C4-2C69-065B3764BD43}"/>
              </a:ext>
            </a:extLst>
          </p:cNvPr>
          <p:cNvSpPr txBox="1"/>
          <p:nvPr userDrawn="1"/>
        </p:nvSpPr>
        <p:spPr bwMode="gray">
          <a:xfrm>
            <a:off x="4313238" y="5441831"/>
            <a:ext cx="4101089"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21" name="TextBox 20">
            <a:extLst>
              <a:ext uri="{FF2B5EF4-FFF2-40B4-BE49-F238E27FC236}">
                <a16:creationId xmlns:a16="http://schemas.microsoft.com/office/drawing/2014/main" id="{CFADACD0-F473-E1E4-8F0C-DAECB9B2622C}"/>
              </a:ext>
            </a:extLst>
          </p:cNvPr>
          <p:cNvSpPr txBox="1"/>
          <p:nvPr userDrawn="1"/>
        </p:nvSpPr>
        <p:spPr bwMode="gray">
          <a:xfrm>
            <a:off x="7886701" y="5441831"/>
            <a:ext cx="3858610" cy="861774"/>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includes our licensing business, QTL, and the vast majority of our patent portfolio.</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 subsidiary of Qualcomm Incorporated, operates,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along with its subsidiaries, substantially all of our engineering, research and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development functions, and substantially all of our products and services businesses,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including our QCT semiconductor business.</a:t>
            </a:r>
          </a:p>
        </p:txBody>
      </p:sp>
    </p:spTree>
    <p:extLst>
      <p:ext uri="{BB962C8B-B14F-4D97-AF65-F5344CB8AC3E}">
        <p14:creationId xmlns:p14="http://schemas.microsoft.com/office/powerpoint/2010/main" val="2240269710"/>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preserve="1" userDrawn="1">
  <p:cSld name="SD Title Photo">
    <p:bg>
      <p:bgPr>
        <a:solidFill>
          <a:schemeClr val="tx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C8744E5A-C06A-4B60-BDC7-1D821CA9F5B0}"/>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9" name="Text Placeholder 48">
            <a:extLst>
              <a:ext uri="{FF2B5EF4-FFF2-40B4-BE49-F238E27FC236}">
                <a16:creationId xmlns:a16="http://schemas.microsoft.com/office/drawing/2014/main" id="{7FFBC827-F060-4124-9E77-70A3670A8E66}"/>
              </a:ext>
            </a:extLst>
          </p:cNvPr>
          <p:cNvSpPr>
            <a:spLocks noGrp="1"/>
          </p:cNvSpPr>
          <p:nvPr>
            <p:ph type="body" sz="quarter" idx="14" hasCustomPrompt="1"/>
          </p:nvPr>
        </p:nvSpPr>
        <p:spPr bwMode="gray">
          <a:xfrm>
            <a:off x="479626" y="5520818"/>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@snapdragon</a:t>
            </a:r>
          </a:p>
        </p:txBody>
      </p:sp>
      <p:sp>
        <p:nvSpPr>
          <p:cNvPr id="10" name="Footer Placeholder 2">
            <a:extLst>
              <a:ext uri="{FF2B5EF4-FFF2-40B4-BE49-F238E27FC236}">
                <a16:creationId xmlns:a16="http://schemas.microsoft.com/office/drawing/2014/main" id="{11394C91-0ECD-4A2E-A5C6-77B0EFFDD1F0}"/>
              </a:ext>
            </a:extLst>
          </p:cNvPr>
          <p:cNvSpPr>
            <a:spLocks noGrp="1"/>
          </p:cNvSpPr>
          <p:nvPr>
            <p:ph type="ftr" sz="quarter" idx="3"/>
          </p:nvPr>
        </p:nvSpPr>
        <p:spPr>
          <a:xfrm>
            <a:off x="495299" y="6532895"/>
            <a:ext cx="5943600"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pPr>
              <a:defRPr/>
            </a:pPr>
            <a:r>
              <a:rPr lang="en-US"/>
              <a:t>Media Web Symposium 2024</a:t>
            </a:r>
          </a:p>
        </p:txBody>
      </p:sp>
      <p:sp>
        <p:nvSpPr>
          <p:cNvPr id="12" name="Text Placeholder 7">
            <a:extLst>
              <a:ext uri="{FF2B5EF4-FFF2-40B4-BE49-F238E27FC236}">
                <a16:creationId xmlns:a16="http://schemas.microsoft.com/office/drawing/2014/main" id="{22B4B7F2-9257-E9BC-4E85-37019D2FECDF}"/>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5" name="Title 2">
            <a:extLst>
              <a:ext uri="{FF2B5EF4-FFF2-40B4-BE49-F238E27FC236}">
                <a16:creationId xmlns:a16="http://schemas.microsoft.com/office/drawing/2014/main" id="{78FF28B7-017F-B3EE-EB3A-CD76353626BC}"/>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pic>
        <p:nvPicPr>
          <p:cNvPr id="18" name="Picture 17">
            <a:extLst>
              <a:ext uri="{FF2B5EF4-FFF2-40B4-BE49-F238E27FC236}">
                <a16:creationId xmlns:a16="http://schemas.microsoft.com/office/drawing/2014/main" id="{17979B82-C39F-98CA-AA4A-EE4EA62DC2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4632" y="484632"/>
            <a:ext cx="1938687" cy="369966"/>
          </a:xfrm>
          <a:prstGeom prst="rect">
            <a:avLst/>
          </a:prstGeom>
        </p:spPr>
      </p:pic>
      <p:sp>
        <p:nvSpPr>
          <p:cNvPr id="23" name="Text Placeholder 5">
            <a:extLst>
              <a:ext uri="{FF2B5EF4-FFF2-40B4-BE49-F238E27FC236}">
                <a16:creationId xmlns:a16="http://schemas.microsoft.com/office/drawing/2014/main" id="{63C8CC7D-D393-2065-7AF4-980CFE94B2F5}"/>
              </a:ext>
            </a:extLst>
          </p:cNvPr>
          <p:cNvSpPr>
            <a:spLocks noGrp="1"/>
          </p:cNvSpPr>
          <p:nvPr>
            <p:ph type="body" sz="quarter" idx="13" hasCustomPrompt="1"/>
          </p:nvPr>
        </p:nvSpPr>
        <p:spPr bwMode="gray">
          <a:xfrm>
            <a:off x="8829675" y="594360"/>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24" name="Text Placeholder 7">
            <a:extLst>
              <a:ext uri="{FF2B5EF4-FFF2-40B4-BE49-F238E27FC236}">
                <a16:creationId xmlns:a16="http://schemas.microsoft.com/office/drawing/2014/main" id="{7199A3E9-BF97-138B-93A2-95BE682304EB}"/>
              </a:ext>
            </a:extLst>
          </p:cNvPr>
          <p:cNvSpPr>
            <a:spLocks noGrp="1"/>
          </p:cNvSpPr>
          <p:nvPr>
            <p:ph type="body" sz="quarter" idx="12" hasCustomPrompt="1"/>
          </p:nvPr>
        </p:nvSpPr>
        <p:spPr bwMode="gray">
          <a:xfrm>
            <a:off x="3343276" y="594360"/>
            <a:ext cx="4528194"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Tree>
    <p:extLst>
      <p:ext uri="{BB962C8B-B14F-4D97-AF65-F5344CB8AC3E}">
        <p14:creationId xmlns:p14="http://schemas.microsoft.com/office/powerpoint/2010/main" val="2371245686"/>
      </p:ext>
    </p:extLst>
  </p:cSld>
  <p:clrMapOvr>
    <a:masterClrMapping/>
  </p:clrMapOvr>
  <p:extLst>
    <p:ext uri="{DCECCB84-F9BA-43D5-87BE-67443E8EF086}">
      <p15:sldGuideLst xmlns:p15="http://schemas.microsoft.com/office/powerpoint/2012/main"/>
    </p:ext>
  </p:extLst>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SD Title Re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3B2BBF7-2804-471D-B156-C43D3BE2AE94}"/>
              </a:ext>
            </a:extLst>
          </p:cNvPr>
          <p:cNvGrpSpPr/>
          <p:nvPr userDrawn="1"/>
        </p:nvGrpSpPr>
        <p:grpSpPr>
          <a:xfrm>
            <a:off x="6553200" y="-2853800"/>
            <a:ext cx="12192000" cy="12223054"/>
            <a:chOff x="2118610" y="-558521"/>
            <a:chExt cx="7954780" cy="7975042"/>
          </a:xfrm>
        </p:grpSpPr>
        <p:sp>
          <p:nvSpPr>
            <p:cNvPr id="9" name="Freeform 21">
              <a:extLst>
                <a:ext uri="{FF2B5EF4-FFF2-40B4-BE49-F238E27FC236}">
                  <a16:creationId xmlns:a16="http://schemas.microsoft.com/office/drawing/2014/main" id="{47560505-2EFD-4F5F-8152-2936FDB34462}"/>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CD111E"/>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10" name="Freeform 22">
              <a:extLst>
                <a:ext uri="{FF2B5EF4-FFF2-40B4-BE49-F238E27FC236}">
                  <a16:creationId xmlns:a16="http://schemas.microsoft.com/office/drawing/2014/main" id="{DCA622B7-C125-476C-9874-54D3CC640EBB}"/>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D81220"/>
            </a:solidFill>
            <a:ln>
              <a:noFill/>
            </a:ln>
            <a:effectLst>
              <a:outerShdw blurRad="304800" dist="304800" dir="8100000" algn="tr" rotWithShape="0">
                <a:srgbClr val="1F0306">
                  <a:alpha val="34902"/>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1" name="Freeform 23">
              <a:extLst>
                <a:ext uri="{FF2B5EF4-FFF2-40B4-BE49-F238E27FC236}">
                  <a16:creationId xmlns:a16="http://schemas.microsoft.com/office/drawing/2014/main" id="{291979CC-F981-4686-9D45-BB9AE15D97B3}"/>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bg2"/>
            </a:solidFill>
            <a:ln>
              <a:noFill/>
            </a:ln>
            <a:effectLst>
              <a:outerShdw blurRad="304800" dist="304800" dir="8100000" algn="tr" rotWithShape="0">
                <a:srgbClr val="160204">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5" name="Freeform 23">
              <a:extLst>
                <a:ext uri="{FF2B5EF4-FFF2-40B4-BE49-F238E27FC236}">
                  <a16:creationId xmlns:a16="http://schemas.microsoft.com/office/drawing/2014/main" id="{FABF63AC-C929-40F9-9844-0A21AE3749EE}"/>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bg2"/>
            </a:solidFill>
            <a:ln>
              <a:noFill/>
            </a:ln>
            <a:effectLst>
              <a:innerShdw blurRad="304800" dist="304800">
                <a:srgbClr val="180204">
                  <a:alpha val="40000"/>
                </a:srgb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22" name="Text Placeholder 48">
            <a:extLst>
              <a:ext uri="{FF2B5EF4-FFF2-40B4-BE49-F238E27FC236}">
                <a16:creationId xmlns:a16="http://schemas.microsoft.com/office/drawing/2014/main" id="{92647A1B-6237-4C19-BE76-B28E84D67F5D}"/>
              </a:ext>
            </a:extLst>
          </p:cNvPr>
          <p:cNvSpPr>
            <a:spLocks noGrp="1"/>
          </p:cNvSpPr>
          <p:nvPr>
            <p:ph type="body" sz="quarter" idx="14" hasCustomPrompt="1"/>
          </p:nvPr>
        </p:nvSpPr>
        <p:spPr bwMode="gray">
          <a:xfrm>
            <a:off x="479626" y="5520818"/>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@snapdragon</a:t>
            </a:r>
          </a:p>
        </p:txBody>
      </p:sp>
      <p:sp>
        <p:nvSpPr>
          <p:cNvPr id="17" name="Footer Placeholder 2">
            <a:extLst>
              <a:ext uri="{FF2B5EF4-FFF2-40B4-BE49-F238E27FC236}">
                <a16:creationId xmlns:a16="http://schemas.microsoft.com/office/drawing/2014/main" id="{6988F201-2BAB-47D5-B487-071113E79661}"/>
              </a:ext>
            </a:extLst>
          </p:cNvPr>
          <p:cNvSpPr>
            <a:spLocks noGrp="1"/>
          </p:cNvSpPr>
          <p:nvPr>
            <p:ph type="ftr" sz="quarter" idx="3"/>
          </p:nvPr>
        </p:nvSpPr>
        <p:spPr>
          <a:xfrm>
            <a:off x="495299" y="6532895"/>
            <a:ext cx="5943600" cy="118174"/>
          </a:xfrm>
          <a:prstGeom prst="rect">
            <a:avLst/>
          </a:prstGeom>
        </p:spPr>
        <p:txBody>
          <a:bodyPr vert="horz" wrap="square" lIns="0" tIns="0" rIns="0" bIns="0" rtlCol="0" anchor="b">
            <a:spAutoFit/>
          </a:bodyPr>
          <a:lstStyle>
            <a:lvl1pPr marL="0" marR="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lang="en-US" sz="800" kern="1200" baseline="0">
                <a:solidFill>
                  <a:schemeClr val="bg1"/>
                </a:solidFill>
                <a:latin typeface="+mn-lt"/>
                <a:ea typeface="+mn-ea"/>
                <a:cs typeface="+mn-cs"/>
              </a:defRPr>
            </a:lvl1pPr>
          </a:lstStyle>
          <a:p>
            <a:pPr>
              <a:defRPr/>
            </a:pPr>
            <a:r>
              <a:rPr lang="en-US"/>
              <a:t>Media Web Symposium 2024</a:t>
            </a:r>
          </a:p>
        </p:txBody>
      </p:sp>
      <p:sp>
        <p:nvSpPr>
          <p:cNvPr id="16" name="Text Placeholder 7">
            <a:extLst>
              <a:ext uri="{FF2B5EF4-FFF2-40B4-BE49-F238E27FC236}">
                <a16:creationId xmlns:a16="http://schemas.microsoft.com/office/drawing/2014/main" id="{30E485AF-557B-29F2-ADB1-D899FE0EDB5F}"/>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23" name="Title 2">
            <a:extLst>
              <a:ext uri="{FF2B5EF4-FFF2-40B4-BE49-F238E27FC236}">
                <a16:creationId xmlns:a16="http://schemas.microsoft.com/office/drawing/2014/main" id="{D97AA817-7754-311C-CCE1-0724407542E7}"/>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pic>
        <p:nvPicPr>
          <p:cNvPr id="24" name="Picture 23">
            <a:extLst>
              <a:ext uri="{FF2B5EF4-FFF2-40B4-BE49-F238E27FC236}">
                <a16:creationId xmlns:a16="http://schemas.microsoft.com/office/drawing/2014/main" id="{3F5F6F96-5CC0-BE5B-65FE-75C6F87E570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4632" y="484632"/>
            <a:ext cx="1938687" cy="369966"/>
          </a:xfrm>
          <a:prstGeom prst="rect">
            <a:avLst/>
          </a:prstGeom>
        </p:spPr>
      </p:pic>
      <p:sp>
        <p:nvSpPr>
          <p:cNvPr id="26" name="Text Placeholder 5">
            <a:extLst>
              <a:ext uri="{FF2B5EF4-FFF2-40B4-BE49-F238E27FC236}">
                <a16:creationId xmlns:a16="http://schemas.microsoft.com/office/drawing/2014/main" id="{F90869F0-7594-737E-73B6-F9EDF99972D5}"/>
              </a:ext>
            </a:extLst>
          </p:cNvPr>
          <p:cNvSpPr>
            <a:spLocks noGrp="1"/>
          </p:cNvSpPr>
          <p:nvPr>
            <p:ph type="body" sz="quarter" idx="13" hasCustomPrompt="1"/>
          </p:nvPr>
        </p:nvSpPr>
        <p:spPr bwMode="gray">
          <a:xfrm>
            <a:off x="8829675" y="594360"/>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27" name="Text Placeholder 7">
            <a:extLst>
              <a:ext uri="{FF2B5EF4-FFF2-40B4-BE49-F238E27FC236}">
                <a16:creationId xmlns:a16="http://schemas.microsoft.com/office/drawing/2014/main" id="{F3CEFD0B-12F7-A937-291D-4972CE50177F}"/>
              </a:ext>
            </a:extLst>
          </p:cNvPr>
          <p:cNvSpPr>
            <a:spLocks noGrp="1"/>
          </p:cNvSpPr>
          <p:nvPr>
            <p:ph type="body" sz="quarter" idx="12" hasCustomPrompt="1"/>
          </p:nvPr>
        </p:nvSpPr>
        <p:spPr bwMode="gray">
          <a:xfrm>
            <a:off x="3343276" y="594360"/>
            <a:ext cx="4528194"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Tree>
    <p:extLst>
      <p:ext uri="{BB962C8B-B14F-4D97-AF65-F5344CB8AC3E}">
        <p14:creationId xmlns:p14="http://schemas.microsoft.com/office/powerpoint/2010/main" val="3897635420"/>
      </p:ext>
    </p:extLst>
  </p:cSld>
  <p:clrMapOvr>
    <a:masterClrMapping/>
  </p:clrMapOvr>
  <p:extLst>
    <p:ext uri="{DCECCB84-F9BA-43D5-87BE-67443E8EF086}">
      <p15:sldGuideLst xmlns:p15="http://schemas.microsoft.com/office/powerpoint/2012/main"/>
    </p:ext>
  </p:extLst>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preserve="1" userDrawn="1">
  <p:cSld name="SD Title White">
    <p:bg>
      <p:bgPr>
        <a:solidFill>
          <a:srgbClr val="FFFFFF"/>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79E5F42-542A-481A-AC09-43F6241BD74A}"/>
              </a:ext>
            </a:extLst>
          </p:cNvPr>
          <p:cNvGrpSpPr/>
          <p:nvPr userDrawn="1"/>
        </p:nvGrpSpPr>
        <p:grpSpPr>
          <a:xfrm>
            <a:off x="6553200" y="-2852928"/>
            <a:ext cx="12192000" cy="12223054"/>
            <a:chOff x="2118610" y="-558521"/>
            <a:chExt cx="7954780" cy="7975042"/>
          </a:xfrm>
        </p:grpSpPr>
        <p:sp>
          <p:nvSpPr>
            <p:cNvPr id="23" name="Freeform 21">
              <a:extLst>
                <a:ext uri="{FF2B5EF4-FFF2-40B4-BE49-F238E27FC236}">
                  <a16:creationId xmlns:a16="http://schemas.microsoft.com/office/drawing/2014/main" id="{5A869BCF-7F87-4BF7-AB41-1FA0DFF2DA48}"/>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FAFBFC"/>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24" name="Freeform 22">
              <a:extLst>
                <a:ext uri="{FF2B5EF4-FFF2-40B4-BE49-F238E27FC236}">
                  <a16:creationId xmlns:a16="http://schemas.microsoft.com/office/drawing/2014/main" id="{05C30C20-6C83-4102-A838-D56643B62C95}"/>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FAFBFC"/>
            </a:solidFill>
            <a:ln>
              <a:noFill/>
            </a:ln>
            <a:effectLst>
              <a:outerShdw blurRad="304800" dist="304800" dir="8100000" algn="tr" rotWithShape="0">
                <a:schemeClr val="tx1">
                  <a:alpha val="35000"/>
                </a:scheme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25" name="Freeform 23">
              <a:extLst>
                <a:ext uri="{FF2B5EF4-FFF2-40B4-BE49-F238E27FC236}">
                  <a16:creationId xmlns:a16="http://schemas.microsoft.com/office/drawing/2014/main" id="{7311AEAC-0F28-4615-A4A3-954D691DA367}"/>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rgbClr val="FFFFFF"/>
            </a:solidFill>
            <a:ln>
              <a:noFill/>
            </a:ln>
            <a:effectLst>
              <a:outerShdw blurRad="304800" dist="304800" dir="8100000" algn="tr" rotWithShape="0">
                <a:schemeClr val="tx1">
                  <a:alpha val="35000"/>
                </a:scheme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26" name="Freeform 23">
              <a:extLst>
                <a:ext uri="{FF2B5EF4-FFF2-40B4-BE49-F238E27FC236}">
                  <a16:creationId xmlns:a16="http://schemas.microsoft.com/office/drawing/2014/main" id="{1EE6416D-7043-4B54-A1C5-AF321C854B07}"/>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rgbClr val="FFFFFF"/>
            </a:solidFill>
            <a:ln>
              <a:noFill/>
            </a:ln>
            <a:effectLst>
              <a:innerShdw blurRad="304800" dist="304800">
                <a:schemeClr val="tx1">
                  <a:alpha val="40000"/>
                </a:scheme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22" name="Text Placeholder 48">
            <a:extLst>
              <a:ext uri="{FF2B5EF4-FFF2-40B4-BE49-F238E27FC236}">
                <a16:creationId xmlns:a16="http://schemas.microsoft.com/office/drawing/2014/main" id="{86E6721A-8AAF-4279-A3B0-7499E60759EC}"/>
              </a:ext>
            </a:extLst>
          </p:cNvPr>
          <p:cNvSpPr>
            <a:spLocks noGrp="1"/>
          </p:cNvSpPr>
          <p:nvPr>
            <p:ph type="body" sz="quarter" idx="14" hasCustomPrompt="1"/>
          </p:nvPr>
        </p:nvSpPr>
        <p:spPr bwMode="gray">
          <a:xfrm>
            <a:off x="479626" y="5520818"/>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@snapdragon</a:t>
            </a:r>
          </a:p>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endParaRPr lang="en-US"/>
          </a:p>
        </p:txBody>
      </p:sp>
      <p:sp>
        <p:nvSpPr>
          <p:cNvPr id="15" name="Footer Placeholder 2">
            <a:extLst>
              <a:ext uri="{FF2B5EF4-FFF2-40B4-BE49-F238E27FC236}">
                <a16:creationId xmlns:a16="http://schemas.microsoft.com/office/drawing/2014/main" id="{39154FE7-5393-43D1-8407-23E99F94624A}"/>
              </a:ext>
            </a:extLst>
          </p:cNvPr>
          <p:cNvSpPr>
            <a:spLocks noGrp="1"/>
          </p:cNvSpPr>
          <p:nvPr>
            <p:ph type="ftr" sz="quarter" idx="3"/>
          </p:nvPr>
        </p:nvSpPr>
        <p:spPr>
          <a:xfrm>
            <a:off x="495299" y="6532895"/>
            <a:ext cx="5943600" cy="118174"/>
          </a:xfrm>
          <a:prstGeom prst="rect">
            <a:avLst/>
          </a:prstGeom>
        </p:spPr>
        <p:txBody>
          <a:bodyPr vert="horz" wrap="square" lIns="0" tIns="0" rIns="0" bIns="0" rtlCol="0" anchor="b">
            <a:spAutoFit/>
          </a:bodyPr>
          <a:lstStyle>
            <a:lvl1pPr marL="0" marR="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lang="en-US" sz="800" kern="1200" baseline="0">
                <a:solidFill>
                  <a:schemeClr val="accent5">
                    <a:lumMod val="60000"/>
                    <a:lumOff val="40000"/>
                  </a:schemeClr>
                </a:solidFill>
                <a:latin typeface="+mn-lt"/>
                <a:ea typeface="+mn-ea"/>
                <a:cs typeface="+mn-cs"/>
              </a:defRPr>
            </a:lvl1pPr>
          </a:lstStyle>
          <a:p>
            <a:pPr>
              <a:defRPr/>
            </a:pPr>
            <a:r>
              <a:rPr lang="en-US"/>
              <a:t>Media Web Symposium 2024</a:t>
            </a:r>
          </a:p>
        </p:txBody>
      </p:sp>
      <p:sp>
        <p:nvSpPr>
          <p:cNvPr id="31" name="Text Placeholder 7">
            <a:extLst>
              <a:ext uri="{FF2B5EF4-FFF2-40B4-BE49-F238E27FC236}">
                <a16:creationId xmlns:a16="http://schemas.microsoft.com/office/drawing/2014/main" id="{8809CAF7-2C64-531C-21AA-5FD1048CC6F9}"/>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33" name="Title 2">
            <a:extLst>
              <a:ext uri="{FF2B5EF4-FFF2-40B4-BE49-F238E27FC236}">
                <a16:creationId xmlns:a16="http://schemas.microsoft.com/office/drawing/2014/main" id="{FF1BC470-5233-7C79-4F94-9A01CCCACA3E}"/>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17" name="Text Placeholder 5">
            <a:extLst>
              <a:ext uri="{FF2B5EF4-FFF2-40B4-BE49-F238E27FC236}">
                <a16:creationId xmlns:a16="http://schemas.microsoft.com/office/drawing/2014/main" id="{85E29496-F18A-4DFC-5DC7-2C3355D470DD}"/>
              </a:ext>
            </a:extLst>
          </p:cNvPr>
          <p:cNvSpPr>
            <a:spLocks noGrp="1"/>
          </p:cNvSpPr>
          <p:nvPr>
            <p:ph type="body" sz="quarter" idx="13" hasCustomPrompt="1"/>
          </p:nvPr>
        </p:nvSpPr>
        <p:spPr bwMode="gray">
          <a:xfrm>
            <a:off x="8829675" y="594360"/>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9" name="Text Placeholder 7">
            <a:extLst>
              <a:ext uri="{FF2B5EF4-FFF2-40B4-BE49-F238E27FC236}">
                <a16:creationId xmlns:a16="http://schemas.microsoft.com/office/drawing/2014/main" id="{AD5B0B12-CD25-F45C-107C-20214F0A69CB}"/>
              </a:ext>
            </a:extLst>
          </p:cNvPr>
          <p:cNvSpPr>
            <a:spLocks noGrp="1"/>
          </p:cNvSpPr>
          <p:nvPr>
            <p:ph type="body" sz="quarter" idx="12" hasCustomPrompt="1"/>
          </p:nvPr>
        </p:nvSpPr>
        <p:spPr bwMode="gray">
          <a:xfrm>
            <a:off x="3343276" y="594360"/>
            <a:ext cx="4528194"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cxnSp>
        <p:nvCxnSpPr>
          <p:cNvPr id="4" name="Straight Connector 3">
            <a:extLst>
              <a:ext uri="{FF2B5EF4-FFF2-40B4-BE49-F238E27FC236}">
                <a16:creationId xmlns:a16="http://schemas.microsoft.com/office/drawing/2014/main" id="{EC4E2419-B480-369E-A69A-F2A56281C498}"/>
              </a:ext>
            </a:extLst>
          </p:cNvPr>
          <p:cNvCxnSpPr>
            <a:cxnSpLocks/>
          </p:cNvCxnSpPr>
          <p:nvPr userDrawn="1"/>
        </p:nvCxnSpPr>
        <p:spPr>
          <a:xfrm>
            <a:off x="12192000" y="-103695"/>
            <a:ext cx="0" cy="7117237"/>
          </a:xfrm>
          <a:prstGeom prst="line">
            <a:avLst/>
          </a:prstGeom>
          <a:ln w="12700" cap="rnd">
            <a:solidFill>
              <a:schemeClr val="accent6"/>
            </a:solidFill>
            <a:round/>
            <a:headEnd type="none" w="med" len="sm"/>
            <a:tailEnd type="none" w="sm" len="sm"/>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B1AF563-719C-F10B-D1AD-21E4DB854C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4632" y="484632"/>
            <a:ext cx="1989385" cy="374904"/>
          </a:xfrm>
          <a:prstGeom prst="rect">
            <a:avLst/>
          </a:prstGeom>
        </p:spPr>
      </p:pic>
    </p:spTree>
    <p:extLst>
      <p:ext uri="{BB962C8B-B14F-4D97-AF65-F5344CB8AC3E}">
        <p14:creationId xmlns:p14="http://schemas.microsoft.com/office/powerpoint/2010/main" val="152361031"/>
      </p:ext>
    </p:extLst>
  </p:cSld>
  <p:clrMapOvr>
    <a:masterClrMapping/>
  </p:clrMapOvr>
  <p:extLst>
    <p:ext uri="{DCECCB84-F9BA-43D5-87BE-67443E8EF086}">
      <p15:sldGuideLst xmlns:p15="http://schemas.microsoft.com/office/powerpoint/2012/main"/>
    </p:ext>
  </p:extLst>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preserve="1" userDrawn="1">
  <p:cSld name="SD Titl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AC7379E-9221-4504-A35C-8C78D775AE3E}"/>
              </a:ext>
            </a:extLst>
          </p:cNvPr>
          <p:cNvGrpSpPr/>
          <p:nvPr userDrawn="1"/>
        </p:nvGrpSpPr>
        <p:grpSpPr>
          <a:xfrm>
            <a:off x="6553200" y="-2852928"/>
            <a:ext cx="12192000" cy="12223054"/>
            <a:chOff x="2118610" y="-558521"/>
            <a:chExt cx="7954780" cy="7975042"/>
          </a:xfrm>
        </p:grpSpPr>
        <p:sp>
          <p:nvSpPr>
            <p:cNvPr id="9" name="Freeform 21">
              <a:extLst>
                <a:ext uri="{FF2B5EF4-FFF2-40B4-BE49-F238E27FC236}">
                  <a16:creationId xmlns:a16="http://schemas.microsoft.com/office/drawing/2014/main" id="{A998E568-6104-4015-A12B-0BF7CD279DA0}"/>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chemeClr val="accent6">
                <a:lumMod val="40000"/>
                <a:lumOff val="60000"/>
              </a:schemeClr>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10" name="Freeform 22">
              <a:extLst>
                <a:ext uri="{FF2B5EF4-FFF2-40B4-BE49-F238E27FC236}">
                  <a16:creationId xmlns:a16="http://schemas.microsoft.com/office/drawing/2014/main" id="{1CAD56E9-93CD-4334-A222-FACC74EBDD52}"/>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E7EBF1"/>
            </a:solidFill>
            <a:ln>
              <a:noFill/>
            </a:ln>
            <a:effectLst>
              <a:outerShdw blurRad="304800" dist="304800" dir="8100000" algn="tr" rotWithShape="0">
                <a:srgbClr val="0A0C10">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1" name="Freeform 23">
              <a:extLst>
                <a:ext uri="{FF2B5EF4-FFF2-40B4-BE49-F238E27FC236}">
                  <a16:creationId xmlns:a16="http://schemas.microsoft.com/office/drawing/2014/main" id="{B2A77395-6B9A-454C-BD4B-C8309BEBF717}"/>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5"/>
            </a:solidFill>
            <a:ln>
              <a:noFill/>
            </a:ln>
            <a:effectLst>
              <a:outerShdw blurRad="304800" dist="304800" dir="8100000" algn="tr" rotWithShape="0">
                <a:srgbClr val="0A0C10">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5" name="Freeform 23">
              <a:extLst>
                <a:ext uri="{FF2B5EF4-FFF2-40B4-BE49-F238E27FC236}">
                  <a16:creationId xmlns:a16="http://schemas.microsoft.com/office/drawing/2014/main" id="{A46C356B-44EE-49B4-9FA3-C19D6CC8B737}"/>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6">
                <a:lumMod val="20000"/>
                <a:lumOff val="80000"/>
              </a:schemeClr>
            </a:solidFill>
            <a:ln>
              <a:noFill/>
            </a:ln>
            <a:effectLst>
              <a:innerShdw blurRad="304800" dist="304800">
                <a:srgbClr val="0A0C10">
                  <a:alpha val="40000"/>
                </a:srgb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22" name="Text Placeholder 48">
            <a:extLst>
              <a:ext uri="{FF2B5EF4-FFF2-40B4-BE49-F238E27FC236}">
                <a16:creationId xmlns:a16="http://schemas.microsoft.com/office/drawing/2014/main" id="{9F8ED3B4-DADB-442F-9CC2-302130656913}"/>
              </a:ext>
            </a:extLst>
          </p:cNvPr>
          <p:cNvSpPr>
            <a:spLocks noGrp="1"/>
          </p:cNvSpPr>
          <p:nvPr>
            <p:ph type="body" sz="quarter" idx="14" hasCustomPrompt="1"/>
          </p:nvPr>
        </p:nvSpPr>
        <p:spPr bwMode="gray">
          <a:xfrm>
            <a:off x="479626" y="5520818"/>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@snapdragon</a:t>
            </a:r>
          </a:p>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endParaRPr lang="en-US"/>
          </a:p>
        </p:txBody>
      </p:sp>
      <p:sp>
        <p:nvSpPr>
          <p:cNvPr id="16" name="Footer Placeholder 2">
            <a:extLst>
              <a:ext uri="{FF2B5EF4-FFF2-40B4-BE49-F238E27FC236}">
                <a16:creationId xmlns:a16="http://schemas.microsoft.com/office/drawing/2014/main" id="{C63E2F76-C79D-4679-8E21-AE8185311956}"/>
              </a:ext>
            </a:extLst>
          </p:cNvPr>
          <p:cNvSpPr>
            <a:spLocks noGrp="1"/>
          </p:cNvSpPr>
          <p:nvPr>
            <p:ph type="ftr" sz="quarter" idx="3"/>
          </p:nvPr>
        </p:nvSpPr>
        <p:spPr>
          <a:xfrm>
            <a:off x="495299" y="6532895"/>
            <a:ext cx="5943600"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6">
                    <a:lumMod val="75000"/>
                  </a:schemeClr>
                </a:solidFill>
                <a:latin typeface="+mn-lt"/>
                <a:ea typeface="+mn-ea"/>
                <a:cs typeface="+mn-cs"/>
              </a:defRPr>
            </a:lvl1pPr>
          </a:lstStyle>
          <a:p>
            <a:pPr>
              <a:defRPr/>
            </a:pPr>
            <a:r>
              <a:rPr lang="en-US"/>
              <a:t>Media Web Symposium 2024</a:t>
            </a:r>
          </a:p>
        </p:txBody>
      </p:sp>
      <p:sp>
        <p:nvSpPr>
          <p:cNvPr id="17" name="Text Placeholder 7">
            <a:extLst>
              <a:ext uri="{FF2B5EF4-FFF2-40B4-BE49-F238E27FC236}">
                <a16:creationId xmlns:a16="http://schemas.microsoft.com/office/drawing/2014/main" id="{D55E74EB-6224-4F7F-D951-BDFBB141E1DC}"/>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26" name="Title 2">
            <a:extLst>
              <a:ext uri="{FF2B5EF4-FFF2-40B4-BE49-F238E27FC236}">
                <a16:creationId xmlns:a16="http://schemas.microsoft.com/office/drawing/2014/main" id="{F24B98AB-B36A-8633-1D45-18914CE2B987}"/>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18" name="Text Placeholder 5">
            <a:extLst>
              <a:ext uri="{FF2B5EF4-FFF2-40B4-BE49-F238E27FC236}">
                <a16:creationId xmlns:a16="http://schemas.microsoft.com/office/drawing/2014/main" id="{7CDA7BE4-68B7-D9E1-BACF-378D2F8CCD23}"/>
              </a:ext>
            </a:extLst>
          </p:cNvPr>
          <p:cNvSpPr>
            <a:spLocks noGrp="1"/>
          </p:cNvSpPr>
          <p:nvPr>
            <p:ph type="body" sz="quarter" idx="13" hasCustomPrompt="1"/>
          </p:nvPr>
        </p:nvSpPr>
        <p:spPr bwMode="gray">
          <a:xfrm>
            <a:off x="8829675" y="594360"/>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9" name="Text Placeholder 7">
            <a:extLst>
              <a:ext uri="{FF2B5EF4-FFF2-40B4-BE49-F238E27FC236}">
                <a16:creationId xmlns:a16="http://schemas.microsoft.com/office/drawing/2014/main" id="{B1CF0B89-699E-ED28-F437-240A73E8D4B5}"/>
              </a:ext>
            </a:extLst>
          </p:cNvPr>
          <p:cNvSpPr>
            <a:spLocks noGrp="1"/>
          </p:cNvSpPr>
          <p:nvPr>
            <p:ph type="body" sz="quarter" idx="12" hasCustomPrompt="1"/>
          </p:nvPr>
        </p:nvSpPr>
        <p:spPr bwMode="gray">
          <a:xfrm>
            <a:off x="3343276" y="594360"/>
            <a:ext cx="4528194"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pic>
        <p:nvPicPr>
          <p:cNvPr id="21" name="Picture 20">
            <a:extLst>
              <a:ext uri="{FF2B5EF4-FFF2-40B4-BE49-F238E27FC236}">
                <a16:creationId xmlns:a16="http://schemas.microsoft.com/office/drawing/2014/main" id="{E18F6676-0191-CED1-4FEE-CB9C82CDD0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4632" y="484632"/>
            <a:ext cx="1989385" cy="374904"/>
          </a:xfrm>
          <a:prstGeom prst="rect">
            <a:avLst/>
          </a:prstGeom>
        </p:spPr>
      </p:pic>
    </p:spTree>
    <p:extLst>
      <p:ext uri="{BB962C8B-B14F-4D97-AF65-F5344CB8AC3E}">
        <p14:creationId xmlns:p14="http://schemas.microsoft.com/office/powerpoint/2010/main" val="2928879502"/>
      </p:ext>
    </p:extLst>
  </p:cSld>
  <p:clrMapOvr>
    <a:masterClrMapping/>
  </p:clrMapOvr>
  <p:extLst>
    <p:ext uri="{DCECCB84-F9BA-43D5-87BE-67443E8EF086}">
      <p15:sldGuideLst xmlns:p15="http://schemas.microsoft.com/office/powerpoint/2012/main"/>
    </p:ext>
  </p:extLst>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preserve="1" userDrawn="1">
  <p:cSld name="SD Title Gunmetal">
    <p:bg>
      <p:bgPr>
        <a:solidFill>
          <a:schemeClr val="accent5"/>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AC7379E-9221-4504-A35C-8C78D775AE3E}"/>
              </a:ext>
            </a:extLst>
          </p:cNvPr>
          <p:cNvGrpSpPr/>
          <p:nvPr userDrawn="1"/>
        </p:nvGrpSpPr>
        <p:grpSpPr>
          <a:xfrm>
            <a:off x="6553200" y="-2852928"/>
            <a:ext cx="12192000" cy="12223054"/>
            <a:chOff x="2118610" y="-558521"/>
            <a:chExt cx="7954780" cy="7975042"/>
          </a:xfrm>
        </p:grpSpPr>
        <p:sp>
          <p:nvSpPr>
            <p:cNvPr id="9" name="Freeform 21">
              <a:extLst>
                <a:ext uri="{FF2B5EF4-FFF2-40B4-BE49-F238E27FC236}">
                  <a16:creationId xmlns:a16="http://schemas.microsoft.com/office/drawing/2014/main" id="{A998E568-6104-4015-A12B-0BF7CD279DA0}"/>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4A5A75"/>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10" name="Freeform 22">
              <a:extLst>
                <a:ext uri="{FF2B5EF4-FFF2-40B4-BE49-F238E27FC236}">
                  <a16:creationId xmlns:a16="http://schemas.microsoft.com/office/drawing/2014/main" id="{1CAD56E9-93CD-4334-A222-FACC74EBDD52}"/>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44536C"/>
            </a:solidFill>
            <a:ln>
              <a:noFill/>
            </a:ln>
            <a:effectLst>
              <a:outerShdw blurRad="304800" dist="304800" dir="8100000" algn="tr" rotWithShape="0">
                <a:srgbClr val="0A0C10">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1" name="Freeform 23">
              <a:extLst>
                <a:ext uri="{FF2B5EF4-FFF2-40B4-BE49-F238E27FC236}">
                  <a16:creationId xmlns:a16="http://schemas.microsoft.com/office/drawing/2014/main" id="{B2A77395-6B9A-454C-BD4B-C8309BEBF717}"/>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5"/>
            </a:solidFill>
            <a:ln>
              <a:noFill/>
            </a:ln>
            <a:effectLst>
              <a:outerShdw blurRad="304800" dist="304800" dir="8100000" algn="tr" rotWithShape="0">
                <a:srgbClr val="0A0C10">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5" name="Freeform 23">
              <a:extLst>
                <a:ext uri="{FF2B5EF4-FFF2-40B4-BE49-F238E27FC236}">
                  <a16:creationId xmlns:a16="http://schemas.microsoft.com/office/drawing/2014/main" id="{A46C356B-44EE-49B4-9FA3-C19D6CC8B737}"/>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5"/>
            </a:solidFill>
            <a:ln>
              <a:noFill/>
            </a:ln>
            <a:effectLst>
              <a:innerShdw blurRad="304800" dist="304800">
                <a:srgbClr val="0A0C10">
                  <a:alpha val="40000"/>
                </a:srgb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22" name="Text Placeholder 48">
            <a:extLst>
              <a:ext uri="{FF2B5EF4-FFF2-40B4-BE49-F238E27FC236}">
                <a16:creationId xmlns:a16="http://schemas.microsoft.com/office/drawing/2014/main" id="{9F8ED3B4-DADB-442F-9CC2-302130656913}"/>
              </a:ext>
            </a:extLst>
          </p:cNvPr>
          <p:cNvSpPr>
            <a:spLocks noGrp="1"/>
          </p:cNvSpPr>
          <p:nvPr>
            <p:ph type="body" sz="quarter" idx="14" hasCustomPrompt="1"/>
          </p:nvPr>
        </p:nvSpPr>
        <p:spPr bwMode="gray">
          <a:xfrm>
            <a:off x="479626" y="5520818"/>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@snapdragon</a:t>
            </a:r>
          </a:p>
        </p:txBody>
      </p:sp>
      <p:sp>
        <p:nvSpPr>
          <p:cNvPr id="17" name="Footer Placeholder 2">
            <a:extLst>
              <a:ext uri="{FF2B5EF4-FFF2-40B4-BE49-F238E27FC236}">
                <a16:creationId xmlns:a16="http://schemas.microsoft.com/office/drawing/2014/main" id="{A63057AE-C887-4D0E-8019-7DAD9E9382DF}"/>
              </a:ext>
            </a:extLst>
          </p:cNvPr>
          <p:cNvSpPr>
            <a:spLocks noGrp="1"/>
          </p:cNvSpPr>
          <p:nvPr>
            <p:ph type="ftr" sz="quarter" idx="3"/>
          </p:nvPr>
        </p:nvSpPr>
        <p:spPr>
          <a:xfrm>
            <a:off x="495299" y="6532895"/>
            <a:ext cx="5943600"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pPr>
              <a:defRPr/>
            </a:pPr>
            <a:r>
              <a:rPr lang="en-US"/>
              <a:t>Media Web Symposium 2024</a:t>
            </a:r>
          </a:p>
        </p:txBody>
      </p:sp>
      <p:sp>
        <p:nvSpPr>
          <p:cNvPr id="16" name="Text Placeholder 7">
            <a:extLst>
              <a:ext uri="{FF2B5EF4-FFF2-40B4-BE49-F238E27FC236}">
                <a16:creationId xmlns:a16="http://schemas.microsoft.com/office/drawing/2014/main" id="{1686CFED-6B7A-ABE5-FFE2-2F98EB36C92D}"/>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26" name="Title 2">
            <a:extLst>
              <a:ext uri="{FF2B5EF4-FFF2-40B4-BE49-F238E27FC236}">
                <a16:creationId xmlns:a16="http://schemas.microsoft.com/office/drawing/2014/main" id="{6A4AD927-A104-7585-FBB2-355DDFC4E9FE}"/>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pic>
        <p:nvPicPr>
          <p:cNvPr id="18" name="Picture 17">
            <a:extLst>
              <a:ext uri="{FF2B5EF4-FFF2-40B4-BE49-F238E27FC236}">
                <a16:creationId xmlns:a16="http://schemas.microsoft.com/office/drawing/2014/main" id="{6B1AADF3-7E95-FC72-419F-A542DFE8C5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4632" y="484632"/>
            <a:ext cx="1938687" cy="369966"/>
          </a:xfrm>
          <a:prstGeom prst="rect">
            <a:avLst/>
          </a:prstGeom>
        </p:spPr>
      </p:pic>
      <p:sp>
        <p:nvSpPr>
          <p:cNvPr id="19" name="Text Placeholder 5">
            <a:extLst>
              <a:ext uri="{FF2B5EF4-FFF2-40B4-BE49-F238E27FC236}">
                <a16:creationId xmlns:a16="http://schemas.microsoft.com/office/drawing/2014/main" id="{3FBC4CE4-0F6E-59F8-9114-E021C27B9949}"/>
              </a:ext>
            </a:extLst>
          </p:cNvPr>
          <p:cNvSpPr>
            <a:spLocks noGrp="1"/>
          </p:cNvSpPr>
          <p:nvPr>
            <p:ph type="body" sz="quarter" idx="13" hasCustomPrompt="1"/>
          </p:nvPr>
        </p:nvSpPr>
        <p:spPr bwMode="gray">
          <a:xfrm>
            <a:off x="8829675" y="594360"/>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21" name="Text Placeholder 7">
            <a:extLst>
              <a:ext uri="{FF2B5EF4-FFF2-40B4-BE49-F238E27FC236}">
                <a16:creationId xmlns:a16="http://schemas.microsoft.com/office/drawing/2014/main" id="{3F49D4FA-FE36-D3AB-A4C5-0024F131BFE2}"/>
              </a:ext>
            </a:extLst>
          </p:cNvPr>
          <p:cNvSpPr>
            <a:spLocks noGrp="1"/>
          </p:cNvSpPr>
          <p:nvPr>
            <p:ph type="body" sz="quarter" idx="12" hasCustomPrompt="1"/>
          </p:nvPr>
        </p:nvSpPr>
        <p:spPr bwMode="gray">
          <a:xfrm>
            <a:off x="3343276" y="594360"/>
            <a:ext cx="4528194"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Tree>
    <p:extLst>
      <p:ext uri="{BB962C8B-B14F-4D97-AF65-F5344CB8AC3E}">
        <p14:creationId xmlns:p14="http://schemas.microsoft.com/office/powerpoint/2010/main" val="2212219585"/>
      </p:ext>
    </p:extLst>
  </p:cSld>
  <p:clrMapOvr>
    <a:masterClrMapping/>
  </p:clrMapOvr>
  <p:extLst>
    <p:ext uri="{DCECCB84-F9BA-43D5-87BE-67443E8EF086}">
      <p15:sldGuideLst xmlns:p15="http://schemas.microsoft.com/office/powerpoint/2012/main"/>
    </p:ext>
  </p:extLst>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preserve="1" userDrawn="1">
  <p:cSld name="SD Title Midnight">
    <p:bg>
      <p:bgPr>
        <a:solidFill>
          <a:schemeClr val="tx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0A697E7-8EE0-42AD-85FC-7243FF44AFBC}"/>
              </a:ext>
            </a:extLst>
          </p:cNvPr>
          <p:cNvGrpSpPr/>
          <p:nvPr userDrawn="1"/>
        </p:nvGrpSpPr>
        <p:grpSpPr>
          <a:xfrm>
            <a:off x="6553200" y="-2852928"/>
            <a:ext cx="12192000" cy="12223054"/>
            <a:chOff x="2118610" y="-558521"/>
            <a:chExt cx="7954780" cy="7975042"/>
          </a:xfrm>
          <a:effectLst>
            <a:outerShdw blurRad="741743" dist="38100" dir="8100000" algn="tr" rotWithShape="0">
              <a:prstClr val="black">
                <a:alpha val="50550"/>
              </a:prstClr>
            </a:outerShdw>
          </a:effectLst>
        </p:grpSpPr>
        <p:sp>
          <p:nvSpPr>
            <p:cNvPr id="10" name="Freeform 21">
              <a:extLst>
                <a:ext uri="{FF2B5EF4-FFF2-40B4-BE49-F238E27FC236}">
                  <a16:creationId xmlns:a16="http://schemas.microsoft.com/office/drawing/2014/main" id="{6CB1826F-DC2F-42C7-91D1-FEC2A509FFCF}"/>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chemeClr val="tx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11" name="Freeform 22">
              <a:extLst>
                <a:ext uri="{FF2B5EF4-FFF2-40B4-BE49-F238E27FC236}">
                  <a16:creationId xmlns:a16="http://schemas.microsoft.com/office/drawing/2014/main" id="{DDB1A6C9-78D5-48FB-990B-E7734DBB56C7}"/>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092139"/>
            </a:solidFill>
            <a:ln>
              <a:noFill/>
            </a:ln>
            <a:effectLst>
              <a:outerShdw blurRad="304800" dist="304800" dir="8100000" algn="tr" rotWithShape="0">
                <a:srgbClr val="030A11">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5" name="Freeform 23">
              <a:extLst>
                <a:ext uri="{FF2B5EF4-FFF2-40B4-BE49-F238E27FC236}">
                  <a16:creationId xmlns:a16="http://schemas.microsoft.com/office/drawing/2014/main" id="{02FF7922-0161-4F8A-9A1D-7B958B3A5A2D}"/>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tx2"/>
            </a:solidFill>
            <a:ln>
              <a:noFill/>
            </a:ln>
            <a:effectLst>
              <a:outerShdw blurRad="304800" dist="304800" dir="8100000" algn="tr" rotWithShape="0">
                <a:srgbClr val="030A11">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8" name="Freeform 23">
              <a:extLst>
                <a:ext uri="{FF2B5EF4-FFF2-40B4-BE49-F238E27FC236}">
                  <a16:creationId xmlns:a16="http://schemas.microsoft.com/office/drawing/2014/main" id="{7D521DCB-6825-41A5-B175-75919D297C02}"/>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tx2"/>
            </a:solidFill>
            <a:ln>
              <a:noFill/>
            </a:ln>
            <a:effectLst>
              <a:innerShdw blurRad="304800" dist="304800">
                <a:srgbClr val="030A11">
                  <a:alpha val="40000"/>
                </a:srgb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30" name="Text Placeholder 48">
            <a:extLst>
              <a:ext uri="{FF2B5EF4-FFF2-40B4-BE49-F238E27FC236}">
                <a16:creationId xmlns:a16="http://schemas.microsoft.com/office/drawing/2014/main" id="{4F8C16DE-5A81-4F2F-A856-146C2753C729}"/>
              </a:ext>
            </a:extLst>
          </p:cNvPr>
          <p:cNvSpPr>
            <a:spLocks noGrp="1"/>
          </p:cNvSpPr>
          <p:nvPr>
            <p:ph type="body" sz="quarter" idx="14" hasCustomPrompt="1"/>
          </p:nvPr>
        </p:nvSpPr>
        <p:spPr bwMode="gray">
          <a:xfrm>
            <a:off x="479626" y="5520818"/>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@snapdragon</a:t>
            </a:r>
          </a:p>
        </p:txBody>
      </p:sp>
      <p:sp>
        <p:nvSpPr>
          <p:cNvPr id="17" name="Footer Placeholder 2">
            <a:extLst>
              <a:ext uri="{FF2B5EF4-FFF2-40B4-BE49-F238E27FC236}">
                <a16:creationId xmlns:a16="http://schemas.microsoft.com/office/drawing/2014/main" id="{944A1A71-C28C-4511-9F63-4A3C1F0CCD22}"/>
              </a:ext>
            </a:extLst>
          </p:cNvPr>
          <p:cNvSpPr>
            <a:spLocks noGrp="1"/>
          </p:cNvSpPr>
          <p:nvPr>
            <p:ph type="ftr" sz="quarter" idx="3"/>
          </p:nvPr>
        </p:nvSpPr>
        <p:spPr>
          <a:xfrm>
            <a:off x="495299" y="6532895"/>
            <a:ext cx="5943600"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pPr>
              <a:defRPr/>
            </a:pPr>
            <a:r>
              <a:rPr lang="en-US"/>
              <a:t>Media Web Symposium 2024</a:t>
            </a:r>
          </a:p>
        </p:txBody>
      </p:sp>
      <p:sp>
        <p:nvSpPr>
          <p:cNvPr id="16" name="Text Placeholder 7">
            <a:extLst>
              <a:ext uri="{FF2B5EF4-FFF2-40B4-BE49-F238E27FC236}">
                <a16:creationId xmlns:a16="http://schemas.microsoft.com/office/drawing/2014/main" id="{F149CF9A-FDF7-3A71-4048-CA3A015E3C6E}"/>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26" name="Title 2">
            <a:extLst>
              <a:ext uri="{FF2B5EF4-FFF2-40B4-BE49-F238E27FC236}">
                <a16:creationId xmlns:a16="http://schemas.microsoft.com/office/drawing/2014/main" id="{9A2509F8-6F19-2B6F-A314-F1D5494BB362}"/>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pic>
        <p:nvPicPr>
          <p:cNvPr id="19" name="Picture 18">
            <a:extLst>
              <a:ext uri="{FF2B5EF4-FFF2-40B4-BE49-F238E27FC236}">
                <a16:creationId xmlns:a16="http://schemas.microsoft.com/office/drawing/2014/main" id="{609EEA51-FF18-8B06-DED7-C8EC5E87D33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4632" y="484632"/>
            <a:ext cx="1938687" cy="369966"/>
          </a:xfrm>
          <a:prstGeom prst="rect">
            <a:avLst/>
          </a:prstGeom>
        </p:spPr>
      </p:pic>
      <p:sp>
        <p:nvSpPr>
          <p:cNvPr id="21" name="Text Placeholder 5">
            <a:extLst>
              <a:ext uri="{FF2B5EF4-FFF2-40B4-BE49-F238E27FC236}">
                <a16:creationId xmlns:a16="http://schemas.microsoft.com/office/drawing/2014/main" id="{B03A068B-130F-5EFE-0075-595323A9AF6A}"/>
              </a:ext>
            </a:extLst>
          </p:cNvPr>
          <p:cNvSpPr>
            <a:spLocks noGrp="1"/>
          </p:cNvSpPr>
          <p:nvPr>
            <p:ph type="body" sz="quarter" idx="13" hasCustomPrompt="1"/>
          </p:nvPr>
        </p:nvSpPr>
        <p:spPr bwMode="gray">
          <a:xfrm>
            <a:off x="8829675" y="594360"/>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22" name="Text Placeholder 7">
            <a:extLst>
              <a:ext uri="{FF2B5EF4-FFF2-40B4-BE49-F238E27FC236}">
                <a16:creationId xmlns:a16="http://schemas.microsoft.com/office/drawing/2014/main" id="{268613E5-36A8-75D1-46BC-66773839FC47}"/>
              </a:ext>
            </a:extLst>
          </p:cNvPr>
          <p:cNvSpPr>
            <a:spLocks noGrp="1"/>
          </p:cNvSpPr>
          <p:nvPr>
            <p:ph type="body" sz="quarter" idx="12" hasCustomPrompt="1"/>
          </p:nvPr>
        </p:nvSpPr>
        <p:spPr bwMode="gray">
          <a:xfrm>
            <a:off x="3343276" y="594360"/>
            <a:ext cx="4528194"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Tree>
    <p:extLst>
      <p:ext uri="{BB962C8B-B14F-4D97-AF65-F5344CB8AC3E}">
        <p14:creationId xmlns:p14="http://schemas.microsoft.com/office/powerpoint/2010/main" val="1146301045"/>
      </p:ext>
    </p:extLst>
  </p:cSld>
  <p:clrMapOvr>
    <a:masterClrMapping/>
  </p:clrMapOvr>
  <p:extLst>
    <p:ext uri="{DCECCB84-F9BA-43D5-87BE-67443E8EF086}">
      <p15:sldGuideLst xmlns:p15="http://schemas.microsoft.com/office/powerpoint/2012/main"/>
    </p:ext>
  </p:extLst>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preserve="1" userDrawn="1">
  <p:cSld name="SD Agenda Big Red">
    <p:bg>
      <p:bgPr>
        <a:solidFill>
          <a:schemeClr val="bg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D1111F"/>
                </a:solidFill>
                <a:effectLst>
                  <a:innerShdw blurRad="38100" dist="25400" dir="8100000">
                    <a:srgbClr val="180204">
                      <a:alpha val="49804"/>
                    </a:srgbClr>
                  </a:innerShdw>
                </a:effectLst>
              </a:rPr>
              <a:t>Agenda</a:t>
            </a:r>
          </a:p>
        </p:txBody>
      </p:sp>
      <p:sp>
        <p:nvSpPr>
          <p:cNvPr id="7" name="Text Placeholder 2">
            <a:extLst>
              <a:ext uri="{FF2B5EF4-FFF2-40B4-BE49-F238E27FC236}">
                <a16:creationId xmlns:a16="http://schemas.microsoft.com/office/drawing/2014/main" id="{C3F56594-1474-F14B-A41D-F43DD6BD51D0}"/>
              </a:ext>
            </a:extLst>
          </p:cNvPr>
          <p:cNvSpPr>
            <a:spLocks noGrp="1"/>
          </p:cNvSpPr>
          <p:nvPr>
            <p:ph type="body" sz="quarter" idx="17"/>
          </p:nvPr>
        </p:nvSpPr>
        <p:spPr>
          <a:xfrm>
            <a:off x="777874" y="957453"/>
            <a:ext cx="9253538" cy="5339922"/>
          </a:xfrm>
        </p:spPr>
        <p:txBody>
          <a:bodyPr/>
          <a:lstStyle>
            <a:lvl1pPr marL="914400" indent="-914400">
              <a:lnSpc>
                <a:spcPct val="90000"/>
              </a:lnSpc>
              <a:spcBef>
                <a:spcPts val="0"/>
              </a:spcBef>
              <a:spcAft>
                <a:spcPts val="900"/>
              </a:spcAft>
              <a:buFont typeface="+mj-lt"/>
              <a:buAutoNum type="arabicPeriod"/>
              <a:defRPr sz="5400">
                <a:solidFill>
                  <a:schemeClr val="bg1"/>
                </a:solidFill>
              </a:defRPr>
            </a:lvl1pPr>
            <a:lvl2pPr marL="1139825" indent="-742950">
              <a:buFont typeface="+mj-lt"/>
              <a:buAutoNum type="arabicPeriod"/>
              <a:defRPr sz="4400">
                <a:solidFill>
                  <a:schemeClr val="bg1"/>
                </a:solidFill>
              </a:defRPr>
            </a:lvl2pPr>
            <a:lvl3pPr marL="1484313" indent="-742950">
              <a:buFont typeface="+mj-lt"/>
              <a:buAutoNum type="arabicPeriod"/>
              <a:defRPr sz="3600">
                <a:solidFill>
                  <a:schemeClr val="bg1"/>
                </a:solidFill>
              </a:defRPr>
            </a:lvl3pPr>
            <a:lvl4pPr marL="1430337" indent="-342900">
              <a:buFont typeface="+mj-lt"/>
              <a:buAutoNum type="arabicPeriod"/>
              <a:defRPr sz="1800">
                <a:solidFill>
                  <a:schemeClr val="bg1"/>
                </a:solidFill>
              </a:defRPr>
            </a:lvl4pPr>
            <a:lvl5pPr marL="914400" indent="-914400">
              <a:buFont typeface="+mj-lt"/>
              <a:buAutoNum type="arabicPeriod"/>
              <a:defRPr sz="5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92316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ull Image with Takeaway_Gunmeta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5"/>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6">
                    <a:lumMod val="40000"/>
                    <a:lumOff val="60000"/>
                  </a:schemeClr>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6269946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preserve="1" userDrawn="1">
  <p:cSld name="SD Agenda Big White">
    <p:bg>
      <p:bgPr>
        <a:solidFill>
          <a:srgbClr val="FFFFFF"/>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F16D486-1F9F-4D6A-9183-FBCBC2827DD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20000"/>
                    <a:lumOff val="80000"/>
                  </a:schemeClr>
                </a:solidFill>
                <a:effectLst>
                  <a:innerShdw blurRad="38100" dist="25400" dir="8100000">
                    <a:prstClr val="black">
                      <a:alpha val="50000"/>
                    </a:prstClr>
                  </a:innerShdw>
                </a:effectLst>
              </a:rPr>
              <a:t>Agenda</a:t>
            </a:r>
          </a:p>
        </p:txBody>
      </p:sp>
      <p:sp>
        <p:nvSpPr>
          <p:cNvPr id="10" name="Text Placeholder 2">
            <a:extLst>
              <a:ext uri="{FF2B5EF4-FFF2-40B4-BE49-F238E27FC236}">
                <a16:creationId xmlns:a16="http://schemas.microsoft.com/office/drawing/2014/main" id="{6B3B9127-D8AF-E548-8A0E-E6141B702B75}"/>
              </a:ext>
            </a:extLst>
          </p:cNvPr>
          <p:cNvSpPr>
            <a:spLocks noGrp="1"/>
          </p:cNvSpPr>
          <p:nvPr>
            <p:ph type="body" sz="quarter" idx="17"/>
          </p:nvPr>
        </p:nvSpPr>
        <p:spPr>
          <a:xfrm>
            <a:off x="777874" y="957453"/>
            <a:ext cx="9253538" cy="5339922"/>
          </a:xfrm>
        </p:spPr>
        <p:txBody>
          <a:bodyPr/>
          <a:lstStyle>
            <a:lvl1pPr marL="914400" indent="-914400">
              <a:lnSpc>
                <a:spcPct val="90000"/>
              </a:lnSpc>
              <a:spcBef>
                <a:spcPts val="0"/>
              </a:spcBef>
              <a:spcAft>
                <a:spcPts val="900"/>
              </a:spcAft>
              <a:buFont typeface="+mj-lt"/>
              <a:buAutoNum type="arabicPeriod"/>
              <a:defRPr sz="5400">
                <a:solidFill>
                  <a:schemeClr val="tx2"/>
                </a:solidFill>
              </a:defRPr>
            </a:lvl1pPr>
            <a:lvl2pPr marL="1139825" indent="-742950">
              <a:buFont typeface="+mj-lt"/>
              <a:buAutoNum type="arabicPeriod"/>
              <a:defRPr sz="4400">
                <a:solidFill>
                  <a:schemeClr val="tx2"/>
                </a:solidFill>
              </a:defRPr>
            </a:lvl2pPr>
            <a:lvl3pPr marL="1484313" indent="-742950">
              <a:buFont typeface="+mj-lt"/>
              <a:buAutoNum type="arabicPeriod"/>
              <a:defRPr sz="3600">
                <a:solidFill>
                  <a:schemeClr val="tx2"/>
                </a:solidFill>
              </a:defRPr>
            </a:lvl3pPr>
            <a:lvl4pPr marL="1430337" indent="-342900">
              <a:buFont typeface="+mj-lt"/>
              <a:buAutoNum type="arabicPeriod"/>
              <a:defRPr sz="1800">
                <a:solidFill>
                  <a:schemeClr val="tx2"/>
                </a:solidFill>
              </a:defRPr>
            </a:lvl4pPr>
            <a:lvl5pPr marL="914400" indent="-914400">
              <a:buFont typeface="+mj-lt"/>
              <a:buAutoNum type="arabicPeriod"/>
              <a:defRPr sz="5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891215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preserve="1" userDrawn="1">
  <p:cSld name="SD Agenda Big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F16D486-1F9F-4D6A-9183-FBCBC2827DD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60000"/>
                    <a:lumOff val="40000"/>
                  </a:schemeClr>
                </a:solidFill>
                <a:effectLst>
                  <a:innerShdw blurRad="38100" dist="25400" dir="8100000">
                    <a:prstClr val="black">
                      <a:alpha val="50000"/>
                    </a:prstClr>
                  </a:innerShdw>
                </a:effectLst>
              </a:rPr>
              <a:t>Agenda</a:t>
            </a:r>
          </a:p>
        </p:txBody>
      </p:sp>
      <p:sp>
        <p:nvSpPr>
          <p:cNvPr id="10" name="Text Placeholder 2">
            <a:extLst>
              <a:ext uri="{FF2B5EF4-FFF2-40B4-BE49-F238E27FC236}">
                <a16:creationId xmlns:a16="http://schemas.microsoft.com/office/drawing/2014/main" id="{72CF8E38-04A3-A34E-B57D-0814CF3DE5C6}"/>
              </a:ext>
            </a:extLst>
          </p:cNvPr>
          <p:cNvSpPr>
            <a:spLocks noGrp="1"/>
          </p:cNvSpPr>
          <p:nvPr>
            <p:ph type="body" sz="quarter" idx="17"/>
          </p:nvPr>
        </p:nvSpPr>
        <p:spPr>
          <a:xfrm>
            <a:off x="777874" y="957453"/>
            <a:ext cx="9253538" cy="5339922"/>
          </a:xfrm>
        </p:spPr>
        <p:txBody>
          <a:bodyPr/>
          <a:lstStyle>
            <a:lvl1pPr marL="914400" indent="-914400">
              <a:lnSpc>
                <a:spcPct val="90000"/>
              </a:lnSpc>
              <a:spcBef>
                <a:spcPts val="0"/>
              </a:spcBef>
              <a:spcAft>
                <a:spcPts val="900"/>
              </a:spcAft>
              <a:buFont typeface="+mj-lt"/>
              <a:buAutoNum type="arabicPeriod"/>
              <a:defRPr sz="5400">
                <a:solidFill>
                  <a:schemeClr val="tx2"/>
                </a:solidFill>
              </a:defRPr>
            </a:lvl1pPr>
            <a:lvl2pPr marL="1139825" indent="-742950">
              <a:buFont typeface="+mj-lt"/>
              <a:buAutoNum type="arabicPeriod"/>
              <a:defRPr sz="4400">
                <a:solidFill>
                  <a:schemeClr val="tx2"/>
                </a:solidFill>
              </a:defRPr>
            </a:lvl2pPr>
            <a:lvl3pPr marL="1484313" indent="-742950">
              <a:buFont typeface="+mj-lt"/>
              <a:buAutoNum type="arabicPeriod"/>
              <a:defRPr sz="3600">
                <a:solidFill>
                  <a:schemeClr val="tx2"/>
                </a:solidFill>
              </a:defRPr>
            </a:lvl3pPr>
            <a:lvl4pPr marL="1430337" indent="-342900">
              <a:buFont typeface="+mj-lt"/>
              <a:buAutoNum type="arabicPeriod"/>
              <a:defRPr sz="1800">
                <a:solidFill>
                  <a:schemeClr val="tx2"/>
                </a:solidFill>
              </a:defRPr>
            </a:lvl4pPr>
            <a:lvl5pPr marL="914400" indent="-914400">
              <a:buFont typeface="+mj-lt"/>
              <a:buAutoNum type="arabicPeriod"/>
              <a:defRPr sz="5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5083073"/>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preserve="1" userDrawn="1">
  <p:cSld name="SD Agenda Big Gunmetal">
    <p:bg>
      <p:bgPr>
        <a:solidFill>
          <a:schemeClr val="accent5"/>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9C6A978-F95A-43B4-91EE-66A1EFC2CDD7}"/>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36445C"/>
                </a:solidFill>
                <a:effectLst>
                  <a:innerShdw blurRad="38100" dist="25400" dir="8100000">
                    <a:prstClr val="black">
                      <a:alpha val="50000"/>
                    </a:prstClr>
                  </a:innerShdw>
                </a:effectLst>
              </a:rPr>
              <a:t>Agenda</a:t>
            </a:r>
          </a:p>
        </p:txBody>
      </p:sp>
      <p:sp>
        <p:nvSpPr>
          <p:cNvPr id="10" name="Text Placeholder 2">
            <a:extLst>
              <a:ext uri="{FF2B5EF4-FFF2-40B4-BE49-F238E27FC236}">
                <a16:creationId xmlns:a16="http://schemas.microsoft.com/office/drawing/2014/main" id="{C805FA2C-F21B-EE4F-A31C-ECD531B1E244}"/>
              </a:ext>
            </a:extLst>
          </p:cNvPr>
          <p:cNvSpPr>
            <a:spLocks noGrp="1"/>
          </p:cNvSpPr>
          <p:nvPr>
            <p:ph type="body" sz="quarter" idx="17"/>
          </p:nvPr>
        </p:nvSpPr>
        <p:spPr>
          <a:xfrm>
            <a:off x="777874" y="957453"/>
            <a:ext cx="9253538" cy="5339922"/>
          </a:xfrm>
        </p:spPr>
        <p:txBody>
          <a:bodyPr/>
          <a:lstStyle>
            <a:lvl1pPr marL="914400" indent="-914400">
              <a:lnSpc>
                <a:spcPct val="90000"/>
              </a:lnSpc>
              <a:spcBef>
                <a:spcPts val="0"/>
              </a:spcBef>
              <a:spcAft>
                <a:spcPts val="900"/>
              </a:spcAft>
              <a:buFont typeface="+mj-lt"/>
              <a:buAutoNum type="arabicPeriod"/>
              <a:defRPr sz="5400">
                <a:solidFill>
                  <a:schemeClr val="bg1"/>
                </a:solidFill>
              </a:defRPr>
            </a:lvl1pPr>
            <a:lvl2pPr marL="1139825" indent="-742950">
              <a:buFont typeface="+mj-lt"/>
              <a:buAutoNum type="arabicPeriod"/>
              <a:defRPr sz="4400">
                <a:solidFill>
                  <a:schemeClr val="bg1"/>
                </a:solidFill>
              </a:defRPr>
            </a:lvl2pPr>
            <a:lvl3pPr marL="1484313" indent="-742950">
              <a:buFont typeface="+mj-lt"/>
              <a:buAutoNum type="arabicPeriod"/>
              <a:defRPr sz="3600">
                <a:solidFill>
                  <a:schemeClr val="bg1"/>
                </a:solidFill>
              </a:defRPr>
            </a:lvl3pPr>
            <a:lvl4pPr marL="1430337" indent="-342900">
              <a:buFont typeface="+mj-lt"/>
              <a:buAutoNum type="arabicPeriod"/>
              <a:defRPr sz="1800">
                <a:solidFill>
                  <a:schemeClr val="bg1"/>
                </a:solidFill>
              </a:defRPr>
            </a:lvl4pPr>
            <a:lvl5pPr marL="914400" indent="-914400">
              <a:buFont typeface="+mj-lt"/>
              <a:buAutoNum type="arabicPeriod"/>
              <a:defRPr sz="5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5453940"/>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preserve="1" userDrawn="1">
  <p:cSld name="SD Agenda Big Midnight">
    <p:bg>
      <p:bgPr>
        <a:solidFill>
          <a:schemeClr val="tx2"/>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B815781-8802-814C-ABFE-690425339A6D}"/>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50000"/>
                  </a:schemeClr>
                </a:solidFill>
                <a:effectLst>
                  <a:innerShdw blurRad="38100" dist="25400" dir="8100000">
                    <a:prstClr val="black">
                      <a:alpha val="50000"/>
                    </a:prstClr>
                  </a:innerShdw>
                </a:effectLst>
              </a:rPr>
              <a:t>Agenda</a:t>
            </a:r>
          </a:p>
        </p:txBody>
      </p:sp>
      <p:sp>
        <p:nvSpPr>
          <p:cNvPr id="10" name="Text Placeholder 2">
            <a:extLst>
              <a:ext uri="{FF2B5EF4-FFF2-40B4-BE49-F238E27FC236}">
                <a16:creationId xmlns:a16="http://schemas.microsoft.com/office/drawing/2014/main" id="{495E9130-3F7C-1B46-B3AF-1C700B3C6EED}"/>
              </a:ext>
            </a:extLst>
          </p:cNvPr>
          <p:cNvSpPr>
            <a:spLocks noGrp="1"/>
          </p:cNvSpPr>
          <p:nvPr>
            <p:ph type="body" sz="quarter" idx="17"/>
          </p:nvPr>
        </p:nvSpPr>
        <p:spPr>
          <a:xfrm>
            <a:off x="777874" y="957453"/>
            <a:ext cx="9253538" cy="5339922"/>
          </a:xfrm>
        </p:spPr>
        <p:txBody>
          <a:bodyPr/>
          <a:lstStyle>
            <a:lvl1pPr marL="914400" indent="-914400">
              <a:lnSpc>
                <a:spcPct val="90000"/>
              </a:lnSpc>
              <a:spcBef>
                <a:spcPts val="0"/>
              </a:spcBef>
              <a:spcAft>
                <a:spcPts val="900"/>
              </a:spcAft>
              <a:buFont typeface="+mj-lt"/>
              <a:buAutoNum type="arabicPeriod"/>
              <a:defRPr sz="5400">
                <a:solidFill>
                  <a:schemeClr val="bg1"/>
                </a:solidFill>
              </a:defRPr>
            </a:lvl1pPr>
            <a:lvl2pPr marL="1139825" indent="-742950">
              <a:buFont typeface="+mj-lt"/>
              <a:buAutoNum type="arabicPeriod"/>
              <a:defRPr sz="4400">
                <a:solidFill>
                  <a:schemeClr val="bg1"/>
                </a:solidFill>
              </a:defRPr>
            </a:lvl2pPr>
            <a:lvl3pPr marL="1484313" indent="-742950">
              <a:buFont typeface="+mj-lt"/>
              <a:buAutoNum type="arabicPeriod"/>
              <a:defRPr sz="3600">
                <a:solidFill>
                  <a:schemeClr val="bg1"/>
                </a:solidFill>
              </a:defRPr>
            </a:lvl3pPr>
            <a:lvl4pPr marL="1430337" indent="-342900">
              <a:buFont typeface="+mj-lt"/>
              <a:buAutoNum type="arabicPeriod"/>
              <a:defRPr sz="1800">
                <a:solidFill>
                  <a:schemeClr val="bg1"/>
                </a:solidFill>
              </a:defRPr>
            </a:lvl4pPr>
            <a:lvl5pPr marL="914400" indent="-914400">
              <a:buFont typeface="+mj-lt"/>
              <a:buAutoNum type="arabicPeriod"/>
              <a:defRPr sz="5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342587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SD Agenda Red">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bg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BF75E4EE-9BED-424E-9E5C-1EAED3586C3C}"/>
              </a:ext>
            </a:extLst>
          </p:cNvPr>
          <p:cNvSpPr>
            <a:spLocks noGrp="1"/>
          </p:cNvSpPr>
          <p:nvPr>
            <p:ph type="title"/>
          </p:nvPr>
        </p:nvSpPr>
        <p:spPr>
          <a:xfrm rot="5400000">
            <a:off x="-2543238" y="3077977"/>
            <a:ext cx="5823317" cy="361959"/>
          </a:xfrm>
        </p:spPr>
        <p:txBody>
          <a:bodyPr wrap="square" anchor="t">
            <a:spAutoFit/>
          </a:bodyPr>
          <a:lstStyle>
            <a:lvl1pPr>
              <a:defRPr sz="2800">
                <a:solidFill>
                  <a:schemeClr val="bg1"/>
                </a:solidFill>
              </a:defRPr>
            </a:lvl1pPr>
          </a:lstStyle>
          <a:p>
            <a:r>
              <a:rPr lang="en-US"/>
              <a:t>Click to edit Master title style</a:t>
            </a:r>
          </a:p>
        </p:txBody>
      </p:sp>
      <p:sp>
        <p:nvSpPr>
          <p:cNvPr id="6" name="Text Placeholder 2">
            <a:extLst>
              <a:ext uri="{FF2B5EF4-FFF2-40B4-BE49-F238E27FC236}">
                <a16:creationId xmlns:a16="http://schemas.microsoft.com/office/drawing/2014/main" id="{A080BE5C-026A-824A-9F24-7CDA1BA227FB}"/>
              </a:ext>
            </a:extLst>
          </p:cNvPr>
          <p:cNvSpPr>
            <a:spLocks noGrp="1"/>
          </p:cNvSpPr>
          <p:nvPr>
            <p:ph type="body" sz="quarter" idx="17"/>
          </p:nvPr>
        </p:nvSpPr>
        <p:spPr>
          <a:xfrm>
            <a:off x="1833336" y="1015157"/>
            <a:ext cx="9148989" cy="5339923"/>
          </a:xfrm>
        </p:spPr>
        <p:txBody>
          <a:bodyPr/>
          <a:lstStyle>
            <a:lvl1pPr marL="914400" indent="-914400">
              <a:lnSpc>
                <a:spcPct val="90000"/>
              </a:lnSpc>
              <a:spcBef>
                <a:spcPts val="0"/>
              </a:spcBef>
              <a:spcAft>
                <a:spcPts val="900"/>
              </a:spcAft>
              <a:buFont typeface="+mj-lt"/>
              <a:buAutoNum type="arabicPeriod"/>
              <a:defRPr sz="5400">
                <a:solidFill>
                  <a:schemeClr val="tx2"/>
                </a:solidFill>
              </a:defRPr>
            </a:lvl1pPr>
            <a:lvl2pPr marL="1139825" indent="-742950">
              <a:buFont typeface="+mj-lt"/>
              <a:buAutoNum type="arabicPeriod"/>
              <a:defRPr sz="4400">
                <a:solidFill>
                  <a:schemeClr val="tx2"/>
                </a:solidFill>
              </a:defRPr>
            </a:lvl2pPr>
            <a:lvl3pPr marL="1484313" indent="-742950">
              <a:buFont typeface="+mj-lt"/>
              <a:buAutoNum type="arabicPeriod"/>
              <a:defRPr sz="3600">
                <a:solidFill>
                  <a:schemeClr val="tx2"/>
                </a:solidFill>
              </a:defRPr>
            </a:lvl3pPr>
            <a:lvl4pPr marL="1430337" indent="-342900">
              <a:buFont typeface="+mj-lt"/>
              <a:buAutoNum type="arabicPeriod"/>
              <a:defRPr sz="1800">
                <a:solidFill>
                  <a:schemeClr val="tx2"/>
                </a:solidFill>
              </a:defRPr>
            </a:lvl4pPr>
            <a:lvl5pPr marL="914400" indent="-914400">
              <a:buFont typeface="+mj-lt"/>
              <a:buAutoNum type="arabicPeriod"/>
              <a:defRPr sz="5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6097673"/>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SD Agenda White">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BF75E4EE-9BED-424E-9E5C-1EAED3586C3C}"/>
              </a:ext>
            </a:extLst>
          </p:cNvPr>
          <p:cNvSpPr>
            <a:spLocks noGrp="1"/>
          </p:cNvSpPr>
          <p:nvPr>
            <p:ph type="title"/>
          </p:nvPr>
        </p:nvSpPr>
        <p:spPr>
          <a:xfrm rot="5400000">
            <a:off x="-2543238" y="3077977"/>
            <a:ext cx="5823317" cy="361959"/>
          </a:xfrm>
        </p:spPr>
        <p:txBody>
          <a:bodyPr wrap="square" anchor="t">
            <a:spAutoFit/>
          </a:bodyPr>
          <a:lstStyle>
            <a:lvl1pPr>
              <a:defRPr sz="2800">
                <a:solidFill>
                  <a:schemeClr val="tx2"/>
                </a:solidFill>
              </a:defRPr>
            </a:lvl1pPr>
          </a:lstStyle>
          <a:p>
            <a:r>
              <a:rPr lang="en-US"/>
              <a:t>Click to edit Master title style</a:t>
            </a:r>
          </a:p>
        </p:txBody>
      </p:sp>
      <p:sp>
        <p:nvSpPr>
          <p:cNvPr id="8" name="Text Placeholder 2">
            <a:extLst>
              <a:ext uri="{FF2B5EF4-FFF2-40B4-BE49-F238E27FC236}">
                <a16:creationId xmlns:a16="http://schemas.microsoft.com/office/drawing/2014/main" id="{82B492E3-40DB-A744-A544-A637244B80F7}"/>
              </a:ext>
            </a:extLst>
          </p:cNvPr>
          <p:cNvSpPr>
            <a:spLocks noGrp="1"/>
          </p:cNvSpPr>
          <p:nvPr>
            <p:ph type="body" sz="quarter" idx="17"/>
          </p:nvPr>
        </p:nvSpPr>
        <p:spPr>
          <a:xfrm>
            <a:off x="1833336" y="1015157"/>
            <a:ext cx="9148989" cy="5339923"/>
          </a:xfrm>
        </p:spPr>
        <p:txBody>
          <a:bodyPr/>
          <a:lstStyle>
            <a:lvl1pPr marL="914400" indent="-914400">
              <a:lnSpc>
                <a:spcPct val="90000"/>
              </a:lnSpc>
              <a:spcBef>
                <a:spcPts val="0"/>
              </a:spcBef>
              <a:spcAft>
                <a:spcPts val="900"/>
              </a:spcAft>
              <a:buFont typeface="+mj-lt"/>
              <a:buAutoNum type="arabicPeriod"/>
              <a:defRPr sz="5400">
                <a:solidFill>
                  <a:schemeClr val="tx2"/>
                </a:solidFill>
              </a:defRPr>
            </a:lvl1pPr>
            <a:lvl2pPr marL="1139825" indent="-742950">
              <a:buFont typeface="+mj-lt"/>
              <a:buAutoNum type="arabicPeriod"/>
              <a:defRPr sz="4400">
                <a:solidFill>
                  <a:schemeClr val="tx2"/>
                </a:solidFill>
              </a:defRPr>
            </a:lvl2pPr>
            <a:lvl3pPr marL="1484313" indent="-742950">
              <a:buFont typeface="+mj-lt"/>
              <a:buAutoNum type="arabicPeriod"/>
              <a:defRPr sz="3600">
                <a:solidFill>
                  <a:schemeClr val="tx2"/>
                </a:solidFill>
              </a:defRPr>
            </a:lvl3pPr>
            <a:lvl4pPr marL="1430337" indent="-342900">
              <a:buFont typeface="+mj-lt"/>
              <a:buAutoNum type="arabicPeriod"/>
              <a:defRPr sz="1800">
                <a:solidFill>
                  <a:schemeClr val="tx2"/>
                </a:solidFill>
              </a:defRPr>
            </a:lvl4pPr>
            <a:lvl5pPr marL="914400" indent="-914400">
              <a:buFont typeface="+mj-lt"/>
              <a:buAutoNum type="arabicPeriod"/>
              <a:defRPr sz="5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842007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SD Agenda Nicke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BF75E4EE-9BED-424E-9E5C-1EAED3586C3C}"/>
              </a:ext>
            </a:extLst>
          </p:cNvPr>
          <p:cNvSpPr>
            <a:spLocks noGrp="1"/>
          </p:cNvSpPr>
          <p:nvPr>
            <p:ph type="title"/>
          </p:nvPr>
        </p:nvSpPr>
        <p:spPr>
          <a:xfrm rot="5400000">
            <a:off x="-2543238" y="3077977"/>
            <a:ext cx="5823317" cy="361959"/>
          </a:xfrm>
        </p:spPr>
        <p:txBody>
          <a:bodyPr wrap="square" anchor="t">
            <a:spAutoFit/>
          </a:bodyPr>
          <a:lstStyle>
            <a:lvl1pPr>
              <a:defRPr sz="2800">
                <a:solidFill>
                  <a:schemeClr val="tx2"/>
                </a:solidFill>
              </a:defRPr>
            </a:lvl1pPr>
          </a:lstStyle>
          <a:p>
            <a:r>
              <a:rPr lang="en-US"/>
              <a:t>Click to edit Master title style</a:t>
            </a:r>
          </a:p>
        </p:txBody>
      </p:sp>
      <p:sp>
        <p:nvSpPr>
          <p:cNvPr id="8" name="Text Placeholder 2">
            <a:extLst>
              <a:ext uri="{FF2B5EF4-FFF2-40B4-BE49-F238E27FC236}">
                <a16:creationId xmlns:a16="http://schemas.microsoft.com/office/drawing/2014/main" id="{BD146A33-9805-4C48-A6F6-875CFC7CEED8}"/>
              </a:ext>
            </a:extLst>
          </p:cNvPr>
          <p:cNvSpPr>
            <a:spLocks noGrp="1"/>
          </p:cNvSpPr>
          <p:nvPr>
            <p:ph type="body" sz="quarter" idx="17"/>
          </p:nvPr>
        </p:nvSpPr>
        <p:spPr>
          <a:xfrm>
            <a:off x="1833336" y="1015157"/>
            <a:ext cx="9148989" cy="5339923"/>
          </a:xfrm>
        </p:spPr>
        <p:txBody>
          <a:bodyPr/>
          <a:lstStyle>
            <a:lvl1pPr marL="914400" indent="-914400">
              <a:lnSpc>
                <a:spcPct val="90000"/>
              </a:lnSpc>
              <a:spcBef>
                <a:spcPts val="0"/>
              </a:spcBef>
              <a:spcAft>
                <a:spcPts val="900"/>
              </a:spcAft>
              <a:buFont typeface="+mj-lt"/>
              <a:buAutoNum type="arabicPeriod"/>
              <a:defRPr sz="5400">
                <a:solidFill>
                  <a:schemeClr val="tx2"/>
                </a:solidFill>
              </a:defRPr>
            </a:lvl1pPr>
            <a:lvl2pPr marL="1139825" indent="-742950">
              <a:buFont typeface="+mj-lt"/>
              <a:buAutoNum type="arabicPeriod"/>
              <a:defRPr sz="4400">
                <a:solidFill>
                  <a:schemeClr val="tx2"/>
                </a:solidFill>
              </a:defRPr>
            </a:lvl2pPr>
            <a:lvl3pPr marL="1484313" indent="-742950">
              <a:buFont typeface="+mj-lt"/>
              <a:buAutoNum type="arabicPeriod"/>
              <a:defRPr sz="3600">
                <a:solidFill>
                  <a:schemeClr val="tx2"/>
                </a:solidFill>
              </a:defRPr>
            </a:lvl3pPr>
            <a:lvl4pPr marL="1430337" indent="-342900">
              <a:buFont typeface="+mj-lt"/>
              <a:buAutoNum type="arabicPeriod"/>
              <a:defRPr sz="1800">
                <a:solidFill>
                  <a:schemeClr val="tx2"/>
                </a:solidFill>
              </a:defRPr>
            </a:lvl4pPr>
            <a:lvl5pPr marL="914400" indent="-914400">
              <a:buFont typeface="+mj-lt"/>
              <a:buAutoNum type="arabicPeriod"/>
              <a:defRPr sz="5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323313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SD Agenda Gunmetal">
    <p:bg>
      <p:bgPr>
        <a:solidFill>
          <a:srgbClr val="FFFFFF"/>
        </a:solidFill>
        <a:effectLst/>
      </p:bgPr>
    </p:bg>
    <p:spTree>
      <p:nvGrpSpPr>
        <p:cNvPr id="1" name=""/>
        <p:cNvGrpSpPr/>
        <p:nvPr/>
      </p:nvGrpSpPr>
      <p:grpSpPr>
        <a:xfrm>
          <a:off x="0" y="0"/>
          <a:ext cx="0" cy="0"/>
          <a:chOff x="0" y="0"/>
          <a:chExt cx="0" cy="0"/>
        </a:xfrm>
      </p:grpSpPr>
      <p:sp>
        <p:nvSpPr>
          <p:cNvPr id="10" name="Rectangle: Single Corner Rounded 55">
            <a:extLst>
              <a:ext uri="{FF2B5EF4-FFF2-40B4-BE49-F238E27FC236}">
                <a16:creationId xmlns:a16="http://schemas.microsoft.com/office/drawing/2014/main" id="{F8479696-5776-4351-9904-F9783F17DE92}"/>
              </a:ext>
            </a:extLst>
          </p:cNvPr>
          <p:cNvSpPr/>
          <p:nvPr userDrawn="1"/>
        </p:nvSpPr>
        <p:spPr bwMode="gray">
          <a:xfrm>
            <a:off x="-114299" y="-127002"/>
            <a:ext cx="973370" cy="6482082"/>
          </a:xfrm>
          <a:prstGeom prst="roundRect">
            <a:avLst>
              <a:gd name="adj" fmla="val 8455"/>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5" name="Title 2">
            <a:extLst>
              <a:ext uri="{FF2B5EF4-FFF2-40B4-BE49-F238E27FC236}">
                <a16:creationId xmlns:a16="http://schemas.microsoft.com/office/drawing/2014/main" id="{B25BB882-FF84-4997-A4A9-C537179AE82A}"/>
              </a:ext>
            </a:extLst>
          </p:cNvPr>
          <p:cNvSpPr>
            <a:spLocks noGrp="1"/>
          </p:cNvSpPr>
          <p:nvPr>
            <p:ph type="title"/>
          </p:nvPr>
        </p:nvSpPr>
        <p:spPr>
          <a:xfrm rot="5400000">
            <a:off x="-2543238" y="3077977"/>
            <a:ext cx="5823317" cy="361959"/>
          </a:xfrm>
        </p:spPr>
        <p:txBody>
          <a:bodyPr wrap="square" anchor="t">
            <a:spAutoFit/>
          </a:bodyPr>
          <a:lstStyle>
            <a:lvl1pPr>
              <a:defRPr sz="2800">
                <a:solidFill>
                  <a:schemeClr val="bg1"/>
                </a:solidFill>
              </a:defRPr>
            </a:lvl1pPr>
          </a:lstStyle>
          <a:p>
            <a:r>
              <a:rPr lang="en-US"/>
              <a:t>Click to edit Master title style</a:t>
            </a:r>
          </a:p>
        </p:txBody>
      </p:sp>
      <p:sp>
        <p:nvSpPr>
          <p:cNvPr id="7" name="Text Placeholder 2">
            <a:extLst>
              <a:ext uri="{FF2B5EF4-FFF2-40B4-BE49-F238E27FC236}">
                <a16:creationId xmlns:a16="http://schemas.microsoft.com/office/drawing/2014/main" id="{BD2FAD59-06FA-664F-B2AC-846E9295BADA}"/>
              </a:ext>
            </a:extLst>
          </p:cNvPr>
          <p:cNvSpPr>
            <a:spLocks noGrp="1"/>
          </p:cNvSpPr>
          <p:nvPr>
            <p:ph type="body" sz="quarter" idx="17"/>
          </p:nvPr>
        </p:nvSpPr>
        <p:spPr>
          <a:xfrm>
            <a:off x="1833336" y="1015157"/>
            <a:ext cx="9148989" cy="5339923"/>
          </a:xfrm>
        </p:spPr>
        <p:txBody>
          <a:bodyPr/>
          <a:lstStyle>
            <a:lvl1pPr marL="914400" indent="-914400">
              <a:lnSpc>
                <a:spcPct val="90000"/>
              </a:lnSpc>
              <a:spcBef>
                <a:spcPts val="0"/>
              </a:spcBef>
              <a:spcAft>
                <a:spcPts val="900"/>
              </a:spcAft>
              <a:buFont typeface="+mj-lt"/>
              <a:buAutoNum type="arabicPeriod"/>
              <a:defRPr sz="5400">
                <a:solidFill>
                  <a:schemeClr val="tx2"/>
                </a:solidFill>
              </a:defRPr>
            </a:lvl1pPr>
            <a:lvl2pPr marL="1139825" indent="-742950">
              <a:buFont typeface="+mj-lt"/>
              <a:buAutoNum type="arabicPeriod"/>
              <a:defRPr sz="4400">
                <a:solidFill>
                  <a:schemeClr val="tx2"/>
                </a:solidFill>
              </a:defRPr>
            </a:lvl2pPr>
            <a:lvl3pPr marL="1484313" indent="-742950">
              <a:buFont typeface="+mj-lt"/>
              <a:buAutoNum type="arabicPeriod"/>
              <a:defRPr sz="3600">
                <a:solidFill>
                  <a:schemeClr val="tx2"/>
                </a:solidFill>
              </a:defRPr>
            </a:lvl3pPr>
            <a:lvl4pPr marL="1430337" indent="-342900">
              <a:buFont typeface="+mj-lt"/>
              <a:buAutoNum type="arabicPeriod"/>
              <a:defRPr sz="1800">
                <a:solidFill>
                  <a:schemeClr val="tx2"/>
                </a:solidFill>
              </a:defRPr>
            </a:lvl4pPr>
            <a:lvl5pPr marL="914400" indent="-914400">
              <a:buFont typeface="+mj-lt"/>
              <a:buAutoNum type="arabicPeriod"/>
              <a:defRPr sz="5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485801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SD Agenda Midnight">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7429ABC3-9EBB-47B5-BFD6-442F69DFAB3A}"/>
              </a:ext>
            </a:extLst>
          </p:cNvPr>
          <p:cNvSpPr/>
          <p:nvPr userDrawn="1"/>
        </p:nvSpPr>
        <p:spPr bwMode="gray">
          <a:xfrm>
            <a:off x="-114299" y="-127002"/>
            <a:ext cx="973370" cy="6482082"/>
          </a:xfrm>
          <a:prstGeom prst="roundRect">
            <a:avLst>
              <a:gd name="adj" fmla="val 8455"/>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828AA9EC-32E1-43B6-A637-836E83AC4266}"/>
              </a:ext>
            </a:extLst>
          </p:cNvPr>
          <p:cNvSpPr>
            <a:spLocks noGrp="1"/>
          </p:cNvSpPr>
          <p:nvPr>
            <p:ph type="title"/>
          </p:nvPr>
        </p:nvSpPr>
        <p:spPr>
          <a:xfrm rot="5400000">
            <a:off x="-2543238" y="3077977"/>
            <a:ext cx="5823317" cy="361959"/>
          </a:xfrm>
        </p:spPr>
        <p:txBody>
          <a:bodyPr wrap="square" anchor="t">
            <a:spAutoFit/>
          </a:bodyPr>
          <a:lstStyle>
            <a:lvl1pPr>
              <a:defRPr sz="2800">
                <a:solidFill>
                  <a:schemeClr val="bg1"/>
                </a:solidFill>
              </a:defRPr>
            </a:lvl1pPr>
          </a:lstStyle>
          <a:p>
            <a:r>
              <a:rPr lang="en-US"/>
              <a:t>Click to edit Master title style</a:t>
            </a:r>
          </a:p>
        </p:txBody>
      </p:sp>
      <p:sp>
        <p:nvSpPr>
          <p:cNvPr id="8" name="Text Placeholder 2">
            <a:extLst>
              <a:ext uri="{FF2B5EF4-FFF2-40B4-BE49-F238E27FC236}">
                <a16:creationId xmlns:a16="http://schemas.microsoft.com/office/drawing/2014/main" id="{43B8DC1D-A596-0743-91CF-4035BACF78CF}"/>
              </a:ext>
            </a:extLst>
          </p:cNvPr>
          <p:cNvSpPr>
            <a:spLocks noGrp="1"/>
          </p:cNvSpPr>
          <p:nvPr>
            <p:ph type="body" sz="quarter" idx="17"/>
          </p:nvPr>
        </p:nvSpPr>
        <p:spPr>
          <a:xfrm>
            <a:off x="1833336" y="1015157"/>
            <a:ext cx="9148989" cy="5339923"/>
          </a:xfrm>
        </p:spPr>
        <p:txBody>
          <a:bodyPr/>
          <a:lstStyle>
            <a:lvl1pPr marL="914400" indent="-914400">
              <a:lnSpc>
                <a:spcPct val="90000"/>
              </a:lnSpc>
              <a:spcBef>
                <a:spcPts val="0"/>
              </a:spcBef>
              <a:spcAft>
                <a:spcPts val="900"/>
              </a:spcAft>
              <a:buFont typeface="+mj-lt"/>
              <a:buAutoNum type="arabicPeriod"/>
              <a:defRPr sz="5400">
                <a:solidFill>
                  <a:schemeClr val="tx2"/>
                </a:solidFill>
              </a:defRPr>
            </a:lvl1pPr>
            <a:lvl2pPr marL="1139825" indent="-742950">
              <a:buFont typeface="+mj-lt"/>
              <a:buAutoNum type="arabicPeriod"/>
              <a:defRPr sz="4400">
                <a:solidFill>
                  <a:schemeClr val="tx2"/>
                </a:solidFill>
              </a:defRPr>
            </a:lvl2pPr>
            <a:lvl3pPr marL="1484313" indent="-742950">
              <a:buFont typeface="+mj-lt"/>
              <a:buAutoNum type="arabicPeriod"/>
              <a:defRPr sz="3600">
                <a:solidFill>
                  <a:schemeClr val="tx2"/>
                </a:solidFill>
              </a:defRPr>
            </a:lvl3pPr>
            <a:lvl4pPr marL="1430337" indent="-342900">
              <a:buFont typeface="+mj-lt"/>
              <a:buAutoNum type="arabicPeriod"/>
              <a:defRPr sz="1800">
                <a:solidFill>
                  <a:schemeClr val="tx2"/>
                </a:solidFill>
              </a:defRPr>
            </a:lvl4pPr>
            <a:lvl5pPr marL="914400" indent="-914400">
              <a:buFont typeface="+mj-lt"/>
              <a:buAutoNum type="arabicPeriod"/>
              <a:defRPr sz="5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61513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SD 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a:defRPr/>
            </a:pPr>
            <a:r>
              <a:rPr lang="en-US"/>
              <a:t>Media Web Symposium 2024</a:t>
            </a:r>
          </a:p>
        </p:txBody>
      </p:sp>
    </p:spTree>
    <p:extLst>
      <p:ext uri="{BB962C8B-B14F-4D97-AF65-F5344CB8AC3E}">
        <p14:creationId xmlns:p14="http://schemas.microsoft.com/office/powerpoint/2010/main" val="2572836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 Image with Takeaway_Midn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tx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36922051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SD 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a:defRPr/>
            </a:pPr>
            <a:r>
              <a:rPr lang="en-US"/>
              <a:t>Media Web Symposium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7578367"/>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SD 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a:defRPr/>
            </a:pPr>
            <a:r>
              <a:rPr lang="en-US"/>
              <a:t>Media Web Symposium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6740450"/>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SD Title and (Subtitle with Bullets)">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BC4B80B4-5715-4F96-83DC-B3F7CF22C554}"/>
              </a:ext>
            </a:extLst>
          </p:cNvPr>
          <p:cNvSpPr>
            <a:spLocks noGrp="1"/>
          </p:cNvSpPr>
          <p:nvPr>
            <p:ph type="body" sz="quarter" idx="17"/>
          </p:nvPr>
        </p:nvSpPr>
        <p:spPr>
          <a:xfrm>
            <a:off x="494189" y="1088135"/>
            <a:ext cx="11187112" cy="236347"/>
          </a:xfrm>
        </p:spPr>
        <p:txBody>
          <a:bodyPr/>
          <a:lstStyle>
            <a:lvl1pPr>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7" name="Footer Placeholder 2">
            <a:extLst>
              <a:ext uri="{FF2B5EF4-FFF2-40B4-BE49-F238E27FC236}">
                <a16:creationId xmlns:a16="http://schemas.microsoft.com/office/drawing/2014/main" id="{F6C18923-35DB-3B4A-861B-A5445F6BE6DD}"/>
              </a:ext>
            </a:extLst>
          </p:cNvPr>
          <p:cNvSpPr>
            <a:spLocks noGrp="1"/>
          </p:cNvSpPr>
          <p:nvPr>
            <p:ph type="ftr" sz="quarter" idx="3"/>
          </p:nvPr>
        </p:nvSpPr>
        <p:spPr>
          <a:xfrm>
            <a:off x="495299" y="6532895"/>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3202482632"/>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SD Title and Takeaway Righ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a:defRPr/>
            </a:pPr>
            <a:r>
              <a:rPr lang="en-US"/>
              <a:t>Media Web Symposium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642645"/>
            <a:ext cx="7391400" cy="361959"/>
          </a:xfrm>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90" y="1088135"/>
            <a:ext cx="7392134" cy="236347"/>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2">
            <a:extLst>
              <a:ext uri="{FF2B5EF4-FFF2-40B4-BE49-F238E27FC236}">
                <a16:creationId xmlns:a16="http://schemas.microsoft.com/office/drawing/2014/main" id="{BAF42B5A-06ED-4E95-BBB8-F57FEE1F84E5}"/>
              </a:ext>
            </a:extLst>
          </p:cNvPr>
          <p:cNvSpPr>
            <a:spLocks noGrp="1"/>
          </p:cNvSpPr>
          <p:nvPr>
            <p:ph type="body" sz="quarter" idx="17"/>
          </p:nvPr>
        </p:nvSpPr>
        <p:spPr>
          <a:xfrm>
            <a:off x="8829674" y="2058988"/>
            <a:ext cx="2867026" cy="411162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5786098"/>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SD Title Left S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a:defRPr/>
            </a:pPr>
            <a:r>
              <a:rPr lang="en-US"/>
              <a:t>Media Web Symposium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299" y="2893677"/>
            <a:ext cx="2608263" cy="952155"/>
          </a:xfrm>
        </p:spPr>
        <p:txBody>
          <a:bodyPr/>
          <a:lstStyle/>
          <a:p>
            <a:r>
              <a:rPr lang="en-US"/>
              <a:t>Click to edit Master title style</a:t>
            </a:r>
          </a:p>
        </p:txBody>
      </p:sp>
      <p:sp>
        <p:nvSpPr>
          <p:cNvPr id="5" name="Subtitle">
            <a:extLst>
              <a:ext uri="{FF2B5EF4-FFF2-40B4-BE49-F238E27FC236}">
                <a16:creationId xmlns:a16="http://schemas.microsoft.com/office/drawing/2014/main" id="{8694D2CA-57FD-5A41-B5C7-1F8CECC66195}"/>
              </a:ext>
            </a:extLst>
          </p:cNvPr>
          <p:cNvSpPr>
            <a:spLocks noGrp="1"/>
          </p:cNvSpPr>
          <p:nvPr>
            <p:ph type="subTitle" idx="1" hasCustomPrompt="1"/>
          </p:nvPr>
        </p:nvSpPr>
        <p:spPr>
          <a:xfrm>
            <a:off x="494189" y="3904316"/>
            <a:ext cx="2608522" cy="1589409"/>
          </a:xfrm>
          <a:prstGeom prst="rect">
            <a:avLst/>
          </a:prstGeom>
        </p:spPr>
        <p:txBody>
          <a:bodyPr wrap="square">
            <a:spAutoFit/>
          </a:bodyPr>
          <a:lstStyle>
            <a:lvl1pPr marL="285750" indent="-285750" algn="l" defTabSz="914400" rtl="0" eaLnBrk="1" latinLnBrk="0" hangingPunct="1">
              <a:lnSpc>
                <a:spcPct val="96000"/>
              </a:lnSpc>
              <a:spcBef>
                <a:spcPts val="900"/>
              </a:spcBef>
              <a:buClr>
                <a:schemeClr val="tx2"/>
              </a:buClr>
              <a:buFont typeface="Arial" panose="020B0604020202020204" pitchFamily="34" charset="0"/>
              <a:buChar char="•"/>
              <a:defRPr lang="en-US" sz="1600" kern="1200" baseline="0" dirty="0">
                <a:solidFill>
                  <a:schemeClr val="tx2"/>
                </a:solidFill>
                <a:latin typeface="+mn-lt"/>
                <a:ea typeface="+mn-ea"/>
                <a:cs typeface="+mn-cs"/>
              </a:defRPr>
            </a:lvl1pPr>
            <a:lvl2pPr marL="301625" indent="-301625" algn="l">
              <a:buClr>
                <a:schemeClr val="tx2"/>
              </a:buClr>
              <a:buFont typeface="Arial" panose="020B0604020202020204" pitchFamily="34" charset="0"/>
              <a:buChar char="•"/>
              <a:tabLst>
                <a:tab pos="2003425" algn="l"/>
              </a:tabLst>
              <a:defRPr sz="1400"/>
            </a:lvl2pPr>
            <a:lvl3pPr marL="571500" indent="-269875" algn="l">
              <a:buClr>
                <a:schemeClr val="tx2"/>
              </a:buClr>
              <a:buFont typeface="Arial" panose="020B0604020202020204" pitchFamily="34" charset="0"/>
              <a:buChar char="•"/>
              <a:tabLst/>
              <a:defRPr sz="1800"/>
            </a:lvl3pPr>
            <a:lvl4pPr marL="571500" indent="-269875" algn="l">
              <a:buClr>
                <a:schemeClr val="tx2"/>
              </a:buClr>
              <a:buFont typeface="Arial" panose="020B0604020202020204" pitchFamily="34" charset="0"/>
              <a:buChar char="•"/>
              <a:tabLst/>
              <a:defRPr sz="1400"/>
            </a:lvl4pPr>
            <a:lvl5pPr marL="850900" indent="-279400" algn="l">
              <a:spcBef>
                <a:spcPts val="75"/>
              </a:spcBef>
              <a:spcAft>
                <a:spcPts val="75"/>
              </a:spcAft>
              <a:buFont typeface="Arial" panose="020B0604020202020204" pitchFamily="34" charset="0"/>
              <a:buChar char="•"/>
              <a:tabLst/>
              <a:defRPr sz="1400" b="0"/>
            </a:lvl5pPr>
            <a:lvl6pPr marL="800100" indent="-800100" algn="l">
              <a:buFont typeface="Arial" panose="020B0604020202020204" pitchFamily="34" charset="0"/>
              <a:buChar char="•"/>
              <a:tabLst/>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6884167"/>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SD Title and Content">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96390C4F-C50D-4EA4-B36C-FD3A6D8926A2}"/>
              </a:ext>
            </a:extLst>
          </p:cNvPr>
          <p:cNvSpPr>
            <a:spLocks noGrp="1"/>
          </p:cNvSpPr>
          <p:nvPr>
            <p:ph sz="quarter" idx="16"/>
          </p:nvPr>
        </p:nvSpPr>
        <p:spPr>
          <a:xfrm>
            <a:off x="494188" y="1719072"/>
            <a:ext cx="11202511"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2895"/>
            <a:ext cx="10488168" cy="118174"/>
          </a:xfrm>
        </p:spPr>
        <p:txBody>
          <a:bodyPr/>
          <a:lstStyle>
            <a:lvl1pPr>
              <a:defRPr>
                <a:solidFill>
                  <a:schemeClr val="accent5">
                    <a:lumMod val="60000"/>
                    <a:lumOff val="40000"/>
                  </a:schemeClr>
                </a:solidFill>
              </a:defRPr>
            </a:lvl1pPr>
          </a:lstStyle>
          <a:p>
            <a:pPr>
              <a:defRPr/>
            </a:pPr>
            <a:r>
              <a:rPr lang="en-US"/>
              <a:t>Media Web Symposium 2024</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68783469"/>
      </p:ext>
    </p:extLst>
  </p:cSld>
  <p:clrMapOvr>
    <a:masterClrMapping/>
  </p:clrMapOvr>
  <p:extLst>
    <p:ext uri="{DCECCB84-F9BA-43D5-87BE-67443E8EF086}">
      <p15:sldGuideLst xmlns:p15="http://schemas.microsoft.com/office/powerpoint/2012/main"/>
    </p:ext>
  </p:extLst>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SD 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1136856"/>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SD 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0926107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preserve="1" userDrawn="1">
  <p:cSld name="SD Title and Subtitle Red">
    <p:bg>
      <p:bgPr>
        <a:solidFill>
          <a:schemeClr val="bg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2F3A8CC-E70D-4655-9738-607E9AB570D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bg1"/>
                </a:solidFill>
                <a:latin typeface="+mn-lt"/>
                <a:ea typeface="+mn-ea"/>
                <a:cs typeface="+mn-cs"/>
              </a:defRPr>
            </a:lvl1pPr>
          </a:lstStyle>
          <a:p>
            <a:r>
              <a:rPr lang="en-US"/>
              <a:t>Media Web Symposium 2024</a:t>
            </a:r>
          </a:p>
        </p:txBody>
      </p:sp>
      <p:sp>
        <p:nvSpPr>
          <p:cNvPr id="5" name="Title 3">
            <a:extLst>
              <a:ext uri="{FF2B5EF4-FFF2-40B4-BE49-F238E27FC236}">
                <a16:creationId xmlns:a16="http://schemas.microsoft.com/office/drawing/2014/main" id="{8BAE2EEE-D744-4DCE-AA4D-329EBB37E8D0}"/>
              </a:ext>
            </a:extLst>
          </p:cNvPr>
          <p:cNvSpPr>
            <a:spLocks noGrp="1"/>
          </p:cNvSpPr>
          <p:nvPr>
            <p:ph type="title"/>
          </p:nvPr>
        </p:nvSpPr>
        <p:spPr>
          <a:xfrm>
            <a:off x="495300" y="642645"/>
            <a:ext cx="11187112" cy="361959"/>
          </a:xfrm>
        </p:spPr>
        <p:txBody>
          <a:bodyPr/>
          <a:lstStyle>
            <a:lvl1pPr>
              <a:defRPr>
                <a:solidFill>
                  <a:schemeClr val="bg1"/>
                </a:solidFill>
              </a:defRPr>
            </a:lvl1pPr>
          </a:lstStyle>
          <a:p>
            <a:r>
              <a:rPr lang="en-US"/>
              <a:t>Click to edit Master title style</a:t>
            </a:r>
          </a:p>
        </p:txBody>
      </p:sp>
      <p:sp>
        <p:nvSpPr>
          <p:cNvPr id="6" name="Subtitle">
            <a:extLst>
              <a:ext uri="{FF2B5EF4-FFF2-40B4-BE49-F238E27FC236}">
                <a16:creationId xmlns:a16="http://schemas.microsoft.com/office/drawing/2014/main" id="{851BFC7F-08CD-484C-AEAC-FDDD29DB9146}"/>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a:extLst>
              <a:ext uri="{FF2B5EF4-FFF2-40B4-BE49-F238E27FC236}">
                <a16:creationId xmlns:a16="http://schemas.microsoft.com/office/drawing/2014/main" id="{53270F94-B0D0-418A-A0DA-8F392DF00CE2}"/>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Tree>
    <p:extLst>
      <p:ext uri="{BB962C8B-B14F-4D97-AF65-F5344CB8AC3E}">
        <p14:creationId xmlns:p14="http://schemas.microsoft.com/office/powerpoint/2010/main" val="2561047610"/>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SD Title and Subtitle White">
    <p:bg>
      <p:bgPr>
        <a:solidFill>
          <a:srgbClr val="FAFBFC"/>
        </a:solidFill>
        <a:effectLst/>
      </p:bgPr>
    </p:bg>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453A31F0-4DB5-457C-A903-35FF518AB4EA}"/>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3" name="Title 3">
            <a:extLst>
              <a:ext uri="{FF2B5EF4-FFF2-40B4-BE49-F238E27FC236}">
                <a16:creationId xmlns:a16="http://schemas.microsoft.com/office/drawing/2014/main" id="{309C22E6-2FE0-490B-BAC5-88E5C6751D9E}"/>
              </a:ext>
            </a:extLst>
          </p:cNvPr>
          <p:cNvSpPr>
            <a:spLocks noGrp="1"/>
          </p:cNvSpPr>
          <p:nvPr>
            <p:ph type="title"/>
          </p:nvPr>
        </p:nvSpPr>
        <p:spPr>
          <a:xfrm>
            <a:off x="495300" y="642645"/>
            <a:ext cx="11187112" cy="361959"/>
          </a:xfrm>
        </p:spPr>
        <p:txBody>
          <a:bodyPr/>
          <a:lstStyle>
            <a:lvl1pPr>
              <a:defRPr>
                <a:solidFill>
                  <a:schemeClr val="tx2"/>
                </a:solidFill>
              </a:defRPr>
            </a:lvl1pPr>
          </a:lstStyle>
          <a:p>
            <a:r>
              <a:rPr lang="en-US"/>
              <a:t>Click to edit Master title style</a:t>
            </a:r>
          </a:p>
        </p:txBody>
      </p:sp>
      <p:sp>
        <p:nvSpPr>
          <p:cNvPr id="4" name="Subtitle">
            <a:extLst>
              <a:ext uri="{FF2B5EF4-FFF2-40B4-BE49-F238E27FC236}">
                <a16:creationId xmlns:a16="http://schemas.microsoft.com/office/drawing/2014/main" id="{8FF0793D-08C6-4F61-A423-730FEF5A6DBB}"/>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729019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howcase Circl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4" y="856"/>
            <a:ext cx="12188951" cy="6856285"/>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r>
              <a:rPr lang="en-US"/>
              <a:t>Media Web Symposium 2024</a:t>
            </a:r>
          </a:p>
        </p:txBody>
      </p:sp>
      <p:sp>
        <p:nvSpPr>
          <p:cNvPr id="5" name="Text Placeholder 4">
            <a:extLst>
              <a:ext uri="{FF2B5EF4-FFF2-40B4-BE49-F238E27FC236}">
                <a16:creationId xmlns:a16="http://schemas.microsoft.com/office/drawing/2014/main" id="{4AB9CF9E-9175-450B-AB3E-7D31F994FD23}"/>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EF3D35AC-624D-D544-AC29-93F242E72E1D}"/>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lumMod val="50000"/>
                  </a:schemeClr>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3879451372"/>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SD Title and Subtitle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453A31F0-4DB5-457C-A903-35FF518AB4EA}"/>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6">
                    <a:lumMod val="75000"/>
                  </a:schemeClr>
                </a:solidFill>
                <a:latin typeface="+mn-lt"/>
                <a:ea typeface="+mn-ea"/>
                <a:cs typeface="+mn-cs"/>
              </a:defRPr>
            </a:lvl1pPr>
          </a:lstStyle>
          <a:p>
            <a:r>
              <a:rPr lang="en-US"/>
              <a:t>Media Web Symposium 2024</a:t>
            </a:r>
          </a:p>
        </p:txBody>
      </p:sp>
      <p:sp>
        <p:nvSpPr>
          <p:cNvPr id="3" name="Title 3">
            <a:extLst>
              <a:ext uri="{FF2B5EF4-FFF2-40B4-BE49-F238E27FC236}">
                <a16:creationId xmlns:a16="http://schemas.microsoft.com/office/drawing/2014/main" id="{309C22E6-2FE0-490B-BAC5-88E5C6751D9E}"/>
              </a:ext>
            </a:extLst>
          </p:cNvPr>
          <p:cNvSpPr>
            <a:spLocks noGrp="1"/>
          </p:cNvSpPr>
          <p:nvPr>
            <p:ph type="title"/>
          </p:nvPr>
        </p:nvSpPr>
        <p:spPr>
          <a:xfrm>
            <a:off x="495300" y="642645"/>
            <a:ext cx="11187112" cy="361959"/>
          </a:xfrm>
        </p:spPr>
        <p:txBody>
          <a:bodyPr/>
          <a:lstStyle>
            <a:lvl1pPr>
              <a:defRPr>
                <a:solidFill>
                  <a:schemeClr val="tx2"/>
                </a:solidFill>
              </a:defRPr>
            </a:lvl1pPr>
          </a:lstStyle>
          <a:p>
            <a:r>
              <a:rPr lang="en-US"/>
              <a:t>Click to edit Master title style</a:t>
            </a:r>
          </a:p>
        </p:txBody>
      </p:sp>
      <p:sp>
        <p:nvSpPr>
          <p:cNvPr id="4" name="Subtitle">
            <a:extLst>
              <a:ext uri="{FF2B5EF4-FFF2-40B4-BE49-F238E27FC236}">
                <a16:creationId xmlns:a16="http://schemas.microsoft.com/office/drawing/2014/main" id="{8FF0793D-08C6-4F61-A423-730FEF5A6DBB}"/>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71283523"/>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preserve="1" userDrawn="1">
  <p:cSld name="SD Title and Subtitle Gunmetal">
    <p:bg>
      <p:bgPr>
        <a:solidFill>
          <a:schemeClr val="accent5"/>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AD80C37-2083-4D37-BD1B-FD58CA4160C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Media Web Symposium 2024</a:t>
            </a:r>
          </a:p>
        </p:txBody>
      </p:sp>
      <p:sp>
        <p:nvSpPr>
          <p:cNvPr id="5" name="Title 3">
            <a:extLst>
              <a:ext uri="{FF2B5EF4-FFF2-40B4-BE49-F238E27FC236}">
                <a16:creationId xmlns:a16="http://schemas.microsoft.com/office/drawing/2014/main" id="{C8663155-F71F-4E37-929E-734AA04A2137}"/>
              </a:ext>
            </a:extLst>
          </p:cNvPr>
          <p:cNvSpPr>
            <a:spLocks noGrp="1"/>
          </p:cNvSpPr>
          <p:nvPr>
            <p:ph type="title"/>
          </p:nvPr>
        </p:nvSpPr>
        <p:spPr>
          <a:xfrm>
            <a:off x="495300" y="642645"/>
            <a:ext cx="11187112" cy="361959"/>
          </a:xfrm>
        </p:spPr>
        <p:txBody>
          <a:bodyPr/>
          <a:lstStyle>
            <a:lvl1pPr>
              <a:defRPr>
                <a:solidFill>
                  <a:schemeClr val="bg1"/>
                </a:solidFill>
              </a:defRPr>
            </a:lvl1pPr>
          </a:lstStyle>
          <a:p>
            <a:r>
              <a:rPr lang="en-US"/>
              <a:t>Click to edit Master title style</a:t>
            </a:r>
          </a:p>
        </p:txBody>
      </p:sp>
      <p:sp>
        <p:nvSpPr>
          <p:cNvPr id="6" name="Subtitle">
            <a:extLst>
              <a:ext uri="{FF2B5EF4-FFF2-40B4-BE49-F238E27FC236}">
                <a16:creationId xmlns:a16="http://schemas.microsoft.com/office/drawing/2014/main" id="{1AA9D118-B949-48F9-8441-498DC3CA5E9F}"/>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a:extLst>
              <a:ext uri="{FF2B5EF4-FFF2-40B4-BE49-F238E27FC236}">
                <a16:creationId xmlns:a16="http://schemas.microsoft.com/office/drawing/2014/main" id="{F335D76E-32AD-4DEE-90A0-93ECEF4B0FFC}"/>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3362420103"/>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preserve="1" userDrawn="1">
  <p:cSld name="SD Title and Subtitle Midnight">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26824E5-24D4-439C-96E3-DE800C32FF7C}"/>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Media Web Symposium 2024</a:t>
            </a:r>
          </a:p>
        </p:txBody>
      </p:sp>
      <p:sp>
        <p:nvSpPr>
          <p:cNvPr id="5" name="Title 3">
            <a:extLst>
              <a:ext uri="{FF2B5EF4-FFF2-40B4-BE49-F238E27FC236}">
                <a16:creationId xmlns:a16="http://schemas.microsoft.com/office/drawing/2014/main" id="{0321B3C6-CCC0-410B-99D2-AF5F9DBD6269}"/>
              </a:ext>
            </a:extLst>
          </p:cNvPr>
          <p:cNvSpPr>
            <a:spLocks noGrp="1"/>
          </p:cNvSpPr>
          <p:nvPr>
            <p:ph type="title"/>
          </p:nvPr>
        </p:nvSpPr>
        <p:spPr>
          <a:xfrm>
            <a:off x="495300" y="642645"/>
            <a:ext cx="11187112" cy="361959"/>
          </a:xfrm>
        </p:spPr>
        <p:txBody>
          <a:bodyPr/>
          <a:lstStyle>
            <a:lvl1pPr>
              <a:defRPr>
                <a:solidFill>
                  <a:schemeClr val="bg1"/>
                </a:solidFill>
              </a:defRPr>
            </a:lvl1pPr>
          </a:lstStyle>
          <a:p>
            <a:r>
              <a:rPr lang="en-US"/>
              <a:t>Click to edit Master title style</a:t>
            </a:r>
          </a:p>
        </p:txBody>
      </p:sp>
      <p:sp>
        <p:nvSpPr>
          <p:cNvPr id="6" name="Subtitle">
            <a:extLst>
              <a:ext uri="{FF2B5EF4-FFF2-40B4-BE49-F238E27FC236}">
                <a16:creationId xmlns:a16="http://schemas.microsoft.com/office/drawing/2014/main" id="{7338B18C-2B89-4572-910C-EA1F43F15ABD}"/>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B5780F14-570B-4BDF-BDF0-3FE3F89E0B5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360747201"/>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preserve="1" userDrawn="1">
  <p:cSld name="SD Blank Fireball Red">
    <p:bg>
      <p:bgPr>
        <a:solidFill>
          <a:srgbClr val="CD111E"/>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4090C8C-59C5-42DB-9E6B-C8720D5DA406}"/>
              </a:ext>
            </a:extLst>
          </p:cNvPr>
          <p:cNvGrpSpPr/>
          <p:nvPr userDrawn="1"/>
        </p:nvGrpSpPr>
        <p:grpSpPr>
          <a:xfrm>
            <a:off x="1491431" y="-3822437"/>
            <a:ext cx="16383615" cy="16425346"/>
            <a:chOff x="-9345612" y="-3560784"/>
            <a:chExt cx="6856412" cy="6873876"/>
          </a:xfrm>
        </p:grpSpPr>
        <p:sp>
          <p:nvSpPr>
            <p:cNvPr id="5" name="Freeform 21">
              <a:extLst>
                <a:ext uri="{FF2B5EF4-FFF2-40B4-BE49-F238E27FC236}">
                  <a16:creationId xmlns:a16="http://schemas.microsoft.com/office/drawing/2014/main" id="{FB0191BC-557C-40E7-84D4-DD4F3F8AE5E7}"/>
                </a:ext>
              </a:extLst>
            </p:cNvPr>
            <p:cNvSpPr>
              <a:spLocks/>
            </p:cNvSpPr>
            <p:nvPr/>
          </p:nvSpPr>
          <p:spPr bwMode="auto">
            <a:xfrm>
              <a:off x="-9345612" y="-3560784"/>
              <a:ext cx="6856412" cy="6858000"/>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CD111E"/>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22">
              <a:extLst>
                <a:ext uri="{FF2B5EF4-FFF2-40B4-BE49-F238E27FC236}">
                  <a16:creationId xmlns:a16="http://schemas.microsoft.com/office/drawing/2014/main" id="{BFA37406-4A88-4EB6-983F-A50E2640DC60}"/>
                </a:ext>
              </a:extLst>
            </p:cNvPr>
            <p:cNvSpPr>
              <a:spLocks/>
            </p:cNvSpPr>
            <p:nvPr/>
          </p:nvSpPr>
          <p:spPr bwMode="auto">
            <a:xfrm>
              <a:off x="-9345612" y="-3560784"/>
              <a:ext cx="5151437" cy="6873875"/>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D81220"/>
            </a:solidFill>
            <a:ln>
              <a:noFill/>
            </a:ln>
            <a:effectLst>
              <a:outerShdw blurRad="304800" dist="304800" dir="8100000" algn="tr" rotWithShape="0">
                <a:srgbClr val="1F0306">
                  <a:alpha val="34902"/>
                </a:srgbClr>
              </a:outerShdw>
            </a:effectLst>
          </p:spPr>
          <p:txBody>
            <a:bodyPr vert="horz" wrap="square" lIns="91440" tIns="45720" rIns="91440" bIns="45720" numCol="1" anchor="t" anchorCtr="0" compatLnSpc="1">
              <a:prstTxWarp prst="textNoShape">
                <a:avLst/>
              </a:prstTxWarp>
            </a:bodyPr>
            <a:lstStyle/>
            <a:p>
              <a:endParaRPr lang="en-US"/>
            </a:p>
          </p:txBody>
        </p:sp>
        <p:sp>
          <p:nvSpPr>
            <p:cNvPr id="7" name="Freeform 23">
              <a:extLst>
                <a:ext uri="{FF2B5EF4-FFF2-40B4-BE49-F238E27FC236}">
                  <a16:creationId xmlns:a16="http://schemas.microsoft.com/office/drawing/2014/main" id="{DEC153D6-5EE9-4268-A6CA-7DE8BDE9BB33}"/>
                </a:ext>
              </a:extLst>
            </p:cNvPr>
            <p:cNvSpPr>
              <a:spLocks/>
            </p:cNvSpPr>
            <p:nvPr/>
          </p:nvSpPr>
          <p:spPr bwMode="auto">
            <a:xfrm>
              <a:off x="-6992937" y="-3559196"/>
              <a:ext cx="4503737" cy="6872288"/>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bg2"/>
            </a:solidFill>
            <a:ln>
              <a:noFill/>
            </a:ln>
            <a:effectLst>
              <a:outerShdw blurRad="304800" dist="304800" dir="8100000" algn="tr" rotWithShape="0">
                <a:srgbClr val="160204">
                  <a:alpha val="35000"/>
                </a:srgbClr>
              </a:outerShdw>
            </a:effectLst>
          </p:spPr>
          <p:txBody>
            <a:bodyPr vert="horz" wrap="square" lIns="91440" tIns="45720" rIns="91440" bIns="45720" numCol="1" anchor="t" anchorCtr="0" compatLnSpc="1">
              <a:prstTxWarp prst="textNoShape">
                <a:avLst/>
              </a:prstTxWarp>
            </a:bodyPr>
            <a:lstStyle/>
            <a:p>
              <a:endParaRPr lang="en-US"/>
            </a:p>
          </p:txBody>
        </p:sp>
      </p:grpSp>
      <p:sp>
        <p:nvSpPr>
          <p:cNvPr id="8" name="Text Placeholder 2">
            <a:extLst>
              <a:ext uri="{FF2B5EF4-FFF2-40B4-BE49-F238E27FC236}">
                <a16:creationId xmlns:a16="http://schemas.microsoft.com/office/drawing/2014/main" id="{94ED5EAF-78DC-43F8-94C6-0A3E845563B5}"/>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12" name="Text Placeholder 2">
            <a:extLst>
              <a:ext uri="{FF2B5EF4-FFF2-40B4-BE49-F238E27FC236}">
                <a16:creationId xmlns:a16="http://schemas.microsoft.com/office/drawing/2014/main" id="{C464D679-1580-4DBB-A11D-DC62EB97446E}"/>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Quote attribution</a:t>
            </a:r>
          </a:p>
        </p:txBody>
      </p:sp>
      <p:sp>
        <p:nvSpPr>
          <p:cNvPr id="13" name="Text Placeholder 47">
            <a:extLst>
              <a:ext uri="{FF2B5EF4-FFF2-40B4-BE49-F238E27FC236}">
                <a16:creationId xmlns:a16="http://schemas.microsoft.com/office/drawing/2014/main" id="{158A983D-A462-49A3-A422-64FAFD233B98}"/>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Tree>
    <p:extLst>
      <p:ext uri="{BB962C8B-B14F-4D97-AF65-F5344CB8AC3E}">
        <p14:creationId xmlns:p14="http://schemas.microsoft.com/office/powerpoint/2010/main" val="133049301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preserve="1" userDrawn="1">
  <p:cSld name="SD Blank Fireball White">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4090C8C-59C5-42DB-9E6B-C8720D5DA406}"/>
              </a:ext>
            </a:extLst>
          </p:cNvPr>
          <p:cNvGrpSpPr/>
          <p:nvPr userDrawn="1"/>
        </p:nvGrpSpPr>
        <p:grpSpPr>
          <a:xfrm>
            <a:off x="1491431" y="-3822192"/>
            <a:ext cx="16383615" cy="16425346"/>
            <a:chOff x="-9345612" y="-3560784"/>
            <a:chExt cx="6856412" cy="6873876"/>
          </a:xfrm>
        </p:grpSpPr>
        <p:sp>
          <p:nvSpPr>
            <p:cNvPr id="5" name="Freeform 21">
              <a:extLst>
                <a:ext uri="{FF2B5EF4-FFF2-40B4-BE49-F238E27FC236}">
                  <a16:creationId xmlns:a16="http://schemas.microsoft.com/office/drawing/2014/main" id="{FB0191BC-557C-40E7-84D4-DD4F3F8AE5E7}"/>
                </a:ext>
              </a:extLst>
            </p:cNvPr>
            <p:cNvSpPr>
              <a:spLocks/>
            </p:cNvSpPr>
            <p:nvPr/>
          </p:nvSpPr>
          <p:spPr bwMode="auto">
            <a:xfrm>
              <a:off x="-9345612" y="-3560784"/>
              <a:ext cx="6856412" cy="6858000"/>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DEE3EC"/>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22">
              <a:extLst>
                <a:ext uri="{FF2B5EF4-FFF2-40B4-BE49-F238E27FC236}">
                  <a16:creationId xmlns:a16="http://schemas.microsoft.com/office/drawing/2014/main" id="{BFA37406-4A88-4EB6-983F-A50E2640DC60}"/>
                </a:ext>
              </a:extLst>
            </p:cNvPr>
            <p:cNvSpPr>
              <a:spLocks/>
            </p:cNvSpPr>
            <p:nvPr/>
          </p:nvSpPr>
          <p:spPr bwMode="auto">
            <a:xfrm>
              <a:off x="-9345612" y="-3560784"/>
              <a:ext cx="5151437" cy="6873875"/>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F1F2F5"/>
            </a:solidFill>
            <a:ln>
              <a:noFill/>
            </a:ln>
            <a:effectLst>
              <a:outerShdw blurRad="304800" dist="304800" dir="8100000" algn="tr" rotWithShape="0">
                <a:schemeClr val="accent5">
                  <a:lumMod val="50000"/>
                  <a:alpha val="35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7" name="Freeform 23">
              <a:extLst>
                <a:ext uri="{FF2B5EF4-FFF2-40B4-BE49-F238E27FC236}">
                  <a16:creationId xmlns:a16="http://schemas.microsoft.com/office/drawing/2014/main" id="{DEC153D6-5EE9-4268-A6CA-7DE8BDE9BB33}"/>
                </a:ext>
              </a:extLst>
            </p:cNvPr>
            <p:cNvSpPr>
              <a:spLocks/>
            </p:cNvSpPr>
            <p:nvPr/>
          </p:nvSpPr>
          <p:spPr bwMode="auto">
            <a:xfrm>
              <a:off x="-6992937" y="-3559196"/>
              <a:ext cx="4503737" cy="6872288"/>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6">
                <a:lumMod val="20000"/>
                <a:lumOff val="80000"/>
              </a:schemeClr>
            </a:solidFill>
            <a:ln>
              <a:noFill/>
            </a:ln>
            <a:effectLst>
              <a:outerShdw blurRad="304800" dist="304800" dir="8100000" algn="tr" rotWithShape="0">
                <a:schemeClr val="accent5">
                  <a:lumMod val="50000"/>
                  <a:alpha val="35000"/>
                </a:schemeClr>
              </a:outerShdw>
            </a:effectLst>
          </p:spPr>
          <p:txBody>
            <a:bodyPr vert="horz" wrap="square" lIns="91440" tIns="45720" rIns="91440" bIns="45720" numCol="1" anchor="t" anchorCtr="0" compatLnSpc="1">
              <a:prstTxWarp prst="textNoShape">
                <a:avLst/>
              </a:prstTxWarp>
            </a:bodyPr>
            <a:lstStyle/>
            <a:p>
              <a:endParaRPr lang="en-US"/>
            </a:p>
          </p:txBody>
        </p:sp>
      </p:grpSp>
      <p:sp>
        <p:nvSpPr>
          <p:cNvPr id="8" name="Text Placeholder 2">
            <a:extLst>
              <a:ext uri="{FF2B5EF4-FFF2-40B4-BE49-F238E27FC236}">
                <a16:creationId xmlns:a16="http://schemas.microsoft.com/office/drawing/2014/main" id="{24C35F18-0A18-4D40-939E-C1AFCB85CE44}"/>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tx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14" name="Text Placeholder 2">
            <a:extLst>
              <a:ext uri="{FF2B5EF4-FFF2-40B4-BE49-F238E27FC236}">
                <a16:creationId xmlns:a16="http://schemas.microsoft.com/office/drawing/2014/main" id="{5630368C-0CDF-411A-A191-49E899612FFC}"/>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tx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Quote attribution</a:t>
            </a:r>
          </a:p>
        </p:txBody>
      </p:sp>
      <p:sp>
        <p:nvSpPr>
          <p:cNvPr id="15" name="Text Placeholder 47">
            <a:extLst>
              <a:ext uri="{FF2B5EF4-FFF2-40B4-BE49-F238E27FC236}">
                <a16:creationId xmlns:a16="http://schemas.microsoft.com/office/drawing/2014/main" id="{B94E9817-6E08-43A2-B39F-478908333721}"/>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tx2"/>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Tree>
    <p:extLst>
      <p:ext uri="{BB962C8B-B14F-4D97-AF65-F5344CB8AC3E}">
        <p14:creationId xmlns:p14="http://schemas.microsoft.com/office/powerpoint/2010/main" val="3672600095"/>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SD Blank Fireball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4090C8C-59C5-42DB-9E6B-C8720D5DA406}"/>
              </a:ext>
            </a:extLst>
          </p:cNvPr>
          <p:cNvGrpSpPr/>
          <p:nvPr userDrawn="1"/>
        </p:nvGrpSpPr>
        <p:grpSpPr>
          <a:xfrm>
            <a:off x="1491431" y="-3822192"/>
            <a:ext cx="16383615" cy="16425346"/>
            <a:chOff x="-9345612" y="-3560784"/>
            <a:chExt cx="6856412" cy="6873876"/>
          </a:xfrm>
        </p:grpSpPr>
        <p:sp>
          <p:nvSpPr>
            <p:cNvPr id="5" name="Freeform 21">
              <a:extLst>
                <a:ext uri="{FF2B5EF4-FFF2-40B4-BE49-F238E27FC236}">
                  <a16:creationId xmlns:a16="http://schemas.microsoft.com/office/drawing/2014/main" id="{FB0191BC-557C-40E7-84D4-DD4F3F8AE5E7}"/>
                </a:ext>
              </a:extLst>
            </p:cNvPr>
            <p:cNvSpPr>
              <a:spLocks/>
            </p:cNvSpPr>
            <p:nvPr/>
          </p:nvSpPr>
          <p:spPr bwMode="auto">
            <a:xfrm>
              <a:off x="-9345612" y="-3560784"/>
              <a:ext cx="6856412" cy="6858000"/>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DEE3EC"/>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22">
              <a:extLst>
                <a:ext uri="{FF2B5EF4-FFF2-40B4-BE49-F238E27FC236}">
                  <a16:creationId xmlns:a16="http://schemas.microsoft.com/office/drawing/2014/main" id="{BFA37406-4A88-4EB6-983F-A50E2640DC60}"/>
                </a:ext>
              </a:extLst>
            </p:cNvPr>
            <p:cNvSpPr>
              <a:spLocks/>
            </p:cNvSpPr>
            <p:nvPr/>
          </p:nvSpPr>
          <p:spPr bwMode="auto">
            <a:xfrm>
              <a:off x="-9345612" y="-3560784"/>
              <a:ext cx="5151437" cy="6873875"/>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E4E8F0"/>
            </a:solidFill>
            <a:ln>
              <a:noFill/>
            </a:ln>
            <a:effectLst>
              <a:outerShdw blurRad="304800" dist="304800" dir="8100000" algn="tr" rotWithShape="0">
                <a:schemeClr val="accent5">
                  <a:lumMod val="50000"/>
                  <a:alpha val="35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7" name="Freeform 23">
              <a:extLst>
                <a:ext uri="{FF2B5EF4-FFF2-40B4-BE49-F238E27FC236}">
                  <a16:creationId xmlns:a16="http://schemas.microsoft.com/office/drawing/2014/main" id="{DEC153D6-5EE9-4268-A6CA-7DE8BDE9BB33}"/>
                </a:ext>
              </a:extLst>
            </p:cNvPr>
            <p:cNvSpPr>
              <a:spLocks/>
            </p:cNvSpPr>
            <p:nvPr/>
          </p:nvSpPr>
          <p:spPr bwMode="auto">
            <a:xfrm>
              <a:off x="-6992937" y="-3559196"/>
              <a:ext cx="4503737" cy="6872288"/>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6">
                <a:lumMod val="40000"/>
                <a:lumOff val="60000"/>
              </a:schemeClr>
            </a:solidFill>
            <a:ln>
              <a:noFill/>
            </a:ln>
            <a:effectLst>
              <a:outerShdw blurRad="304800" dist="304800" dir="8100000" algn="tr" rotWithShape="0">
                <a:schemeClr val="accent5">
                  <a:lumMod val="50000"/>
                  <a:alpha val="35000"/>
                </a:schemeClr>
              </a:outerShdw>
            </a:effectLst>
          </p:spPr>
          <p:txBody>
            <a:bodyPr vert="horz" wrap="square" lIns="91440" tIns="45720" rIns="91440" bIns="45720" numCol="1" anchor="t" anchorCtr="0" compatLnSpc="1">
              <a:prstTxWarp prst="textNoShape">
                <a:avLst/>
              </a:prstTxWarp>
            </a:bodyPr>
            <a:lstStyle/>
            <a:p>
              <a:endParaRPr lang="en-US"/>
            </a:p>
          </p:txBody>
        </p:sp>
      </p:grpSp>
      <p:sp>
        <p:nvSpPr>
          <p:cNvPr id="8" name="Text Placeholder 2">
            <a:extLst>
              <a:ext uri="{FF2B5EF4-FFF2-40B4-BE49-F238E27FC236}">
                <a16:creationId xmlns:a16="http://schemas.microsoft.com/office/drawing/2014/main" id="{B61F5CC4-20B6-4766-B066-5E1E7E75F489}"/>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tx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14" name="Text Placeholder 2">
            <a:extLst>
              <a:ext uri="{FF2B5EF4-FFF2-40B4-BE49-F238E27FC236}">
                <a16:creationId xmlns:a16="http://schemas.microsoft.com/office/drawing/2014/main" id="{6F743B7C-8E05-4E60-8E43-6BB66F02C141}"/>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tx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Quote attribution</a:t>
            </a:r>
          </a:p>
        </p:txBody>
      </p:sp>
      <p:sp>
        <p:nvSpPr>
          <p:cNvPr id="15" name="Text Placeholder 47">
            <a:extLst>
              <a:ext uri="{FF2B5EF4-FFF2-40B4-BE49-F238E27FC236}">
                <a16:creationId xmlns:a16="http://schemas.microsoft.com/office/drawing/2014/main" id="{260ECEE4-BC8D-4E89-980A-7DBC39D89E7A}"/>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tx2"/>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Tree>
    <p:extLst>
      <p:ext uri="{BB962C8B-B14F-4D97-AF65-F5344CB8AC3E}">
        <p14:creationId xmlns:p14="http://schemas.microsoft.com/office/powerpoint/2010/main" val="3301578555"/>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preserve="1" userDrawn="1">
  <p:cSld name="SD Blank Fireball Gunmetal">
    <p:bg>
      <p:bgPr>
        <a:solidFill>
          <a:srgbClr val="3D4A6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4090C8C-59C5-42DB-9E6B-C8720D5DA406}"/>
              </a:ext>
            </a:extLst>
          </p:cNvPr>
          <p:cNvGrpSpPr/>
          <p:nvPr userDrawn="1"/>
        </p:nvGrpSpPr>
        <p:grpSpPr>
          <a:xfrm>
            <a:off x="1491431" y="-3822192"/>
            <a:ext cx="16383615" cy="16425346"/>
            <a:chOff x="-9345612" y="-3560784"/>
            <a:chExt cx="6856412" cy="6873876"/>
          </a:xfrm>
        </p:grpSpPr>
        <p:sp>
          <p:nvSpPr>
            <p:cNvPr id="5" name="Freeform 21">
              <a:extLst>
                <a:ext uri="{FF2B5EF4-FFF2-40B4-BE49-F238E27FC236}">
                  <a16:creationId xmlns:a16="http://schemas.microsoft.com/office/drawing/2014/main" id="{FB0191BC-557C-40E7-84D4-DD4F3F8AE5E7}"/>
                </a:ext>
              </a:extLst>
            </p:cNvPr>
            <p:cNvSpPr>
              <a:spLocks/>
            </p:cNvSpPr>
            <p:nvPr/>
          </p:nvSpPr>
          <p:spPr bwMode="auto">
            <a:xfrm>
              <a:off x="-9345612" y="-3560784"/>
              <a:ext cx="6856412" cy="6858000"/>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3D4A6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22">
              <a:extLst>
                <a:ext uri="{FF2B5EF4-FFF2-40B4-BE49-F238E27FC236}">
                  <a16:creationId xmlns:a16="http://schemas.microsoft.com/office/drawing/2014/main" id="{BFA37406-4A88-4EB6-983F-A50E2640DC60}"/>
                </a:ext>
              </a:extLst>
            </p:cNvPr>
            <p:cNvSpPr>
              <a:spLocks/>
            </p:cNvSpPr>
            <p:nvPr/>
          </p:nvSpPr>
          <p:spPr bwMode="auto">
            <a:xfrm>
              <a:off x="-9345612" y="-3560784"/>
              <a:ext cx="5151437" cy="6873875"/>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44536C"/>
            </a:solidFill>
            <a:ln>
              <a:noFill/>
            </a:ln>
            <a:effectLst>
              <a:outerShdw blurRad="304800" dist="304800" dir="8100000" algn="tr" rotWithShape="0">
                <a:srgbClr val="0C0E12">
                  <a:alpha val="34902"/>
                </a:srgbClr>
              </a:outerShdw>
            </a:effectLst>
          </p:spPr>
          <p:txBody>
            <a:bodyPr vert="horz" wrap="square" lIns="91440" tIns="45720" rIns="91440" bIns="45720" numCol="1" anchor="t" anchorCtr="0" compatLnSpc="1">
              <a:prstTxWarp prst="textNoShape">
                <a:avLst/>
              </a:prstTxWarp>
            </a:bodyPr>
            <a:lstStyle/>
            <a:p>
              <a:endParaRPr lang="en-US"/>
            </a:p>
          </p:txBody>
        </p:sp>
        <p:sp>
          <p:nvSpPr>
            <p:cNvPr id="7" name="Freeform 23">
              <a:extLst>
                <a:ext uri="{FF2B5EF4-FFF2-40B4-BE49-F238E27FC236}">
                  <a16:creationId xmlns:a16="http://schemas.microsoft.com/office/drawing/2014/main" id="{DEC153D6-5EE9-4268-A6CA-7DE8BDE9BB33}"/>
                </a:ext>
              </a:extLst>
            </p:cNvPr>
            <p:cNvSpPr>
              <a:spLocks/>
            </p:cNvSpPr>
            <p:nvPr/>
          </p:nvSpPr>
          <p:spPr bwMode="auto">
            <a:xfrm>
              <a:off x="-6992937" y="-3559196"/>
              <a:ext cx="4503737" cy="6872288"/>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5"/>
            </a:solidFill>
            <a:ln>
              <a:noFill/>
            </a:ln>
            <a:effectLst>
              <a:outerShdw blurRad="304800" dist="304800" dir="8100000" algn="tr" rotWithShape="0">
                <a:srgbClr val="0C0E12">
                  <a:alpha val="35000"/>
                </a:srgbClr>
              </a:outerShdw>
            </a:effectLst>
          </p:spPr>
          <p:txBody>
            <a:bodyPr vert="horz" wrap="square" lIns="91440" tIns="45720" rIns="91440" bIns="45720" numCol="1" anchor="t" anchorCtr="0" compatLnSpc="1">
              <a:prstTxWarp prst="textNoShape">
                <a:avLst/>
              </a:prstTxWarp>
            </a:bodyPr>
            <a:lstStyle/>
            <a:p>
              <a:endParaRPr lang="en-US"/>
            </a:p>
          </p:txBody>
        </p:sp>
      </p:grpSp>
      <p:sp>
        <p:nvSpPr>
          <p:cNvPr id="8" name="Text Placeholder 2">
            <a:extLst>
              <a:ext uri="{FF2B5EF4-FFF2-40B4-BE49-F238E27FC236}">
                <a16:creationId xmlns:a16="http://schemas.microsoft.com/office/drawing/2014/main" id="{0964E06C-5CDC-4DD2-949B-419EC57E3AAB}"/>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14" name="Text Placeholder 2">
            <a:extLst>
              <a:ext uri="{FF2B5EF4-FFF2-40B4-BE49-F238E27FC236}">
                <a16:creationId xmlns:a16="http://schemas.microsoft.com/office/drawing/2014/main" id="{F88459E5-FD06-4889-9EE1-4D29E262FC04}"/>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Quote attribution</a:t>
            </a:r>
          </a:p>
        </p:txBody>
      </p:sp>
      <p:sp>
        <p:nvSpPr>
          <p:cNvPr id="15" name="Text Placeholder 47">
            <a:extLst>
              <a:ext uri="{FF2B5EF4-FFF2-40B4-BE49-F238E27FC236}">
                <a16:creationId xmlns:a16="http://schemas.microsoft.com/office/drawing/2014/main" id="{B30E4199-8597-44AB-B6EC-4497BD09E8D3}"/>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Tree>
    <p:extLst>
      <p:ext uri="{BB962C8B-B14F-4D97-AF65-F5344CB8AC3E}">
        <p14:creationId xmlns:p14="http://schemas.microsoft.com/office/powerpoint/2010/main" val="1369442297"/>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preserve="1" userDrawn="1">
  <p:cSld name="SD Blank Fireball Midnight">
    <p:bg>
      <p:bgPr>
        <a:solidFill>
          <a:srgbClr val="081D3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4090C8C-59C5-42DB-9E6B-C8720D5DA406}"/>
              </a:ext>
            </a:extLst>
          </p:cNvPr>
          <p:cNvGrpSpPr/>
          <p:nvPr userDrawn="1"/>
        </p:nvGrpSpPr>
        <p:grpSpPr>
          <a:xfrm>
            <a:off x="1491431" y="-3822192"/>
            <a:ext cx="16383615" cy="16425346"/>
            <a:chOff x="-9345612" y="-3560784"/>
            <a:chExt cx="6856412" cy="6873876"/>
          </a:xfrm>
        </p:grpSpPr>
        <p:sp>
          <p:nvSpPr>
            <p:cNvPr id="5" name="Freeform 21">
              <a:extLst>
                <a:ext uri="{FF2B5EF4-FFF2-40B4-BE49-F238E27FC236}">
                  <a16:creationId xmlns:a16="http://schemas.microsoft.com/office/drawing/2014/main" id="{FB0191BC-557C-40E7-84D4-DD4F3F8AE5E7}"/>
                </a:ext>
              </a:extLst>
            </p:cNvPr>
            <p:cNvSpPr>
              <a:spLocks/>
            </p:cNvSpPr>
            <p:nvPr/>
          </p:nvSpPr>
          <p:spPr bwMode="auto">
            <a:xfrm>
              <a:off x="-9345612" y="-3560784"/>
              <a:ext cx="6856412" cy="6858000"/>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071B2F"/>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22">
              <a:extLst>
                <a:ext uri="{FF2B5EF4-FFF2-40B4-BE49-F238E27FC236}">
                  <a16:creationId xmlns:a16="http://schemas.microsoft.com/office/drawing/2014/main" id="{BFA37406-4A88-4EB6-983F-A50E2640DC60}"/>
                </a:ext>
              </a:extLst>
            </p:cNvPr>
            <p:cNvSpPr>
              <a:spLocks/>
            </p:cNvSpPr>
            <p:nvPr/>
          </p:nvSpPr>
          <p:spPr bwMode="auto">
            <a:xfrm>
              <a:off x="-9345612" y="-3560784"/>
              <a:ext cx="5151437" cy="6873875"/>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0A233C"/>
            </a:solidFill>
            <a:ln>
              <a:noFill/>
            </a:ln>
            <a:effectLst>
              <a:outerShdw blurRad="304800" dist="304800" dir="8100000" algn="tr" rotWithShape="0">
                <a:srgbClr val="050D13">
                  <a:alpha val="35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7" name="Freeform 23">
              <a:extLst>
                <a:ext uri="{FF2B5EF4-FFF2-40B4-BE49-F238E27FC236}">
                  <a16:creationId xmlns:a16="http://schemas.microsoft.com/office/drawing/2014/main" id="{DEC153D6-5EE9-4268-A6CA-7DE8BDE9BB33}"/>
                </a:ext>
              </a:extLst>
            </p:cNvPr>
            <p:cNvSpPr>
              <a:spLocks/>
            </p:cNvSpPr>
            <p:nvPr/>
          </p:nvSpPr>
          <p:spPr bwMode="auto">
            <a:xfrm>
              <a:off x="-6992937" y="-3559196"/>
              <a:ext cx="4503737" cy="6872288"/>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tx2"/>
            </a:solidFill>
            <a:ln>
              <a:noFill/>
            </a:ln>
            <a:effectLst>
              <a:outerShdw blurRad="304800" dist="304800" dir="8100000" algn="tr" rotWithShape="0">
                <a:srgbClr val="050D13">
                  <a:alpha val="34902"/>
                </a:srgbClr>
              </a:outerShdw>
            </a:effectLst>
          </p:spPr>
          <p:txBody>
            <a:bodyPr vert="horz" wrap="square" lIns="91440" tIns="45720" rIns="91440" bIns="45720" numCol="1" anchor="t" anchorCtr="0" compatLnSpc="1">
              <a:prstTxWarp prst="textNoShape">
                <a:avLst/>
              </a:prstTxWarp>
            </a:bodyPr>
            <a:lstStyle/>
            <a:p>
              <a:endParaRPr lang="en-US"/>
            </a:p>
          </p:txBody>
        </p:sp>
      </p:grpSp>
      <p:sp>
        <p:nvSpPr>
          <p:cNvPr id="8" name="Text Placeholder 2">
            <a:extLst>
              <a:ext uri="{FF2B5EF4-FFF2-40B4-BE49-F238E27FC236}">
                <a16:creationId xmlns:a16="http://schemas.microsoft.com/office/drawing/2014/main" id="{C8C2CAAF-CDDA-4C4A-89EC-D1913727AD10}"/>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14" name="Text Placeholder 2">
            <a:extLst>
              <a:ext uri="{FF2B5EF4-FFF2-40B4-BE49-F238E27FC236}">
                <a16:creationId xmlns:a16="http://schemas.microsoft.com/office/drawing/2014/main" id="{14B69B5A-BF88-4025-B43F-F44CE934321E}"/>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Quote attribution</a:t>
            </a:r>
          </a:p>
        </p:txBody>
      </p:sp>
      <p:sp>
        <p:nvSpPr>
          <p:cNvPr id="15" name="Text Placeholder 47">
            <a:extLst>
              <a:ext uri="{FF2B5EF4-FFF2-40B4-BE49-F238E27FC236}">
                <a16:creationId xmlns:a16="http://schemas.microsoft.com/office/drawing/2014/main" id="{34BF50B9-4029-41B5-9009-27DD98516CC4}"/>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2"/>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Tree>
    <p:extLst>
      <p:ext uri="{BB962C8B-B14F-4D97-AF65-F5344CB8AC3E}">
        <p14:creationId xmlns:p14="http://schemas.microsoft.com/office/powerpoint/2010/main" val="1130513036"/>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preserve="1" userDrawn="1">
  <p:cSld name="SD Blank Fireball 2 Re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00C3292-75D1-4DA8-82E9-9A4CB6D8CFC8}"/>
              </a:ext>
            </a:extLst>
          </p:cNvPr>
          <p:cNvGrpSpPr/>
          <p:nvPr userDrawn="1"/>
        </p:nvGrpSpPr>
        <p:grpSpPr>
          <a:xfrm>
            <a:off x="2118610" y="-558521"/>
            <a:ext cx="7954780" cy="7975042"/>
            <a:chOff x="2118610" y="-558521"/>
            <a:chExt cx="7954780" cy="7975042"/>
          </a:xfrm>
        </p:grpSpPr>
        <p:sp>
          <p:nvSpPr>
            <p:cNvPr id="5" name="Freeform 21">
              <a:extLst>
                <a:ext uri="{FF2B5EF4-FFF2-40B4-BE49-F238E27FC236}">
                  <a16:creationId xmlns:a16="http://schemas.microsoft.com/office/drawing/2014/main" id="{C909BC99-2790-4BD1-9E25-7C807A3692CD}"/>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CD111E"/>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 name="Freeform 22">
              <a:extLst>
                <a:ext uri="{FF2B5EF4-FFF2-40B4-BE49-F238E27FC236}">
                  <a16:creationId xmlns:a16="http://schemas.microsoft.com/office/drawing/2014/main" id="{4CA3B432-5549-4D32-A518-E58B9A955625}"/>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D81220"/>
            </a:solidFill>
            <a:ln>
              <a:noFill/>
            </a:ln>
            <a:effectLst>
              <a:outerShdw blurRad="304800" dist="304800" dir="8100000" algn="tr" rotWithShape="0">
                <a:srgbClr val="1F0306">
                  <a:alpha val="34902"/>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7" name="Freeform 23">
              <a:extLst>
                <a:ext uri="{FF2B5EF4-FFF2-40B4-BE49-F238E27FC236}">
                  <a16:creationId xmlns:a16="http://schemas.microsoft.com/office/drawing/2014/main" id="{F3A4D887-8F37-423F-BD6E-FD99771BB430}"/>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bg2"/>
            </a:solidFill>
            <a:ln>
              <a:noFill/>
            </a:ln>
            <a:effectLst>
              <a:outerShdw blurRad="304800" dist="304800" dir="8100000" algn="tr" rotWithShape="0">
                <a:srgbClr val="160204">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8" name="Freeform 23">
              <a:extLst>
                <a:ext uri="{FF2B5EF4-FFF2-40B4-BE49-F238E27FC236}">
                  <a16:creationId xmlns:a16="http://schemas.microsoft.com/office/drawing/2014/main" id="{D8062B03-6029-45BE-9236-AEA57932BB6E}"/>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bg2"/>
            </a:solidFill>
            <a:ln>
              <a:noFill/>
            </a:ln>
            <a:effectLst>
              <a:innerShdw blurRad="304800" dist="304800">
                <a:srgbClr val="180204">
                  <a:alpha val="40000"/>
                </a:srgb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9" name="Text Placeholder 2">
            <a:extLst>
              <a:ext uri="{FF2B5EF4-FFF2-40B4-BE49-F238E27FC236}">
                <a16:creationId xmlns:a16="http://schemas.microsoft.com/office/drawing/2014/main" id="{EDDDDD52-8A68-4B86-A9C6-F0B2044B4DE6}"/>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17" name="Text Placeholder 2">
            <a:extLst>
              <a:ext uri="{FF2B5EF4-FFF2-40B4-BE49-F238E27FC236}">
                <a16:creationId xmlns:a16="http://schemas.microsoft.com/office/drawing/2014/main" id="{2F67DEC8-5B82-45EB-9E1C-1797E01FC933}"/>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Quote attribution</a:t>
            </a:r>
          </a:p>
        </p:txBody>
      </p:sp>
      <p:sp>
        <p:nvSpPr>
          <p:cNvPr id="18" name="Text Placeholder 47">
            <a:extLst>
              <a:ext uri="{FF2B5EF4-FFF2-40B4-BE49-F238E27FC236}">
                <a16:creationId xmlns:a16="http://schemas.microsoft.com/office/drawing/2014/main" id="{CED15783-97E6-4593-B718-789CCD8E42A3}"/>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Tree>
    <p:extLst>
      <p:ext uri="{BB962C8B-B14F-4D97-AF65-F5344CB8AC3E}">
        <p14:creationId xmlns:p14="http://schemas.microsoft.com/office/powerpoint/2010/main" val="912561068"/>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preserve="1" userDrawn="1">
  <p:cSld name="SD Blank Fireball 2 White">
    <p:bg>
      <p:bgPr>
        <a:solidFill>
          <a:srgbClr val="FFFFFF"/>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19B0ED-B474-4D33-836E-D2CDA79C5449}"/>
              </a:ext>
            </a:extLst>
          </p:cNvPr>
          <p:cNvGrpSpPr/>
          <p:nvPr userDrawn="1"/>
        </p:nvGrpSpPr>
        <p:grpSpPr>
          <a:xfrm>
            <a:off x="2118610" y="-558521"/>
            <a:ext cx="7954780" cy="7975042"/>
            <a:chOff x="2118610" y="-558521"/>
            <a:chExt cx="7954780" cy="7975042"/>
          </a:xfrm>
        </p:grpSpPr>
        <p:sp>
          <p:nvSpPr>
            <p:cNvPr id="5" name="Freeform 21">
              <a:extLst>
                <a:ext uri="{FF2B5EF4-FFF2-40B4-BE49-F238E27FC236}">
                  <a16:creationId xmlns:a16="http://schemas.microsoft.com/office/drawing/2014/main" id="{C909BC99-2790-4BD1-9E25-7C807A3692CD}"/>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EEF1F5"/>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 name="Freeform 22">
              <a:extLst>
                <a:ext uri="{FF2B5EF4-FFF2-40B4-BE49-F238E27FC236}">
                  <a16:creationId xmlns:a16="http://schemas.microsoft.com/office/drawing/2014/main" id="{4CA3B432-5549-4D32-A518-E58B9A955625}"/>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chemeClr val="bg1"/>
            </a:solidFill>
            <a:ln>
              <a:noFill/>
            </a:ln>
            <a:effectLst>
              <a:outerShdw blurRad="304800" dist="304800" dir="8100000" algn="tr" rotWithShape="0">
                <a:schemeClr val="accent5">
                  <a:lumMod val="50000"/>
                  <a:alpha val="35000"/>
                </a:scheme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7" name="Freeform 23">
              <a:extLst>
                <a:ext uri="{FF2B5EF4-FFF2-40B4-BE49-F238E27FC236}">
                  <a16:creationId xmlns:a16="http://schemas.microsoft.com/office/drawing/2014/main" id="{F3A4D887-8F37-423F-BD6E-FD99771BB430}"/>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rgbClr val="FFFFFF"/>
            </a:solidFill>
            <a:ln>
              <a:noFill/>
            </a:ln>
            <a:effectLst>
              <a:outerShdw blurRad="304800" dist="304800" dir="8100000" algn="tr" rotWithShape="0">
                <a:schemeClr val="accent5">
                  <a:lumMod val="50000"/>
                  <a:alpha val="35000"/>
                </a:scheme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8" name="Freeform 23">
              <a:extLst>
                <a:ext uri="{FF2B5EF4-FFF2-40B4-BE49-F238E27FC236}">
                  <a16:creationId xmlns:a16="http://schemas.microsoft.com/office/drawing/2014/main" id="{D8062B03-6029-45BE-9236-AEA57932BB6E}"/>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rgbClr val="FAFBFC"/>
            </a:solidFill>
            <a:ln>
              <a:noFill/>
            </a:ln>
            <a:effectLst>
              <a:innerShdw blurRad="304800" dist="228600">
                <a:schemeClr val="accent5">
                  <a:lumMod val="50000"/>
                  <a:alpha val="35000"/>
                </a:scheme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9" name="Text Placeholder 2">
            <a:extLst>
              <a:ext uri="{FF2B5EF4-FFF2-40B4-BE49-F238E27FC236}">
                <a16:creationId xmlns:a16="http://schemas.microsoft.com/office/drawing/2014/main" id="{64807E53-98A7-46DD-A808-B562A7449FC4}"/>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tx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16" name="Text Placeholder 2">
            <a:extLst>
              <a:ext uri="{FF2B5EF4-FFF2-40B4-BE49-F238E27FC236}">
                <a16:creationId xmlns:a16="http://schemas.microsoft.com/office/drawing/2014/main" id="{16B8C3E4-9F3D-4C8D-A8D1-1D949A9D31EA}"/>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tx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Quote attribution</a:t>
            </a:r>
          </a:p>
        </p:txBody>
      </p:sp>
      <p:sp>
        <p:nvSpPr>
          <p:cNvPr id="17" name="Text Placeholder 47">
            <a:extLst>
              <a:ext uri="{FF2B5EF4-FFF2-40B4-BE49-F238E27FC236}">
                <a16:creationId xmlns:a16="http://schemas.microsoft.com/office/drawing/2014/main" id="{3F709CA9-7ECB-4967-B989-FFF289471B0B}"/>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tx2"/>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Tree>
    <p:extLst>
      <p:ext uri="{BB962C8B-B14F-4D97-AF65-F5344CB8AC3E}">
        <p14:creationId xmlns:p14="http://schemas.microsoft.com/office/powerpoint/2010/main" val="15280753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howcase Squar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r>
              <a:rPr lang="en-US"/>
              <a:t>Media Web Symposium 2024</a:t>
            </a:r>
          </a:p>
        </p:txBody>
      </p:sp>
      <p:sp>
        <p:nvSpPr>
          <p:cNvPr id="6" name="Text Placeholder 4">
            <a:extLst>
              <a:ext uri="{FF2B5EF4-FFF2-40B4-BE49-F238E27FC236}">
                <a16:creationId xmlns:a16="http://schemas.microsoft.com/office/drawing/2014/main" id="{09292DE0-26C7-4618-80C9-C8186C225E2F}"/>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5" name="Picture Placeholder 5">
            <a:extLst>
              <a:ext uri="{FF2B5EF4-FFF2-40B4-BE49-F238E27FC236}">
                <a16:creationId xmlns:a16="http://schemas.microsoft.com/office/drawing/2014/main" id="{7EC3A1C4-1BC3-884C-944A-7D0EE5819A5C}"/>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lumMod val="50000"/>
                  </a:schemeClr>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3750601691"/>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preserve="1" userDrawn="1">
  <p:cSld name="SD Blank Fireball 2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19B0ED-B474-4D33-836E-D2CDA79C5449}"/>
              </a:ext>
            </a:extLst>
          </p:cNvPr>
          <p:cNvGrpSpPr/>
          <p:nvPr userDrawn="1"/>
        </p:nvGrpSpPr>
        <p:grpSpPr>
          <a:xfrm>
            <a:off x="2118610" y="-558521"/>
            <a:ext cx="7954780" cy="7975042"/>
            <a:chOff x="2118610" y="-558521"/>
            <a:chExt cx="7954780" cy="7975042"/>
          </a:xfrm>
        </p:grpSpPr>
        <p:sp>
          <p:nvSpPr>
            <p:cNvPr id="5" name="Freeform 21">
              <a:extLst>
                <a:ext uri="{FF2B5EF4-FFF2-40B4-BE49-F238E27FC236}">
                  <a16:creationId xmlns:a16="http://schemas.microsoft.com/office/drawing/2014/main" id="{C909BC99-2790-4BD1-9E25-7C807A3692CD}"/>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EEF1F5"/>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 name="Freeform 22">
              <a:extLst>
                <a:ext uri="{FF2B5EF4-FFF2-40B4-BE49-F238E27FC236}">
                  <a16:creationId xmlns:a16="http://schemas.microsoft.com/office/drawing/2014/main" id="{4CA3B432-5549-4D32-A518-E58B9A955625}"/>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E4E8F0"/>
            </a:solidFill>
            <a:ln>
              <a:noFill/>
            </a:ln>
            <a:effectLst>
              <a:outerShdw blurRad="304800" dist="304800" dir="8100000" algn="tr" rotWithShape="0">
                <a:schemeClr val="accent5">
                  <a:lumMod val="50000"/>
                  <a:alpha val="35000"/>
                </a:scheme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7" name="Freeform 23">
              <a:extLst>
                <a:ext uri="{FF2B5EF4-FFF2-40B4-BE49-F238E27FC236}">
                  <a16:creationId xmlns:a16="http://schemas.microsoft.com/office/drawing/2014/main" id="{F3A4D887-8F37-423F-BD6E-FD99771BB430}"/>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rgbClr val="FFFFFF"/>
            </a:solidFill>
            <a:ln>
              <a:noFill/>
            </a:ln>
            <a:effectLst>
              <a:outerShdw blurRad="304800" dist="304800" dir="8100000" algn="tr" rotWithShape="0">
                <a:schemeClr val="accent5">
                  <a:lumMod val="50000"/>
                  <a:alpha val="35000"/>
                </a:scheme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8" name="Freeform 23">
              <a:extLst>
                <a:ext uri="{FF2B5EF4-FFF2-40B4-BE49-F238E27FC236}">
                  <a16:creationId xmlns:a16="http://schemas.microsoft.com/office/drawing/2014/main" id="{D8062B03-6029-45BE-9236-AEA57932BB6E}"/>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6">
                <a:lumMod val="40000"/>
                <a:lumOff val="60000"/>
              </a:schemeClr>
            </a:solidFill>
            <a:ln>
              <a:noFill/>
            </a:ln>
            <a:effectLst>
              <a:innerShdw blurRad="304800" dist="228600">
                <a:schemeClr val="accent5">
                  <a:lumMod val="50000"/>
                  <a:alpha val="35000"/>
                </a:scheme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10" name="Text Placeholder 2">
            <a:extLst>
              <a:ext uri="{FF2B5EF4-FFF2-40B4-BE49-F238E27FC236}">
                <a16:creationId xmlns:a16="http://schemas.microsoft.com/office/drawing/2014/main" id="{1B2798E6-6971-4C62-B298-8434FE939355}"/>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tx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17" name="Text Placeholder 2">
            <a:extLst>
              <a:ext uri="{FF2B5EF4-FFF2-40B4-BE49-F238E27FC236}">
                <a16:creationId xmlns:a16="http://schemas.microsoft.com/office/drawing/2014/main" id="{1D37783B-92BD-45E0-A8C1-A8EEF709C22E}"/>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tx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Quote attribution</a:t>
            </a:r>
          </a:p>
        </p:txBody>
      </p:sp>
      <p:sp>
        <p:nvSpPr>
          <p:cNvPr id="18" name="Text Placeholder 47">
            <a:extLst>
              <a:ext uri="{FF2B5EF4-FFF2-40B4-BE49-F238E27FC236}">
                <a16:creationId xmlns:a16="http://schemas.microsoft.com/office/drawing/2014/main" id="{7DD45AE6-5FFF-448D-8664-D0A2D9421437}"/>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tx2"/>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Tree>
    <p:extLst>
      <p:ext uri="{BB962C8B-B14F-4D97-AF65-F5344CB8AC3E}">
        <p14:creationId xmlns:p14="http://schemas.microsoft.com/office/powerpoint/2010/main" val="404974643"/>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preserve="1" userDrawn="1">
  <p:cSld name="SD Blank Fireball 2 Gunmetal">
    <p:bg>
      <p:bgPr>
        <a:solidFill>
          <a:schemeClr val="accent5"/>
        </a:solidFill>
        <a:effectLst/>
      </p:bgPr>
    </p:bg>
    <p:spTree>
      <p:nvGrpSpPr>
        <p:cNvPr id="1" name=""/>
        <p:cNvGrpSpPr/>
        <p:nvPr/>
      </p:nvGrpSpPr>
      <p:grpSpPr>
        <a:xfrm>
          <a:off x="0" y="0"/>
          <a:ext cx="0" cy="0"/>
          <a:chOff x="0" y="0"/>
          <a:chExt cx="0" cy="0"/>
        </a:xfrm>
      </p:grpSpPr>
      <p:sp>
        <p:nvSpPr>
          <p:cNvPr id="5" name="Freeform 21">
            <a:extLst>
              <a:ext uri="{FF2B5EF4-FFF2-40B4-BE49-F238E27FC236}">
                <a16:creationId xmlns:a16="http://schemas.microsoft.com/office/drawing/2014/main" id="{C909BC99-2790-4BD1-9E25-7C807A3692CD}"/>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3F4D65"/>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 name="Freeform 22">
            <a:extLst>
              <a:ext uri="{FF2B5EF4-FFF2-40B4-BE49-F238E27FC236}">
                <a16:creationId xmlns:a16="http://schemas.microsoft.com/office/drawing/2014/main" id="{4CA3B432-5549-4D32-A518-E58B9A955625}"/>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4E5F7A"/>
          </a:solidFill>
          <a:ln>
            <a:noFill/>
          </a:ln>
          <a:effectLst>
            <a:outerShdw blurRad="304800" dist="304800" dir="8100000" algn="tr" rotWithShape="0">
              <a:srgbClr val="0A0C10">
                <a:alpha val="34902"/>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7" name="Freeform 23">
            <a:extLst>
              <a:ext uri="{FF2B5EF4-FFF2-40B4-BE49-F238E27FC236}">
                <a16:creationId xmlns:a16="http://schemas.microsoft.com/office/drawing/2014/main" id="{F3A4D887-8F37-423F-BD6E-FD99771BB430}"/>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5"/>
          </a:solidFill>
          <a:ln>
            <a:noFill/>
          </a:ln>
          <a:effectLst>
            <a:outerShdw blurRad="304800" dist="304800" dir="8100000" algn="tr" rotWithShape="0">
              <a:srgbClr val="090B0F">
                <a:alpha val="34902"/>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8" name="Freeform 23">
            <a:extLst>
              <a:ext uri="{FF2B5EF4-FFF2-40B4-BE49-F238E27FC236}">
                <a16:creationId xmlns:a16="http://schemas.microsoft.com/office/drawing/2014/main" id="{D8062B03-6029-45BE-9236-AEA57932BB6E}"/>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5"/>
          </a:solidFill>
          <a:ln>
            <a:noFill/>
          </a:ln>
          <a:effectLst>
            <a:innerShdw blurRad="304800" dist="304800">
              <a:srgbClr val="080A0C">
                <a:alpha val="40000"/>
              </a:srgbClr>
            </a:innerShdw>
          </a:effectLst>
        </p:spPr>
        <p:txBody>
          <a:bodyPr vert="horz" wrap="square" lIns="91440" tIns="45720" rIns="91440" bIns="45720" numCol="1" anchor="t" anchorCtr="0" compatLnSpc="1">
            <a:prstTxWarp prst="textNoShape">
              <a:avLst/>
            </a:prstTxWarp>
          </a:bodyPr>
          <a:lstStyle/>
          <a:p>
            <a:pPr lvl="0"/>
            <a:endParaRPr lang="en-US"/>
          </a:p>
        </p:txBody>
      </p:sp>
      <p:sp>
        <p:nvSpPr>
          <p:cNvPr id="10" name="Text Placeholder 2">
            <a:extLst>
              <a:ext uri="{FF2B5EF4-FFF2-40B4-BE49-F238E27FC236}">
                <a16:creationId xmlns:a16="http://schemas.microsoft.com/office/drawing/2014/main" id="{11733D67-8F17-48E5-8721-648A321CB617}"/>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16" name="Text Placeholder 2">
            <a:extLst>
              <a:ext uri="{FF2B5EF4-FFF2-40B4-BE49-F238E27FC236}">
                <a16:creationId xmlns:a16="http://schemas.microsoft.com/office/drawing/2014/main" id="{56E69B2D-39C4-485E-868E-0BCAED86F1F6}"/>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Quote attribution</a:t>
            </a:r>
          </a:p>
        </p:txBody>
      </p:sp>
      <p:sp>
        <p:nvSpPr>
          <p:cNvPr id="17" name="Text Placeholder 47">
            <a:extLst>
              <a:ext uri="{FF2B5EF4-FFF2-40B4-BE49-F238E27FC236}">
                <a16:creationId xmlns:a16="http://schemas.microsoft.com/office/drawing/2014/main" id="{BA50C9A3-5C39-479C-A785-3A1A86CD75EE}"/>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Tree>
    <p:extLst>
      <p:ext uri="{BB962C8B-B14F-4D97-AF65-F5344CB8AC3E}">
        <p14:creationId xmlns:p14="http://schemas.microsoft.com/office/powerpoint/2010/main" val="27381307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preserve="1" userDrawn="1">
  <p:cSld name="SD Blank Fireball 2 Midnight">
    <p:bg>
      <p:bgPr>
        <a:solidFill>
          <a:schemeClr val="tx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A5DDF63-EA9F-4B09-AD38-3CF158117D3F}"/>
              </a:ext>
            </a:extLst>
          </p:cNvPr>
          <p:cNvGrpSpPr/>
          <p:nvPr userDrawn="1"/>
        </p:nvGrpSpPr>
        <p:grpSpPr>
          <a:xfrm>
            <a:off x="2118610" y="-558521"/>
            <a:ext cx="7954780" cy="7975042"/>
            <a:chOff x="2801769" y="126378"/>
            <a:chExt cx="6588462" cy="6605244"/>
          </a:xfrm>
        </p:grpSpPr>
        <p:sp>
          <p:nvSpPr>
            <p:cNvPr id="5" name="Freeform 21">
              <a:extLst>
                <a:ext uri="{FF2B5EF4-FFF2-40B4-BE49-F238E27FC236}">
                  <a16:creationId xmlns:a16="http://schemas.microsoft.com/office/drawing/2014/main" id="{C909BC99-2790-4BD1-9E25-7C807A3692CD}"/>
                </a:ext>
              </a:extLst>
            </p:cNvPr>
            <p:cNvSpPr>
              <a:spLocks/>
            </p:cNvSpPr>
            <p:nvPr/>
          </p:nvSpPr>
          <p:spPr bwMode="auto">
            <a:xfrm>
              <a:off x="2801769" y="126378"/>
              <a:ext cx="6588462" cy="6589988"/>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chemeClr val="tx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 name="Freeform 22">
              <a:extLst>
                <a:ext uri="{FF2B5EF4-FFF2-40B4-BE49-F238E27FC236}">
                  <a16:creationId xmlns:a16="http://schemas.microsoft.com/office/drawing/2014/main" id="{4CA3B432-5549-4D32-A518-E58B9A955625}"/>
                </a:ext>
              </a:extLst>
            </p:cNvPr>
            <p:cNvSpPr>
              <a:spLocks/>
            </p:cNvSpPr>
            <p:nvPr/>
          </p:nvSpPr>
          <p:spPr bwMode="auto">
            <a:xfrm>
              <a:off x="2801769" y="126378"/>
              <a:ext cx="4950118" cy="6605243"/>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0D2C4B"/>
            </a:solidFill>
            <a:ln>
              <a:noFill/>
            </a:ln>
            <a:effectLst>
              <a:outerShdw blurRad="304800" dist="304800" dir="10800000" algn="r" rotWithShape="0">
                <a:srgbClr val="02080E">
                  <a:alpha val="34902"/>
                </a:srgbClr>
              </a:outerShdw>
            </a:effectLst>
          </p:spPr>
          <p:txBody>
            <a:bodyPr vert="horz" wrap="square" lIns="91440" tIns="45720" rIns="91440" bIns="45720" numCol="1" anchor="t" anchorCtr="0" compatLnSpc="1">
              <a:prstTxWarp prst="textNoShape">
                <a:avLst/>
              </a:prstTxWarp>
            </a:bodyPr>
            <a:lstStyle/>
            <a:p>
              <a:endParaRPr lang="en-US"/>
            </a:p>
          </p:txBody>
        </p:sp>
        <p:sp>
          <p:nvSpPr>
            <p:cNvPr id="7" name="Freeform 23">
              <a:extLst>
                <a:ext uri="{FF2B5EF4-FFF2-40B4-BE49-F238E27FC236}">
                  <a16:creationId xmlns:a16="http://schemas.microsoft.com/office/drawing/2014/main" id="{F3A4D887-8F37-423F-BD6E-FD99771BB430}"/>
                </a:ext>
              </a:extLst>
            </p:cNvPr>
            <p:cNvSpPr>
              <a:spLocks/>
            </p:cNvSpPr>
            <p:nvPr/>
          </p:nvSpPr>
          <p:spPr bwMode="auto">
            <a:xfrm>
              <a:off x="5062501" y="127904"/>
              <a:ext cx="4327730" cy="6603718"/>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tx2"/>
            </a:solidFill>
            <a:ln>
              <a:noFill/>
            </a:ln>
            <a:effectLst>
              <a:outerShdw blurRad="304800" dist="304800" dir="8100000" algn="tr" rotWithShape="0">
                <a:srgbClr val="050D13">
                  <a:alpha val="34902"/>
                </a:srgbClr>
              </a:outerShdw>
            </a:effectLst>
          </p:spPr>
          <p:txBody>
            <a:bodyPr vert="horz" wrap="square" lIns="91440" tIns="45720" rIns="91440" bIns="45720" numCol="1" anchor="t" anchorCtr="0" compatLnSpc="1">
              <a:prstTxWarp prst="textNoShape">
                <a:avLst/>
              </a:prstTxWarp>
            </a:bodyPr>
            <a:lstStyle/>
            <a:p>
              <a:endParaRPr lang="en-US"/>
            </a:p>
          </p:txBody>
        </p:sp>
        <p:sp>
          <p:nvSpPr>
            <p:cNvPr id="8" name="Freeform 23">
              <a:extLst>
                <a:ext uri="{FF2B5EF4-FFF2-40B4-BE49-F238E27FC236}">
                  <a16:creationId xmlns:a16="http://schemas.microsoft.com/office/drawing/2014/main" id="{D8062B03-6029-45BE-9236-AEA57932BB6E}"/>
                </a:ext>
              </a:extLst>
            </p:cNvPr>
            <p:cNvSpPr>
              <a:spLocks/>
            </p:cNvSpPr>
            <p:nvPr/>
          </p:nvSpPr>
          <p:spPr bwMode="auto">
            <a:xfrm>
              <a:off x="5062501" y="127904"/>
              <a:ext cx="4327730" cy="6603718"/>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rgbClr val="0D2C4B"/>
            </a:solidFill>
            <a:ln>
              <a:noFill/>
            </a:ln>
            <a:effectLst>
              <a:innerShdw blurRad="304800" dist="304800" dir="18900000">
                <a:srgbClr val="050D13">
                  <a:alpha val="50000"/>
                </a:srgbClr>
              </a:innerShdw>
            </a:effectLst>
          </p:spPr>
          <p:txBody>
            <a:bodyPr vert="horz" wrap="square" lIns="91440" tIns="45720" rIns="91440" bIns="45720" numCol="1" anchor="t" anchorCtr="0" compatLnSpc="1">
              <a:prstTxWarp prst="textNoShape">
                <a:avLst/>
              </a:prstTxWarp>
            </a:bodyPr>
            <a:lstStyle/>
            <a:p>
              <a:endParaRPr lang="en-US"/>
            </a:p>
          </p:txBody>
        </p:sp>
      </p:grpSp>
      <p:sp>
        <p:nvSpPr>
          <p:cNvPr id="10" name="Text Placeholder 2">
            <a:extLst>
              <a:ext uri="{FF2B5EF4-FFF2-40B4-BE49-F238E27FC236}">
                <a16:creationId xmlns:a16="http://schemas.microsoft.com/office/drawing/2014/main" id="{82BF70D1-2372-4B77-B2A2-31833C33D018}"/>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15" name="Text Placeholder 2">
            <a:extLst>
              <a:ext uri="{FF2B5EF4-FFF2-40B4-BE49-F238E27FC236}">
                <a16:creationId xmlns:a16="http://schemas.microsoft.com/office/drawing/2014/main" id="{BE8555D9-AA6D-4C69-9ACF-93F32F5DB89A}"/>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Quote attribution</a:t>
            </a:r>
          </a:p>
        </p:txBody>
      </p:sp>
      <p:sp>
        <p:nvSpPr>
          <p:cNvPr id="16" name="Text Placeholder 47">
            <a:extLst>
              <a:ext uri="{FF2B5EF4-FFF2-40B4-BE49-F238E27FC236}">
                <a16:creationId xmlns:a16="http://schemas.microsoft.com/office/drawing/2014/main" id="{550A8FB1-A866-4D28-BA93-A8493FF075EA}"/>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Tree>
    <p:extLst>
      <p:ext uri="{BB962C8B-B14F-4D97-AF65-F5344CB8AC3E}">
        <p14:creationId xmlns:p14="http://schemas.microsoft.com/office/powerpoint/2010/main" val="110329326"/>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SD Shelf Red">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C92B453A-5E12-4F44-BB8F-D65CF49A9122}"/>
              </a:ext>
            </a:extLst>
          </p:cNvPr>
          <p:cNvSpPr/>
          <p:nvPr userDrawn="1"/>
        </p:nvSpPr>
        <p:spPr bwMode="gray">
          <a:xfrm>
            <a:off x="481013" y="5312740"/>
            <a:ext cx="11856130" cy="1697660"/>
          </a:xfrm>
          <a:prstGeom prst="roundRect">
            <a:avLst>
              <a:gd name="adj" fmla="val 4848"/>
            </a:avLst>
          </a:prstGeom>
          <a:solidFill>
            <a:schemeClr val="bg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6">
                    <a:lumMod val="75000"/>
                  </a:schemeClr>
                </a:solidFill>
              </a:defRPr>
            </a:lvl1pPr>
          </a:lstStyle>
          <a:p>
            <a:pPr>
              <a:defRPr/>
            </a:pPr>
            <a:r>
              <a:rPr lang="en-US"/>
              <a:t>Media Web Symposium 2024</a:t>
            </a: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42BA5A4B-EF02-4E2D-8046-A008C6824853}"/>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Tree>
    <p:extLst>
      <p:ext uri="{BB962C8B-B14F-4D97-AF65-F5344CB8AC3E}">
        <p14:creationId xmlns:p14="http://schemas.microsoft.com/office/powerpoint/2010/main" val="1795949772"/>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SD Shelf Whit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bg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6">
                    <a:lumMod val="75000"/>
                  </a:schemeClr>
                </a:solidFill>
              </a:defRPr>
            </a:lvl1pPr>
          </a:lstStyle>
          <a:p>
            <a:pPr>
              <a:defRPr/>
            </a:pPr>
            <a:r>
              <a:rPr lang="en-US"/>
              <a:t>Media Web Symposium 2024</a:t>
            </a: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03CF40E9-DEAF-493C-B475-895B049DB0FC}"/>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1824711775"/>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SD Shelf Nicke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pPr>
              <a:defRPr/>
            </a:pPr>
            <a:r>
              <a:rPr lang="en-US"/>
              <a:t>Media Web Symposium 2024</a:t>
            </a: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1C775F73-24E3-4EFE-81CC-0A42D0DB0585}"/>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4070796422"/>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SD Shelf Gun Metal">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69505E91-7C68-D541-9803-812E1EBF74DF}"/>
              </a:ext>
            </a:extLst>
          </p:cNvPr>
          <p:cNvSpPr/>
          <p:nvPr userDrawn="1"/>
        </p:nvSpPr>
        <p:spPr bwMode="gray">
          <a:xfrm>
            <a:off x="481013" y="5312740"/>
            <a:ext cx="11856130" cy="1697660"/>
          </a:xfrm>
          <a:prstGeom prst="roundRect">
            <a:avLst>
              <a:gd name="adj" fmla="val 4848"/>
            </a:avLst>
          </a:prstGeom>
          <a:solidFill>
            <a:schemeClr val="accent5"/>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6">
                    <a:lumMod val="75000"/>
                  </a:schemeClr>
                </a:solidFill>
              </a:defRPr>
            </a:lvl1pPr>
          </a:lstStyle>
          <a:p>
            <a:pPr>
              <a:defRPr/>
            </a:pPr>
            <a:r>
              <a:rPr lang="en-US"/>
              <a:t>Media Web Symposium 2024</a:t>
            </a: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5C13B54D-96FE-401E-9628-2EE14ED88006}"/>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609166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SD Shelf Midnight">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C92B453A-5E12-4F44-BB8F-D65CF49A9122}"/>
              </a:ext>
            </a:extLst>
          </p:cNvPr>
          <p:cNvSpPr/>
          <p:nvPr userDrawn="1"/>
        </p:nvSpPr>
        <p:spPr bwMode="gray">
          <a:xfrm>
            <a:off x="481013" y="5312740"/>
            <a:ext cx="11856130" cy="1697660"/>
          </a:xfrm>
          <a:prstGeom prst="roundRect">
            <a:avLst>
              <a:gd name="adj" fmla="val 4848"/>
            </a:avLst>
          </a:prstGeom>
          <a:solidFill>
            <a:schemeClr val="tx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6">
                    <a:lumMod val="75000"/>
                  </a:schemeClr>
                </a:solidFill>
              </a:defRPr>
            </a:lvl1pPr>
          </a:lstStyle>
          <a:p>
            <a:pPr>
              <a:defRPr/>
            </a:pPr>
            <a:r>
              <a:rPr lang="en-US"/>
              <a:t>Media Web Symposium 2024</a:t>
            </a: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EAB4FB2F-9AB9-432F-93E7-DA8BC9D85FA0}"/>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134398022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SD Fifty Fifty Red">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bg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25645"/>
            <a:ext cx="5103876" cy="878959"/>
          </a:xfrm>
        </p:spPr>
        <p:txBody>
          <a:bodyPr>
            <a:spAutoFit/>
          </a:bodyPr>
          <a:lstStyle>
            <a:lvl1pPr>
              <a:defRPr>
                <a:solidFill>
                  <a:schemeClr val="tx2"/>
                </a:solidFill>
              </a:defRPr>
            </a:lvl1pPr>
          </a:lstStyle>
          <a:p>
            <a:r>
              <a:rPr lang="en-US"/>
              <a:t>Click to edit Master title style</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5">
            <a:extLst>
              <a:ext uri="{FF2B5EF4-FFF2-40B4-BE49-F238E27FC236}">
                <a16:creationId xmlns:a16="http://schemas.microsoft.com/office/drawing/2014/main" id="{100245D1-05D8-FA4A-82B9-661F4B47B008}"/>
              </a:ext>
            </a:extLst>
          </p:cNvPr>
          <p:cNvSpPr>
            <a:spLocks noGrp="1"/>
          </p:cNvSpPr>
          <p:nvPr>
            <p:ph type="body" sz="quarter" idx="15"/>
          </p:nvPr>
        </p:nvSpPr>
        <p:spPr bwMode="gray">
          <a:xfrm>
            <a:off x="6583680" y="1719072"/>
            <a:ext cx="5111496" cy="4270248"/>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E0B79BE6-91A0-FD43-99F8-8A2888FCA52B}"/>
              </a:ext>
            </a:extLst>
          </p:cNvPr>
          <p:cNvSpPr>
            <a:spLocks noGrp="1"/>
          </p:cNvSpPr>
          <p:nvPr>
            <p:ph sz="quarter" idx="17"/>
          </p:nvPr>
        </p:nvSpPr>
        <p:spPr>
          <a:xfrm>
            <a:off x="495300" y="1719072"/>
            <a:ext cx="5111495"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627151"/>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SD Fifty Fifty White">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25645"/>
            <a:ext cx="5103876" cy="878959"/>
          </a:xfrm>
        </p:spPr>
        <p:txBody>
          <a:bodyPr>
            <a:spAutoFit/>
          </a:bodyPr>
          <a:lstStyle>
            <a:lvl1pPr>
              <a:defRPr>
                <a:solidFill>
                  <a:schemeClr val="tx2"/>
                </a:solidFill>
              </a:defRPr>
            </a:lvl1pPr>
          </a:lstStyle>
          <a:p>
            <a:r>
              <a:rPr lang="en-US"/>
              <a:t>Click to edit Master title style</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5">
            <a:extLst>
              <a:ext uri="{FF2B5EF4-FFF2-40B4-BE49-F238E27FC236}">
                <a16:creationId xmlns:a16="http://schemas.microsoft.com/office/drawing/2014/main" id="{100245D1-05D8-FA4A-82B9-661F4B47B008}"/>
              </a:ext>
            </a:extLst>
          </p:cNvPr>
          <p:cNvSpPr>
            <a:spLocks noGrp="1"/>
          </p:cNvSpPr>
          <p:nvPr>
            <p:ph type="body" sz="quarter" idx="15"/>
          </p:nvPr>
        </p:nvSpPr>
        <p:spPr bwMode="gray">
          <a:xfrm>
            <a:off x="6583680" y="1719072"/>
            <a:ext cx="5111496" cy="4270248"/>
          </a:xfrm>
          <a:prstGeom prst="rect">
            <a:avLst/>
          </a:prstGeom>
        </p:spPr>
        <p:txBody>
          <a:bodyPr/>
          <a:lstStyle>
            <a:lvl1pPr>
              <a:buClrTx/>
              <a:defRPr>
                <a:solidFill>
                  <a:schemeClr val="tx2"/>
                </a:solidFill>
              </a:defRPr>
            </a:lvl1pPr>
            <a:lvl2pPr>
              <a:buClrTx/>
              <a:defRPr>
                <a:solidFill>
                  <a:schemeClr val="tx2"/>
                </a:solidFill>
              </a:defRPr>
            </a:lvl2pPr>
            <a:lvl3pPr>
              <a:buClrTx/>
              <a:defRPr>
                <a:solidFill>
                  <a:schemeClr val="tx2"/>
                </a:solidFill>
              </a:defRPr>
            </a:lvl3pPr>
            <a:lvl4pPr>
              <a:buClrTx/>
              <a:defRPr>
                <a:solidFill>
                  <a:schemeClr val="tx2"/>
                </a:solidFill>
              </a:defRPr>
            </a:lvl4pPr>
            <a:lvl5pPr>
              <a:buClrTx/>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E0B79BE6-91A0-FD43-99F8-8A2888FCA52B}"/>
              </a:ext>
            </a:extLst>
          </p:cNvPr>
          <p:cNvSpPr>
            <a:spLocks noGrp="1"/>
          </p:cNvSpPr>
          <p:nvPr>
            <p:ph sz="quarter" idx="17"/>
          </p:nvPr>
        </p:nvSpPr>
        <p:spPr>
          <a:xfrm>
            <a:off x="495300" y="1719072"/>
            <a:ext cx="5111495"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20626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howcase Circl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r>
              <a:rPr lang="en-US"/>
              <a:t>Media Web Symposium 2024</a:t>
            </a:r>
          </a:p>
        </p:txBody>
      </p:sp>
      <p:sp>
        <p:nvSpPr>
          <p:cNvPr id="7" name="Text Placeholder 4">
            <a:extLst>
              <a:ext uri="{FF2B5EF4-FFF2-40B4-BE49-F238E27FC236}">
                <a16:creationId xmlns:a16="http://schemas.microsoft.com/office/drawing/2014/main" id="{562BC7C7-95C8-4A62-9ABD-E4235BE30AC6}"/>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F9B3A5FF-139D-764C-B3E9-7C291A5BE137}"/>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3921321774"/>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SD Fifty Fifty Nickel">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25645"/>
            <a:ext cx="5103876" cy="878959"/>
          </a:xfrm>
        </p:spPr>
        <p:txBody>
          <a:bodyPr>
            <a:spAutoFit/>
          </a:bodyPr>
          <a:lstStyle>
            <a:lvl1pPr>
              <a:defRPr>
                <a:solidFill>
                  <a:schemeClr val="tx2"/>
                </a:solidFill>
              </a:defRPr>
            </a:lvl1pPr>
          </a:lstStyle>
          <a:p>
            <a:r>
              <a:rPr lang="en-US"/>
              <a:t>Click to edit Master title style</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5">
            <a:extLst>
              <a:ext uri="{FF2B5EF4-FFF2-40B4-BE49-F238E27FC236}">
                <a16:creationId xmlns:a16="http://schemas.microsoft.com/office/drawing/2014/main" id="{100245D1-05D8-FA4A-82B9-661F4B47B008}"/>
              </a:ext>
            </a:extLst>
          </p:cNvPr>
          <p:cNvSpPr>
            <a:spLocks noGrp="1"/>
          </p:cNvSpPr>
          <p:nvPr>
            <p:ph type="body" sz="quarter" idx="15"/>
          </p:nvPr>
        </p:nvSpPr>
        <p:spPr bwMode="gray">
          <a:xfrm>
            <a:off x="6583680" y="1719072"/>
            <a:ext cx="5111496" cy="4270248"/>
          </a:xfrm>
          <a:prstGeom prst="rect">
            <a:avLst/>
          </a:prstGeom>
        </p:spPr>
        <p:txBody>
          <a:bodyPr/>
          <a:lstStyle>
            <a:lvl1pPr>
              <a:buClrTx/>
              <a:defRPr>
                <a:solidFill>
                  <a:schemeClr val="tx2"/>
                </a:solidFill>
              </a:defRPr>
            </a:lvl1pPr>
            <a:lvl2pPr>
              <a:buClrTx/>
              <a:defRPr>
                <a:solidFill>
                  <a:schemeClr val="tx2"/>
                </a:solidFill>
              </a:defRPr>
            </a:lvl2pPr>
            <a:lvl3pPr>
              <a:buClrTx/>
              <a:defRPr>
                <a:solidFill>
                  <a:schemeClr val="tx2"/>
                </a:solidFill>
              </a:defRPr>
            </a:lvl3pPr>
            <a:lvl4pPr>
              <a:buClrTx/>
              <a:defRPr>
                <a:solidFill>
                  <a:schemeClr val="tx2"/>
                </a:solidFill>
              </a:defRPr>
            </a:lvl4pPr>
            <a:lvl5pPr>
              <a:buClrTx/>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E0B79BE6-91A0-FD43-99F8-8A2888FCA52B}"/>
              </a:ext>
            </a:extLst>
          </p:cNvPr>
          <p:cNvSpPr>
            <a:spLocks noGrp="1"/>
          </p:cNvSpPr>
          <p:nvPr>
            <p:ph sz="quarter" idx="17"/>
          </p:nvPr>
        </p:nvSpPr>
        <p:spPr>
          <a:xfrm>
            <a:off x="495300" y="1719072"/>
            <a:ext cx="5111495"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9228747"/>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SD Fifty Fifty Gun Metal">
    <p:spTree>
      <p:nvGrpSpPr>
        <p:cNvPr id="1" name=""/>
        <p:cNvGrpSpPr/>
        <p:nvPr/>
      </p:nvGrpSpPr>
      <p:grpSpPr>
        <a:xfrm>
          <a:off x="0" y="0"/>
          <a:ext cx="0" cy="0"/>
          <a:chOff x="0" y="0"/>
          <a:chExt cx="0" cy="0"/>
        </a:xfrm>
      </p:grpSpPr>
      <p:sp>
        <p:nvSpPr>
          <p:cNvPr id="21" name="Rectangle: Rounded Corners 19">
            <a:extLst>
              <a:ext uri="{FF2B5EF4-FFF2-40B4-BE49-F238E27FC236}">
                <a16:creationId xmlns:a16="http://schemas.microsoft.com/office/drawing/2014/main" id="{F87F1BE8-1C87-7140-8D96-5BAA105664DE}"/>
              </a:ext>
            </a:extLst>
          </p:cNvPr>
          <p:cNvSpPr/>
          <p:nvPr userDrawn="1"/>
        </p:nvSpPr>
        <p:spPr bwMode="gray">
          <a:xfrm>
            <a:off x="6093390" y="-159655"/>
            <a:ext cx="6272784" cy="6519672"/>
          </a:xfrm>
          <a:prstGeom prst="roundRect">
            <a:avLst>
              <a:gd name="adj" fmla="val 1350"/>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25645"/>
            <a:ext cx="5111495" cy="878959"/>
          </a:xfrm>
        </p:spPr>
        <p:txBody>
          <a:bodyPr>
            <a:spAutoFit/>
          </a:bodyPr>
          <a:lstStyle>
            <a:lvl1pPr>
              <a:defRPr>
                <a:solidFill>
                  <a:schemeClr val="tx2"/>
                </a:solidFill>
              </a:defRPr>
            </a:lvl1pPr>
          </a:lstStyle>
          <a:p>
            <a:r>
              <a:rPr lang="en-US"/>
              <a:t>Click to edit Master title style</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5">
            <a:extLst>
              <a:ext uri="{FF2B5EF4-FFF2-40B4-BE49-F238E27FC236}">
                <a16:creationId xmlns:a16="http://schemas.microsoft.com/office/drawing/2014/main" id="{EB6F6D38-8378-8946-AE37-D76813BE4ED1}"/>
              </a:ext>
            </a:extLst>
          </p:cNvPr>
          <p:cNvSpPr>
            <a:spLocks noGrp="1"/>
          </p:cNvSpPr>
          <p:nvPr>
            <p:ph type="body" sz="quarter" idx="15"/>
          </p:nvPr>
        </p:nvSpPr>
        <p:spPr bwMode="gray">
          <a:xfrm>
            <a:off x="6583680" y="1719072"/>
            <a:ext cx="5111496" cy="4270248"/>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4">
            <a:extLst>
              <a:ext uri="{FF2B5EF4-FFF2-40B4-BE49-F238E27FC236}">
                <a16:creationId xmlns:a16="http://schemas.microsoft.com/office/drawing/2014/main" id="{D808691C-4519-914E-8F02-AF2542CE6739}"/>
              </a:ext>
            </a:extLst>
          </p:cNvPr>
          <p:cNvSpPr>
            <a:spLocks noGrp="1"/>
          </p:cNvSpPr>
          <p:nvPr>
            <p:ph sz="quarter" idx="17"/>
          </p:nvPr>
        </p:nvSpPr>
        <p:spPr>
          <a:xfrm>
            <a:off x="495300" y="1719072"/>
            <a:ext cx="5111495"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341621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SD Fifty Fifty Midnight">
    <p:spTree>
      <p:nvGrpSpPr>
        <p:cNvPr id="1" name=""/>
        <p:cNvGrpSpPr/>
        <p:nvPr/>
      </p:nvGrpSpPr>
      <p:grpSpPr>
        <a:xfrm>
          <a:off x="0" y="0"/>
          <a:ext cx="0" cy="0"/>
          <a:chOff x="0" y="0"/>
          <a:chExt cx="0" cy="0"/>
        </a:xfrm>
      </p:grpSpPr>
      <p:sp>
        <p:nvSpPr>
          <p:cNvPr id="22" name="Rectangle: Rounded Corners 19">
            <a:extLst>
              <a:ext uri="{FF2B5EF4-FFF2-40B4-BE49-F238E27FC236}">
                <a16:creationId xmlns:a16="http://schemas.microsoft.com/office/drawing/2014/main" id="{93B00248-C527-3D45-83C9-6F26343EC0C4}"/>
              </a:ext>
            </a:extLst>
          </p:cNvPr>
          <p:cNvSpPr/>
          <p:nvPr userDrawn="1"/>
        </p:nvSpPr>
        <p:spPr bwMode="gray">
          <a:xfrm>
            <a:off x="6093390" y="-159655"/>
            <a:ext cx="6272784" cy="6519672"/>
          </a:xfrm>
          <a:prstGeom prst="roundRect">
            <a:avLst>
              <a:gd name="adj" fmla="val 1350"/>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25645"/>
            <a:ext cx="5111495" cy="878959"/>
          </a:xfrm>
        </p:spPr>
        <p:txBody>
          <a:bodyPr>
            <a:spAutoFit/>
          </a:bodyPr>
          <a:lstStyle>
            <a:lvl1pPr>
              <a:defRPr>
                <a:solidFill>
                  <a:schemeClr val="tx2"/>
                </a:solidFill>
              </a:defRPr>
            </a:lvl1pPr>
          </a:lstStyle>
          <a:p>
            <a:r>
              <a:rPr lang="en-US"/>
              <a:t>Click to edit Master title style</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5">
            <a:extLst>
              <a:ext uri="{FF2B5EF4-FFF2-40B4-BE49-F238E27FC236}">
                <a16:creationId xmlns:a16="http://schemas.microsoft.com/office/drawing/2014/main" id="{CE187649-C2CF-3048-88B5-038E7AE26350}"/>
              </a:ext>
            </a:extLst>
          </p:cNvPr>
          <p:cNvSpPr>
            <a:spLocks noGrp="1"/>
          </p:cNvSpPr>
          <p:nvPr>
            <p:ph type="body" sz="quarter" idx="15"/>
          </p:nvPr>
        </p:nvSpPr>
        <p:spPr bwMode="gray">
          <a:xfrm>
            <a:off x="6583680" y="1719072"/>
            <a:ext cx="5111496" cy="4270248"/>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4">
            <a:extLst>
              <a:ext uri="{FF2B5EF4-FFF2-40B4-BE49-F238E27FC236}">
                <a16:creationId xmlns:a16="http://schemas.microsoft.com/office/drawing/2014/main" id="{82F18929-5BBB-5E40-B967-9F715090FFDF}"/>
              </a:ext>
            </a:extLst>
          </p:cNvPr>
          <p:cNvSpPr>
            <a:spLocks noGrp="1"/>
          </p:cNvSpPr>
          <p:nvPr>
            <p:ph sz="quarter" idx="17"/>
          </p:nvPr>
        </p:nvSpPr>
        <p:spPr>
          <a:xfrm>
            <a:off x="495300" y="1719072"/>
            <a:ext cx="5111495"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9360057"/>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SD_Cutaway 1/3 Right Red">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bg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65125"/>
            <a:ext cx="6426200" cy="439479"/>
          </a:xfrm>
        </p:spPr>
        <p:txBody>
          <a:bodyPr/>
          <a:lstStyle>
            <a:lvl1pPr>
              <a:defRPr>
                <a:solidFill>
                  <a:schemeClr val="tx2"/>
                </a:solidFill>
              </a:defRPr>
            </a:lvl1p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2">
            <a:extLst>
              <a:ext uri="{FF2B5EF4-FFF2-40B4-BE49-F238E27FC236}">
                <a16:creationId xmlns:a16="http://schemas.microsoft.com/office/drawing/2014/main" id="{4356B5D2-CD05-40B9-A218-4AB869EE2A47}"/>
              </a:ext>
            </a:extLst>
          </p:cNvPr>
          <p:cNvSpPr>
            <a:spLocks noGrp="1"/>
          </p:cNvSpPr>
          <p:nvPr>
            <p:ph type="body" sz="quarter" idx="17"/>
          </p:nvPr>
        </p:nvSpPr>
        <p:spPr>
          <a:xfrm>
            <a:off x="8829674" y="2058988"/>
            <a:ext cx="2867026" cy="41116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1856217"/>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SD_Cutaway 1/3 Right White">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65125"/>
            <a:ext cx="6426200" cy="439479"/>
          </a:xfrm>
        </p:spPr>
        <p:txBody>
          <a:bodyPr/>
          <a:lstStyle>
            <a:lvl1pPr>
              <a:defRPr>
                <a:solidFill>
                  <a:schemeClr val="tx2"/>
                </a:solidFill>
              </a:defRPr>
            </a:lvl1p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2">
            <a:extLst>
              <a:ext uri="{FF2B5EF4-FFF2-40B4-BE49-F238E27FC236}">
                <a16:creationId xmlns:a16="http://schemas.microsoft.com/office/drawing/2014/main" id="{4356B5D2-CD05-40B9-A218-4AB869EE2A47}"/>
              </a:ext>
            </a:extLst>
          </p:cNvPr>
          <p:cNvSpPr>
            <a:spLocks noGrp="1"/>
          </p:cNvSpPr>
          <p:nvPr>
            <p:ph type="body" sz="quarter" idx="17"/>
          </p:nvPr>
        </p:nvSpPr>
        <p:spPr>
          <a:xfrm>
            <a:off x="8829674" y="2058988"/>
            <a:ext cx="2867026" cy="411162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3703432"/>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SD_Cutaway 1/3 Right Nickel">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65125"/>
            <a:ext cx="6426200" cy="439479"/>
          </a:xfrm>
        </p:spPr>
        <p:txBody>
          <a:bodyPr/>
          <a:lstStyle>
            <a:lvl1pPr>
              <a:defRPr>
                <a:solidFill>
                  <a:schemeClr val="tx2"/>
                </a:solidFill>
              </a:defRPr>
            </a:lvl1p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2">
            <a:extLst>
              <a:ext uri="{FF2B5EF4-FFF2-40B4-BE49-F238E27FC236}">
                <a16:creationId xmlns:a16="http://schemas.microsoft.com/office/drawing/2014/main" id="{4356B5D2-CD05-40B9-A218-4AB869EE2A47}"/>
              </a:ext>
            </a:extLst>
          </p:cNvPr>
          <p:cNvSpPr>
            <a:spLocks noGrp="1"/>
          </p:cNvSpPr>
          <p:nvPr>
            <p:ph type="body" sz="quarter" idx="17"/>
          </p:nvPr>
        </p:nvSpPr>
        <p:spPr>
          <a:xfrm>
            <a:off x="8829674" y="2058988"/>
            <a:ext cx="2867026" cy="411162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7108773"/>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SD_Cutaway 1/3 Right Gun Metal">
    <p:spTree>
      <p:nvGrpSpPr>
        <p:cNvPr id="1" name=""/>
        <p:cNvGrpSpPr/>
        <p:nvPr/>
      </p:nvGrpSpPr>
      <p:grpSpPr>
        <a:xfrm>
          <a:off x="0" y="0"/>
          <a:ext cx="0" cy="0"/>
          <a:chOff x="0" y="0"/>
          <a:chExt cx="0" cy="0"/>
        </a:xfrm>
      </p:grpSpPr>
      <p:sp>
        <p:nvSpPr>
          <p:cNvPr id="9" name="Rectangle: Rounded Corners 18">
            <a:extLst>
              <a:ext uri="{FF2B5EF4-FFF2-40B4-BE49-F238E27FC236}">
                <a16:creationId xmlns:a16="http://schemas.microsoft.com/office/drawing/2014/main" id="{4D80D427-68E5-9F42-B2B3-61C71D73B8B7}"/>
              </a:ext>
            </a:extLst>
          </p:cNvPr>
          <p:cNvSpPr/>
          <p:nvPr userDrawn="1"/>
        </p:nvSpPr>
        <p:spPr bwMode="gray">
          <a:xfrm>
            <a:off x="8460293" y="-139701"/>
            <a:ext cx="3871407" cy="6499717"/>
          </a:xfrm>
          <a:prstGeom prst="roundRect">
            <a:avLst>
              <a:gd name="adj" fmla="val 1715"/>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65125"/>
            <a:ext cx="6426200" cy="439479"/>
          </a:xfrm>
        </p:spPr>
        <p:txBody>
          <a:bodyPr/>
          <a:lstStyle>
            <a:lvl1pPr>
              <a:defRPr>
                <a:solidFill>
                  <a:schemeClr val="tx2"/>
                </a:solidFill>
              </a:defRPr>
            </a:lvl1pPr>
          </a:lstStyle>
          <a:p>
            <a:r>
              <a:rPr lang="en-US"/>
              <a:t>Click to edit Master title style</a:t>
            </a:r>
          </a:p>
        </p:txBody>
      </p:sp>
      <p:sp>
        <p:nvSpPr>
          <p:cNvPr id="8" name="Text Placeholder 2">
            <a:extLst>
              <a:ext uri="{FF2B5EF4-FFF2-40B4-BE49-F238E27FC236}">
                <a16:creationId xmlns:a16="http://schemas.microsoft.com/office/drawing/2014/main" id="{6509945B-0089-450C-B2CD-0E4FBC97B735}"/>
              </a:ext>
            </a:extLst>
          </p:cNvPr>
          <p:cNvSpPr>
            <a:spLocks noGrp="1"/>
          </p:cNvSpPr>
          <p:nvPr>
            <p:ph type="body" sz="quarter" idx="17"/>
          </p:nvPr>
        </p:nvSpPr>
        <p:spPr>
          <a:xfrm>
            <a:off x="8829674" y="2058988"/>
            <a:ext cx="2867026" cy="41116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0EB14AB7-C8B4-422F-A4E4-26D7174B5D21}"/>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20090127"/>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SD_Cutaway 1/3 Right Midnight">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896A7325-403F-0A42-A6FF-B47615E6303B}"/>
              </a:ext>
            </a:extLst>
          </p:cNvPr>
          <p:cNvSpPr/>
          <p:nvPr userDrawn="1"/>
        </p:nvSpPr>
        <p:spPr bwMode="gray">
          <a:xfrm>
            <a:off x="8460293" y="-139701"/>
            <a:ext cx="3871407" cy="6499717"/>
          </a:xfrm>
          <a:prstGeom prst="roundRect">
            <a:avLst>
              <a:gd name="adj" fmla="val 1715"/>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65125"/>
            <a:ext cx="6426200" cy="439479"/>
          </a:xfrm>
        </p:spPr>
        <p:txBody>
          <a:bodyPr/>
          <a:lstStyle>
            <a:lvl1pPr>
              <a:defRPr>
                <a:solidFill>
                  <a:schemeClr val="tx2"/>
                </a:solidFill>
              </a:defRPr>
            </a:lvl1p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2">
            <a:extLst>
              <a:ext uri="{FF2B5EF4-FFF2-40B4-BE49-F238E27FC236}">
                <a16:creationId xmlns:a16="http://schemas.microsoft.com/office/drawing/2014/main" id="{470BE114-8BEC-41B2-BDBA-3BB922CC597F}"/>
              </a:ext>
            </a:extLst>
          </p:cNvPr>
          <p:cNvSpPr>
            <a:spLocks noGrp="1"/>
          </p:cNvSpPr>
          <p:nvPr>
            <p:ph type="body" sz="quarter" idx="17"/>
          </p:nvPr>
        </p:nvSpPr>
        <p:spPr>
          <a:xfrm>
            <a:off x="8829674" y="2058988"/>
            <a:ext cx="2867026" cy="41116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8681721"/>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preserve="1" userDrawn="1">
  <p:cSld name="SD_Full Image, Title R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9069388" y="2557766"/>
            <a:ext cx="2627314" cy="1657338"/>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F2F733F4-FDC8-4D30-B7CF-F12D90AFBE39}"/>
              </a:ext>
            </a:extLst>
          </p:cNvPr>
          <p:cNvSpPr>
            <a:spLocks noGrp="1"/>
          </p:cNvSpPr>
          <p:nvPr>
            <p:ph type="title"/>
          </p:nvPr>
        </p:nvSpPr>
        <p:spPr bwMode="gray">
          <a:xfrm>
            <a:off x="9074292" y="1649323"/>
            <a:ext cx="2627313"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7" name="Footer Placeholder 2">
            <a:extLst>
              <a:ext uri="{FF2B5EF4-FFF2-40B4-BE49-F238E27FC236}">
                <a16:creationId xmlns:a16="http://schemas.microsoft.com/office/drawing/2014/main" id="{3D22F37A-B6B9-9C47-B70D-23AE6BE4CB02}"/>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Tree>
    <p:extLst>
      <p:ext uri="{BB962C8B-B14F-4D97-AF65-F5344CB8AC3E}">
        <p14:creationId xmlns:p14="http://schemas.microsoft.com/office/powerpoint/2010/main" val="136552896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preserve="1" userDrawn="1">
  <p:cSld name="SD_Full Image, Title Lef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2608263" cy="1657338"/>
          </a:xfrm>
          <a:prstGeom prst="rect">
            <a:avLst/>
          </a:prstGeom>
        </p:spPr>
        <p:txBody>
          <a:bodyPr anchor="t">
            <a:normAutofit/>
          </a:bodyPr>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495300" y="6532895"/>
            <a:ext cx="260826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pPr>
              <a:defRPr/>
            </a:pPr>
            <a:r>
              <a:rPr lang="en-US"/>
              <a:t>Media Web Symposium 2024</a:t>
            </a:r>
          </a:p>
        </p:txBody>
      </p:sp>
      <p:sp>
        <p:nvSpPr>
          <p:cNvPr id="2" name="Title 1">
            <a:extLst>
              <a:ext uri="{FF2B5EF4-FFF2-40B4-BE49-F238E27FC236}">
                <a16:creationId xmlns:a16="http://schemas.microsoft.com/office/drawing/2014/main" id="{32122FCF-2444-4089-9E65-51687ED4C279}"/>
              </a:ext>
            </a:extLst>
          </p:cNvPr>
          <p:cNvSpPr>
            <a:spLocks noGrp="1"/>
          </p:cNvSpPr>
          <p:nvPr>
            <p:ph type="title"/>
          </p:nvPr>
        </p:nvSpPr>
        <p:spPr>
          <a:xfrm>
            <a:off x="495300" y="3835007"/>
            <a:ext cx="2608262"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2811089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howcase Squar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r>
              <a:rPr lang="en-US"/>
              <a:t>Media Web Symposium 2024</a:t>
            </a:r>
          </a:p>
        </p:txBody>
      </p:sp>
      <p:sp>
        <p:nvSpPr>
          <p:cNvPr id="7" name="Text Placeholder 4">
            <a:extLst>
              <a:ext uri="{FF2B5EF4-FFF2-40B4-BE49-F238E27FC236}">
                <a16:creationId xmlns:a16="http://schemas.microsoft.com/office/drawing/2014/main" id="{6490BB97-1EFB-4144-9135-DB96B5FD7F51}"/>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D12ABD92-6C8C-9643-918B-330DAE4D14CE}"/>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3402312798"/>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preserve="1" userDrawn="1">
  <p:cSld name="SD_Full Image with Titl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pPr>
              <a:defRPr/>
            </a:pPr>
            <a:r>
              <a:rPr lang="en-US"/>
              <a:t>Media Web Symposium 2024</a:t>
            </a:r>
          </a:p>
        </p:txBody>
      </p:sp>
      <p:sp>
        <p:nvSpPr>
          <p:cNvPr id="5" name="Title 3">
            <a:extLst>
              <a:ext uri="{FF2B5EF4-FFF2-40B4-BE49-F238E27FC236}">
                <a16:creationId xmlns:a16="http://schemas.microsoft.com/office/drawing/2014/main" id="{FD4297B3-BF9D-4941-8E72-F600F3133AED}"/>
              </a:ext>
            </a:extLst>
          </p:cNvPr>
          <p:cNvSpPr>
            <a:spLocks noGrp="1"/>
          </p:cNvSpPr>
          <p:nvPr>
            <p:ph type="title"/>
          </p:nvPr>
        </p:nvSpPr>
        <p:spPr>
          <a:xfrm>
            <a:off x="495300" y="549415"/>
            <a:ext cx="11187112" cy="455189"/>
          </a:xfrm>
        </p:spPr>
        <p:txBody>
          <a:bodyPr/>
          <a:lstStyle>
            <a:lvl1pPr>
              <a:defRPr>
                <a:solidFill>
                  <a:schemeClr val="bg1"/>
                </a:solidFill>
              </a:defRPr>
            </a:lvl1pPr>
          </a:lstStyle>
          <a:p>
            <a:r>
              <a:rPr lang="en-US"/>
              <a:t>Click to edit Master title style</a:t>
            </a:r>
          </a:p>
        </p:txBody>
      </p:sp>
      <p:sp>
        <p:nvSpPr>
          <p:cNvPr id="6" name="Subtitle">
            <a:extLst>
              <a:ext uri="{FF2B5EF4-FFF2-40B4-BE49-F238E27FC236}">
                <a16:creationId xmlns:a16="http://schemas.microsoft.com/office/drawing/2014/main" id="{D3929FBC-1F16-4E08-85F8-A3FA3A68AE87}"/>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68226365"/>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preserve="1" userDrawn="1">
  <p:cSld name="SD_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pPr>
              <a:defRPr/>
            </a:pPr>
            <a:r>
              <a:rPr lang="en-US"/>
              <a:t>Media Web Symposium 2024</a:t>
            </a:r>
          </a:p>
        </p:txBody>
      </p:sp>
    </p:spTree>
    <p:extLst>
      <p:ext uri="{BB962C8B-B14F-4D97-AF65-F5344CB8AC3E}">
        <p14:creationId xmlns:p14="http://schemas.microsoft.com/office/powerpoint/2010/main" val="913683488"/>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SD Full Image with Takeaway_Blu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bg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bg1"/>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993579291"/>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SD Full Image with Takeaway_Whit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313146373"/>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SD Full Image with Takeaway_Nicke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6">
              <a:lumMod val="40000"/>
              <a:lumOff val="6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6">
                    <a:lumMod val="75000"/>
                  </a:schemeClr>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345913350"/>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SD Full Image with Takeaway_Gunmeta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5"/>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13613294"/>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SD Full Image with Takeaway_Midn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tx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010947420"/>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SD Showcase Circle Dar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A86694-1ECC-42EC-BE07-600F1C0BC62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525" y="858"/>
            <a:ext cx="12188951" cy="6856285"/>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r>
              <a:rPr lang="en-US"/>
              <a:t>Media Web Symposium 2024</a:t>
            </a:r>
          </a:p>
        </p:txBody>
      </p:sp>
      <p:sp>
        <p:nvSpPr>
          <p:cNvPr id="5" name="Text Placeholder 4">
            <a:extLst>
              <a:ext uri="{FF2B5EF4-FFF2-40B4-BE49-F238E27FC236}">
                <a16:creationId xmlns:a16="http://schemas.microsoft.com/office/drawing/2014/main" id="{4AB9CF9E-9175-450B-AB3E-7D31F994FD23}"/>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9A18C914-9D69-0546-A1C6-6F41BB990E49}"/>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lumMod val="50000"/>
                  </a:schemeClr>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593494117"/>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SD Showcase Square Dar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510F42-9E8C-443B-8354-231F3450AD6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r>
              <a:rPr lang="en-US"/>
              <a:t>Media Web Symposium 2024</a:t>
            </a:r>
          </a:p>
        </p:txBody>
      </p:sp>
      <p:sp>
        <p:nvSpPr>
          <p:cNvPr id="6" name="Text Placeholder 4">
            <a:extLst>
              <a:ext uri="{FF2B5EF4-FFF2-40B4-BE49-F238E27FC236}">
                <a16:creationId xmlns:a16="http://schemas.microsoft.com/office/drawing/2014/main" id="{09292DE0-26C7-4618-80C9-C8186C225E2F}"/>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5" name="Picture Placeholder 5">
            <a:extLst>
              <a:ext uri="{FF2B5EF4-FFF2-40B4-BE49-F238E27FC236}">
                <a16:creationId xmlns:a16="http://schemas.microsoft.com/office/drawing/2014/main" id="{30B38128-2D95-E941-B2BF-A15CAAB123C0}"/>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lumMod val="50000"/>
                  </a:schemeClr>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1186623538"/>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SD Showcase Circle Ligh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647107-E37C-47BD-B11C-44982B708CD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r>
              <a:rPr lang="en-US"/>
              <a:t>Media Web Symposium 2024</a:t>
            </a:r>
          </a:p>
        </p:txBody>
      </p:sp>
      <p:sp>
        <p:nvSpPr>
          <p:cNvPr id="7" name="Text Placeholder 4">
            <a:extLst>
              <a:ext uri="{FF2B5EF4-FFF2-40B4-BE49-F238E27FC236}">
                <a16:creationId xmlns:a16="http://schemas.microsoft.com/office/drawing/2014/main" id="{562BC7C7-95C8-4A62-9ABD-E4235BE30AC6}"/>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86C5B809-3E12-0A40-A02B-B0EE8552A096}"/>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30652959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Image Left White">
    <p:spTree>
      <p:nvGrpSpPr>
        <p:cNvPr id="1" name=""/>
        <p:cNvGrpSpPr/>
        <p:nvPr/>
      </p:nvGrpSpPr>
      <p:grpSpPr>
        <a:xfrm>
          <a:off x="0" y="0"/>
          <a:ext cx="0" cy="0"/>
          <a:chOff x="0" y="0"/>
          <a:chExt cx="0" cy="0"/>
        </a:xfrm>
      </p:grpSpPr>
      <p:sp>
        <p:nvSpPr>
          <p:cNvPr id="13" name="Rectangle: Rounded Corners 4">
            <a:extLst>
              <a:ext uri="{FF2B5EF4-FFF2-40B4-BE49-F238E27FC236}">
                <a16:creationId xmlns:a16="http://schemas.microsoft.com/office/drawing/2014/main" id="{C988A4B5-657E-A827-878F-6C41AF5B4316}"/>
              </a:ext>
            </a:extLst>
          </p:cNvPr>
          <p:cNvSpPr/>
          <p:nvPr userDrawn="1"/>
        </p:nvSpPr>
        <p:spPr bwMode="gray">
          <a:xfrm>
            <a:off x="7531546" y="-130877"/>
            <a:ext cx="4772673" cy="7115877"/>
          </a:xfrm>
          <a:prstGeom prst="roundRect">
            <a:avLst>
              <a:gd name="adj" fmla="val 2032"/>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1"/>
            <a:ext cx="3574222" cy="1245870"/>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1" name="Footer Placeholder 2">
            <a:extLst>
              <a:ext uri="{FF2B5EF4-FFF2-40B4-BE49-F238E27FC236}">
                <a16:creationId xmlns:a16="http://schemas.microsoft.com/office/drawing/2014/main" id="{5D223FAD-8C90-4F07-856D-C7765F163648}"/>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5" name="TextBox 14">
            <a:extLst>
              <a:ext uri="{FF2B5EF4-FFF2-40B4-BE49-F238E27FC236}">
                <a16:creationId xmlns:a16="http://schemas.microsoft.com/office/drawing/2014/main" id="{BD71D3C4-2064-78F0-B159-598E25F73191}"/>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2750379457"/>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SD Showcase Square Ligh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8CA6EA-4EC4-42A8-B386-C241EF115F9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r>
              <a:rPr lang="en-US"/>
              <a:t>Media Web Symposium 2024</a:t>
            </a:r>
          </a:p>
        </p:txBody>
      </p:sp>
      <p:sp>
        <p:nvSpPr>
          <p:cNvPr id="7" name="Text Placeholder 4">
            <a:extLst>
              <a:ext uri="{FF2B5EF4-FFF2-40B4-BE49-F238E27FC236}">
                <a16:creationId xmlns:a16="http://schemas.microsoft.com/office/drawing/2014/main" id="{6490BB97-1EFB-4144-9135-DB96B5FD7F51}"/>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68CF800F-AA02-1B49-B224-9A06208DF3BE}"/>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2283196719"/>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preserve="1" userDrawn="1">
  <p:cSld name="SD_Image Left Re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75DD4A-EECC-C547-8F7C-C486D588CEFC}"/>
              </a:ext>
            </a:extLst>
          </p:cNvPr>
          <p:cNvSpPr/>
          <p:nvPr userDrawn="1"/>
        </p:nvSpPr>
        <p:spPr>
          <a:xfrm>
            <a:off x="6609347" y="6546206"/>
            <a:ext cx="1299411" cy="1474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5DDBB63F-7729-5148-8CF0-A642711E1939}"/>
              </a:ext>
            </a:extLst>
          </p:cNvPr>
          <p:cNvSpPr/>
          <p:nvPr userDrawn="1"/>
        </p:nvSpPr>
        <p:spPr bwMode="gray">
          <a:xfrm>
            <a:off x="7531546" y="-130877"/>
            <a:ext cx="4772673" cy="7115877"/>
          </a:xfrm>
          <a:prstGeom prst="roundRect">
            <a:avLst>
              <a:gd name="adj" fmla="val 2032"/>
            </a:avLst>
          </a:prstGeom>
          <a:solidFill>
            <a:schemeClr val="bg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8" name="Footer Placeholder 2">
            <a:extLst>
              <a:ext uri="{FF2B5EF4-FFF2-40B4-BE49-F238E27FC236}">
                <a16:creationId xmlns:a16="http://schemas.microsoft.com/office/drawing/2014/main" id="{5C316BB8-9221-4CF5-A3AC-97DB385C7210}"/>
              </a:ext>
            </a:extLst>
          </p:cNvPr>
          <p:cNvSpPr>
            <a:spLocks noGrp="1"/>
          </p:cNvSpPr>
          <p:nvPr>
            <p:ph type="ftr" sz="quarter" idx="16"/>
          </p:nvPr>
        </p:nvSpPr>
        <p:spPr>
          <a:xfrm>
            <a:off x="8103394" y="608990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bg1"/>
                </a:solidFill>
              </a:defRPr>
            </a:lvl1pPr>
          </a:lstStyle>
          <a:p>
            <a:r>
              <a:rPr lang="en-US"/>
              <a:t>Media Web Symposium 2024</a:t>
            </a:r>
          </a:p>
        </p:txBody>
      </p:sp>
      <p:sp>
        <p:nvSpPr>
          <p:cNvPr id="11" name="TextBox 10">
            <a:extLst>
              <a:ext uri="{FF2B5EF4-FFF2-40B4-BE49-F238E27FC236}">
                <a16:creationId xmlns:a16="http://schemas.microsoft.com/office/drawing/2014/main" id="{B9D51157-61E2-4FBA-93B6-79B4052F1A17}"/>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Tree>
    <p:extLst>
      <p:ext uri="{BB962C8B-B14F-4D97-AF65-F5344CB8AC3E}">
        <p14:creationId xmlns:p14="http://schemas.microsoft.com/office/powerpoint/2010/main" val="24047527"/>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preserve="1" userDrawn="1">
  <p:cSld name="SD_Image Left 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DE128B-1DB8-554E-8F04-4D9ED492F91E}"/>
              </a:ext>
            </a:extLst>
          </p:cNvPr>
          <p:cNvSpPr/>
          <p:nvPr userDrawn="1"/>
        </p:nvSpPr>
        <p:spPr>
          <a:xfrm>
            <a:off x="6609347" y="6546206"/>
            <a:ext cx="1299411" cy="1474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5DDBB63F-7729-5148-8CF0-A642711E1939}"/>
              </a:ext>
            </a:extLst>
          </p:cNvPr>
          <p:cNvSpPr/>
          <p:nvPr userDrawn="1"/>
        </p:nvSpPr>
        <p:spPr bwMode="gray">
          <a:xfrm>
            <a:off x="7531546" y="-130877"/>
            <a:ext cx="4772673" cy="7115877"/>
          </a:xfrm>
          <a:prstGeom prst="roundRect">
            <a:avLst>
              <a:gd name="adj" fmla="val 2032"/>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8" name="Footer Placeholder 2">
            <a:extLst>
              <a:ext uri="{FF2B5EF4-FFF2-40B4-BE49-F238E27FC236}">
                <a16:creationId xmlns:a16="http://schemas.microsoft.com/office/drawing/2014/main" id="{0A0B53BA-FA9B-40BF-9ADE-676B5C4BE42A}"/>
              </a:ext>
            </a:extLst>
          </p:cNvPr>
          <p:cNvSpPr>
            <a:spLocks noGrp="1"/>
          </p:cNvSpPr>
          <p:nvPr>
            <p:ph type="ftr" sz="quarter" idx="16"/>
          </p:nvPr>
        </p:nvSpPr>
        <p:spPr>
          <a:xfrm>
            <a:off x="8103394" y="608990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B2BB9067-ED8A-4D94-9B00-8410EEA9CFEB}"/>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1654745315"/>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preserve="1" userDrawn="1">
  <p:cSld name="SD_Image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931E04-3D83-0A42-B203-58F7D87856D9}"/>
              </a:ext>
            </a:extLst>
          </p:cNvPr>
          <p:cNvSpPr/>
          <p:nvPr userDrawn="1"/>
        </p:nvSpPr>
        <p:spPr>
          <a:xfrm>
            <a:off x="6609347" y="6546206"/>
            <a:ext cx="1299411" cy="1474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5DDBB63F-7729-5148-8CF0-A642711E1939}"/>
              </a:ext>
            </a:extLst>
          </p:cNvPr>
          <p:cNvSpPr/>
          <p:nvPr userDrawn="1"/>
        </p:nvSpPr>
        <p:spPr bwMode="gray">
          <a:xfrm>
            <a:off x="7531546" y="-130877"/>
            <a:ext cx="4772673" cy="7115877"/>
          </a:xfrm>
          <a:prstGeom prst="roundRect">
            <a:avLst>
              <a:gd name="adj" fmla="val 2032"/>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8" name="Footer Placeholder 2">
            <a:extLst>
              <a:ext uri="{FF2B5EF4-FFF2-40B4-BE49-F238E27FC236}">
                <a16:creationId xmlns:a16="http://schemas.microsoft.com/office/drawing/2014/main" id="{812EEBE7-6B5F-4C1C-9CF1-59A95FAC8066}"/>
              </a:ext>
            </a:extLst>
          </p:cNvPr>
          <p:cNvSpPr>
            <a:spLocks noGrp="1"/>
          </p:cNvSpPr>
          <p:nvPr>
            <p:ph type="ftr" sz="quarter" idx="16"/>
          </p:nvPr>
        </p:nvSpPr>
        <p:spPr>
          <a:xfrm>
            <a:off x="8103394" y="6089904"/>
            <a:ext cx="357422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1" name="TextBox 10">
            <a:extLst>
              <a:ext uri="{FF2B5EF4-FFF2-40B4-BE49-F238E27FC236}">
                <a16:creationId xmlns:a16="http://schemas.microsoft.com/office/drawing/2014/main" id="{C4C9C04D-8F5D-42CA-8F1F-DE23A6DD948C}"/>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2134547069"/>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preserve="1" userDrawn="1">
  <p:cSld name="SD_Image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774562-B6FE-C54A-A445-E945FBC13204}"/>
              </a:ext>
            </a:extLst>
          </p:cNvPr>
          <p:cNvSpPr/>
          <p:nvPr userDrawn="1"/>
        </p:nvSpPr>
        <p:spPr>
          <a:xfrm>
            <a:off x="6609347" y="6546206"/>
            <a:ext cx="1299411" cy="1474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F94A11C6-9E7D-344C-A93D-5B21026B69C0}"/>
              </a:ext>
            </a:extLst>
          </p:cNvPr>
          <p:cNvSpPr/>
          <p:nvPr userDrawn="1"/>
        </p:nvSpPr>
        <p:spPr bwMode="gray">
          <a:xfrm>
            <a:off x="7531546" y="-130877"/>
            <a:ext cx="4772673" cy="7115877"/>
          </a:xfrm>
          <a:prstGeom prst="roundRect">
            <a:avLst>
              <a:gd name="adj" fmla="val 2032"/>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8" name="Footer Placeholder 2">
            <a:extLst>
              <a:ext uri="{FF2B5EF4-FFF2-40B4-BE49-F238E27FC236}">
                <a16:creationId xmlns:a16="http://schemas.microsoft.com/office/drawing/2014/main" id="{B2EE45F7-538F-4FC9-ADF8-A824AC4DAF1B}"/>
              </a:ext>
            </a:extLst>
          </p:cNvPr>
          <p:cNvSpPr>
            <a:spLocks noGrp="1"/>
          </p:cNvSpPr>
          <p:nvPr>
            <p:ph type="ftr" sz="quarter" idx="16"/>
          </p:nvPr>
        </p:nvSpPr>
        <p:spPr>
          <a:xfrm>
            <a:off x="8103394" y="608990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11" name="TextBox 10">
            <a:extLst>
              <a:ext uri="{FF2B5EF4-FFF2-40B4-BE49-F238E27FC236}">
                <a16:creationId xmlns:a16="http://schemas.microsoft.com/office/drawing/2014/main" id="{90905DD8-9532-4B5B-8D68-64EE4A78F59C}"/>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4208721044"/>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preserve="1" userDrawn="1">
  <p:cSld name="SD_Image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BDE2E1-92E6-7343-A97E-8F2BD34E3496}"/>
              </a:ext>
            </a:extLst>
          </p:cNvPr>
          <p:cNvSpPr/>
          <p:nvPr userDrawn="1"/>
        </p:nvSpPr>
        <p:spPr>
          <a:xfrm>
            <a:off x="6609347" y="6546206"/>
            <a:ext cx="1299411" cy="1474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3" name="Rectangle: Rounded Corners 4">
            <a:extLst>
              <a:ext uri="{FF2B5EF4-FFF2-40B4-BE49-F238E27FC236}">
                <a16:creationId xmlns:a16="http://schemas.microsoft.com/office/drawing/2014/main" id="{57AE534B-214E-4D43-850B-177FC0B91999}"/>
              </a:ext>
            </a:extLst>
          </p:cNvPr>
          <p:cNvSpPr/>
          <p:nvPr userDrawn="1"/>
        </p:nvSpPr>
        <p:spPr bwMode="gray">
          <a:xfrm>
            <a:off x="7531546" y="-130877"/>
            <a:ext cx="4772673" cy="7115877"/>
          </a:xfrm>
          <a:prstGeom prst="roundRect">
            <a:avLst>
              <a:gd name="adj" fmla="val 2032"/>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8" name="Footer Placeholder 2">
            <a:extLst>
              <a:ext uri="{FF2B5EF4-FFF2-40B4-BE49-F238E27FC236}">
                <a16:creationId xmlns:a16="http://schemas.microsoft.com/office/drawing/2014/main" id="{5F9FDB7F-4DC9-4EA1-9ED7-C137E1F9B8DF}"/>
              </a:ext>
            </a:extLst>
          </p:cNvPr>
          <p:cNvSpPr>
            <a:spLocks noGrp="1"/>
          </p:cNvSpPr>
          <p:nvPr>
            <p:ph type="ftr" sz="quarter" idx="16"/>
          </p:nvPr>
        </p:nvSpPr>
        <p:spPr>
          <a:xfrm>
            <a:off x="8103394" y="608990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11" name="TextBox 10">
            <a:extLst>
              <a:ext uri="{FF2B5EF4-FFF2-40B4-BE49-F238E27FC236}">
                <a16:creationId xmlns:a16="http://schemas.microsoft.com/office/drawing/2014/main" id="{9F7F8BFB-AEE8-498D-9E43-0D01F53CA53D}"/>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1004781364"/>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preserve="1" userDrawn="1">
  <p:cSld name="SD_Image Right Re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bg1"/>
                </a:solidFill>
              </a:defRPr>
            </a:lvl1pPr>
          </a:lstStyle>
          <a:p>
            <a:pPr>
              <a:defRPr/>
            </a:pPr>
            <a:r>
              <a:rPr lang="en-US"/>
              <a:t>Media Web Symposium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4046013753"/>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preserve="1" userDrawn="1">
  <p:cSld name="SD_Image Right Whi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887974740"/>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showMasterSp="0" preserve="1" userDrawn="1">
  <p:cSld name="SD_Image Righ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pPr>
              <a:defRPr/>
            </a:pPr>
            <a:r>
              <a:rPr lang="en-US"/>
              <a:t>Media Web Symposium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2816758698"/>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preserve="1" userDrawn="1">
  <p:cSld name="SD_Image Righ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585D67CF-1E31-BE4A-A4CA-ED13AC837827}"/>
              </a:ext>
            </a:extLst>
          </p:cNvPr>
          <p:cNvSpPr/>
          <p:nvPr userDrawn="1"/>
        </p:nvSpPr>
        <p:spPr bwMode="gray">
          <a:xfrm>
            <a:off x="-152400" y="-139700"/>
            <a:ext cx="4810774" cy="7150100"/>
          </a:xfrm>
          <a:prstGeom prst="roundRect">
            <a:avLst>
              <a:gd name="adj" fmla="val 1711"/>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pPr>
              <a:defRPr/>
            </a:pPr>
            <a:r>
              <a:rPr lang="en-US"/>
              <a:t>Media Web Symposium 2024</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7651439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5DDBB63F-7729-5148-8CF0-A642711E1939}"/>
              </a:ext>
            </a:extLst>
          </p:cNvPr>
          <p:cNvSpPr/>
          <p:nvPr userDrawn="1"/>
        </p:nvSpPr>
        <p:spPr bwMode="gray">
          <a:xfrm>
            <a:off x="7531546" y="-130877"/>
            <a:ext cx="4772673" cy="7115877"/>
          </a:xfrm>
          <a:prstGeom prst="roundRect">
            <a:avLst>
              <a:gd name="adj" fmla="val 2032"/>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1" name="TextBox 10">
            <a:extLst>
              <a:ext uri="{FF2B5EF4-FFF2-40B4-BE49-F238E27FC236}">
                <a16:creationId xmlns:a16="http://schemas.microsoft.com/office/drawing/2014/main" id="{C1C0E1CE-1768-4605-B5A2-67F3195DD6DE}"/>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
        <p:nvSpPr>
          <p:cNvPr id="14" name="Footer Placeholder 2">
            <a:extLst>
              <a:ext uri="{FF2B5EF4-FFF2-40B4-BE49-F238E27FC236}">
                <a16:creationId xmlns:a16="http://schemas.microsoft.com/office/drawing/2014/main" id="{DB0D856A-1CCF-412C-8CCA-E1147546037E}"/>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Tree>
    <p:extLst>
      <p:ext uri="{BB962C8B-B14F-4D97-AF65-F5344CB8AC3E}">
        <p14:creationId xmlns:p14="http://schemas.microsoft.com/office/powerpoint/2010/main" val="316116780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preserve="1" userDrawn="1">
  <p:cSld name="SD_Image Righ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Rectangle: Rounded Corners 13">
            <a:extLst>
              <a:ext uri="{FF2B5EF4-FFF2-40B4-BE49-F238E27FC236}">
                <a16:creationId xmlns:a16="http://schemas.microsoft.com/office/drawing/2014/main" id="{41816CD1-1BB7-B443-8FFC-B0DBA0DF4495}"/>
              </a:ext>
            </a:extLst>
          </p:cNvPr>
          <p:cNvSpPr/>
          <p:nvPr userDrawn="1"/>
        </p:nvSpPr>
        <p:spPr bwMode="gray">
          <a:xfrm>
            <a:off x="-152400" y="-139700"/>
            <a:ext cx="4810774" cy="7150100"/>
          </a:xfrm>
          <a:prstGeom prst="roundRect">
            <a:avLst>
              <a:gd name="adj" fmla="val 1711"/>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pPr>
              <a:defRPr/>
            </a:pPr>
            <a:r>
              <a:rPr lang="en-US"/>
              <a:t>Media Web Symposium 2024</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172110811"/>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SD_Cutaway 1/4 Left Red">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2">
            <a:extLst>
              <a:ext uri="{FF2B5EF4-FFF2-40B4-BE49-F238E27FC236}">
                <a16:creationId xmlns:a16="http://schemas.microsoft.com/office/drawing/2014/main" id="{AB342928-9634-4372-9445-809C2EE93D28}"/>
              </a:ext>
            </a:extLst>
          </p:cNvPr>
          <p:cNvSpPr>
            <a:spLocks noGrp="1"/>
          </p:cNvSpPr>
          <p:nvPr>
            <p:ph type="body" sz="quarter" idx="17"/>
          </p:nvPr>
        </p:nvSpPr>
        <p:spPr>
          <a:xfrm>
            <a:off x="493713" y="2673350"/>
            <a:ext cx="2605088" cy="34972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9305059"/>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SD_Cutaway 1/4 Left White">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2">
            <a:extLst>
              <a:ext uri="{FF2B5EF4-FFF2-40B4-BE49-F238E27FC236}">
                <a16:creationId xmlns:a16="http://schemas.microsoft.com/office/drawing/2014/main" id="{AB342928-9634-4372-9445-809C2EE93D28}"/>
              </a:ext>
            </a:extLst>
          </p:cNvPr>
          <p:cNvSpPr>
            <a:spLocks noGrp="1"/>
          </p:cNvSpPr>
          <p:nvPr>
            <p:ph type="body" sz="quarter" idx="17"/>
          </p:nvPr>
        </p:nvSpPr>
        <p:spPr>
          <a:xfrm>
            <a:off x="493713" y="2673350"/>
            <a:ext cx="2605088" cy="349726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8543951"/>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SD_Cutaway 1/4 Left Nicke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2">
            <a:extLst>
              <a:ext uri="{FF2B5EF4-FFF2-40B4-BE49-F238E27FC236}">
                <a16:creationId xmlns:a16="http://schemas.microsoft.com/office/drawing/2014/main" id="{AB342928-9634-4372-9445-809C2EE93D28}"/>
              </a:ext>
            </a:extLst>
          </p:cNvPr>
          <p:cNvSpPr>
            <a:spLocks noGrp="1"/>
          </p:cNvSpPr>
          <p:nvPr>
            <p:ph type="body" sz="quarter" idx="17"/>
          </p:nvPr>
        </p:nvSpPr>
        <p:spPr>
          <a:xfrm>
            <a:off x="493713" y="2673350"/>
            <a:ext cx="2605088" cy="349726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9132172"/>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SD_Cutaway 1/4 Left Gun Meta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62DD8169-03BE-4545-AB75-752CFCB9BD19}"/>
              </a:ext>
            </a:extLst>
          </p:cNvPr>
          <p:cNvSpPr/>
          <p:nvPr userDrawn="1"/>
        </p:nvSpPr>
        <p:spPr bwMode="gray">
          <a:xfrm>
            <a:off x="-165100" y="-152400"/>
            <a:ext cx="3871407" cy="6553184"/>
          </a:xfrm>
          <a:prstGeom prst="roundRect">
            <a:avLst>
              <a:gd name="adj" fmla="val 2097"/>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2">
            <a:extLst>
              <a:ext uri="{FF2B5EF4-FFF2-40B4-BE49-F238E27FC236}">
                <a16:creationId xmlns:a16="http://schemas.microsoft.com/office/drawing/2014/main" id="{D68A6C0B-0BF9-4A22-B90D-608F5EE40908}"/>
              </a:ext>
            </a:extLst>
          </p:cNvPr>
          <p:cNvSpPr>
            <a:spLocks noGrp="1"/>
          </p:cNvSpPr>
          <p:nvPr>
            <p:ph type="body" sz="quarter" idx="17"/>
          </p:nvPr>
        </p:nvSpPr>
        <p:spPr>
          <a:xfrm>
            <a:off x="493713" y="2673350"/>
            <a:ext cx="2605088" cy="34972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5F2E0DD2-6F9C-4113-8407-BCBE8A4B1CA9}"/>
              </a:ext>
            </a:extLst>
          </p:cNvPr>
          <p:cNvSpPr>
            <a:spLocks noGrp="1"/>
          </p:cNvSpPr>
          <p:nvPr>
            <p:ph type="ftr" sz="quarter" idx="16"/>
          </p:nvPr>
        </p:nvSpPr>
        <p:spPr>
          <a:xfrm>
            <a:off x="495300"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Tree>
    <p:extLst>
      <p:ext uri="{BB962C8B-B14F-4D97-AF65-F5344CB8AC3E}">
        <p14:creationId xmlns:p14="http://schemas.microsoft.com/office/powerpoint/2010/main" val="233421841"/>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SD_Cutaway 1/4 Left Midnight">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3E9455E2-DBA5-444B-983B-338104922F0B}"/>
              </a:ext>
            </a:extLst>
          </p:cNvPr>
          <p:cNvSpPr/>
          <p:nvPr userDrawn="1"/>
        </p:nvSpPr>
        <p:spPr bwMode="gray">
          <a:xfrm>
            <a:off x="-165100" y="-152400"/>
            <a:ext cx="3871407" cy="6553184"/>
          </a:xfrm>
          <a:prstGeom prst="roundRect">
            <a:avLst>
              <a:gd name="adj" fmla="val 2097"/>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2">
            <a:extLst>
              <a:ext uri="{FF2B5EF4-FFF2-40B4-BE49-F238E27FC236}">
                <a16:creationId xmlns:a16="http://schemas.microsoft.com/office/drawing/2014/main" id="{6086602B-AA9B-4FB3-83AD-F5FB2BC55128}"/>
              </a:ext>
            </a:extLst>
          </p:cNvPr>
          <p:cNvSpPr>
            <a:spLocks noGrp="1"/>
          </p:cNvSpPr>
          <p:nvPr>
            <p:ph type="body" sz="quarter" idx="17"/>
          </p:nvPr>
        </p:nvSpPr>
        <p:spPr>
          <a:xfrm>
            <a:off x="493713" y="2673350"/>
            <a:ext cx="2605088" cy="34972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3249023"/>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preserve="1" userDrawn="1">
  <p:cSld name="SD_Large Circle Red 2">
    <p:bg>
      <p:bgPr>
        <a:solidFill>
          <a:schemeClr val="bg2"/>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rgbClr val="D1111F"/>
          </a:solidFill>
          <a:ln w="10795" cap="flat" cmpd="sng" algn="ctr">
            <a:noFill/>
            <a:prstDash val="solid"/>
          </a:ln>
          <a:effectLst>
            <a:innerShdw blurRad="63500" dist="50800" dir="135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1" name="Footer Placeholder 2">
            <a:extLst>
              <a:ext uri="{FF2B5EF4-FFF2-40B4-BE49-F238E27FC236}">
                <a16:creationId xmlns:a16="http://schemas.microsoft.com/office/drawing/2014/main" id="{EA514D3A-70CE-4812-A873-E8B92AB5CE62}"/>
              </a:ext>
            </a:extLst>
          </p:cNvPr>
          <p:cNvSpPr>
            <a:spLocks noGrp="1"/>
          </p:cNvSpPr>
          <p:nvPr>
            <p:ph type="ftr" sz="quarter" idx="10"/>
          </p:nvPr>
        </p:nvSpPr>
        <p:spPr>
          <a:xfrm>
            <a:off x="495299" y="6532895"/>
            <a:ext cx="5943600" cy="118872"/>
          </a:xfrm>
        </p:spPr>
        <p:txBody>
          <a:bodyPr/>
          <a:lstStyle>
            <a:lvl1pPr defTabSz="685800">
              <a:lnSpc>
                <a:spcPct val="96000"/>
              </a:lnSpc>
              <a:spcBef>
                <a:spcPts val="0"/>
              </a:spcBef>
              <a:buClr>
                <a:srgbClr val="3253DC"/>
              </a:buClr>
              <a:buFont typeface="Arial" panose="020B0604020202020204" pitchFamily="34" charset="0"/>
              <a:buNone/>
              <a:defRPr>
                <a:solidFill>
                  <a:schemeClr val="bg1"/>
                </a:solidFill>
              </a:defRPr>
            </a:lvl1pPr>
          </a:lstStyle>
          <a:p>
            <a:pPr>
              <a:defRPr/>
            </a:pPr>
            <a:r>
              <a:rPr lang="en-US"/>
              <a:t>Media Web Symposium 2024</a:t>
            </a:r>
          </a:p>
        </p:txBody>
      </p:sp>
      <p:sp>
        <p:nvSpPr>
          <p:cNvPr id="20" name="Title 2">
            <a:extLst>
              <a:ext uri="{FF2B5EF4-FFF2-40B4-BE49-F238E27FC236}">
                <a16:creationId xmlns:a16="http://schemas.microsoft.com/office/drawing/2014/main" id="{93599206-992C-D847-B719-FBA798CA5DBF}"/>
              </a:ext>
            </a:extLst>
          </p:cNvPr>
          <p:cNvSpPr>
            <a:spLocks noGrp="1"/>
          </p:cNvSpPr>
          <p:nvPr>
            <p:ph type="title"/>
          </p:nvPr>
        </p:nvSpPr>
        <p:spPr>
          <a:xfrm>
            <a:off x="495300" y="642645"/>
            <a:ext cx="6423978" cy="361959"/>
          </a:xfrm>
        </p:spPr>
        <p:txBody>
          <a:bodyPr wrap="square">
            <a:spAutoFit/>
          </a:bodyPr>
          <a:lstStyle>
            <a:lvl1pPr>
              <a:defRPr>
                <a:solidFill>
                  <a:schemeClr val="bg1"/>
                </a:solidFill>
              </a:defRPr>
            </a:lvl1pPr>
          </a:lstStyle>
          <a:p>
            <a:r>
              <a:rPr lang="en-US"/>
              <a:t>Click to edit Master title style</a:t>
            </a:r>
          </a:p>
        </p:txBody>
      </p:sp>
      <p:sp>
        <p:nvSpPr>
          <p:cNvPr id="21" name="Subtitle">
            <a:extLst>
              <a:ext uri="{FF2B5EF4-FFF2-40B4-BE49-F238E27FC236}">
                <a16:creationId xmlns:a16="http://schemas.microsoft.com/office/drawing/2014/main" id="{2A9AEF52-D7A8-C64F-814D-4E9298CD62D9}"/>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Content Placeholder 4">
            <a:extLst>
              <a:ext uri="{FF2B5EF4-FFF2-40B4-BE49-F238E27FC236}">
                <a16:creationId xmlns:a16="http://schemas.microsoft.com/office/drawing/2014/main" id="{0129E7C8-AC10-8847-915D-92B5501FC00F}"/>
              </a:ext>
            </a:extLst>
          </p:cNvPr>
          <p:cNvSpPr>
            <a:spLocks noGrp="1"/>
          </p:cNvSpPr>
          <p:nvPr>
            <p:ph sz="quarter" idx="17"/>
          </p:nvPr>
        </p:nvSpPr>
        <p:spPr>
          <a:xfrm>
            <a:off x="495300" y="1719072"/>
            <a:ext cx="6425089" cy="4451541"/>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9">
            <a:extLst>
              <a:ext uri="{FF2B5EF4-FFF2-40B4-BE49-F238E27FC236}">
                <a16:creationId xmlns:a16="http://schemas.microsoft.com/office/drawing/2014/main" id="{038D6095-BEBE-BB4F-96AD-F9747306CB0A}"/>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93215972"/>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preserve="1" userDrawn="1">
  <p:cSld name="SD_Large Circle White 2">
    <p:bg>
      <p:bgPr>
        <a:solidFill>
          <a:schemeClr val="bg1"/>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rgbClr val="EAEDF2"/>
          </a:solidFill>
          <a:ln w="10795" cap="flat" cmpd="sng" algn="ctr">
            <a:noFill/>
            <a:prstDash val="solid"/>
          </a:ln>
          <a:effectLst>
            <a:innerShdw blurRad="63500" dist="50800" dir="135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1" name="Footer Placeholder 2">
            <a:extLst>
              <a:ext uri="{FF2B5EF4-FFF2-40B4-BE49-F238E27FC236}">
                <a16:creationId xmlns:a16="http://schemas.microsoft.com/office/drawing/2014/main" id="{EA514D3A-70CE-4812-A873-E8B92AB5CE62}"/>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16" name="Title 2">
            <a:extLst>
              <a:ext uri="{FF2B5EF4-FFF2-40B4-BE49-F238E27FC236}">
                <a16:creationId xmlns:a16="http://schemas.microsoft.com/office/drawing/2014/main" id="{215FF207-7D54-4440-A7D5-DC52EC3959F1}"/>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7" name="Subtitle">
            <a:extLst>
              <a:ext uri="{FF2B5EF4-FFF2-40B4-BE49-F238E27FC236}">
                <a16:creationId xmlns:a16="http://schemas.microsoft.com/office/drawing/2014/main" id="{F1478138-6A62-7B4B-BACB-244F3E956827}"/>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Content Placeholder 4">
            <a:extLst>
              <a:ext uri="{FF2B5EF4-FFF2-40B4-BE49-F238E27FC236}">
                <a16:creationId xmlns:a16="http://schemas.microsoft.com/office/drawing/2014/main" id="{E60FE8FC-8E72-2842-906A-77D42E2B258F}"/>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9">
            <a:extLst>
              <a:ext uri="{FF2B5EF4-FFF2-40B4-BE49-F238E27FC236}">
                <a16:creationId xmlns:a16="http://schemas.microsoft.com/office/drawing/2014/main" id="{C214789A-742D-3A44-93B4-05AE6682ED45}"/>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110576096"/>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preserve="1" userDrawn="1">
  <p:cSld name="SD_Large Circle Nickel 2">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rgbClr val="D3DAE5"/>
          </a:solidFill>
          <a:ln w="10795" cap="flat" cmpd="sng" algn="ctr">
            <a:noFill/>
            <a:prstDash val="solid"/>
          </a:ln>
          <a:effectLst>
            <a:innerShdw blurRad="63500" dist="50800" dir="135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1" name="Footer Placeholder 2">
            <a:extLst>
              <a:ext uri="{FF2B5EF4-FFF2-40B4-BE49-F238E27FC236}">
                <a16:creationId xmlns:a16="http://schemas.microsoft.com/office/drawing/2014/main" id="{EA514D3A-70CE-4812-A873-E8B92AB5CE62}"/>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pPr>
              <a:defRPr/>
            </a:pPr>
            <a:r>
              <a:rPr lang="en-US"/>
              <a:t>Media Web Symposium 2024</a:t>
            </a:r>
          </a:p>
        </p:txBody>
      </p:sp>
      <p:sp>
        <p:nvSpPr>
          <p:cNvPr id="13" name="Title 2">
            <a:extLst>
              <a:ext uri="{FF2B5EF4-FFF2-40B4-BE49-F238E27FC236}">
                <a16:creationId xmlns:a16="http://schemas.microsoft.com/office/drawing/2014/main" id="{A88E3116-BFC5-1841-9418-761CF03241DC}"/>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8A2C3CB4-6003-1C42-A155-F977A899CED7}"/>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2BD9774F-06C2-FC47-8791-39A0CF387E4C}"/>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9">
            <a:extLst>
              <a:ext uri="{FF2B5EF4-FFF2-40B4-BE49-F238E27FC236}">
                <a16:creationId xmlns:a16="http://schemas.microsoft.com/office/drawing/2014/main" id="{A3B88A5A-3F4A-4142-8EC3-A5DE5D094E5C}"/>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331609323"/>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preserve="1" userDrawn="1">
  <p:cSld name="SD_Large Circle Gun Metal 2">
    <p:bg>
      <p:bgPr>
        <a:solidFill>
          <a:schemeClr val="accent5"/>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826177F-FC3F-2F42-98BC-69EF3FD7FC45}"/>
              </a:ext>
            </a:extLst>
          </p:cNvPr>
          <p:cNvSpPr>
            <a:spLocks/>
          </p:cNvSpPr>
          <p:nvPr userDrawn="1"/>
        </p:nvSpPr>
        <p:spPr bwMode="ltGray">
          <a:xfrm>
            <a:off x="7517108" y="-857339"/>
            <a:ext cx="8359183" cy="8572678"/>
          </a:xfrm>
          <a:prstGeom prst="ellipse">
            <a:avLst/>
          </a:prstGeom>
          <a:solidFill>
            <a:srgbClr val="44536C"/>
          </a:solidFill>
          <a:ln w="10795" cap="flat" cmpd="sng" algn="ctr">
            <a:noFill/>
            <a:prstDash val="solid"/>
          </a:ln>
          <a:effectLst>
            <a:innerShdw blurRad="63500" dist="50800" dir="135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1" name="Footer Placeholder 2">
            <a:extLst>
              <a:ext uri="{FF2B5EF4-FFF2-40B4-BE49-F238E27FC236}">
                <a16:creationId xmlns:a16="http://schemas.microsoft.com/office/drawing/2014/main" id="{D5CEE6F9-1E4B-4C9A-946F-D83A264DC746}"/>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pPr>
              <a:defRPr/>
            </a:pPr>
            <a:r>
              <a:rPr lang="en-US"/>
              <a:t>Media Web Symposium 2024</a:t>
            </a:r>
          </a:p>
        </p:txBody>
      </p:sp>
      <p:sp>
        <p:nvSpPr>
          <p:cNvPr id="13" name="Title 2">
            <a:extLst>
              <a:ext uri="{FF2B5EF4-FFF2-40B4-BE49-F238E27FC236}">
                <a16:creationId xmlns:a16="http://schemas.microsoft.com/office/drawing/2014/main" id="{B36D15F6-7DE5-6443-9613-C4B2FBC1F848}"/>
              </a:ext>
            </a:extLst>
          </p:cNvPr>
          <p:cNvSpPr>
            <a:spLocks noGrp="1"/>
          </p:cNvSpPr>
          <p:nvPr>
            <p:ph type="title"/>
          </p:nvPr>
        </p:nvSpPr>
        <p:spPr>
          <a:xfrm>
            <a:off x="495300" y="642645"/>
            <a:ext cx="6423978" cy="361959"/>
          </a:xfrm>
        </p:spPr>
        <p:txBody>
          <a:bodyPr wrap="square">
            <a:spAutoFit/>
          </a:bodyPr>
          <a:lstStyle>
            <a:lvl1pPr>
              <a:defRPr>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CBEB3E5-81CA-814D-ADF5-BF5AC22CC9CB}"/>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19189C48-4D09-6448-9A16-6C4D04527AD6}"/>
              </a:ext>
            </a:extLst>
          </p:cNvPr>
          <p:cNvSpPr>
            <a:spLocks noGrp="1"/>
          </p:cNvSpPr>
          <p:nvPr>
            <p:ph sz="quarter" idx="17"/>
          </p:nvPr>
        </p:nvSpPr>
        <p:spPr>
          <a:xfrm>
            <a:off x="495300" y="1719072"/>
            <a:ext cx="6425089" cy="4451541"/>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9">
            <a:extLst>
              <a:ext uri="{FF2B5EF4-FFF2-40B4-BE49-F238E27FC236}">
                <a16:creationId xmlns:a16="http://schemas.microsoft.com/office/drawing/2014/main" id="{E11DFE3E-54AF-B840-B32E-6EC908B58E66}"/>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36167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Midnight">
    <p:bg>
      <p:bgPr>
        <a:solidFill>
          <a:schemeClr val="tx2"/>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F6B9918A-1F79-4455-8D55-886C7ABFF15E}"/>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0A2030"/>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4" name="Text Placeholder 48">
            <a:extLst>
              <a:ext uri="{FF2B5EF4-FFF2-40B4-BE49-F238E27FC236}">
                <a16:creationId xmlns:a16="http://schemas.microsoft.com/office/drawing/2014/main" id="{18A729C6-14B5-B446-85A9-8857D1088C51}"/>
              </a:ext>
            </a:extLst>
          </p:cNvPr>
          <p:cNvSpPr>
            <a:spLocks noGrp="1"/>
          </p:cNvSpPr>
          <p:nvPr>
            <p:ph type="body" sz="quarter" idx="14" hasCustomPrompt="1"/>
          </p:nvPr>
        </p:nvSpPr>
        <p:spPr bwMode="gray">
          <a:xfrm>
            <a:off x="479626" y="5515914"/>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D043D7F6-7F93-F7CF-3840-FFF07D47805E}"/>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EBB518DE-F87D-8B31-49FA-525093326100}"/>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A39A9A2E-8B2C-BB64-C22A-DCFD27E3636A}"/>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1CED0297-B528-27CB-0056-8F411D95C8CF}"/>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EA849893-F193-3E50-F947-0B333F93B606}"/>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A40453B6-C2F5-2063-0C2F-1BD208D06F78}"/>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1120207525"/>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Rounded Corners 4">
            <a:extLst>
              <a:ext uri="{FF2B5EF4-FFF2-40B4-BE49-F238E27FC236}">
                <a16:creationId xmlns:a16="http://schemas.microsoft.com/office/drawing/2014/main" id="{36D6BE73-B9C8-47A2-984C-E200BA96DCB3}"/>
              </a:ext>
            </a:extLst>
          </p:cNvPr>
          <p:cNvSpPr/>
          <p:nvPr/>
        </p:nvSpPr>
        <p:spPr bwMode="gray">
          <a:xfrm>
            <a:off x="7531545" y="-130877"/>
            <a:ext cx="4772673" cy="7115877"/>
          </a:xfrm>
          <a:prstGeom prst="roundRect">
            <a:avLst>
              <a:gd name="adj" fmla="val 2032"/>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62898738-F56E-4F64-8859-882DC223BFEE}"/>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3" name="Footer Placeholder 2">
            <a:extLst>
              <a:ext uri="{FF2B5EF4-FFF2-40B4-BE49-F238E27FC236}">
                <a16:creationId xmlns:a16="http://schemas.microsoft.com/office/drawing/2014/main" id="{97866D95-F0A8-46B5-9FDE-7A9D5D88C303}"/>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2024</a:t>
            </a:r>
          </a:p>
        </p:txBody>
      </p:sp>
    </p:spTree>
    <p:extLst>
      <p:ext uri="{BB962C8B-B14F-4D97-AF65-F5344CB8AC3E}">
        <p14:creationId xmlns:p14="http://schemas.microsoft.com/office/powerpoint/2010/main" val="2694359520"/>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showMasterSp="0" preserve="1" userDrawn="1">
  <p:cSld name="SD_Large Circle Midnight 2">
    <p:bg>
      <p:bgPr>
        <a:solidFill>
          <a:schemeClr val="tx2"/>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AE47188-2E65-7E46-B32C-E78D883C6DCA}"/>
              </a:ext>
            </a:extLst>
          </p:cNvPr>
          <p:cNvSpPr>
            <a:spLocks/>
          </p:cNvSpPr>
          <p:nvPr userDrawn="1"/>
        </p:nvSpPr>
        <p:spPr bwMode="ltGray">
          <a:xfrm>
            <a:off x="7517108" y="-857339"/>
            <a:ext cx="8359183" cy="8572678"/>
          </a:xfrm>
          <a:prstGeom prst="ellipse">
            <a:avLst/>
          </a:prstGeom>
          <a:solidFill>
            <a:srgbClr val="092139"/>
          </a:solidFill>
          <a:ln w="10795" cap="flat" cmpd="sng" algn="ctr">
            <a:noFill/>
            <a:prstDash val="solid"/>
          </a:ln>
          <a:effectLst>
            <a:innerShdw blurRad="63500" dist="50800" dir="135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1" name="Footer Placeholder 2">
            <a:extLst>
              <a:ext uri="{FF2B5EF4-FFF2-40B4-BE49-F238E27FC236}">
                <a16:creationId xmlns:a16="http://schemas.microsoft.com/office/drawing/2014/main" id="{CA8F4DA7-4CDA-4E93-B875-4157AC85CAEB}"/>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pPr>
              <a:defRPr/>
            </a:pPr>
            <a:r>
              <a:rPr lang="en-US"/>
              <a:t>Media Web Symposium 2024</a:t>
            </a:r>
          </a:p>
        </p:txBody>
      </p:sp>
      <p:sp>
        <p:nvSpPr>
          <p:cNvPr id="9" name="Title 2">
            <a:extLst>
              <a:ext uri="{FF2B5EF4-FFF2-40B4-BE49-F238E27FC236}">
                <a16:creationId xmlns:a16="http://schemas.microsoft.com/office/drawing/2014/main" id="{B1282066-7F06-B246-AE8C-29172F144371}"/>
              </a:ext>
            </a:extLst>
          </p:cNvPr>
          <p:cNvSpPr>
            <a:spLocks noGrp="1"/>
          </p:cNvSpPr>
          <p:nvPr>
            <p:ph type="title"/>
          </p:nvPr>
        </p:nvSpPr>
        <p:spPr>
          <a:xfrm>
            <a:off x="495300" y="642645"/>
            <a:ext cx="6423978" cy="361959"/>
          </a:xfrm>
        </p:spPr>
        <p:txBody>
          <a:bodyPr wrap="square">
            <a:spAutoFit/>
          </a:bodyPr>
          <a:lstStyle>
            <a:lvl1pPr>
              <a:defRPr>
                <a:solidFill>
                  <a:schemeClr val="bg1"/>
                </a:solidFill>
              </a:defRPr>
            </a:lvl1pPr>
          </a:lstStyle>
          <a:p>
            <a:r>
              <a:rPr lang="en-US"/>
              <a:t>Click to edit Master title style</a:t>
            </a:r>
          </a:p>
        </p:txBody>
      </p:sp>
      <p:sp>
        <p:nvSpPr>
          <p:cNvPr id="12" name="Subtitle">
            <a:extLst>
              <a:ext uri="{FF2B5EF4-FFF2-40B4-BE49-F238E27FC236}">
                <a16:creationId xmlns:a16="http://schemas.microsoft.com/office/drawing/2014/main" id="{D1151056-DC79-0A42-B719-F2F0C08292CA}"/>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376E5248-EDE9-3046-BAE5-2B5039AC66FE}"/>
              </a:ext>
            </a:extLst>
          </p:cNvPr>
          <p:cNvSpPr>
            <a:spLocks noGrp="1"/>
          </p:cNvSpPr>
          <p:nvPr>
            <p:ph sz="quarter" idx="17"/>
          </p:nvPr>
        </p:nvSpPr>
        <p:spPr>
          <a:xfrm>
            <a:off x="495300" y="1719072"/>
            <a:ext cx="6425089" cy="4451541"/>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9">
            <a:extLst>
              <a:ext uri="{FF2B5EF4-FFF2-40B4-BE49-F238E27FC236}">
                <a16:creationId xmlns:a16="http://schemas.microsoft.com/office/drawing/2014/main" id="{7DC32646-24CD-1143-9669-355185C160ED}"/>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666510595"/>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preserve="1" userDrawn="1">
  <p:cSld name="SD_Segue Re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chemeClr val="bg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071199325"/>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preserve="1" userDrawn="1">
  <p:cSld name="SD_Segue White">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2843873827"/>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preserve="1" userDrawn="1">
  <p:cSld name="SD_Segue Nicke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4284055442"/>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preserve="1" userDrawn="1">
  <p:cSld name="SD_Segue Gun Meta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0850828"/>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showMasterSp="0" preserve="1" userDrawn="1">
  <p:cSld name="SD_Segue Midnight">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3944038832"/>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showMasterSp="0" preserve="1" userDrawn="1">
  <p:cSld name="SD_Segue Red 2">
    <p:bg>
      <p:bgPr>
        <a:solidFill>
          <a:schemeClr val="bg2"/>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rgbClr val="D1111F"/>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3714097378"/>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preserve="1" userDrawn="1">
  <p:cSld name="SD_Segue White 2">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rgbClr val="EFF1F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2606980300"/>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preserve="1" userDrawn="1">
  <p:cSld name="SD_Segue Nickel 2">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rgbClr val="D3DAE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209860384"/>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preserve="1" userDrawn="1">
  <p:cSld name="SD_Segue Gun Metal 2">
    <p:bg>
      <p:bgPr>
        <a:solidFill>
          <a:schemeClr val="accent5"/>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rgbClr val="44536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9757560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F94A11C6-9E7D-344C-A93D-5B21026B69C0}"/>
              </a:ext>
            </a:extLst>
          </p:cNvPr>
          <p:cNvSpPr/>
          <p:nvPr userDrawn="1"/>
        </p:nvSpPr>
        <p:spPr bwMode="gray">
          <a:xfrm>
            <a:off x="7531546" y="-130877"/>
            <a:ext cx="4772673" cy="7115877"/>
          </a:xfrm>
          <a:prstGeom prst="roundRect">
            <a:avLst>
              <a:gd name="adj" fmla="val 2032"/>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B87A111C-26A3-4E5F-A166-2BEF32FA27C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40000"/>
                  <a:lumOff val="60000"/>
                </a:schemeClr>
              </a:solidFill>
              <a:latin typeface="+mn-lt"/>
              <a:ea typeface="+mn-ea"/>
              <a:cs typeface="+mn-cs"/>
            </a:endParaRPr>
          </a:p>
        </p:txBody>
      </p:sp>
      <p:sp>
        <p:nvSpPr>
          <p:cNvPr id="14" name="Footer Placeholder 2">
            <a:extLst>
              <a:ext uri="{FF2B5EF4-FFF2-40B4-BE49-F238E27FC236}">
                <a16:creationId xmlns:a16="http://schemas.microsoft.com/office/drawing/2014/main" id="{178F5B55-13E7-4483-B3E9-017D9BC0E304}"/>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r>
              <a:rPr lang="en-US"/>
              <a:t>Media Web Symposium 2024</a:t>
            </a:r>
          </a:p>
        </p:txBody>
      </p:sp>
    </p:spTree>
    <p:extLst>
      <p:ext uri="{BB962C8B-B14F-4D97-AF65-F5344CB8AC3E}">
        <p14:creationId xmlns:p14="http://schemas.microsoft.com/office/powerpoint/2010/main" val="2056405740"/>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preserve="1" userDrawn="1">
  <p:cSld name="SD_Segue Midnight 2">
    <p:bg>
      <p:bgPr>
        <a:solidFill>
          <a:schemeClr val="tx2"/>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rgbClr val="09213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4124609988"/>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showMasterSp="0" preserve="1" userDrawn="1">
  <p:cSld name="SD Segue Re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08C4B33-F8CC-4197-B915-DA991CD5E6C6}"/>
              </a:ext>
            </a:extLst>
          </p:cNvPr>
          <p:cNvGrpSpPr/>
          <p:nvPr userDrawn="1"/>
        </p:nvGrpSpPr>
        <p:grpSpPr>
          <a:xfrm>
            <a:off x="5264150" y="1085955"/>
            <a:ext cx="8686026" cy="8686800"/>
            <a:chOff x="2118610" y="-558521"/>
            <a:chExt cx="7954780" cy="7975042"/>
          </a:xfrm>
        </p:grpSpPr>
        <p:sp>
          <p:nvSpPr>
            <p:cNvPr id="12" name="Freeform 21">
              <a:extLst>
                <a:ext uri="{FF2B5EF4-FFF2-40B4-BE49-F238E27FC236}">
                  <a16:creationId xmlns:a16="http://schemas.microsoft.com/office/drawing/2014/main" id="{FCE1034B-B952-482E-B5BD-3D74DC622EFF}"/>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CD111E"/>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13" name="Freeform 22">
              <a:extLst>
                <a:ext uri="{FF2B5EF4-FFF2-40B4-BE49-F238E27FC236}">
                  <a16:creationId xmlns:a16="http://schemas.microsoft.com/office/drawing/2014/main" id="{F511B2A5-5879-4724-8EA8-B068501A7C49}"/>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D81220"/>
            </a:solidFill>
            <a:ln>
              <a:noFill/>
            </a:ln>
            <a:effectLst>
              <a:outerShdw blurRad="304800" dist="304800" dir="8100000" algn="tr" rotWithShape="0">
                <a:srgbClr val="1F0306">
                  <a:alpha val="34902"/>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4" name="Freeform 23">
              <a:extLst>
                <a:ext uri="{FF2B5EF4-FFF2-40B4-BE49-F238E27FC236}">
                  <a16:creationId xmlns:a16="http://schemas.microsoft.com/office/drawing/2014/main" id="{8ABE833E-11B6-41D0-A3EA-C51CF277F921}"/>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bg2"/>
            </a:solidFill>
            <a:ln>
              <a:noFill/>
            </a:ln>
            <a:effectLst>
              <a:outerShdw blurRad="304800" dist="304800" dir="8100000" algn="tr" rotWithShape="0">
                <a:srgbClr val="160204">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5" name="Freeform 23">
              <a:extLst>
                <a:ext uri="{FF2B5EF4-FFF2-40B4-BE49-F238E27FC236}">
                  <a16:creationId xmlns:a16="http://schemas.microsoft.com/office/drawing/2014/main" id="{E9A408BA-944B-41C4-83D5-BB3A7D38327E}"/>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bg2"/>
            </a:solidFill>
            <a:ln>
              <a:noFill/>
            </a:ln>
            <a:effectLst>
              <a:innerShdw blurRad="304800" dist="304800">
                <a:srgbClr val="180204">
                  <a:alpha val="40000"/>
                </a:srgb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17" name="Subtitle">
            <a:extLst>
              <a:ext uri="{FF2B5EF4-FFF2-40B4-BE49-F238E27FC236}">
                <a16:creationId xmlns:a16="http://schemas.microsoft.com/office/drawing/2014/main" id="{95FCDFC9-7609-4879-BB7A-41D84D84FDF0}"/>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Title 1">
            <a:extLst>
              <a:ext uri="{FF2B5EF4-FFF2-40B4-BE49-F238E27FC236}">
                <a16:creationId xmlns:a16="http://schemas.microsoft.com/office/drawing/2014/main" id="{AB7FE436-ECEE-446A-82A4-FD95FAB47683}"/>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770190250"/>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preserve="1" userDrawn="1">
  <p:cSld name="SD Segue White">
    <p:bg>
      <p:bgPr>
        <a:solidFill>
          <a:srgbClr val="FFFFFF"/>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A8A1B41-DD86-4CC6-BB23-4639A3825C7E}"/>
              </a:ext>
            </a:extLst>
          </p:cNvPr>
          <p:cNvGrpSpPr>
            <a:grpSpLocks/>
          </p:cNvGrpSpPr>
          <p:nvPr userDrawn="1"/>
        </p:nvGrpSpPr>
        <p:grpSpPr>
          <a:xfrm>
            <a:off x="5264150" y="1085955"/>
            <a:ext cx="8686800" cy="8686800"/>
            <a:chOff x="2118610" y="-558521"/>
            <a:chExt cx="7954780" cy="7975042"/>
          </a:xfrm>
        </p:grpSpPr>
        <p:sp>
          <p:nvSpPr>
            <p:cNvPr id="14" name="Freeform 21">
              <a:extLst>
                <a:ext uri="{FF2B5EF4-FFF2-40B4-BE49-F238E27FC236}">
                  <a16:creationId xmlns:a16="http://schemas.microsoft.com/office/drawing/2014/main" id="{EB5AB6E0-2FFC-40AE-8A71-DCBE6B384E21}"/>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FAFBFC"/>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15" name="Freeform 22">
              <a:extLst>
                <a:ext uri="{FF2B5EF4-FFF2-40B4-BE49-F238E27FC236}">
                  <a16:creationId xmlns:a16="http://schemas.microsoft.com/office/drawing/2014/main" id="{E681A099-F31B-4476-B9E6-42DAD17198C8}"/>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FAFBFC"/>
            </a:solidFill>
            <a:ln>
              <a:noFill/>
            </a:ln>
            <a:effectLst>
              <a:outerShdw blurRad="304800" dist="304800" dir="8100000" algn="tr" rotWithShape="0">
                <a:schemeClr val="tx1">
                  <a:alpha val="35000"/>
                </a:scheme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6" name="Freeform 23">
              <a:extLst>
                <a:ext uri="{FF2B5EF4-FFF2-40B4-BE49-F238E27FC236}">
                  <a16:creationId xmlns:a16="http://schemas.microsoft.com/office/drawing/2014/main" id="{5F07C53E-FAF6-4844-BB37-35D97BAF4BB8}"/>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rgbClr val="FFFFFF"/>
            </a:solidFill>
            <a:ln>
              <a:noFill/>
            </a:ln>
            <a:effectLst>
              <a:outerShdw blurRad="304800" dist="304800" dir="8100000" algn="tr" rotWithShape="0">
                <a:schemeClr val="tx1">
                  <a:alpha val="35000"/>
                </a:scheme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7" name="Freeform 23">
              <a:extLst>
                <a:ext uri="{FF2B5EF4-FFF2-40B4-BE49-F238E27FC236}">
                  <a16:creationId xmlns:a16="http://schemas.microsoft.com/office/drawing/2014/main" id="{39B7103C-EFE9-41A7-8616-4AD2DAB118A6}"/>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bg1"/>
            </a:solidFill>
            <a:ln>
              <a:noFill/>
            </a:ln>
            <a:effectLst>
              <a:innerShdw blurRad="304800" dist="304800">
                <a:schemeClr val="tx1">
                  <a:alpha val="40000"/>
                </a:scheme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11" name="Subtitle">
            <a:extLst>
              <a:ext uri="{FF2B5EF4-FFF2-40B4-BE49-F238E27FC236}">
                <a16:creationId xmlns:a16="http://schemas.microsoft.com/office/drawing/2014/main" id="{54BF2C34-3F26-4221-8C0C-6AD2A4F9C86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
            <a:extLst>
              <a:ext uri="{FF2B5EF4-FFF2-40B4-BE49-F238E27FC236}">
                <a16:creationId xmlns:a16="http://schemas.microsoft.com/office/drawing/2014/main" id="{2E705B94-D757-41A5-A502-1F2B8E604538}"/>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1482594399"/>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preserve="1" userDrawn="1">
  <p:cSld name="SD Segu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3995637-D09E-4C2D-A6A8-AF45BAD58465}"/>
              </a:ext>
            </a:extLst>
          </p:cNvPr>
          <p:cNvGrpSpPr>
            <a:grpSpLocks/>
          </p:cNvGrpSpPr>
          <p:nvPr userDrawn="1"/>
        </p:nvGrpSpPr>
        <p:grpSpPr>
          <a:xfrm>
            <a:off x="5264150" y="1085955"/>
            <a:ext cx="8686800" cy="8686800"/>
            <a:chOff x="2118610" y="-558521"/>
            <a:chExt cx="7954780" cy="7975042"/>
          </a:xfrm>
        </p:grpSpPr>
        <p:sp>
          <p:nvSpPr>
            <p:cNvPr id="14" name="Freeform 21">
              <a:extLst>
                <a:ext uri="{FF2B5EF4-FFF2-40B4-BE49-F238E27FC236}">
                  <a16:creationId xmlns:a16="http://schemas.microsoft.com/office/drawing/2014/main" id="{B7A66708-ADEC-4638-A33A-46DCF451B424}"/>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FAFBFC"/>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15" name="Freeform 22">
              <a:extLst>
                <a:ext uri="{FF2B5EF4-FFF2-40B4-BE49-F238E27FC236}">
                  <a16:creationId xmlns:a16="http://schemas.microsoft.com/office/drawing/2014/main" id="{C329A767-5738-486D-BBF0-00850276E5AD}"/>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E7EBF1"/>
            </a:solidFill>
            <a:ln>
              <a:noFill/>
            </a:ln>
            <a:effectLst>
              <a:outerShdw blurRad="304800" dist="304800" dir="8100000" algn="tr" rotWithShape="0">
                <a:schemeClr val="tx1">
                  <a:alpha val="35000"/>
                </a:scheme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6" name="Freeform 23">
              <a:extLst>
                <a:ext uri="{FF2B5EF4-FFF2-40B4-BE49-F238E27FC236}">
                  <a16:creationId xmlns:a16="http://schemas.microsoft.com/office/drawing/2014/main" id="{8DDC509B-6BC5-4B06-8116-E88999EBD245}"/>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rgbClr val="FFFFFF"/>
            </a:solidFill>
            <a:ln>
              <a:noFill/>
            </a:ln>
            <a:effectLst>
              <a:outerShdw blurRad="304800" dist="304800" dir="8100000" algn="tr" rotWithShape="0">
                <a:schemeClr val="tx1">
                  <a:alpha val="35000"/>
                </a:scheme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7" name="Freeform 23">
              <a:extLst>
                <a:ext uri="{FF2B5EF4-FFF2-40B4-BE49-F238E27FC236}">
                  <a16:creationId xmlns:a16="http://schemas.microsoft.com/office/drawing/2014/main" id="{3C56DEE9-71A7-4C5B-90D6-DC58833209D6}"/>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6">
                <a:lumMod val="40000"/>
                <a:lumOff val="60000"/>
              </a:schemeClr>
            </a:solidFill>
            <a:ln>
              <a:noFill/>
            </a:ln>
            <a:effectLst>
              <a:innerShdw blurRad="304800" dist="304800">
                <a:schemeClr val="tx1">
                  <a:alpha val="40000"/>
                </a:scheme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11" name="Subtitle">
            <a:extLst>
              <a:ext uri="{FF2B5EF4-FFF2-40B4-BE49-F238E27FC236}">
                <a16:creationId xmlns:a16="http://schemas.microsoft.com/office/drawing/2014/main" id="{54BF2C34-3F26-4221-8C0C-6AD2A4F9C86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
            <a:extLst>
              <a:ext uri="{FF2B5EF4-FFF2-40B4-BE49-F238E27FC236}">
                <a16:creationId xmlns:a16="http://schemas.microsoft.com/office/drawing/2014/main" id="{2E705B94-D757-41A5-A502-1F2B8E604538}"/>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376632411"/>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preserve="1" userDrawn="1">
  <p:cSld name="SD Segue Gunmetal">
    <p:bg>
      <p:bgPr>
        <a:solidFill>
          <a:schemeClr val="accent5"/>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F7FB884-98FF-49F3-BC97-59F225D25E12}"/>
              </a:ext>
            </a:extLst>
          </p:cNvPr>
          <p:cNvGrpSpPr>
            <a:grpSpLocks/>
          </p:cNvGrpSpPr>
          <p:nvPr userDrawn="1"/>
        </p:nvGrpSpPr>
        <p:grpSpPr>
          <a:xfrm>
            <a:off x="5264150" y="1085955"/>
            <a:ext cx="8686800" cy="8686800"/>
            <a:chOff x="2118610" y="-558521"/>
            <a:chExt cx="7954780" cy="7975042"/>
          </a:xfrm>
        </p:grpSpPr>
        <p:sp>
          <p:nvSpPr>
            <p:cNvPr id="16" name="Freeform 21">
              <a:extLst>
                <a:ext uri="{FF2B5EF4-FFF2-40B4-BE49-F238E27FC236}">
                  <a16:creationId xmlns:a16="http://schemas.microsoft.com/office/drawing/2014/main" id="{D1729F58-5BA1-4640-B7B9-E94D565AE2E0}"/>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4A5A75"/>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17" name="Freeform 22">
              <a:extLst>
                <a:ext uri="{FF2B5EF4-FFF2-40B4-BE49-F238E27FC236}">
                  <a16:creationId xmlns:a16="http://schemas.microsoft.com/office/drawing/2014/main" id="{DD0D4E0D-57F1-4154-B50F-74535C36D500}"/>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4F617D"/>
            </a:solidFill>
            <a:ln>
              <a:noFill/>
            </a:ln>
            <a:effectLst>
              <a:outerShdw blurRad="304800" dist="304800" dir="8100000" algn="tr" rotWithShape="0">
                <a:srgbClr val="0A0C10">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8" name="Freeform 23">
              <a:extLst>
                <a:ext uri="{FF2B5EF4-FFF2-40B4-BE49-F238E27FC236}">
                  <a16:creationId xmlns:a16="http://schemas.microsoft.com/office/drawing/2014/main" id="{DB9B5929-7301-48A9-B841-0BE61CA7A8CA}"/>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5"/>
            </a:solidFill>
            <a:ln>
              <a:noFill/>
            </a:ln>
            <a:effectLst>
              <a:outerShdw blurRad="304800" dist="304800" dir="8100000" algn="tr" rotWithShape="0">
                <a:srgbClr val="0A0C10">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9" name="Freeform 23">
              <a:extLst>
                <a:ext uri="{FF2B5EF4-FFF2-40B4-BE49-F238E27FC236}">
                  <a16:creationId xmlns:a16="http://schemas.microsoft.com/office/drawing/2014/main" id="{16F91B29-9007-4D8A-8C02-55645583D8A6}"/>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5"/>
            </a:solidFill>
            <a:ln>
              <a:noFill/>
            </a:ln>
            <a:effectLst>
              <a:innerShdw blurRad="304800" dist="304800">
                <a:srgbClr val="0A0C10">
                  <a:alpha val="40000"/>
                </a:srgb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13" name="Subtitle">
            <a:extLst>
              <a:ext uri="{FF2B5EF4-FFF2-40B4-BE49-F238E27FC236}">
                <a16:creationId xmlns:a16="http://schemas.microsoft.com/office/drawing/2014/main" id="{667FC2DA-5B00-4EA7-952E-317316DAA878}"/>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itle 1">
            <a:extLst>
              <a:ext uri="{FF2B5EF4-FFF2-40B4-BE49-F238E27FC236}">
                <a16:creationId xmlns:a16="http://schemas.microsoft.com/office/drawing/2014/main" id="{41F7F217-0194-4AD6-8E1C-386E2E132F49}"/>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323602536"/>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preserve="1" userDrawn="1">
  <p:cSld name="SD Segue Midnight">
    <p:bg>
      <p:bgPr>
        <a:solidFill>
          <a:schemeClr val="tx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48F3DEE-F59E-4FD9-BD86-03F5F40D7A2E}"/>
              </a:ext>
            </a:extLst>
          </p:cNvPr>
          <p:cNvGrpSpPr>
            <a:grpSpLocks/>
          </p:cNvGrpSpPr>
          <p:nvPr userDrawn="1"/>
        </p:nvGrpSpPr>
        <p:grpSpPr>
          <a:xfrm>
            <a:off x="5264150" y="1085955"/>
            <a:ext cx="8686800" cy="8686800"/>
            <a:chOff x="2118610" y="-558521"/>
            <a:chExt cx="7954780" cy="7975042"/>
          </a:xfrm>
        </p:grpSpPr>
        <p:sp>
          <p:nvSpPr>
            <p:cNvPr id="16" name="Freeform 21">
              <a:extLst>
                <a:ext uri="{FF2B5EF4-FFF2-40B4-BE49-F238E27FC236}">
                  <a16:creationId xmlns:a16="http://schemas.microsoft.com/office/drawing/2014/main" id="{7041D8A3-B9AF-4F2D-AA73-3D2AF4DFDBCE}"/>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chemeClr val="tx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17" name="Freeform 22">
              <a:extLst>
                <a:ext uri="{FF2B5EF4-FFF2-40B4-BE49-F238E27FC236}">
                  <a16:creationId xmlns:a16="http://schemas.microsoft.com/office/drawing/2014/main" id="{C4FF451B-9E7B-4956-8927-3F6D18114FF0}"/>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0B2845"/>
            </a:solidFill>
            <a:ln>
              <a:noFill/>
            </a:ln>
            <a:effectLst>
              <a:outerShdw blurRad="304800" dist="304800" dir="8100000" algn="tr" rotWithShape="0">
                <a:srgbClr val="030A11">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8" name="Freeform 23">
              <a:extLst>
                <a:ext uri="{FF2B5EF4-FFF2-40B4-BE49-F238E27FC236}">
                  <a16:creationId xmlns:a16="http://schemas.microsoft.com/office/drawing/2014/main" id="{4AD20902-EBB9-4879-BBE8-7873C117122F}"/>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tx2"/>
            </a:solidFill>
            <a:ln>
              <a:noFill/>
            </a:ln>
            <a:effectLst>
              <a:outerShdw blurRad="304800" dist="304800" dir="8100000" algn="tr" rotWithShape="0">
                <a:srgbClr val="030A11">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9" name="Freeform 23">
              <a:extLst>
                <a:ext uri="{FF2B5EF4-FFF2-40B4-BE49-F238E27FC236}">
                  <a16:creationId xmlns:a16="http://schemas.microsoft.com/office/drawing/2014/main" id="{D3D03E25-E54F-4D62-B7B5-CBE3507B8488}"/>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tx2"/>
            </a:solidFill>
            <a:ln>
              <a:noFill/>
            </a:ln>
            <a:effectLst>
              <a:innerShdw blurRad="304800" dist="304800">
                <a:srgbClr val="030A11">
                  <a:alpha val="40000"/>
                </a:srgb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13" name="Subtitle">
            <a:extLst>
              <a:ext uri="{FF2B5EF4-FFF2-40B4-BE49-F238E27FC236}">
                <a16:creationId xmlns:a16="http://schemas.microsoft.com/office/drawing/2014/main" id="{B395992B-C0C1-46B0-B7C8-830159C0C506}"/>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itle 1">
            <a:extLst>
              <a:ext uri="{FF2B5EF4-FFF2-40B4-BE49-F238E27FC236}">
                <a16:creationId xmlns:a16="http://schemas.microsoft.com/office/drawing/2014/main" id="{AE0053FF-8E38-4E49-A437-9A4B96C84C53}"/>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330646007"/>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preserve="1" userDrawn="1">
  <p:cSld name="SD_Big Statement Quote Red">
    <p:bg>
      <p:bgPr>
        <a:gradFill>
          <a:gsLst>
            <a:gs pos="4000">
              <a:srgbClr val="E71324"/>
            </a:gs>
            <a:gs pos="35000">
              <a:srgbClr val="D91323"/>
            </a:gs>
            <a:gs pos="100000">
              <a:srgbClr val="C10B1A"/>
            </a:gs>
          </a:gsLst>
          <a:lin ang="2700000" scaled="1"/>
        </a:gra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73ABA57-7B0F-43F2-941C-D1BCE46689A0}"/>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9" name="Text Placeholder 2">
            <a:extLst>
              <a:ext uri="{FF2B5EF4-FFF2-40B4-BE49-F238E27FC236}">
                <a16:creationId xmlns:a16="http://schemas.microsoft.com/office/drawing/2014/main" id="{85EE95F5-5179-43BC-9DD2-80F8782000E1}"/>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Quote attribution</a:t>
            </a:r>
          </a:p>
        </p:txBody>
      </p:sp>
      <p:sp>
        <p:nvSpPr>
          <p:cNvPr id="11" name="Text Placeholder 47">
            <a:extLst>
              <a:ext uri="{FF2B5EF4-FFF2-40B4-BE49-F238E27FC236}">
                <a16:creationId xmlns:a16="http://schemas.microsoft.com/office/drawing/2014/main" id="{1FABDB6A-D52B-4DE9-8DAD-88E3352866F8}"/>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Tree>
    <p:extLst>
      <p:ext uri="{BB962C8B-B14F-4D97-AF65-F5344CB8AC3E}">
        <p14:creationId xmlns:p14="http://schemas.microsoft.com/office/powerpoint/2010/main" val="3909535120"/>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showMasterSp="0" preserve="1" userDrawn="1">
  <p:cSld name="SD_Big Statement Quote White">
    <p:bg>
      <p:bgPr>
        <a:gradFill>
          <a:gsLst>
            <a:gs pos="4000">
              <a:schemeClr val="bg1"/>
            </a:gs>
            <a:gs pos="35000">
              <a:schemeClr val="accent6">
                <a:lumMod val="20000"/>
                <a:lumOff val="80000"/>
              </a:schemeClr>
            </a:gs>
            <a:gs pos="100000">
              <a:schemeClr val="accent6">
                <a:lumMod val="40000"/>
                <a:lumOff val="60000"/>
              </a:schemeClr>
            </a:gs>
          </a:gsLst>
          <a:lin ang="2700000" scaled="1"/>
        </a:gra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D061AF6-2D27-4DFB-9E70-8CDFD058F044}"/>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tx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7" name="Text Placeholder 2">
            <a:extLst>
              <a:ext uri="{FF2B5EF4-FFF2-40B4-BE49-F238E27FC236}">
                <a16:creationId xmlns:a16="http://schemas.microsoft.com/office/drawing/2014/main" id="{9EDB003F-E656-4E18-BDBB-152AEB3E5757}"/>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Quote attribution</a:t>
            </a:r>
          </a:p>
        </p:txBody>
      </p:sp>
      <p:sp>
        <p:nvSpPr>
          <p:cNvPr id="8" name="Text Placeholder 47">
            <a:extLst>
              <a:ext uri="{FF2B5EF4-FFF2-40B4-BE49-F238E27FC236}">
                <a16:creationId xmlns:a16="http://schemas.microsoft.com/office/drawing/2014/main" id="{8C7691D9-F78A-4A80-B9A6-F365D28D8257}"/>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2"/>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Tree>
    <p:extLst>
      <p:ext uri="{BB962C8B-B14F-4D97-AF65-F5344CB8AC3E}">
        <p14:creationId xmlns:p14="http://schemas.microsoft.com/office/powerpoint/2010/main" val="1537847911"/>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preserve="1" userDrawn="1">
  <p:cSld name="SD_Big Statement Quote Nickel">
    <p:bg>
      <p:bgPr>
        <a:gradFill>
          <a:gsLst>
            <a:gs pos="4000">
              <a:schemeClr val="accent6">
                <a:lumMod val="40000"/>
                <a:lumOff val="60000"/>
              </a:schemeClr>
            </a:gs>
            <a:gs pos="40000">
              <a:schemeClr val="accent6">
                <a:lumMod val="60000"/>
                <a:lumOff val="40000"/>
              </a:schemeClr>
            </a:gs>
            <a:gs pos="100000">
              <a:schemeClr val="accent6"/>
            </a:gs>
          </a:gsLst>
          <a:lin ang="2700000" scaled="1"/>
        </a:gra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984EDA3-B44F-4674-BEB3-8C74287BAF93}"/>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tx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9" name="Text Placeholder 2">
            <a:extLst>
              <a:ext uri="{FF2B5EF4-FFF2-40B4-BE49-F238E27FC236}">
                <a16:creationId xmlns:a16="http://schemas.microsoft.com/office/drawing/2014/main" id="{90007351-1444-4ACF-8C42-1EB26B3A6F40}"/>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tx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Quote attribution</a:t>
            </a:r>
          </a:p>
        </p:txBody>
      </p:sp>
      <p:sp>
        <p:nvSpPr>
          <p:cNvPr id="10" name="Text Placeholder 47">
            <a:extLst>
              <a:ext uri="{FF2B5EF4-FFF2-40B4-BE49-F238E27FC236}">
                <a16:creationId xmlns:a16="http://schemas.microsoft.com/office/drawing/2014/main" id="{4DCBE15A-FE6C-4FC2-9DF8-7E7AB8404005}"/>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tx2"/>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Tree>
    <p:extLst>
      <p:ext uri="{BB962C8B-B14F-4D97-AF65-F5344CB8AC3E}">
        <p14:creationId xmlns:p14="http://schemas.microsoft.com/office/powerpoint/2010/main" val="2699672082"/>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showMasterSp="0" preserve="1" userDrawn="1">
  <p:cSld name="SD Big Statement Quote Gunmetal">
    <p:bg>
      <p:bgPr>
        <a:gradFill>
          <a:gsLst>
            <a:gs pos="4000">
              <a:srgbClr val="586B8A"/>
            </a:gs>
            <a:gs pos="35000">
              <a:schemeClr val="accent5"/>
            </a:gs>
            <a:gs pos="100000">
              <a:srgbClr val="2F394B"/>
            </a:gs>
          </a:gsLst>
          <a:lin ang="2700000" scaled="1"/>
        </a:gra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140F1B7A-8A94-40B5-B3CB-3D0D52C87C97}"/>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9" name="Text Placeholder 2">
            <a:extLst>
              <a:ext uri="{FF2B5EF4-FFF2-40B4-BE49-F238E27FC236}">
                <a16:creationId xmlns:a16="http://schemas.microsoft.com/office/drawing/2014/main" id="{82F58234-108D-4115-84F1-20F6F6470996}"/>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Quote attribution</a:t>
            </a:r>
          </a:p>
        </p:txBody>
      </p:sp>
      <p:sp>
        <p:nvSpPr>
          <p:cNvPr id="10" name="Text Placeholder 47">
            <a:extLst>
              <a:ext uri="{FF2B5EF4-FFF2-40B4-BE49-F238E27FC236}">
                <a16:creationId xmlns:a16="http://schemas.microsoft.com/office/drawing/2014/main" id="{15A49285-70CB-4F70-B08A-1615E6DCF20E}"/>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Tree>
    <p:extLst>
      <p:ext uri="{BB962C8B-B14F-4D97-AF65-F5344CB8AC3E}">
        <p14:creationId xmlns:p14="http://schemas.microsoft.com/office/powerpoint/2010/main" val="30289706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3" name="Rectangle: Rounded Corners 4">
            <a:extLst>
              <a:ext uri="{FF2B5EF4-FFF2-40B4-BE49-F238E27FC236}">
                <a16:creationId xmlns:a16="http://schemas.microsoft.com/office/drawing/2014/main" id="{57AE534B-214E-4D43-850B-177FC0B91999}"/>
              </a:ext>
            </a:extLst>
          </p:cNvPr>
          <p:cNvSpPr/>
          <p:nvPr userDrawn="1"/>
        </p:nvSpPr>
        <p:spPr bwMode="gray">
          <a:xfrm>
            <a:off x="7531546" y="-130877"/>
            <a:ext cx="4772673" cy="7115877"/>
          </a:xfrm>
          <a:prstGeom prst="roundRect">
            <a:avLst>
              <a:gd name="adj" fmla="val 2032"/>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8" name="Footer Placeholder 2">
            <a:extLst>
              <a:ext uri="{FF2B5EF4-FFF2-40B4-BE49-F238E27FC236}">
                <a16:creationId xmlns:a16="http://schemas.microsoft.com/office/drawing/2014/main" id="{904BA5AF-15E4-480F-AA8E-0691DD39DFC8}"/>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11" name="TextBox 10">
            <a:extLst>
              <a:ext uri="{FF2B5EF4-FFF2-40B4-BE49-F238E27FC236}">
                <a16:creationId xmlns:a16="http://schemas.microsoft.com/office/drawing/2014/main" id="{6162E27C-1987-40F5-A769-FF9A3748939D}"/>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349364269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preserve="1" userDrawn="1">
  <p:cSld name="SD Big Statement Quote Midnight Gradient">
    <p:bg>
      <p:bgPr>
        <a:gradFill>
          <a:gsLst>
            <a:gs pos="4000">
              <a:srgbClr val="0F3459"/>
            </a:gs>
            <a:gs pos="35000">
              <a:schemeClr val="tx2"/>
            </a:gs>
            <a:gs pos="100000">
              <a:srgbClr val="05111D"/>
            </a:gs>
          </a:gsLst>
          <a:lin ang="2700000" scaled="1"/>
        </a:gra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3E0BC2F2-E7D5-456E-A707-3D5E85BF76D2}"/>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10" name="Text Placeholder 2">
            <a:extLst>
              <a:ext uri="{FF2B5EF4-FFF2-40B4-BE49-F238E27FC236}">
                <a16:creationId xmlns:a16="http://schemas.microsoft.com/office/drawing/2014/main" id="{47597F80-3233-4A24-B364-D3CE4D2E0D64}"/>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Quote attribution</a:t>
            </a:r>
          </a:p>
        </p:txBody>
      </p:sp>
      <p:sp>
        <p:nvSpPr>
          <p:cNvPr id="11" name="Text Placeholder 47">
            <a:extLst>
              <a:ext uri="{FF2B5EF4-FFF2-40B4-BE49-F238E27FC236}">
                <a16:creationId xmlns:a16="http://schemas.microsoft.com/office/drawing/2014/main" id="{92029BF2-073D-4907-B717-01C49791F9EA}"/>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Tree>
    <p:extLst>
      <p:ext uri="{BB962C8B-B14F-4D97-AF65-F5344CB8AC3E}">
        <p14:creationId xmlns:p14="http://schemas.microsoft.com/office/powerpoint/2010/main" val="300285461"/>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showMasterSp="0" preserve="1" userDrawn="1">
  <p:cSld name="SD Big Statement Quote Midnight Gradient Red Text">
    <p:bg>
      <p:bgPr>
        <a:gradFill>
          <a:gsLst>
            <a:gs pos="4000">
              <a:srgbClr val="0F3459"/>
            </a:gs>
            <a:gs pos="35000">
              <a:schemeClr val="tx2"/>
            </a:gs>
            <a:gs pos="100000">
              <a:srgbClr val="05111D"/>
            </a:gs>
          </a:gsLst>
          <a:lin ang="2700000" scaled="1"/>
        </a:gra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3E0BC2F2-E7D5-456E-A707-3D5E85BF76D2}"/>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bg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10" name="Text Placeholder 2">
            <a:extLst>
              <a:ext uri="{FF2B5EF4-FFF2-40B4-BE49-F238E27FC236}">
                <a16:creationId xmlns:a16="http://schemas.microsoft.com/office/drawing/2014/main" id="{6A27B7E2-5374-46BF-874E-25F309D45740}"/>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Quote attribution</a:t>
            </a:r>
          </a:p>
        </p:txBody>
      </p:sp>
      <p:sp>
        <p:nvSpPr>
          <p:cNvPr id="11" name="Text Placeholder 47">
            <a:extLst>
              <a:ext uri="{FF2B5EF4-FFF2-40B4-BE49-F238E27FC236}">
                <a16:creationId xmlns:a16="http://schemas.microsoft.com/office/drawing/2014/main" id="{17E27798-673A-444E-A3F7-F8B33EC19061}"/>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Tree>
    <p:extLst>
      <p:ext uri="{BB962C8B-B14F-4D97-AF65-F5344CB8AC3E}">
        <p14:creationId xmlns:p14="http://schemas.microsoft.com/office/powerpoint/2010/main" val="4245993414"/>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showMasterSp="0" preserve="1" userDrawn="1">
  <p:cSld name="SD Thank You Red">
    <p:bg>
      <p:bgPr>
        <a:solidFill>
          <a:schemeClr val="bg2"/>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48998"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D41220"/>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38" name="TextBox 37">
            <a:extLst>
              <a:ext uri="{FF2B5EF4-FFF2-40B4-BE49-F238E27FC236}">
                <a16:creationId xmlns:a16="http://schemas.microsoft.com/office/drawing/2014/main" id="{5A83A160-D46F-4734-801C-1A888641CFE8}"/>
              </a:ext>
            </a:extLst>
          </p:cNvPr>
          <p:cNvSpPr txBox="1"/>
          <p:nvPr userDrawn="1"/>
        </p:nvSpPr>
        <p:spPr bwMode="gray">
          <a:xfrm>
            <a:off x="847768" y="5687930"/>
            <a:ext cx="3324182" cy="613566"/>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snapdragon.com &amp; snapdragoninsiders.com</a:t>
            </a:r>
          </a:p>
        </p:txBody>
      </p:sp>
      <p:sp>
        <p:nvSpPr>
          <p:cNvPr id="39" name="TextBox 38">
            <a:extLst>
              <a:ext uri="{FF2B5EF4-FFF2-40B4-BE49-F238E27FC236}">
                <a16:creationId xmlns:a16="http://schemas.microsoft.com/office/drawing/2014/main" id="{9E645FF0-4207-4C90-8CE9-2E601D81A337}"/>
              </a:ext>
            </a:extLst>
          </p:cNvPr>
          <p:cNvSpPr txBox="1"/>
          <p:nvPr userDrawn="1"/>
        </p:nvSpPr>
        <p:spPr bwMode="gray">
          <a:xfrm>
            <a:off x="4317547" y="5438386"/>
            <a:ext cx="3395041"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©2018-2022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and Snapdragon are trademarks or registered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of Qualcomm Incorporated. Other products and brand names may</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be trademarks or registered trademarks of their respective owners.</a:t>
            </a:r>
          </a:p>
        </p:txBody>
      </p:sp>
      <p:sp>
        <p:nvSpPr>
          <p:cNvPr id="17" name="TextBox 16">
            <a:extLst>
              <a:ext uri="{FF2B5EF4-FFF2-40B4-BE49-F238E27FC236}">
                <a16:creationId xmlns:a16="http://schemas.microsoft.com/office/drawing/2014/main" id="{F0995CCD-1161-A943-A67A-BEEDC634FB49}"/>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C9111E"/>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C9111E"/>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C9111E"/>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C9111E"/>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C9111E"/>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C9111E"/>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C9111E"/>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C9111E"/>
                </a:solidFill>
                <a:effectLst>
                  <a:innerShdw blurRad="25400" dist="12700" dir="13500000">
                    <a:prstClr val="black">
                      <a:alpha val="50000"/>
                    </a:prstClr>
                  </a:innerShdw>
                </a:effectLst>
                <a:uLnTx/>
                <a:uFillTx/>
              </a:rPr>
              <a:t>u</a:t>
            </a:r>
          </a:p>
        </p:txBody>
      </p:sp>
      <p:sp>
        <p:nvSpPr>
          <p:cNvPr id="20" name="TextBox 19">
            <a:extLst>
              <a:ext uri="{FF2B5EF4-FFF2-40B4-BE49-F238E27FC236}">
                <a16:creationId xmlns:a16="http://schemas.microsoft.com/office/drawing/2014/main" id="{AA6B7D0B-0D2E-95C4-54F6-67F4481BA594}"/>
              </a:ext>
            </a:extLst>
          </p:cNvPr>
          <p:cNvSpPr txBox="1"/>
          <p:nvPr userDrawn="1"/>
        </p:nvSpPr>
        <p:spPr bwMode="gray">
          <a:xfrm>
            <a:off x="7894802" y="5438386"/>
            <a:ext cx="4096646" cy="861774"/>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within the Qualcomm corporate structure, as applicable.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includes our licensing business, QTL, and the vast majority of our patent portfolio.</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 subsidiary of Qualcomm Incorporated, operates,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along with its subsidiaries, substantially all of our engineering, research and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development functions, and substantially all of our products and services businesses,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including our QCT semiconductor business.</a:t>
            </a:r>
          </a:p>
        </p:txBody>
      </p:sp>
      <p:pic>
        <p:nvPicPr>
          <p:cNvPr id="3" name="Picture 2">
            <a:extLst>
              <a:ext uri="{FF2B5EF4-FFF2-40B4-BE49-F238E27FC236}">
                <a16:creationId xmlns:a16="http://schemas.microsoft.com/office/drawing/2014/main" id="{097E1413-3066-9CBC-019E-ABF2282E48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2960" y="5148072"/>
            <a:ext cx="1843820" cy="347472"/>
          </a:xfrm>
          <a:prstGeom prst="rect">
            <a:avLst/>
          </a:prstGeom>
        </p:spPr>
      </p:pic>
      <p:grpSp>
        <p:nvGrpSpPr>
          <p:cNvPr id="16" name="Group 15">
            <a:extLst>
              <a:ext uri="{FF2B5EF4-FFF2-40B4-BE49-F238E27FC236}">
                <a16:creationId xmlns:a16="http://schemas.microsoft.com/office/drawing/2014/main" id="{EEDBF8F0-B7ED-590C-7416-FC57D4AE0403}"/>
              </a:ext>
            </a:extLst>
          </p:cNvPr>
          <p:cNvGrpSpPr/>
          <p:nvPr userDrawn="1"/>
        </p:nvGrpSpPr>
        <p:grpSpPr>
          <a:xfrm>
            <a:off x="1673310" y="5680514"/>
            <a:ext cx="883045" cy="161966"/>
            <a:chOff x="7906823" y="3619162"/>
            <a:chExt cx="883045" cy="161966"/>
          </a:xfrm>
        </p:grpSpPr>
        <p:sp>
          <p:nvSpPr>
            <p:cNvPr id="18" name="Freeform 12">
              <a:extLst>
                <a:ext uri="{FF2B5EF4-FFF2-40B4-BE49-F238E27FC236}">
                  <a16:creationId xmlns:a16="http://schemas.microsoft.com/office/drawing/2014/main" id="{5339DBA6-4436-35F8-6458-51D976548B43}"/>
                </a:ext>
              </a:extLst>
            </p:cNvPr>
            <p:cNvSpPr>
              <a:spLocks noChangeAspect="1"/>
            </p:cNvSpPr>
            <p:nvPr/>
          </p:nvSpPr>
          <p:spPr bwMode="gray">
            <a:xfrm>
              <a:off x="7906823" y="3631565"/>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1" name="Group 5">
              <a:extLst>
                <a:ext uri="{FF2B5EF4-FFF2-40B4-BE49-F238E27FC236}">
                  <a16:creationId xmlns:a16="http://schemas.microsoft.com/office/drawing/2014/main" id="{8CED0221-91B0-9F8B-12BC-AB1F51D18FB7}"/>
                </a:ext>
              </a:extLst>
            </p:cNvPr>
            <p:cNvGrpSpPr>
              <a:grpSpLocks noChangeAspect="1"/>
            </p:cNvGrpSpPr>
            <p:nvPr/>
          </p:nvGrpSpPr>
          <p:grpSpPr bwMode="gray">
            <a:xfrm>
              <a:off x="8147208" y="3631565"/>
              <a:ext cx="138792" cy="137160"/>
              <a:chOff x="3331" y="1656"/>
              <a:chExt cx="1020" cy="1008"/>
            </a:xfrm>
            <a:solidFill>
              <a:schemeClr val="bg1"/>
            </a:solidFill>
          </p:grpSpPr>
          <p:sp>
            <p:nvSpPr>
              <p:cNvPr id="25" name="Freeform 6">
                <a:extLst>
                  <a:ext uri="{FF2B5EF4-FFF2-40B4-BE49-F238E27FC236}">
                    <a16:creationId xmlns:a16="http://schemas.microsoft.com/office/drawing/2014/main" id="{BCA829DF-853B-EB6C-28D9-00E3337DE072}"/>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26" name="Freeform 7">
                <a:extLst>
                  <a:ext uri="{FF2B5EF4-FFF2-40B4-BE49-F238E27FC236}">
                    <a16:creationId xmlns:a16="http://schemas.microsoft.com/office/drawing/2014/main" id="{8DAC9D6B-FD72-B27B-BA8D-F5EB518B5C89}"/>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pic>
          <p:nvPicPr>
            <p:cNvPr id="22" name="Graphic 21">
              <a:extLst>
                <a:ext uri="{FF2B5EF4-FFF2-40B4-BE49-F238E27FC236}">
                  <a16:creationId xmlns:a16="http://schemas.microsoft.com/office/drawing/2014/main" id="{E35F2244-7462-D33F-31FD-185CFCD5C66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57594" y="3631565"/>
              <a:ext cx="198713" cy="137160"/>
            </a:xfrm>
            <a:prstGeom prst="rect">
              <a:avLst/>
            </a:prstGeom>
          </p:spPr>
        </p:pic>
        <p:pic>
          <p:nvPicPr>
            <p:cNvPr id="23" name="Graphic 22">
              <a:extLst>
                <a:ext uri="{FF2B5EF4-FFF2-40B4-BE49-F238E27FC236}">
                  <a16:creationId xmlns:a16="http://schemas.microsoft.com/office/drawing/2014/main" id="{1991C727-8EF3-B323-1327-98E3279A9967}"/>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27902" y="3619162"/>
              <a:ext cx="161966" cy="161966"/>
            </a:xfrm>
            <a:prstGeom prst="rect">
              <a:avLst/>
            </a:prstGeom>
          </p:spPr>
        </p:pic>
      </p:grpSp>
    </p:spTree>
    <p:extLst>
      <p:ext uri="{BB962C8B-B14F-4D97-AF65-F5344CB8AC3E}">
        <p14:creationId xmlns:p14="http://schemas.microsoft.com/office/powerpoint/2010/main" val="1367457531"/>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preserve="1" userDrawn="1">
  <p:cSld name="SD Thank You White">
    <p:bg>
      <p:bgPr>
        <a:solidFill>
          <a:srgbClr val="FFFFFF"/>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bg1"/>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44" name="TextBox 43">
            <a:extLst>
              <a:ext uri="{FF2B5EF4-FFF2-40B4-BE49-F238E27FC236}">
                <a16:creationId xmlns:a16="http://schemas.microsoft.com/office/drawing/2014/main" id="{7E26BA33-6378-4AEA-8D5E-1735165C76C7}"/>
              </a:ext>
            </a:extLst>
          </p:cNvPr>
          <p:cNvSpPr txBox="1"/>
          <p:nvPr userDrawn="1"/>
        </p:nvSpPr>
        <p:spPr bwMode="gray">
          <a:xfrm>
            <a:off x="847768" y="5687930"/>
            <a:ext cx="3355932" cy="613566"/>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snapdragon.com &amp; snapdragoninsiders.com</a:t>
            </a:r>
          </a:p>
        </p:txBody>
      </p:sp>
      <p:sp>
        <p:nvSpPr>
          <p:cNvPr id="26" name="TextBox 25">
            <a:extLst>
              <a:ext uri="{FF2B5EF4-FFF2-40B4-BE49-F238E27FC236}">
                <a16:creationId xmlns:a16="http://schemas.microsoft.com/office/drawing/2014/main" id="{9E80EF5E-5AD8-4C4F-8447-CFEB663B5E20}"/>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chemeClr val="accent6">
                    <a:lumMod val="20000"/>
                    <a:lumOff val="8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chemeClr val="accent6">
                    <a:lumMod val="20000"/>
                    <a:lumOff val="8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chemeClr val="accent6">
                    <a:lumMod val="20000"/>
                    <a:lumOff val="8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chemeClr val="accent6">
                    <a:lumMod val="20000"/>
                    <a:lumOff val="8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chemeClr val="accent6">
                    <a:lumMod val="20000"/>
                    <a:lumOff val="8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chemeClr val="accent6">
                    <a:lumMod val="20000"/>
                    <a:lumOff val="8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chemeClr val="accent6">
                    <a:lumMod val="20000"/>
                    <a:lumOff val="8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chemeClr val="accent6">
                    <a:lumMod val="20000"/>
                    <a:lumOff val="80000"/>
                  </a:schemeClr>
                </a:solidFill>
                <a:effectLst>
                  <a:innerShdw blurRad="25400" dist="12700" dir="13500000">
                    <a:prstClr val="black">
                      <a:alpha val="50000"/>
                    </a:prstClr>
                  </a:innerShdw>
                </a:effectLst>
                <a:uLnTx/>
                <a:uFillTx/>
              </a:rPr>
              <a:t>u</a:t>
            </a:r>
          </a:p>
        </p:txBody>
      </p:sp>
      <p:pic>
        <p:nvPicPr>
          <p:cNvPr id="3" name="Picture 2">
            <a:extLst>
              <a:ext uri="{FF2B5EF4-FFF2-40B4-BE49-F238E27FC236}">
                <a16:creationId xmlns:a16="http://schemas.microsoft.com/office/drawing/2014/main" id="{3E315087-CE08-1290-C75D-4EE03AD25F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2960" y="5148072"/>
            <a:ext cx="1843820" cy="347472"/>
          </a:xfrm>
          <a:prstGeom prst="rect">
            <a:avLst/>
          </a:prstGeom>
        </p:spPr>
      </p:pic>
      <p:grpSp>
        <p:nvGrpSpPr>
          <p:cNvPr id="18" name="Group 17">
            <a:extLst>
              <a:ext uri="{FF2B5EF4-FFF2-40B4-BE49-F238E27FC236}">
                <a16:creationId xmlns:a16="http://schemas.microsoft.com/office/drawing/2014/main" id="{0A28ACFB-1767-8558-133E-CF8F4517B1E2}"/>
              </a:ext>
            </a:extLst>
          </p:cNvPr>
          <p:cNvGrpSpPr/>
          <p:nvPr userDrawn="1"/>
        </p:nvGrpSpPr>
        <p:grpSpPr>
          <a:xfrm>
            <a:off x="1673310" y="5680514"/>
            <a:ext cx="883045" cy="161966"/>
            <a:chOff x="7906823" y="3619162"/>
            <a:chExt cx="883045" cy="161966"/>
          </a:xfrm>
          <a:solidFill>
            <a:schemeClr val="tx2"/>
          </a:solidFill>
        </p:grpSpPr>
        <p:sp>
          <p:nvSpPr>
            <p:cNvPr id="19" name="Freeform 12">
              <a:extLst>
                <a:ext uri="{FF2B5EF4-FFF2-40B4-BE49-F238E27FC236}">
                  <a16:creationId xmlns:a16="http://schemas.microsoft.com/office/drawing/2014/main" id="{E88FDBDE-81A9-2B82-E565-BF1030A462AA}"/>
                </a:ext>
              </a:extLst>
            </p:cNvPr>
            <p:cNvSpPr>
              <a:spLocks noChangeAspect="1"/>
            </p:cNvSpPr>
            <p:nvPr/>
          </p:nvSpPr>
          <p:spPr bwMode="gray">
            <a:xfrm>
              <a:off x="7906823" y="3631565"/>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0" name="Group 5">
              <a:extLst>
                <a:ext uri="{FF2B5EF4-FFF2-40B4-BE49-F238E27FC236}">
                  <a16:creationId xmlns:a16="http://schemas.microsoft.com/office/drawing/2014/main" id="{8EDB353E-78D6-2D53-7EB5-D1717266CC07}"/>
                </a:ext>
              </a:extLst>
            </p:cNvPr>
            <p:cNvGrpSpPr>
              <a:grpSpLocks noChangeAspect="1"/>
            </p:cNvGrpSpPr>
            <p:nvPr/>
          </p:nvGrpSpPr>
          <p:grpSpPr bwMode="gray">
            <a:xfrm>
              <a:off x="8147208" y="3631565"/>
              <a:ext cx="138792" cy="137160"/>
              <a:chOff x="3331" y="1656"/>
              <a:chExt cx="1020" cy="1008"/>
            </a:xfrm>
            <a:grpFill/>
          </p:grpSpPr>
          <p:sp>
            <p:nvSpPr>
              <p:cNvPr id="23" name="Freeform 6">
                <a:extLst>
                  <a:ext uri="{FF2B5EF4-FFF2-40B4-BE49-F238E27FC236}">
                    <a16:creationId xmlns:a16="http://schemas.microsoft.com/office/drawing/2014/main" id="{90AA4090-A6FF-1DAB-E494-4B9A8884EE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29" name="Freeform 7">
                <a:extLst>
                  <a:ext uri="{FF2B5EF4-FFF2-40B4-BE49-F238E27FC236}">
                    <a16:creationId xmlns:a16="http://schemas.microsoft.com/office/drawing/2014/main" id="{973D1104-63EC-99F0-2204-88DA4159F473}"/>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pic>
          <p:nvPicPr>
            <p:cNvPr id="21" name="Graphic 20">
              <a:extLst>
                <a:ext uri="{FF2B5EF4-FFF2-40B4-BE49-F238E27FC236}">
                  <a16:creationId xmlns:a16="http://schemas.microsoft.com/office/drawing/2014/main" id="{90F8BFE5-03A5-A328-C156-0B3F225197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57594" y="3631565"/>
              <a:ext cx="198713" cy="137160"/>
            </a:xfrm>
            <a:prstGeom prst="rect">
              <a:avLst/>
            </a:prstGeom>
          </p:spPr>
        </p:pic>
        <p:pic>
          <p:nvPicPr>
            <p:cNvPr id="22" name="Graphic 21">
              <a:extLst>
                <a:ext uri="{FF2B5EF4-FFF2-40B4-BE49-F238E27FC236}">
                  <a16:creationId xmlns:a16="http://schemas.microsoft.com/office/drawing/2014/main" id="{5F4413BE-6AC2-E4D6-13E8-EE6A21C40B2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27902" y="3619162"/>
              <a:ext cx="161966" cy="161966"/>
            </a:xfrm>
            <a:prstGeom prst="rect">
              <a:avLst/>
            </a:prstGeom>
          </p:spPr>
        </p:pic>
      </p:grpSp>
      <p:sp>
        <p:nvSpPr>
          <p:cNvPr id="25" name="TextBox 24">
            <a:extLst>
              <a:ext uri="{FF2B5EF4-FFF2-40B4-BE49-F238E27FC236}">
                <a16:creationId xmlns:a16="http://schemas.microsoft.com/office/drawing/2014/main" id="{9B0E48E1-C592-03EF-85E9-8D15C48A9B23}"/>
              </a:ext>
            </a:extLst>
          </p:cNvPr>
          <p:cNvSpPr txBox="1"/>
          <p:nvPr userDrawn="1"/>
        </p:nvSpPr>
        <p:spPr bwMode="gray">
          <a:xfrm>
            <a:off x="4317547" y="5438386"/>
            <a:ext cx="3395041"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©2018-2022 Qualcomm Technologies, Inc. and/or its affiliated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Qualcomm and Snapdragon are trademarks or registered trademarks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of Qualcomm Incorporated. Other products and brand names may</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be trademarks or registered trademarks of their respective owners.</a:t>
            </a:r>
          </a:p>
        </p:txBody>
      </p:sp>
      <p:sp>
        <p:nvSpPr>
          <p:cNvPr id="27" name="TextBox 26">
            <a:extLst>
              <a:ext uri="{FF2B5EF4-FFF2-40B4-BE49-F238E27FC236}">
                <a16:creationId xmlns:a16="http://schemas.microsoft.com/office/drawing/2014/main" id="{FA42F64C-934C-104B-6AC7-096F691F5648}"/>
              </a:ext>
            </a:extLst>
          </p:cNvPr>
          <p:cNvSpPr txBox="1"/>
          <p:nvPr userDrawn="1"/>
        </p:nvSpPr>
        <p:spPr bwMode="gray">
          <a:xfrm>
            <a:off x="7894802" y="5438386"/>
            <a:ext cx="4096646" cy="861774"/>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and/or other subsidiaries or business units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within the Qualcomm corporate structure, as applicable.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includes our licensing business, QTL, and the vast majority of our patent portfolio.</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 subsidiary of Qualcomm Incorporated, operates,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along with its subsidiaries, substantially all of our engineering, research and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development functions, and substantially all of our products and services businesses,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including our QCT semiconductor business.</a:t>
            </a:r>
          </a:p>
        </p:txBody>
      </p:sp>
    </p:spTree>
    <p:extLst>
      <p:ext uri="{BB962C8B-B14F-4D97-AF65-F5344CB8AC3E}">
        <p14:creationId xmlns:p14="http://schemas.microsoft.com/office/powerpoint/2010/main" val="2993428635"/>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showMasterSp="0" preserve="1" userDrawn="1">
  <p:cSld name="SD Thank You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169C4E2-C712-43C2-81F7-333C1C705928}"/>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60000"/>
              <a:lumOff val="4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96000"/>
              </a:lnSpc>
              <a:spcBef>
                <a:spcPts val="0"/>
              </a:spcBef>
              <a:spcAft>
                <a:spcPts val="0"/>
              </a:spcAft>
              <a:buClrTx/>
              <a:buSzTx/>
              <a:buFontTx/>
              <a:buNone/>
              <a:tabLst/>
            </a:pPr>
            <a:endParaRPr kumimoji="0" lang="en-US" b="0" i="0" u="none" strike="noStrike" cap="none" spc="0" normalizeH="0" baseline="0" err="1">
              <a:ln>
                <a:noFill/>
              </a:ln>
              <a:solidFill>
                <a:srgbClr val="0B2742"/>
              </a:solidFill>
              <a:effectLst/>
              <a:uLnTx/>
              <a:uFillTx/>
              <a:latin typeface="Microsoft Sans Serif"/>
              <a:cs typeface="Microsoft Sans Serif" panose="020B0604020202020204" pitchFamily="34" charset="0"/>
            </a:endParaRPr>
          </a:p>
        </p:txBody>
      </p:sp>
      <p:sp>
        <p:nvSpPr>
          <p:cNvPr id="38" name="TextBox 37">
            <a:extLst>
              <a:ext uri="{FF2B5EF4-FFF2-40B4-BE49-F238E27FC236}">
                <a16:creationId xmlns:a16="http://schemas.microsoft.com/office/drawing/2014/main" id="{7B0A0F38-A166-4E1D-966C-05E6318A1E66}"/>
              </a:ext>
            </a:extLst>
          </p:cNvPr>
          <p:cNvSpPr txBox="1"/>
          <p:nvPr userDrawn="1"/>
        </p:nvSpPr>
        <p:spPr bwMode="gray">
          <a:xfrm>
            <a:off x="847768" y="5687930"/>
            <a:ext cx="3463882" cy="613566"/>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snapdragon.com &amp; snapdragoninsiders.com</a:t>
            </a:r>
          </a:p>
        </p:txBody>
      </p:sp>
      <p:sp>
        <p:nvSpPr>
          <p:cNvPr id="18" name="TextBox 17">
            <a:extLst>
              <a:ext uri="{FF2B5EF4-FFF2-40B4-BE49-F238E27FC236}">
                <a16:creationId xmlns:a16="http://schemas.microsoft.com/office/drawing/2014/main" id="{84B01FB6-EA3D-8A4A-9948-A84C6941E09C}"/>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CAD2E0"/>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CAD2E0"/>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CAD2E0"/>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CAD2E0"/>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CAD2E0"/>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u</a:t>
            </a:r>
          </a:p>
        </p:txBody>
      </p:sp>
      <p:pic>
        <p:nvPicPr>
          <p:cNvPr id="28" name="Picture 27">
            <a:extLst>
              <a:ext uri="{FF2B5EF4-FFF2-40B4-BE49-F238E27FC236}">
                <a16:creationId xmlns:a16="http://schemas.microsoft.com/office/drawing/2014/main" id="{E5B7EB14-87A7-11E3-4F1E-1E8381F0F6E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2960" y="5148072"/>
            <a:ext cx="1843820" cy="347472"/>
          </a:xfrm>
          <a:prstGeom prst="rect">
            <a:avLst/>
          </a:prstGeom>
        </p:spPr>
      </p:pic>
      <p:grpSp>
        <p:nvGrpSpPr>
          <p:cNvPr id="27" name="Group 26">
            <a:extLst>
              <a:ext uri="{FF2B5EF4-FFF2-40B4-BE49-F238E27FC236}">
                <a16:creationId xmlns:a16="http://schemas.microsoft.com/office/drawing/2014/main" id="{0F27D979-BE65-06FD-023E-F7A3C642A0E0}"/>
              </a:ext>
            </a:extLst>
          </p:cNvPr>
          <p:cNvGrpSpPr/>
          <p:nvPr userDrawn="1"/>
        </p:nvGrpSpPr>
        <p:grpSpPr>
          <a:xfrm>
            <a:off x="1673310" y="5680514"/>
            <a:ext cx="883045" cy="161966"/>
            <a:chOff x="7906823" y="3619162"/>
            <a:chExt cx="883045" cy="161966"/>
          </a:xfrm>
          <a:solidFill>
            <a:schemeClr val="tx2"/>
          </a:solidFill>
        </p:grpSpPr>
        <p:sp>
          <p:nvSpPr>
            <p:cNvPr id="29" name="Freeform 12">
              <a:extLst>
                <a:ext uri="{FF2B5EF4-FFF2-40B4-BE49-F238E27FC236}">
                  <a16:creationId xmlns:a16="http://schemas.microsoft.com/office/drawing/2014/main" id="{C163B9EC-D897-5F9F-302B-0558F7936C18}"/>
                </a:ext>
              </a:extLst>
            </p:cNvPr>
            <p:cNvSpPr>
              <a:spLocks noChangeAspect="1"/>
            </p:cNvSpPr>
            <p:nvPr/>
          </p:nvSpPr>
          <p:spPr bwMode="gray">
            <a:xfrm>
              <a:off x="7906823" y="3631565"/>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0" name="Group 5">
              <a:extLst>
                <a:ext uri="{FF2B5EF4-FFF2-40B4-BE49-F238E27FC236}">
                  <a16:creationId xmlns:a16="http://schemas.microsoft.com/office/drawing/2014/main" id="{A5782D74-4A6A-02A0-3DAA-A41EB7223AA4}"/>
                </a:ext>
              </a:extLst>
            </p:cNvPr>
            <p:cNvGrpSpPr>
              <a:grpSpLocks noChangeAspect="1"/>
            </p:cNvGrpSpPr>
            <p:nvPr/>
          </p:nvGrpSpPr>
          <p:grpSpPr bwMode="gray">
            <a:xfrm>
              <a:off x="8147208" y="3631565"/>
              <a:ext cx="138792" cy="137160"/>
              <a:chOff x="3331" y="1656"/>
              <a:chExt cx="1020" cy="1008"/>
            </a:xfrm>
            <a:grpFill/>
          </p:grpSpPr>
          <p:sp>
            <p:nvSpPr>
              <p:cNvPr id="33" name="Freeform 6">
                <a:extLst>
                  <a:ext uri="{FF2B5EF4-FFF2-40B4-BE49-F238E27FC236}">
                    <a16:creationId xmlns:a16="http://schemas.microsoft.com/office/drawing/2014/main" id="{6978AF0B-03AE-DBE3-8CF7-D7BC42516B78}"/>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34" name="Freeform 7">
                <a:extLst>
                  <a:ext uri="{FF2B5EF4-FFF2-40B4-BE49-F238E27FC236}">
                    <a16:creationId xmlns:a16="http://schemas.microsoft.com/office/drawing/2014/main" id="{58C79AB4-458B-039B-14C2-5C572AECFD99}"/>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pic>
          <p:nvPicPr>
            <p:cNvPr id="31" name="Graphic 30">
              <a:extLst>
                <a:ext uri="{FF2B5EF4-FFF2-40B4-BE49-F238E27FC236}">
                  <a16:creationId xmlns:a16="http://schemas.microsoft.com/office/drawing/2014/main" id="{E6985FE9-3B55-32D4-DF37-ED6019EB5CC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57594" y="3631565"/>
              <a:ext cx="198713" cy="137160"/>
            </a:xfrm>
            <a:prstGeom prst="rect">
              <a:avLst/>
            </a:prstGeom>
          </p:spPr>
        </p:pic>
        <p:pic>
          <p:nvPicPr>
            <p:cNvPr id="32" name="Graphic 31">
              <a:extLst>
                <a:ext uri="{FF2B5EF4-FFF2-40B4-BE49-F238E27FC236}">
                  <a16:creationId xmlns:a16="http://schemas.microsoft.com/office/drawing/2014/main" id="{28547C7B-FA91-CCDC-834E-0488679F4E4C}"/>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27902" y="3619162"/>
              <a:ext cx="161966" cy="161966"/>
            </a:xfrm>
            <a:prstGeom prst="rect">
              <a:avLst/>
            </a:prstGeom>
          </p:spPr>
        </p:pic>
      </p:grpSp>
      <p:sp>
        <p:nvSpPr>
          <p:cNvPr id="20" name="TextBox 19">
            <a:extLst>
              <a:ext uri="{FF2B5EF4-FFF2-40B4-BE49-F238E27FC236}">
                <a16:creationId xmlns:a16="http://schemas.microsoft.com/office/drawing/2014/main" id="{FFDBC82C-7176-8B19-35BC-20C22280C2D0}"/>
              </a:ext>
            </a:extLst>
          </p:cNvPr>
          <p:cNvSpPr txBox="1"/>
          <p:nvPr userDrawn="1"/>
        </p:nvSpPr>
        <p:spPr bwMode="gray">
          <a:xfrm>
            <a:off x="4317547" y="5438386"/>
            <a:ext cx="3395041"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©2018-2022 Qualcomm Technologies, Inc. and/or its affiliated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Qualcomm and Snapdragon are trademarks or registered trademarks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of Qualcomm Incorporated. Other products and brand names may</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be trademarks or registered trademarks of their respective owners.</a:t>
            </a:r>
          </a:p>
        </p:txBody>
      </p:sp>
      <p:sp>
        <p:nvSpPr>
          <p:cNvPr id="21" name="TextBox 20">
            <a:extLst>
              <a:ext uri="{FF2B5EF4-FFF2-40B4-BE49-F238E27FC236}">
                <a16:creationId xmlns:a16="http://schemas.microsoft.com/office/drawing/2014/main" id="{765F7F8A-FDA6-22FB-4B14-11C419F056AA}"/>
              </a:ext>
            </a:extLst>
          </p:cNvPr>
          <p:cNvSpPr txBox="1"/>
          <p:nvPr userDrawn="1"/>
        </p:nvSpPr>
        <p:spPr bwMode="gray">
          <a:xfrm>
            <a:off x="7894802" y="5438386"/>
            <a:ext cx="4096646" cy="861774"/>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and/or other subsidiaries or business units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within the Qualcomm corporate structure, as applicable.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includes our licensing business, QTL, and the vast majority of our patent portfolio.</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 subsidiary of Qualcomm Incorporated, operates,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along with its subsidiaries, substantially all of our engineering, research and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development functions, and substantially all of our products and services businesses,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including our QCT semiconductor business.</a:t>
            </a:r>
          </a:p>
        </p:txBody>
      </p:sp>
    </p:spTree>
    <p:extLst>
      <p:ext uri="{BB962C8B-B14F-4D97-AF65-F5344CB8AC3E}">
        <p14:creationId xmlns:p14="http://schemas.microsoft.com/office/powerpoint/2010/main" val="24313043"/>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preserve="1" userDrawn="1">
  <p:cSld name="SD Thank You Gunmetal">
    <p:bg>
      <p:bgPr>
        <a:solidFill>
          <a:schemeClr val="accent5"/>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44536C"/>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44" name="TextBox 43">
            <a:extLst>
              <a:ext uri="{FF2B5EF4-FFF2-40B4-BE49-F238E27FC236}">
                <a16:creationId xmlns:a16="http://schemas.microsoft.com/office/drawing/2014/main" id="{22F70D0A-56DD-483C-9B92-40FB17FA7A59}"/>
              </a:ext>
            </a:extLst>
          </p:cNvPr>
          <p:cNvSpPr txBox="1"/>
          <p:nvPr userDrawn="1"/>
        </p:nvSpPr>
        <p:spPr bwMode="gray">
          <a:xfrm>
            <a:off x="847767" y="5687930"/>
            <a:ext cx="3327357" cy="613566"/>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snapdragon.com &amp; snapdragoninsiders.com</a:t>
            </a:r>
          </a:p>
        </p:txBody>
      </p:sp>
      <p:sp>
        <p:nvSpPr>
          <p:cNvPr id="17" name="TextBox 16">
            <a:extLst>
              <a:ext uri="{FF2B5EF4-FFF2-40B4-BE49-F238E27FC236}">
                <a16:creationId xmlns:a16="http://schemas.microsoft.com/office/drawing/2014/main" id="{C9F9697D-5F59-614B-BC89-2CD5217CBA57}"/>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3F4D6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3F4D63"/>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3F4D63"/>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3F4D6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3F4D6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u</a:t>
            </a:r>
          </a:p>
        </p:txBody>
      </p:sp>
      <p:pic>
        <p:nvPicPr>
          <p:cNvPr id="18" name="Picture 17">
            <a:extLst>
              <a:ext uri="{FF2B5EF4-FFF2-40B4-BE49-F238E27FC236}">
                <a16:creationId xmlns:a16="http://schemas.microsoft.com/office/drawing/2014/main" id="{DFE0751D-9153-C8C6-C2ED-D7BF2532AB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2960" y="5148072"/>
            <a:ext cx="1843820" cy="347472"/>
          </a:xfrm>
          <a:prstGeom prst="rect">
            <a:avLst/>
          </a:prstGeom>
        </p:spPr>
      </p:pic>
      <p:grpSp>
        <p:nvGrpSpPr>
          <p:cNvPr id="19" name="Group 18">
            <a:extLst>
              <a:ext uri="{FF2B5EF4-FFF2-40B4-BE49-F238E27FC236}">
                <a16:creationId xmlns:a16="http://schemas.microsoft.com/office/drawing/2014/main" id="{8FE969D9-7157-36FE-CF65-33E551BE3900}"/>
              </a:ext>
            </a:extLst>
          </p:cNvPr>
          <p:cNvGrpSpPr/>
          <p:nvPr userDrawn="1"/>
        </p:nvGrpSpPr>
        <p:grpSpPr>
          <a:xfrm>
            <a:off x="1673310" y="5680514"/>
            <a:ext cx="883045" cy="161966"/>
            <a:chOff x="7906823" y="3619162"/>
            <a:chExt cx="883045" cy="161966"/>
          </a:xfrm>
        </p:grpSpPr>
        <p:sp>
          <p:nvSpPr>
            <p:cNvPr id="20" name="Freeform 12">
              <a:extLst>
                <a:ext uri="{FF2B5EF4-FFF2-40B4-BE49-F238E27FC236}">
                  <a16:creationId xmlns:a16="http://schemas.microsoft.com/office/drawing/2014/main" id="{BBC80F60-F568-0B31-EAA1-4F378517F5E9}"/>
                </a:ext>
              </a:extLst>
            </p:cNvPr>
            <p:cNvSpPr>
              <a:spLocks noChangeAspect="1"/>
            </p:cNvSpPr>
            <p:nvPr/>
          </p:nvSpPr>
          <p:spPr bwMode="gray">
            <a:xfrm>
              <a:off x="7906823" y="3631565"/>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1" name="Group 5">
              <a:extLst>
                <a:ext uri="{FF2B5EF4-FFF2-40B4-BE49-F238E27FC236}">
                  <a16:creationId xmlns:a16="http://schemas.microsoft.com/office/drawing/2014/main" id="{40AF7CF7-57EE-E106-4454-AB60F08097D8}"/>
                </a:ext>
              </a:extLst>
            </p:cNvPr>
            <p:cNvGrpSpPr>
              <a:grpSpLocks noChangeAspect="1"/>
            </p:cNvGrpSpPr>
            <p:nvPr/>
          </p:nvGrpSpPr>
          <p:grpSpPr bwMode="gray">
            <a:xfrm>
              <a:off x="8147208" y="3631565"/>
              <a:ext cx="138792" cy="137160"/>
              <a:chOff x="3331" y="1656"/>
              <a:chExt cx="1020" cy="1008"/>
            </a:xfrm>
            <a:solidFill>
              <a:schemeClr val="bg1"/>
            </a:solidFill>
          </p:grpSpPr>
          <p:sp>
            <p:nvSpPr>
              <p:cNvPr id="28" name="Freeform 6">
                <a:extLst>
                  <a:ext uri="{FF2B5EF4-FFF2-40B4-BE49-F238E27FC236}">
                    <a16:creationId xmlns:a16="http://schemas.microsoft.com/office/drawing/2014/main" id="{CD1B5FC6-C922-EF71-078B-9ABA8C5DD3BA}"/>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34" name="Freeform 7">
                <a:extLst>
                  <a:ext uri="{FF2B5EF4-FFF2-40B4-BE49-F238E27FC236}">
                    <a16:creationId xmlns:a16="http://schemas.microsoft.com/office/drawing/2014/main" id="{0AA5E281-185F-E9ED-4F46-B94C425FF2A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pic>
          <p:nvPicPr>
            <p:cNvPr id="22" name="Graphic 21">
              <a:extLst>
                <a:ext uri="{FF2B5EF4-FFF2-40B4-BE49-F238E27FC236}">
                  <a16:creationId xmlns:a16="http://schemas.microsoft.com/office/drawing/2014/main" id="{5CE00529-A4FA-8A31-D759-541F4EE6FDF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57594" y="3631565"/>
              <a:ext cx="198713" cy="137160"/>
            </a:xfrm>
            <a:prstGeom prst="rect">
              <a:avLst/>
            </a:prstGeom>
          </p:spPr>
        </p:pic>
        <p:pic>
          <p:nvPicPr>
            <p:cNvPr id="23" name="Graphic 22">
              <a:extLst>
                <a:ext uri="{FF2B5EF4-FFF2-40B4-BE49-F238E27FC236}">
                  <a16:creationId xmlns:a16="http://schemas.microsoft.com/office/drawing/2014/main" id="{4585B54E-8D9E-ACBD-0D12-EE21A0294DF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27902" y="3619162"/>
              <a:ext cx="161966" cy="161966"/>
            </a:xfrm>
            <a:prstGeom prst="rect">
              <a:avLst/>
            </a:prstGeom>
          </p:spPr>
        </p:pic>
      </p:grpSp>
      <p:sp>
        <p:nvSpPr>
          <p:cNvPr id="26" name="TextBox 25">
            <a:extLst>
              <a:ext uri="{FF2B5EF4-FFF2-40B4-BE49-F238E27FC236}">
                <a16:creationId xmlns:a16="http://schemas.microsoft.com/office/drawing/2014/main" id="{50BC99B3-5B0A-7B43-408D-E0845A61AA42}"/>
              </a:ext>
            </a:extLst>
          </p:cNvPr>
          <p:cNvSpPr txBox="1"/>
          <p:nvPr userDrawn="1"/>
        </p:nvSpPr>
        <p:spPr bwMode="gray">
          <a:xfrm>
            <a:off x="4317547" y="5438386"/>
            <a:ext cx="3395041"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©2018-2022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and Snapdragon are trademarks or registered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of Qualcomm Incorporated. Other products and brand names may</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be trademarks or registered trademarks of their respective owners.</a:t>
            </a:r>
          </a:p>
        </p:txBody>
      </p:sp>
      <p:sp>
        <p:nvSpPr>
          <p:cNvPr id="27" name="TextBox 26">
            <a:extLst>
              <a:ext uri="{FF2B5EF4-FFF2-40B4-BE49-F238E27FC236}">
                <a16:creationId xmlns:a16="http://schemas.microsoft.com/office/drawing/2014/main" id="{13965EF0-1EDF-3A1A-D27B-DC74058E638C}"/>
              </a:ext>
            </a:extLst>
          </p:cNvPr>
          <p:cNvSpPr txBox="1"/>
          <p:nvPr userDrawn="1"/>
        </p:nvSpPr>
        <p:spPr bwMode="gray">
          <a:xfrm>
            <a:off x="7894802" y="5438386"/>
            <a:ext cx="4096646" cy="861774"/>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within the Qualcomm corporate structure, as applicable.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includes our licensing business, QTL, and the vast majority of our patent portfolio.</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 subsidiary of Qualcomm Incorporated, operates,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along with its subsidiaries, substantially all of our engineering, research and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development functions, and substantially all of our products and services businesses,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including our QCT semiconductor business.</a:t>
            </a:r>
          </a:p>
        </p:txBody>
      </p:sp>
    </p:spTree>
    <p:extLst>
      <p:ext uri="{BB962C8B-B14F-4D97-AF65-F5344CB8AC3E}">
        <p14:creationId xmlns:p14="http://schemas.microsoft.com/office/powerpoint/2010/main" val="3341375590"/>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preserve="1" userDrawn="1">
  <p:cSld name="SD Thank You Midnight">
    <p:bg>
      <p:bgPr>
        <a:solidFill>
          <a:schemeClr val="tx2"/>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091F35"/>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38" name="TextBox 37">
            <a:extLst>
              <a:ext uri="{FF2B5EF4-FFF2-40B4-BE49-F238E27FC236}">
                <a16:creationId xmlns:a16="http://schemas.microsoft.com/office/drawing/2014/main" id="{5A83A160-D46F-4734-801C-1A888641CFE8}"/>
              </a:ext>
            </a:extLst>
          </p:cNvPr>
          <p:cNvSpPr txBox="1"/>
          <p:nvPr userDrawn="1"/>
        </p:nvSpPr>
        <p:spPr bwMode="gray">
          <a:xfrm>
            <a:off x="847767" y="5687930"/>
            <a:ext cx="3384507" cy="613566"/>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snapdragon.com &amp; snapdragoninsiders.com</a:t>
            </a:r>
          </a:p>
        </p:txBody>
      </p:sp>
      <p:sp>
        <p:nvSpPr>
          <p:cNvPr id="17" name="TextBox 16">
            <a:extLst>
              <a:ext uri="{FF2B5EF4-FFF2-40B4-BE49-F238E27FC236}">
                <a16:creationId xmlns:a16="http://schemas.microsoft.com/office/drawing/2014/main" id="{88F96979-71AD-F74C-9C4A-10AFBEB8E8A6}"/>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chemeClr val="accent6">
                    <a:lumMod val="5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chemeClr val="accent6">
                    <a:lumMod val="5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chemeClr val="accent6">
                    <a:lumMod val="5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chemeClr val="accent6">
                    <a:lumMod val="5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chemeClr val="accent6">
                    <a:lumMod val="5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u</a:t>
            </a:r>
          </a:p>
        </p:txBody>
      </p:sp>
      <p:pic>
        <p:nvPicPr>
          <p:cNvPr id="18" name="Picture 17">
            <a:extLst>
              <a:ext uri="{FF2B5EF4-FFF2-40B4-BE49-F238E27FC236}">
                <a16:creationId xmlns:a16="http://schemas.microsoft.com/office/drawing/2014/main" id="{494AB793-75DE-5E86-A56E-CA01A7C0D55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2960" y="5148072"/>
            <a:ext cx="1843820" cy="347472"/>
          </a:xfrm>
          <a:prstGeom prst="rect">
            <a:avLst/>
          </a:prstGeom>
        </p:spPr>
      </p:pic>
      <p:grpSp>
        <p:nvGrpSpPr>
          <p:cNvPr id="27" name="Group 26">
            <a:extLst>
              <a:ext uri="{FF2B5EF4-FFF2-40B4-BE49-F238E27FC236}">
                <a16:creationId xmlns:a16="http://schemas.microsoft.com/office/drawing/2014/main" id="{D0842190-8CAB-FD82-628A-C1942D3A3410}"/>
              </a:ext>
            </a:extLst>
          </p:cNvPr>
          <p:cNvGrpSpPr/>
          <p:nvPr userDrawn="1"/>
        </p:nvGrpSpPr>
        <p:grpSpPr>
          <a:xfrm>
            <a:off x="1673310" y="5680514"/>
            <a:ext cx="883045" cy="161966"/>
            <a:chOff x="7906823" y="3619162"/>
            <a:chExt cx="883045" cy="161966"/>
          </a:xfrm>
        </p:grpSpPr>
        <p:sp>
          <p:nvSpPr>
            <p:cNvPr id="28" name="Freeform 12">
              <a:extLst>
                <a:ext uri="{FF2B5EF4-FFF2-40B4-BE49-F238E27FC236}">
                  <a16:creationId xmlns:a16="http://schemas.microsoft.com/office/drawing/2014/main" id="{19B21F0A-F994-5C2D-F873-B45653E36C61}"/>
                </a:ext>
              </a:extLst>
            </p:cNvPr>
            <p:cNvSpPr>
              <a:spLocks noChangeAspect="1"/>
            </p:cNvSpPr>
            <p:nvPr/>
          </p:nvSpPr>
          <p:spPr bwMode="gray">
            <a:xfrm>
              <a:off x="7906823" y="3631565"/>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9" name="Group 5">
              <a:extLst>
                <a:ext uri="{FF2B5EF4-FFF2-40B4-BE49-F238E27FC236}">
                  <a16:creationId xmlns:a16="http://schemas.microsoft.com/office/drawing/2014/main" id="{D77282F0-3CD1-3E1B-22D9-D5EFCB20D40B}"/>
                </a:ext>
              </a:extLst>
            </p:cNvPr>
            <p:cNvGrpSpPr>
              <a:grpSpLocks noChangeAspect="1"/>
            </p:cNvGrpSpPr>
            <p:nvPr/>
          </p:nvGrpSpPr>
          <p:grpSpPr bwMode="gray">
            <a:xfrm>
              <a:off x="8147208" y="3631565"/>
              <a:ext cx="138792" cy="137160"/>
              <a:chOff x="3331" y="1656"/>
              <a:chExt cx="1020" cy="1008"/>
            </a:xfrm>
            <a:solidFill>
              <a:schemeClr val="bg1"/>
            </a:solidFill>
          </p:grpSpPr>
          <p:sp>
            <p:nvSpPr>
              <p:cNvPr id="32" name="Freeform 6">
                <a:extLst>
                  <a:ext uri="{FF2B5EF4-FFF2-40B4-BE49-F238E27FC236}">
                    <a16:creationId xmlns:a16="http://schemas.microsoft.com/office/drawing/2014/main" id="{C9239764-E65B-45BF-9512-143E99AEE1C6}"/>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33" name="Freeform 7">
                <a:extLst>
                  <a:ext uri="{FF2B5EF4-FFF2-40B4-BE49-F238E27FC236}">
                    <a16:creationId xmlns:a16="http://schemas.microsoft.com/office/drawing/2014/main" id="{48609ABF-3C53-81B1-8760-86856FCDBF14}"/>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pic>
          <p:nvPicPr>
            <p:cNvPr id="30" name="Graphic 29">
              <a:extLst>
                <a:ext uri="{FF2B5EF4-FFF2-40B4-BE49-F238E27FC236}">
                  <a16:creationId xmlns:a16="http://schemas.microsoft.com/office/drawing/2014/main" id="{D2BF707D-59DB-19D8-8631-18041ADDC34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57594" y="3631565"/>
              <a:ext cx="198713" cy="137160"/>
            </a:xfrm>
            <a:prstGeom prst="rect">
              <a:avLst/>
            </a:prstGeom>
          </p:spPr>
        </p:pic>
        <p:pic>
          <p:nvPicPr>
            <p:cNvPr id="31" name="Graphic 30">
              <a:extLst>
                <a:ext uri="{FF2B5EF4-FFF2-40B4-BE49-F238E27FC236}">
                  <a16:creationId xmlns:a16="http://schemas.microsoft.com/office/drawing/2014/main" id="{0AD6C70E-BC0B-B9C1-FE36-1D75F33CF81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27902" y="3619162"/>
              <a:ext cx="161966" cy="161966"/>
            </a:xfrm>
            <a:prstGeom prst="rect">
              <a:avLst/>
            </a:prstGeom>
          </p:spPr>
        </p:pic>
      </p:grpSp>
      <p:sp>
        <p:nvSpPr>
          <p:cNvPr id="20" name="TextBox 19">
            <a:extLst>
              <a:ext uri="{FF2B5EF4-FFF2-40B4-BE49-F238E27FC236}">
                <a16:creationId xmlns:a16="http://schemas.microsoft.com/office/drawing/2014/main" id="{8B6C1807-AC8B-D652-8E27-CC75B39B8192}"/>
              </a:ext>
            </a:extLst>
          </p:cNvPr>
          <p:cNvSpPr txBox="1"/>
          <p:nvPr userDrawn="1"/>
        </p:nvSpPr>
        <p:spPr bwMode="gray">
          <a:xfrm>
            <a:off x="4317547" y="5438386"/>
            <a:ext cx="3395041"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©2018-2022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and Snapdragon are trademarks or registered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of Qualcomm Incorporated. Other products and brand names may</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be trademarks or registered trademarks of their respective owners.</a:t>
            </a:r>
          </a:p>
        </p:txBody>
      </p:sp>
      <p:sp>
        <p:nvSpPr>
          <p:cNvPr id="21" name="TextBox 20">
            <a:extLst>
              <a:ext uri="{FF2B5EF4-FFF2-40B4-BE49-F238E27FC236}">
                <a16:creationId xmlns:a16="http://schemas.microsoft.com/office/drawing/2014/main" id="{D1E971C6-4D25-8F25-DA59-7BE987162399}"/>
              </a:ext>
            </a:extLst>
          </p:cNvPr>
          <p:cNvSpPr txBox="1"/>
          <p:nvPr userDrawn="1"/>
        </p:nvSpPr>
        <p:spPr bwMode="gray">
          <a:xfrm>
            <a:off x="7894802" y="5438386"/>
            <a:ext cx="4096646" cy="861774"/>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within the Qualcomm corporate structure, as applicable.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includes our licensing business, QTL, and the vast majority of our patent portfolio.</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 subsidiary of Qualcomm Incorporated, operates,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along with its subsidiaries, substantially all of our engineering, research and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development functions, and substantially all of our products and services businesses,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including our QCT semiconductor business.</a:t>
            </a:r>
          </a:p>
        </p:txBody>
      </p:sp>
    </p:spTree>
    <p:extLst>
      <p:ext uri="{BB962C8B-B14F-4D97-AF65-F5344CB8AC3E}">
        <p14:creationId xmlns:p14="http://schemas.microsoft.com/office/powerpoint/2010/main" val="3918058988"/>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a:extLst>
              <a:ext uri="{FF2B5EF4-FFF2-40B4-BE49-F238E27FC236}">
                <a16:creationId xmlns:a16="http://schemas.microsoft.com/office/drawing/2014/main" id="{CE17B5C3-EC24-45A0-9C9A-FB9EEA124575}"/>
              </a:ext>
            </a:extLst>
          </p:cNvPr>
          <p:cNvSpPr>
            <a:spLocks noGrp="1"/>
          </p:cNvSpPr>
          <p:nvPr>
            <p:ph type="ftr" sz="quarter" idx="3"/>
          </p:nvPr>
        </p:nvSpPr>
        <p:spPr>
          <a:xfrm>
            <a:off x="494189" y="6484545"/>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Media Web Symposium 2024</a:t>
            </a:r>
          </a:p>
        </p:txBody>
      </p:sp>
    </p:spTree>
    <p:extLst>
      <p:ext uri="{BB962C8B-B14F-4D97-AF65-F5344CB8AC3E}">
        <p14:creationId xmlns:p14="http://schemas.microsoft.com/office/powerpoint/2010/main" val="639265874"/>
      </p:ext>
    </p:extLst>
  </p:cSld>
  <p:clrMapOvr>
    <a:masterClrMapping/>
  </p:clrMapOvr>
  <p:extLst>
    <p:ext uri="{DCECCB84-F9BA-43D5-87BE-67443E8EF086}">
      <p15:sldGuideLst xmlns:p15="http://schemas.microsoft.com/office/powerpoint/2012/main"/>
    </p:ext>
  </p:extLst>
</p:sldLayout>
</file>

<file path=ppt/slideLayouts/slideLayout62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a:extLst>
              <a:ext uri="{FF2B5EF4-FFF2-40B4-BE49-F238E27FC236}">
                <a16:creationId xmlns:a16="http://schemas.microsoft.com/office/drawing/2014/main" id="{CE17B5C3-EC24-45A0-9C9A-FB9EEA124575}"/>
              </a:ext>
            </a:extLst>
          </p:cNvPr>
          <p:cNvSpPr>
            <a:spLocks noGrp="1"/>
          </p:cNvSpPr>
          <p:nvPr>
            <p:ph type="ftr" sz="quarter" idx="3"/>
          </p:nvPr>
        </p:nvSpPr>
        <p:spPr>
          <a:xfrm>
            <a:off x="494189" y="6484545"/>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Media Web Symposium 2024</a:t>
            </a:r>
          </a:p>
        </p:txBody>
      </p:sp>
    </p:spTree>
    <p:extLst>
      <p:ext uri="{BB962C8B-B14F-4D97-AF65-F5344CB8AC3E}">
        <p14:creationId xmlns:p14="http://schemas.microsoft.com/office/powerpoint/2010/main" val="2472085126"/>
      </p:ext>
    </p:extLst>
  </p:cSld>
  <p:clrMapOvr>
    <a:masterClrMapping/>
  </p:clrMapOvr>
  <p:extLst>
    <p:ext uri="{DCECCB84-F9BA-43D5-87BE-67443E8EF086}">
      <p15:sldGuideLst xmlns:p15="http://schemas.microsoft.com/office/powerpoint/2012/main"/>
    </p:ext>
  </p:extLst>
</p:sldLayout>
</file>

<file path=ppt/slideLayouts/slideLayout6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Font typeface="Arial" panose="020B0604020202020204" pitchFamily="34" charset="0"/>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99967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Right Whi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888707696"/>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512493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a:extLst>
              <a:ext uri="{FF2B5EF4-FFF2-40B4-BE49-F238E27FC236}">
                <a16:creationId xmlns:a16="http://schemas.microsoft.com/office/drawing/2014/main" id="{02BE95C3-7B72-4413-839B-5A1FCCD4B7D4}"/>
              </a:ext>
            </a:extLst>
          </p:cNvPr>
          <p:cNvSpPr>
            <a:spLocks noGrp="1"/>
          </p:cNvSpPr>
          <p:nvPr>
            <p:ph idx="10"/>
          </p:nvPr>
        </p:nvSpPr>
        <p:spPr>
          <a:xfrm>
            <a:off x="6228862" y="1825625"/>
            <a:ext cx="512493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4261406"/>
      </p:ext>
    </p:extLst>
  </p:cSld>
  <p:clrMapOvr>
    <a:masterClrMapping/>
  </p:clrMapOvr>
  <p:transition>
    <p:wipe dir="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DD754-77B0-4F47-A8DB-815F037AB952}"/>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71DB7C28-51FC-4B42-8455-E61B60DB5B8A}"/>
              </a:ext>
            </a:extLst>
          </p:cNvPr>
          <p:cNvSpPr>
            <a:spLocks noGrp="1"/>
          </p:cNvSpPr>
          <p:nvPr>
            <p:ph idx="1"/>
          </p:nvPr>
        </p:nvSpPr>
        <p:spPr>
          <a:xfrm>
            <a:off x="838199" y="1825625"/>
            <a:ext cx="105155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7182629"/>
      </p:ext>
    </p:extLst>
  </p:cSld>
  <p:clrMapOvr>
    <a:masterClrMapping/>
  </p:clrMapOvr>
  <p:transition>
    <p:wipe dir="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E54B6-A402-48CE-AC60-170C706231FB}"/>
              </a:ext>
            </a:extLst>
          </p:cNvPr>
          <p:cNvSpPr>
            <a:spLocks noGrp="1"/>
          </p:cNvSpPr>
          <p:nvPr>
            <p:ph type="title"/>
          </p:nvPr>
        </p:nvSpPr>
        <p:spPr/>
        <p:txBody>
          <a:bodyPr/>
          <a:lstStyle/>
          <a:p>
            <a:r>
              <a:rPr lang="en-US"/>
              <a:t>Click to edit Master title style</a:t>
            </a:r>
            <a:endParaRPr lang="sv-SE"/>
          </a:p>
        </p:txBody>
      </p:sp>
    </p:spTree>
    <p:extLst>
      <p:ext uri="{BB962C8B-B14F-4D97-AF65-F5344CB8AC3E}">
        <p14:creationId xmlns:p14="http://schemas.microsoft.com/office/powerpoint/2010/main" val="2371094207"/>
      </p:ext>
    </p:extLst>
  </p:cSld>
  <p:clrMapOvr>
    <a:masterClrMapping/>
  </p:clrMapOvr>
  <p:transition>
    <p:wipe dir="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Tree>
    <p:extLst>
      <p:ext uri="{BB962C8B-B14F-4D97-AF65-F5344CB8AC3E}">
        <p14:creationId xmlns:p14="http://schemas.microsoft.com/office/powerpoint/2010/main" val="1053584899"/>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0146079"/>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074881"/>
      </p:ext>
    </p:extLst>
  </p:cSld>
  <p:clrMapOvr>
    <a:masterClrMapping/>
  </p:clrMapOvr>
  <p:transition>
    <p:wipe dir="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E04A89CF-52C1-C41F-D449-47AC5A56B655}"/>
              </a:ext>
            </a:extLst>
          </p:cNvPr>
          <p:cNvSpPr>
            <a:spLocks noGrp="1"/>
          </p:cNvSpPr>
          <p:nvPr>
            <p:ph type="ftr" sz="quarter" idx="10"/>
          </p:nvPr>
        </p:nvSpPr>
        <p:spPr/>
        <p:txBody>
          <a:bodyPr/>
          <a:lstStyle/>
          <a:p>
            <a:r>
              <a:rPr lang="en-US"/>
              <a:t>InterSDO NAB 2024</a:t>
            </a:r>
          </a:p>
        </p:txBody>
      </p:sp>
    </p:spTree>
    <p:extLst>
      <p:ext uri="{BB962C8B-B14F-4D97-AF65-F5344CB8AC3E}">
        <p14:creationId xmlns:p14="http://schemas.microsoft.com/office/powerpoint/2010/main" val="24827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43467" y="228600"/>
            <a:ext cx="9112251" cy="1143000"/>
          </a:xfrm>
        </p:spPr>
        <p:txBody>
          <a:bodyPr/>
          <a:lstStyle/>
          <a:p>
            <a:r>
              <a:rPr lang="en-US"/>
              <a:t>Click to edit Master title style</a:t>
            </a:r>
            <a:endParaRPr lang="en-GB"/>
          </a:p>
        </p:txBody>
      </p:sp>
      <p:sp>
        <p:nvSpPr>
          <p:cNvPr id="3" name="Chart Placeholder 2"/>
          <p:cNvSpPr>
            <a:spLocks noGrp="1"/>
          </p:cNvSpPr>
          <p:nvPr>
            <p:ph type="chart" idx="1"/>
          </p:nvPr>
        </p:nvSpPr>
        <p:spPr>
          <a:xfrm>
            <a:off x="647700" y="1454153"/>
            <a:ext cx="11184467" cy="4830763"/>
          </a:xfrm>
        </p:spPr>
        <p:txBody>
          <a:bodyPr/>
          <a:lstStyle/>
          <a:p>
            <a:pPr lvl="0"/>
            <a:endParaRPr lang="en-GB" noProof="0"/>
          </a:p>
        </p:txBody>
      </p:sp>
    </p:spTree>
    <p:extLst>
      <p:ext uri="{BB962C8B-B14F-4D97-AF65-F5344CB8AC3E}">
        <p14:creationId xmlns:p14="http://schemas.microsoft.com/office/powerpoint/2010/main" val="2285177342"/>
      </p:ext>
    </p:extLst>
  </p:cSld>
  <p:clrMapOvr>
    <a:masterClrMapping/>
  </p:clrMapOvr>
  <p:transition>
    <p:wipe dir="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a:extLst>
              <a:ext uri="{FF2B5EF4-FFF2-40B4-BE49-F238E27FC236}">
                <a16:creationId xmlns:a16="http://schemas.microsoft.com/office/drawing/2014/main" id="{EC6F27C5-B31E-2F05-2613-23FA3D37B7ED}"/>
              </a:ext>
            </a:extLst>
          </p:cNvPr>
          <p:cNvSpPr>
            <a:spLocks noGrp="1"/>
          </p:cNvSpPr>
          <p:nvPr>
            <p:ph sz="quarter" idx="10"/>
          </p:nvPr>
        </p:nvSpPr>
        <p:spPr>
          <a:xfrm>
            <a:off x="5143500" y="6462713"/>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4430875"/>
      </p:ext>
    </p:extLst>
  </p:cSld>
  <p:clrMapOvr>
    <a:masterClrMapping/>
  </p:clrMapOvr>
  <p:transition>
    <p:wipe dir="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Tree>
    <p:extLst>
      <p:ext uri="{BB962C8B-B14F-4D97-AF65-F5344CB8AC3E}">
        <p14:creationId xmlns:p14="http://schemas.microsoft.com/office/powerpoint/2010/main" val="1002558461"/>
      </p:ext>
    </p:extLst>
  </p:cSld>
  <p:clrMapOvr>
    <a:masterClrMapping/>
  </p:clrMapOvr>
  <p:transition>
    <p:wipe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511704152"/>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Tree>
    <p:extLst>
      <p:ext uri="{BB962C8B-B14F-4D97-AF65-F5344CB8AC3E}">
        <p14:creationId xmlns:p14="http://schemas.microsoft.com/office/powerpoint/2010/main" val="1995829779"/>
      </p:ext>
    </p:extLst>
  </p:cSld>
  <p:clrMapOvr>
    <a:masterClrMapping/>
  </p:clrMapOvr>
  <p:transition>
    <p:wipe dir="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3A03272E-A5C6-CB49-BA8B-767EA157F8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75000"/>
                  </a:schemeClr>
                </a:solidFill>
                <a:latin typeface="+mn-lt"/>
                <a:ea typeface="+mn-ea"/>
                <a:cs typeface="+mn-cs"/>
              </a:defRPr>
            </a:lvl1pPr>
          </a:lstStyle>
          <a:p>
            <a:r>
              <a:rPr lang="en-US"/>
              <a:t>InterSDO NAB 2024</a:t>
            </a:r>
          </a:p>
        </p:txBody>
      </p:sp>
    </p:spTree>
    <p:extLst>
      <p:ext uri="{BB962C8B-B14F-4D97-AF65-F5344CB8AC3E}">
        <p14:creationId xmlns:p14="http://schemas.microsoft.com/office/powerpoint/2010/main" val="716426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userDrawn="1">
  <p:cSld name="Guide de bon us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1E8C3F4-C07B-4DCB-B91D-B948BA45CD40}"/>
              </a:ext>
            </a:extLst>
          </p:cNvPr>
          <p:cNvSpPr/>
          <p:nvPr userDrawn="1"/>
        </p:nvSpPr>
        <p:spPr>
          <a:xfrm>
            <a:off x="0" y="1772956"/>
            <a:ext cx="12192000" cy="5085044"/>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extBox 8">
            <a:extLst>
              <a:ext uri="{FF2B5EF4-FFF2-40B4-BE49-F238E27FC236}">
                <a16:creationId xmlns:a16="http://schemas.microsoft.com/office/drawing/2014/main" id="{BDCF72B0-811A-4576-85AB-CCD8C5F323D6}"/>
              </a:ext>
            </a:extLst>
          </p:cNvPr>
          <p:cNvSpPr txBox="1"/>
          <p:nvPr userDrawn="1"/>
        </p:nvSpPr>
        <p:spPr>
          <a:xfrm>
            <a:off x="1562582" y="542159"/>
            <a:ext cx="6967960" cy="369332"/>
          </a:xfrm>
          <a:prstGeom prst="rect">
            <a:avLst/>
          </a:prstGeom>
          <a:noFill/>
        </p:spPr>
        <p:txBody>
          <a:bodyPr wrap="square" lIns="0" tIns="0" rIns="0" bIns="0" rtlCol="0">
            <a:spAutoFit/>
          </a:bodyPr>
          <a:lstStyle/>
          <a:p>
            <a:pPr algn="l"/>
            <a:r>
              <a:rPr lang="fr-FR" sz="2400" b="1">
                <a:solidFill>
                  <a:schemeClr val="tx1">
                    <a:lumMod val="75000"/>
                    <a:lumOff val="25000"/>
                  </a:schemeClr>
                </a:solidFill>
              </a:rPr>
              <a:t>TEMPLATE : Comment utiliser ce modèle ?</a:t>
            </a:r>
          </a:p>
        </p:txBody>
      </p:sp>
      <p:sp>
        <p:nvSpPr>
          <p:cNvPr id="10" name="TextBox 9">
            <a:extLst>
              <a:ext uri="{FF2B5EF4-FFF2-40B4-BE49-F238E27FC236}">
                <a16:creationId xmlns:a16="http://schemas.microsoft.com/office/drawing/2014/main" id="{1406AABE-1207-4E3C-8EFE-1A8B954B8DD8}"/>
              </a:ext>
            </a:extLst>
          </p:cNvPr>
          <p:cNvSpPr txBox="1"/>
          <p:nvPr userDrawn="1"/>
        </p:nvSpPr>
        <p:spPr>
          <a:xfrm>
            <a:off x="590308" y="1950135"/>
            <a:ext cx="5046563" cy="889539"/>
          </a:xfrm>
          <a:prstGeom prst="rect">
            <a:avLst/>
          </a:prstGeom>
          <a:noFill/>
        </p:spPr>
        <p:txBody>
          <a:bodyPr wrap="square" lIns="0" tIns="0" rIns="0" bIns="0" rtlCol="0">
            <a:spAutoFit/>
          </a:bodyPr>
          <a:lstStyle/>
          <a:p>
            <a:pPr algn="l">
              <a:lnSpc>
                <a:spcPct val="120000"/>
              </a:lnSpc>
              <a:spcAft>
                <a:spcPts val="600"/>
              </a:spcAft>
            </a:pPr>
            <a:r>
              <a:rPr lang="fr-FR" sz="1200" b="1">
                <a:solidFill>
                  <a:schemeClr val="accent4"/>
                </a:solidFill>
              </a:rPr>
              <a:t>00. Pour commencer </a:t>
            </a:r>
          </a:p>
          <a:p>
            <a:pPr algn="l">
              <a:lnSpc>
                <a:spcPct val="120000"/>
              </a:lnSpc>
              <a:spcAft>
                <a:spcPts val="600"/>
              </a:spcAft>
            </a:pPr>
            <a:r>
              <a:rPr lang="fr-FR" sz="1100" b="0">
                <a:solidFill>
                  <a:schemeClr val="tx1">
                    <a:lumMod val="75000"/>
                    <a:lumOff val="25000"/>
                  </a:schemeClr>
                </a:solidFill>
              </a:rPr>
              <a:t>Nous vous recommandons d’utiliser directement cette présentation </a:t>
            </a:r>
            <a:br>
              <a:rPr lang="fr-FR" sz="1100" b="0">
                <a:solidFill>
                  <a:schemeClr val="tx1">
                    <a:lumMod val="75000"/>
                    <a:lumOff val="25000"/>
                  </a:schemeClr>
                </a:solidFill>
              </a:rPr>
            </a:br>
            <a:r>
              <a:rPr lang="fr-FR" sz="1100" b="0">
                <a:solidFill>
                  <a:schemeClr val="tx1">
                    <a:lumMod val="75000"/>
                    <a:lumOff val="25000"/>
                  </a:schemeClr>
                </a:solidFill>
              </a:rPr>
              <a:t>et de modifier ou supprimer des diapositives dont vous n’avez pas besoin. </a:t>
            </a:r>
            <a:br>
              <a:rPr lang="fr-FR" sz="1100" b="0">
                <a:solidFill>
                  <a:schemeClr val="tx1">
                    <a:lumMod val="75000"/>
                    <a:lumOff val="25000"/>
                  </a:schemeClr>
                </a:solidFill>
              </a:rPr>
            </a:br>
            <a:r>
              <a:rPr lang="fr-FR" sz="1100" b="0">
                <a:solidFill>
                  <a:schemeClr val="tx1">
                    <a:lumMod val="75000"/>
                    <a:lumOff val="25000"/>
                  </a:schemeClr>
                </a:solidFill>
              </a:rPr>
              <a:t>Vous pouvez également insérer des diapositives vides (voir point suivant).</a:t>
            </a:r>
          </a:p>
        </p:txBody>
      </p:sp>
      <p:sp>
        <p:nvSpPr>
          <p:cNvPr id="11" name="TextBox 10">
            <a:extLst>
              <a:ext uri="{FF2B5EF4-FFF2-40B4-BE49-F238E27FC236}">
                <a16:creationId xmlns:a16="http://schemas.microsoft.com/office/drawing/2014/main" id="{65F2350C-3FAB-4CC1-9538-B080298FD932}"/>
              </a:ext>
            </a:extLst>
          </p:cNvPr>
          <p:cNvSpPr txBox="1"/>
          <p:nvPr userDrawn="1"/>
        </p:nvSpPr>
        <p:spPr>
          <a:xfrm>
            <a:off x="1562582" y="1130659"/>
            <a:ext cx="9572264" cy="423129"/>
          </a:xfrm>
          <a:prstGeom prst="rect">
            <a:avLst/>
          </a:prstGeom>
          <a:noFill/>
        </p:spPr>
        <p:txBody>
          <a:bodyPr wrap="square" lIns="0" tIns="0" rIns="0" bIns="0" rtlCol="0">
            <a:spAutoFit/>
          </a:bodyPr>
          <a:lstStyle/>
          <a:p>
            <a:pPr algn="l">
              <a:lnSpc>
                <a:spcPct val="120000"/>
              </a:lnSpc>
            </a:pPr>
            <a:r>
              <a:rPr lang="fr-FR" sz="1200">
                <a:solidFill>
                  <a:schemeClr val="tx1">
                    <a:lumMod val="50000"/>
                    <a:lumOff val="50000"/>
                  </a:schemeClr>
                </a:solidFill>
              </a:rPr>
              <a:t>Ce modèle de présentation PowerPoint a été conçu pour faciliter la création de documents tout en valorisant l’image de l’entreprise. </a:t>
            </a:r>
            <a:br>
              <a:rPr lang="fr-FR" sz="1200">
                <a:solidFill>
                  <a:schemeClr val="tx1">
                    <a:lumMod val="50000"/>
                    <a:lumOff val="50000"/>
                  </a:schemeClr>
                </a:solidFill>
              </a:rPr>
            </a:br>
            <a:r>
              <a:rPr lang="fr-FR" sz="1200">
                <a:solidFill>
                  <a:schemeClr val="tx1">
                    <a:lumMod val="50000"/>
                    <a:lumOff val="50000"/>
                  </a:schemeClr>
                </a:solidFill>
              </a:rPr>
              <a:t>Au même titre que la charte graphique, il doit être utilisé pour l’ensemble des présentations TDF, en interne comme en externe.</a:t>
            </a:r>
          </a:p>
        </p:txBody>
      </p:sp>
      <p:sp>
        <p:nvSpPr>
          <p:cNvPr id="12" name="TextBox 11">
            <a:extLst>
              <a:ext uri="{FF2B5EF4-FFF2-40B4-BE49-F238E27FC236}">
                <a16:creationId xmlns:a16="http://schemas.microsoft.com/office/drawing/2014/main" id="{808AE599-62C1-4FA0-A516-45F3C27517E7}"/>
              </a:ext>
            </a:extLst>
          </p:cNvPr>
          <p:cNvSpPr txBox="1"/>
          <p:nvPr userDrawn="1"/>
        </p:nvSpPr>
        <p:spPr>
          <a:xfrm>
            <a:off x="590308" y="3161544"/>
            <a:ext cx="5046563" cy="651140"/>
          </a:xfrm>
          <a:prstGeom prst="rect">
            <a:avLst/>
          </a:prstGeom>
          <a:noFill/>
        </p:spPr>
        <p:txBody>
          <a:bodyPr wrap="square" lIns="0" tIns="0" rIns="0" bIns="0" rtlCol="0">
            <a:spAutoFit/>
          </a:bodyPr>
          <a:lstStyle/>
          <a:p>
            <a:pPr algn="l">
              <a:lnSpc>
                <a:spcPct val="120000"/>
              </a:lnSpc>
              <a:spcAft>
                <a:spcPts val="600"/>
              </a:spcAft>
            </a:pPr>
            <a:r>
              <a:rPr lang="fr-FR" sz="1200" b="1">
                <a:solidFill>
                  <a:schemeClr val="accent4"/>
                </a:solidFill>
              </a:rPr>
              <a:t>01. Confidentialité</a:t>
            </a:r>
          </a:p>
          <a:p>
            <a:pPr algn="l">
              <a:lnSpc>
                <a:spcPct val="120000"/>
              </a:lnSpc>
              <a:spcAft>
                <a:spcPts val="600"/>
              </a:spcAft>
            </a:pPr>
            <a:r>
              <a:rPr lang="fr-FR" sz="1000" b="0">
                <a:solidFill>
                  <a:schemeClr val="tx1">
                    <a:lumMod val="75000"/>
                    <a:lumOff val="25000"/>
                  </a:schemeClr>
                </a:solidFill>
              </a:rPr>
              <a:t>Il est recommandé d’ajouter les mentions « strictement confidentiel » ou « strictement confidentiel/usage interne TDF exclusivement » en bas de vos diapositives. </a:t>
            </a:r>
          </a:p>
        </p:txBody>
      </p:sp>
      <p:sp>
        <p:nvSpPr>
          <p:cNvPr id="13" name="TextBox 12">
            <a:extLst>
              <a:ext uri="{FF2B5EF4-FFF2-40B4-BE49-F238E27FC236}">
                <a16:creationId xmlns:a16="http://schemas.microsoft.com/office/drawing/2014/main" id="{09F8D927-B9A3-43BD-B7C8-11011409ABF5}"/>
              </a:ext>
            </a:extLst>
          </p:cNvPr>
          <p:cNvSpPr txBox="1"/>
          <p:nvPr userDrawn="1"/>
        </p:nvSpPr>
        <p:spPr>
          <a:xfrm>
            <a:off x="590307" y="5319159"/>
            <a:ext cx="5046563" cy="1205138"/>
          </a:xfrm>
          <a:prstGeom prst="rect">
            <a:avLst/>
          </a:prstGeom>
          <a:noFill/>
        </p:spPr>
        <p:txBody>
          <a:bodyPr wrap="square" lIns="0" tIns="0" rIns="0" bIns="0" rtlCol="0">
            <a:spAutoFit/>
          </a:bodyPr>
          <a:lstStyle/>
          <a:p>
            <a:pPr algn="l">
              <a:lnSpc>
                <a:spcPct val="120000"/>
              </a:lnSpc>
              <a:spcAft>
                <a:spcPts val="600"/>
              </a:spcAft>
            </a:pPr>
            <a:r>
              <a:rPr lang="fr-FR" sz="1200" b="1">
                <a:solidFill>
                  <a:schemeClr val="accent4"/>
                </a:solidFill>
              </a:rPr>
              <a:t>03. Les modèles de diapositives</a:t>
            </a:r>
          </a:p>
          <a:p>
            <a:pPr algn="l">
              <a:lnSpc>
                <a:spcPct val="120000"/>
              </a:lnSpc>
              <a:spcAft>
                <a:spcPts val="600"/>
              </a:spcAft>
            </a:pPr>
            <a:r>
              <a:rPr lang="fr-FR" sz="1000" b="0">
                <a:solidFill>
                  <a:schemeClr val="tx1">
                    <a:lumMod val="75000"/>
                    <a:lumOff val="25000"/>
                  </a:schemeClr>
                </a:solidFill>
              </a:rPr>
              <a:t>Plusieurs modèles sont proposés afin de couvrir la majorité des besoins de création. </a:t>
            </a:r>
            <a:br>
              <a:rPr lang="fr-FR" sz="1000" b="0">
                <a:solidFill>
                  <a:schemeClr val="tx1">
                    <a:lumMod val="75000"/>
                    <a:lumOff val="25000"/>
                  </a:schemeClr>
                </a:solidFill>
              </a:rPr>
            </a:br>
            <a:r>
              <a:rPr lang="fr-FR" sz="1000" b="0">
                <a:solidFill>
                  <a:schemeClr val="tx1">
                    <a:lumMod val="75000"/>
                    <a:lumOff val="25000"/>
                  </a:schemeClr>
                </a:solidFill>
              </a:rPr>
              <a:t>Les textes doivent être insérés dans les espaces réservés afin qu’ils s’affichent correctement lorsque vous passez en mode présentation. Ces espaces réservés (titres, sous-titres et photos) sont identifiés par des bordures en pointillés. Les espaces réservés qui ne sont pas remplis sont masqués en mode présentation. </a:t>
            </a:r>
          </a:p>
        </p:txBody>
      </p:sp>
      <p:sp>
        <p:nvSpPr>
          <p:cNvPr id="14" name="TextBox 13">
            <a:extLst>
              <a:ext uri="{FF2B5EF4-FFF2-40B4-BE49-F238E27FC236}">
                <a16:creationId xmlns:a16="http://schemas.microsoft.com/office/drawing/2014/main" id="{91CA6BD2-D977-4224-A203-36749A2B67E7}"/>
              </a:ext>
            </a:extLst>
          </p:cNvPr>
          <p:cNvSpPr txBox="1"/>
          <p:nvPr userDrawn="1"/>
        </p:nvSpPr>
        <p:spPr>
          <a:xfrm>
            <a:off x="590308" y="4134554"/>
            <a:ext cx="5046563" cy="862737"/>
          </a:xfrm>
          <a:prstGeom prst="rect">
            <a:avLst/>
          </a:prstGeom>
          <a:noFill/>
        </p:spPr>
        <p:txBody>
          <a:bodyPr wrap="square" lIns="0" tIns="0" rIns="0" bIns="0" rtlCol="0">
            <a:spAutoFit/>
          </a:bodyPr>
          <a:lstStyle/>
          <a:p>
            <a:pPr algn="l">
              <a:lnSpc>
                <a:spcPct val="120000"/>
              </a:lnSpc>
              <a:spcAft>
                <a:spcPts val="600"/>
              </a:spcAft>
            </a:pPr>
            <a:r>
              <a:rPr lang="fr-FR" sz="1200" b="1">
                <a:solidFill>
                  <a:schemeClr val="accent4"/>
                </a:solidFill>
              </a:rPr>
              <a:t>02. Les polices de caractères</a:t>
            </a:r>
          </a:p>
          <a:p>
            <a:pPr algn="l">
              <a:lnSpc>
                <a:spcPct val="120000"/>
              </a:lnSpc>
              <a:spcAft>
                <a:spcPts val="600"/>
              </a:spcAft>
            </a:pPr>
            <a:r>
              <a:rPr lang="fr-FR" sz="1000" b="0">
                <a:solidFill>
                  <a:schemeClr val="tx1">
                    <a:lumMod val="75000"/>
                    <a:lumOff val="25000"/>
                  </a:schemeClr>
                </a:solidFill>
              </a:rPr>
              <a:t>La charte graphique du Groupe impose l’utilisation de la typographie « </a:t>
            </a:r>
            <a:r>
              <a:rPr lang="fr-FR" sz="1000" b="0" err="1">
                <a:solidFill>
                  <a:schemeClr val="tx1">
                    <a:lumMod val="75000"/>
                    <a:lumOff val="25000"/>
                  </a:schemeClr>
                </a:solidFill>
              </a:rPr>
              <a:t>Trebuchet</a:t>
            </a:r>
            <a:r>
              <a:rPr lang="fr-FR" sz="1000" b="0">
                <a:solidFill>
                  <a:schemeClr val="tx1">
                    <a:lumMod val="75000"/>
                    <a:lumOff val="25000"/>
                  </a:schemeClr>
                </a:solidFill>
              </a:rPr>
              <a:t> MS». Elle est installée par défaut sur tous les postes de l’entreprise. Si vous n’en disposez pas, nous vous invitons à contacter le service informatique. </a:t>
            </a:r>
          </a:p>
        </p:txBody>
      </p:sp>
      <p:sp>
        <p:nvSpPr>
          <p:cNvPr id="15" name="TextBox 14">
            <a:extLst>
              <a:ext uri="{FF2B5EF4-FFF2-40B4-BE49-F238E27FC236}">
                <a16:creationId xmlns:a16="http://schemas.microsoft.com/office/drawing/2014/main" id="{3AACF5C9-FA96-481F-AC78-EA338A6F926E}"/>
              </a:ext>
            </a:extLst>
          </p:cNvPr>
          <p:cNvSpPr txBox="1"/>
          <p:nvPr userDrawn="1"/>
        </p:nvSpPr>
        <p:spPr>
          <a:xfrm>
            <a:off x="6555129" y="1950135"/>
            <a:ext cx="5046562" cy="651140"/>
          </a:xfrm>
          <a:prstGeom prst="rect">
            <a:avLst/>
          </a:prstGeom>
          <a:noFill/>
        </p:spPr>
        <p:txBody>
          <a:bodyPr wrap="square" lIns="0" tIns="0" rIns="0" bIns="0" rtlCol="0">
            <a:spAutoFit/>
          </a:bodyPr>
          <a:lstStyle/>
          <a:p>
            <a:pPr algn="l">
              <a:lnSpc>
                <a:spcPct val="120000"/>
              </a:lnSpc>
              <a:spcAft>
                <a:spcPts val="600"/>
              </a:spcAft>
            </a:pPr>
            <a:r>
              <a:rPr lang="fr-FR" sz="1200" b="1">
                <a:solidFill>
                  <a:schemeClr val="accent4"/>
                </a:solidFill>
              </a:rPr>
              <a:t>04. Le thème de couleurs</a:t>
            </a:r>
          </a:p>
          <a:p>
            <a:pPr algn="l">
              <a:lnSpc>
                <a:spcPct val="120000"/>
              </a:lnSpc>
              <a:spcAft>
                <a:spcPts val="600"/>
              </a:spcAft>
            </a:pPr>
            <a:r>
              <a:rPr lang="fr-FR" sz="1000" b="0">
                <a:solidFill>
                  <a:schemeClr val="tx1">
                    <a:lumMod val="75000"/>
                    <a:lumOff val="25000"/>
                  </a:schemeClr>
                </a:solidFill>
              </a:rPr>
              <a:t>La charte graphique comporte 4 couleurs pré-enregistrées dans le thème colorimétrique de ce </a:t>
            </a:r>
            <a:r>
              <a:rPr lang="fr-FR" sz="1000" b="0" err="1">
                <a:solidFill>
                  <a:schemeClr val="tx1">
                    <a:lumMod val="75000"/>
                    <a:lumOff val="25000"/>
                  </a:schemeClr>
                </a:solidFill>
              </a:rPr>
              <a:t>template</a:t>
            </a:r>
            <a:r>
              <a:rPr lang="fr-FR" sz="1000" b="0">
                <a:solidFill>
                  <a:schemeClr val="tx1">
                    <a:lumMod val="75000"/>
                    <a:lumOff val="25000"/>
                  </a:schemeClr>
                </a:solidFill>
              </a:rPr>
              <a:t>.  </a:t>
            </a:r>
          </a:p>
        </p:txBody>
      </p:sp>
      <p:grpSp>
        <p:nvGrpSpPr>
          <p:cNvPr id="26" name="Group 25">
            <a:extLst>
              <a:ext uri="{FF2B5EF4-FFF2-40B4-BE49-F238E27FC236}">
                <a16:creationId xmlns:a16="http://schemas.microsoft.com/office/drawing/2014/main" id="{09EBDDFE-DADC-48F4-883D-68F2F6AB1E3D}"/>
              </a:ext>
            </a:extLst>
          </p:cNvPr>
          <p:cNvGrpSpPr/>
          <p:nvPr userDrawn="1"/>
        </p:nvGrpSpPr>
        <p:grpSpPr>
          <a:xfrm>
            <a:off x="6555127" y="2778453"/>
            <a:ext cx="2947974" cy="542689"/>
            <a:chOff x="9241833" y="5572800"/>
            <a:chExt cx="3247045" cy="597745"/>
          </a:xfrm>
        </p:grpSpPr>
        <p:sp>
          <p:nvSpPr>
            <p:cNvPr id="16" name="Rectangle 15">
              <a:extLst>
                <a:ext uri="{FF2B5EF4-FFF2-40B4-BE49-F238E27FC236}">
                  <a16:creationId xmlns:a16="http://schemas.microsoft.com/office/drawing/2014/main" id="{6928B921-47BD-402C-814A-560356277D06}"/>
                </a:ext>
              </a:extLst>
            </p:cNvPr>
            <p:cNvSpPr/>
            <p:nvPr userDrawn="1"/>
          </p:nvSpPr>
          <p:spPr>
            <a:xfrm>
              <a:off x="9241833" y="5572800"/>
              <a:ext cx="594783" cy="594783"/>
            </a:xfrm>
            <a:prstGeom prst="rect">
              <a:avLst/>
            </a:prstGeom>
            <a:solidFill>
              <a:srgbClr val="00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2A8F73FA-5C3D-4FD6-A1F4-47DD56D690BA}"/>
                </a:ext>
              </a:extLst>
            </p:cNvPr>
            <p:cNvSpPr/>
            <p:nvPr userDrawn="1"/>
          </p:nvSpPr>
          <p:spPr>
            <a:xfrm>
              <a:off x="10125920" y="5572800"/>
              <a:ext cx="594783" cy="594783"/>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8FDFE516-C105-496B-8C20-49F7E523B9BD}"/>
                </a:ext>
              </a:extLst>
            </p:cNvPr>
            <p:cNvSpPr/>
            <p:nvPr userDrawn="1"/>
          </p:nvSpPr>
          <p:spPr>
            <a:xfrm>
              <a:off x="11010008" y="5572800"/>
              <a:ext cx="594783" cy="5947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ED866A2D-C165-40F7-BE6C-E693A5D0236D}"/>
                </a:ext>
              </a:extLst>
            </p:cNvPr>
            <p:cNvSpPr/>
            <p:nvPr userDrawn="1"/>
          </p:nvSpPr>
          <p:spPr>
            <a:xfrm>
              <a:off x="11894095" y="5575761"/>
              <a:ext cx="594783" cy="5947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0" name="TextBox 19">
            <a:extLst>
              <a:ext uri="{FF2B5EF4-FFF2-40B4-BE49-F238E27FC236}">
                <a16:creationId xmlns:a16="http://schemas.microsoft.com/office/drawing/2014/main" id="{211EE874-9A50-45B2-B823-AB2B79E597EE}"/>
              </a:ext>
            </a:extLst>
          </p:cNvPr>
          <p:cNvSpPr txBox="1"/>
          <p:nvPr userDrawn="1"/>
        </p:nvSpPr>
        <p:spPr>
          <a:xfrm>
            <a:off x="6555128" y="3585122"/>
            <a:ext cx="5046563" cy="352597"/>
          </a:xfrm>
          <a:prstGeom prst="rect">
            <a:avLst/>
          </a:prstGeom>
          <a:noFill/>
        </p:spPr>
        <p:txBody>
          <a:bodyPr wrap="square" lIns="0" tIns="0" rIns="0" bIns="0" rtlCol="0">
            <a:spAutoFit/>
          </a:bodyPr>
          <a:lstStyle/>
          <a:p>
            <a:pPr algn="l">
              <a:lnSpc>
                <a:spcPct val="120000"/>
              </a:lnSpc>
              <a:spcAft>
                <a:spcPts val="1200"/>
              </a:spcAft>
            </a:pPr>
            <a:r>
              <a:rPr lang="fr-FR" sz="1000" b="0">
                <a:solidFill>
                  <a:schemeClr val="tx1">
                    <a:lumMod val="75000"/>
                    <a:lumOff val="25000"/>
                  </a:schemeClr>
                </a:solidFill>
              </a:rPr>
              <a:t>Le contenu des textes doit être en gris. Deux solutions vous sont proposées selon l’importance de l’information.</a:t>
            </a:r>
          </a:p>
        </p:txBody>
      </p:sp>
      <p:cxnSp>
        <p:nvCxnSpPr>
          <p:cNvPr id="24" name="Straight Connector 23">
            <a:extLst>
              <a:ext uri="{FF2B5EF4-FFF2-40B4-BE49-F238E27FC236}">
                <a16:creationId xmlns:a16="http://schemas.microsoft.com/office/drawing/2014/main" id="{565F44AF-C5D5-40B3-A007-9C352A10639F}"/>
              </a:ext>
            </a:extLst>
          </p:cNvPr>
          <p:cNvCxnSpPr/>
          <p:nvPr userDrawn="1"/>
        </p:nvCxnSpPr>
        <p:spPr>
          <a:xfrm>
            <a:off x="590308" y="3000609"/>
            <a:ext cx="360000" cy="0"/>
          </a:xfrm>
          <a:prstGeom prst="line">
            <a:avLst/>
          </a:prstGeom>
          <a:ln w="28575" cap="rnd"/>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4E0E40D-3FD0-487B-B8C8-BF73CAF77120}"/>
              </a:ext>
            </a:extLst>
          </p:cNvPr>
          <p:cNvCxnSpPr/>
          <p:nvPr userDrawn="1"/>
        </p:nvCxnSpPr>
        <p:spPr>
          <a:xfrm>
            <a:off x="590308" y="3973619"/>
            <a:ext cx="360000" cy="0"/>
          </a:xfrm>
          <a:prstGeom prst="line">
            <a:avLst/>
          </a:prstGeom>
          <a:ln w="28575" cap="rnd">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8" name="Picture 27" descr="A screenshot of a video game&#10;&#10;Description automatically generated">
            <a:extLst>
              <a:ext uri="{FF2B5EF4-FFF2-40B4-BE49-F238E27FC236}">
                <a16:creationId xmlns:a16="http://schemas.microsoft.com/office/drawing/2014/main" id="{2FC4F5E7-7AE6-4EAF-AC87-DCF57BA918A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547822" y="4134554"/>
            <a:ext cx="1943100" cy="1625963"/>
          </a:xfrm>
          <a:prstGeom prst="rect">
            <a:avLst/>
          </a:prstGeom>
        </p:spPr>
      </p:pic>
      <p:pic>
        <p:nvPicPr>
          <p:cNvPr id="29" name="Picture 28">
            <a:extLst>
              <a:ext uri="{FF2B5EF4-FFF2-40B4-BE49-F238E27FC236}">
                <a16:creationId xmlns:a16="http://schemas.microsoft.com/office/drawing/2014/main" id="{857095AF-F549-48EC-A2BE-0E28A66F0A6A}"/>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8660836" y="4134554"/>
            <a:ext cx="1935794" cy="1625963"/>
          </a:xfrm>
          <a:prstGeom prst="rect">
            <a:avLst/>
          </a:prstGeom>
        </p:spPr>
      </p:pic>
      <p:cxnSp>
        <p:nvCxnSpPr>
          <p:cNvPr id="30" name="Straight Connector 29">
            <a:extLst>
              <a:ext uri="{FF2B5EF4-FFF2-40B4-BE49-F238E27FC236}">
                <a16:creationId xmlns:a16="http://schemas.microsoft.com/office/drawing/2014/main" id="{55FCEA53-8322-410B-9FAA-92D440219306}"/>
              </a:ext>
            </a:extLst>
          </p:cNvPr>
          <p:cNvCxnSpPr/>
          <p:nvPr userDrawn="1"/>
        </p:nvCxnSpPr>
        <p:spPr>
          <a:xfrm>
            <a:off x="590308" y="5158226"/>
            <a:ext cx="360000" cy="0"/>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FF18636A-21EC-46D6-97F1-386D66FF7BF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22582" y="262021"/>
            <a:ext cx="895452" cy="900000"/>
          </a:xfrm>
          <a:prstGeom prst="rect">
            <a:avLst/>
          </a:prstGeom>
        </p:spPr>
      </p:pic>
    </p:spTree>
    <p:extLst>
      <p:ext uri="{BB962C8B-B14F-4D97-AF65-F5344CB8AC3E}">
        <p14:creationId xmlns:p14="http://schemas.microsoft.com/office/powerpoint/2010/main" val="2278655186"/>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1_Slide de présentation">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6F61403-53D4-4CF6-9C70-7DF169A198B5}"/>
              </a:ext>
            </a:extLst>
          </p:cNvPr>
          <p:cNvSpPr>
            <a:spLocks noGrp="1"/>
          </p:cNvSpPr>
          <p:nvPr>
            <p:ph type="pic" sz="quarter" idx="10" hasCustomPrompt="1"/>
          </p:nvPr>
        </p:nvSpPr>
        <p:spPr>
          <a:xfrm>
            <a:off x="0" y="0"/>
            <a:ext cx="12192000" cy="6858000"/>
          </a:xfrm>
          <a:prstGeom prst="rect">
            <a:avLst/>
          </a:prstGeom>
          <a:solidFill>
            <a:schemeClr val="tx2"/>
          </a:solidFill>
        </p:spPr>
        <p:txBody>
          <a:bodyPr lIns="6480000" anchor="ctr"/>
          <a:lstStyle>
            <a:lvl1pPr marL="0" indent="0" algn="l">
              <a:buNone/>
              <a:defRPr sz="2000">
                <a:solidFill>
                  <a:schemeClr val="tx1">
                    <a:lumMod val="75000"/>
                    <a:lumOff val="25000"/>
                  </a:schemeClr>
                </a:solidFill>
              </a:defRPr>
            </a:lvl1pPr>
          </a:lstStyle>
          <a:p>
            <a:r>
              <a:rPr lang="fr-FR"/>
              <a:t>Cliquez sur l’icône pour intégrer</a:t>
            </a:r>
            <a:br>
              <a:rPr lang="fr-FR"/>
            </a:br>
            <a:r>
              <a:rPr lang="fr-FR"/>
              <a:t>une image</a:t>
            </a:r>
          </a:p>
        </p:txBody>
      </p:sp>
      <p:sp>
        <p:nvSpPr>
          <p:cNvPr id="8" name="Text Placeholder 7">
            <a:extLst>
              <a:ext uri="{FF2B5EF4-FFF2-40B4-BE49-F238E27FC236}">
                <a16:creationId xmlns:a16="http://schemas.microsoft.com/office/drawing/2014/main" id="{EB4EC447-E1D3-4CAE-B2F6-5C572D6BB18D}"/>
              </a:ext>
            </a:extLst>
          </p:cNvPr>
          <p:cNvSpPr>
            <a:spLocks noGrp="1"/>
          </p:cNvSpPr>
          <p:nvPr>
            <p:ph type="body" sz="quarter" idx="11" hasCustomPrompt="1"/>
          </p:nvPr>
        </p:nvSpPr>
        <p:spPr>
          <a:xfrm>
            <a:off x="1318387" y="2568792"/>
            <a:ext cx="4640263" cy="1477962"/>
          </a:xfrm>
          <a:prstGeom prst="rect">
            <a:avLst/>
          </a:prstGeom>
        </p:spPr>
        <p:txBody>
          <a:bodyPr lIns="0" tIns="0" rIns="0" bIns="0"/>
          <a:lstStyle>
            <a:lvl1pPr marL="0" indent="0">
              <a:lnSpc>
                <a:spcPct val="90000"/>
              </a:lnSpc>
              <a:buNone/>
              <a:defRPr sz="4800" b="1">
                <a:solidFill>
                  <a:schemeClr val="bg1"/>
                </a:solidFill>
              </a:defRPr>
            </a:lvl1pPr>
          </a:lstStyle>
          <a:p>
            <a:pPr lvl="0"/>
            <a:r>
              <a:rPr lang="fr-FR"/>
              <a:t>Relier partout,</a:t>
            </a:r>
          </a:p>
          <a:p>
            <a:pPr lvl="0"/>
            <a:r>
              <a:rPr lang="fr-FR"/>
              <a:t>plus vite</a:t>
            </a:r>
          </a:p>
        </p:txBody>
      </p:sp>
      <p:sp>
        <p:nvSpPr>
          <p:cNvPr id="11" name="Text Placeholder 7">
            <a:extLst>
              <a:ext uri="{FF2B5EF4-FFF2-40B4-BE49-F238E27FC236}">
                <a16:creationId xmlns:a16="http://schemas.microsoft.com/office/drawing/2014/main" id="{33EA498F-44CC-4E15-BC50-83C1350EDA82}"/>
              </a:ext>
            </a:extLst>
          </p:cNvPr>
          <p:cNvSpPr>
            <a:spLocks noGrp="1"/>
          </p:cNvSpPr>
          <p:nvPr>
            <p:ph type="body" sz="quarter" idx="12" hasCustomPrompt="1"/>
          </p:nvPr>
        </p:nvSpPr>
        <p:spPr>
          <a:xfrm>
            <a:off x="1318387" y="4222529"/>
            <a:ext cx="4640263" cy="319973"/>
          </a:xfrm>
          <a:prstGeom prst="rect">
            <a:avLst/>
          </a:prstGeom>
        </p:spPr>
        <p:txBody>
          <a:bodyPr lIns="0" tIns="0" rIns="0" bIns="0"/>
          <a:lstStyle>
            <a:lvl1pPr marL="0" indent="0">
              <a:lnSpc>
                <a:spcPct val="90000"/>
              </a:lnSpc>
              <a:buNone/>
              <a:defRPr sz="1800" b="1">
                <a:solidFill>
                  <a:schemeClr val="bg1"/>
                </a:solidFill>
              </a:defRPr>
            </a:lvl1pPr>
          </a:lstStyle>
          <a:p>
            <a:pPr lvl="0"/>
            <a:r>
              <a:rPr lang="fr-FR"/>
              <a:t>Présentation de l’entreprise TDF</a:t>
            </a:r>
          </a:p>
        </p:txBody>
      </p:sp>
      <p:sp>
        <p:nvSpPr>
          <p:cNvPr id="12" name="Text Placeholder 7">
            <a:extLst>
              <a:ext uri="{FF2B5EF4-FFF2-40B4-BE49-F238E27FC236}">
                <a16:creationId xmlns:a16="http://schemas.microsoft.com/office/drawing/2014/main" id="{1EC24EFC-7594-41FE-9F9F-56A6E3482352}"/>
              </a:ext>
            </a:extLst>
          </p:cNvPr>
          <p:cNvSpPr>
            <a:spLocks noGrp="1"/>
          </p:cNvSpPr>
          <p:nvPr>
            <p:ph type="body" sz="quarter" idx="13" hasCustomPrompt="1"/>
          </p:nvPr>
        </p:nvSpPr>
        <p:spPr>
          <a:xfrm>
            <a:off x="1318387" y="4710362"/>
            <a:ext cx="4640263" cy="319973"/>
          </a:xfrm>
          <a:prstGeom prst="rect">
            <a:avLst/>
          </a:prstGeom>
        </p:spPr>
        <p:txBody>
          <a:bodyPr lIns="0" tIns="0" rIns="0" bIns="0"/>
          <a:lstStyle>
            <a:lvl1pPr marL="0" indent="0">
              <a:lnSpc>
                <a:spcPct val="90000"/>
              </a:lnSpc>
              <a:buNone/>
              <a:defRPr sz="1400" b="0">
                <a:solidFill>
                  <a:schemeClr val="bg1"/>
                </a:solidFill>
              </a:defRPr>
            </a:lvl1pPr>
          </a:lstStyle>
          <a:p>
            <a:pPr lvl="0"/>
            <a:r>
              <a:rPr lang="fr-FR"/>
              <a:t>Avril 2020</a:t>
            </a:r>
          </a:p>
        </p:txBody>
      </p:sp>
      <p:sp>
        <p:nvSpPr>
          <p:cNvPr id="13" name="Content Placeholder 12">
            <a:extLst>
              <a:ext uri="{FF2B5EF4-FFF2-40B4-BE49-F238E27FC236}">
                <a16:creationId xmlns:a16="http://schemas.microsoft.com/office/drawing/2014/main" id="{6D199A72-A15D-4D94-8427-4C982D4E0D15}"/>
              </a:ext>
            </a:extLst>
          </p:cNvPr>
          <p:cNvSpPr>
            <a:spLocks noGrp="1"/>
          </p:cNvSpPr>
          <p:nvPr>
            <p:ph sz="quarter" idx="14" hasCustomPrompt="1"/>
          </p:nvPr>
        </p:nvSpPr>
        <p:spPr>
          <a:xfrm>
            <a:off x="1318387" y="5240338"/>
            <a:ext cx="1080000" cy="359283"/>
          </a:xfrm>
          <a:prstGeom prst="roundRect">
            <a:avLst>
              <a:gd name="adj" fmla="val 8457"/>
            </a:avLst>
          </a:prstGeom>
          <a:solidFill>
            <a:schemeClr val="accent4"/>
          </a:solidFill>
        </p:spPr>
        <p:txBody>
          <a:bodyPr lIns="0" tIns="36000" rIns="0" bIns="0" anchor="ctr"/>
          <a:lstStyle>
            <a:lvl1pPr marL="0" indent="0" algn="ctr">
              <a:buNone/>
              <a:defRPr sz="1400" spc="300">
                <a:solidFill>
                  <a:schemeClr val="bg1"/>
                </a:solidFill>
              </a:defRPr>
            </a:lvl1pPr>
          </a:lstStyle>
          <a:p>
            <a:pPr lvl="0"/>
            <a:r>
              <a:rPr lang="fr-FR"/>
              <a:t>tdf.fr</a:t>
            </a:r>
          </a:p>
        </p:txBody>
      </p:sp>
    </p:spTree>
    <p:extLst>
      <p:ext uri="{BB962C8B-B14F-4D97-AF65-F5344CB8AC3E}">
        <p14:creationId xmlns:p14="http://schemas.microsoft.com/office/powerpoint/2010/main" val="2634074931"/>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2_Slide de présentation">
    <p:spTree>
      <p:nvGrpSpPr>
        <p:cNvPr id="1" name=""/>
        <p:cNvGrpSpPr/>
        <p:nvPr/>
      </p:nvGrpSpPr>
      <p:grpSpPr>
        <a:xfrm>
          <a:off x="0" y="0"/>
          <a:ext cx="0" cy="0"/>
          <a:chOff x="0" y="0"/>
          <a:chExt cx="0" cy="0"/>
        </a:xfrm>
      </p:grpSpPr>
      <p:pic>
        <p:nvPicPr>
          <p:cNvPr id="7" name="Picture 6" descr="A picture containing light&#10;&#10;Description automatically generated">
            <a:extLst>
              <a:ext uri="{FF2B5EF4-FFF2-40B4-BE49-F238E27FC236}">
                <a16:creationId xmlns:a16="http://schemas.microsoft.com/office/drawing/2014/main" id="{819BDD0F-94D4-44B4-AF1F-B5E20982C1D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69575"/>
          </a:xfrm>
          <a:prstGeom prst="rect">
            <a:avLst/>
          </a:prstGeom>
        </p:spPr>
      </p:pic>
      <p:sp>
        <p:nvSpPr>
          <p:cNvPr id="8" name="Text Placeholder 7">
            <a:extLst>
              <a:ext uri="{FF2B5EF4-FFF2-40B4-BE49-F238E27FC236}">
                <a16:creationId xmlns:a16="http://schemas.microsoft.com/office/drawing/2014/main" id="{EB4EC447-E1D3-4CAE-B2F6-5C572D6BB18D}"/>
              </a:ext>
            </a:extLst>
          </p:cNvPr>
          <p:cNvSpPr>
            <a:spLocks noGrp="1"/>
          </p:cNvSpPr>
          <p:nvPr>
            <p:ph type="body" sz="quarter" idx="11" hasCustomPrompt="1"/>
          </p:nvPr>
        </p:nvSpPr>
        <p:spPr>
          <a:xfrm>
            <a:off x="1318387" y="2177180"/>
            <a:ext cx="4640263" cy="1477962"/>
          </a:xfrm>
          <a:prstGeom prst="rect">
            <a:avLst/>
          </a:prstGeom>
        </p:spPr>
        <p:txBody>
          <a:bodyPr lIns="0" tIns="0" rIns="0" bIns="0"/>
          <a:lstStyle>
            <a:lvl1pPr marL="0" indent="0">
              <a:lnSpc>
                <a:spcPct val="90000"/>
              </a:lnSpc>
              <a:buNone/>
              <a:defRPr sz="4800" b="1">
                <a:solidFill>
                  <a:srgbClr val="FF0000"/>
                </a:solidFill>
              </a:defRPr>
            </a:lvl1pPr>
          </a:lstStyle>
          <a:p>
            <a:pPr lvl="0"/>
            <a:r>
              <a:rPr lang="fr-FR"/>
              <a:t>Relier partout,</a:t>
            </a:r>
          </a:p>
          <a:p>
            <a:pPr lvl="0"/>
            <a:r>
              <a:rPr lang="fr-FR"/>
              <a:t>plus vite</a:t>
            </a:r>
          </a:p>
        </p:txBody>
      </p:sp>
      <p:sp>
        <p:nvSpPr>
          <p:cNvPr id="11" name="Text Placeholder 7">
            <a:extLst>
              <a:ext uri="{FF2B5EF4-FFF2-40B4-BE49-F238E27FC236}">
                <a16:creationId xmlns:a16="http://schemas.microsoft.com/office/drawing/2014/main" id="{33EA498F-44CC-4E15-BC50-83C1350EDA82}"/>
              </a:ext>
            </a:extLst>
          </p:cNvPr>
          <p:cNvSpPr>
            <a:spLocks noGrp="1"/>
          </p:cNvSpPr>
          <p:nvPr>
            <p:ph type="body" sz="quarter" idx="12" hasCustomPrompt="1"/>
          </p:nvPr>
        </p:nvSpPr>
        <p:spPr>
          <a:xfrm>
            <a:off x="1318387" y="3830917"/>
            <a:ext cx="4640263" cy="319973"/>
          </a:xfrm>
          <a:prstGeom prst="rect">
            <a:avLst/>
          </a:prstGeom>
        </p:spPr>
        <p:txBody>
          <a:bodyPr lIns="0" tIns="0" rIns="0" bIns="0"/>
          <a:lstStyle>
            <a:lvl1pPr marL="0" indent="0">
              <a:lnSpc>
                <a:spcPct val="90000"/>
              </a:lnSpc>
              <a:buNone/>
              <a:defRPr sz="1800" b="1">
                <a:solidFill>
                  <a:schemeClr val="tx1">
                    <a:lumMod val="75000"/>
                    <a:lumOff val="25000"/>
                  </a:schemeClr>
                </a:solidFill>
              </a:defRPr>
            </a:lvl1pPr>
          </a:lstStyle>
          <a:p>
            <a:pPr lvl="0"/>
            <a:r>
              <a:rPr lang="fr-FR"/>
              <a:t>Présentation de l’entreprise TDF</a:t>
            </a:r>
          </a:p>
        </p:txBody>
      </p:sp>
      <p:sp>
        <p:nvSpPr>
          <p:cNvPr id="12" name="Text Placeholder 7">
            <a:extLst>
              <a:ext uri="{FF2B5EF4-FFF2-40B4-BE49-F238E27FC236}">
                <a16:creationId xmlns:a16="http://schemas.microsoft.com/office/drawing/2014/main" id="{1EC24EFC-7594-41FE-9F9F-56A6E3482352}"/>
              </a:ext>
            </a:extLst>
          </p:cNvPr>
          <p:cNvSpPr>
            <a:spLocks noGrp="1"/>
          </p:cNvSpPr>
          <p:nvPr>
            <p:ph type="body" sz="quarter" idx="13" hasCustomPrompt="1"/>
          </p:nvPr>
        </p:nvSpPr>
        <p:spPr>
          <a:xfrm>
            <a:off x="1318387" y="4318750"/>
            <a:ext cx="4640263" cy="319973"/>
          </a:xfrm>
          <a:prstGeom prst="rect">
            <a:avLst/>
          </a:prstGeom>
        </p:spPr>
        <p:txBody>
          <a:bodyPr lIns="0" tIns="0" rIns="0" bIns="0"/>
          <a:lstStyle>
            <a:lvl1pPr marL="0" indent="0">
              <a:lnSpc>
                <a:spcPct val="90000"/>
              </a:lnSpc>
              <a:buNone/>
              <a:defRPr sz="1400" b="0">
                <a:solidFill>
                  <a:schemeClr val="tx1">
                    <a:lumMod val="75000"/>
                    <a:lumOff val="25000"/>
                  </a:schemeClr>
                </a:solidFill>
              </a:defRPr>
            </a:lvl1pPr>
          </a:lstStyle>
          <a:p>
            <a:pPr lvl="0"/>
            <a:r>
              <a:rPr lang="fr-FR"/>
              <a:t>Avril 2020</a:t>
            </a:r>
          </a:p>
        </p:txBody>
      </p:sp>
      <p:sp>
        <p:nvSpPr>
          <p:cNvPr id="13" name="Content Placeholder 12">
            <a:extLst>
              <a:ext uri="{FF2B5EF4-FFF2-40B4-BE49-F238E27FC236}">
                <a16:creationId xmlns:a16="http://schemas.microsoft.com/office/drawing/2014/main" id="{6D199A72-A15D-4D94-8427-4C982D4E0D15}"/>
              </a:ext>
            </a:extLst>
          </p:cNvPr>
          <p:cNvSpPr>
            <a:spLocks noGrp="1"/>
          </p:cNvSpPr>
          <p:nvPr>
            <p:ph sz="quarter" idx="14" hasCustomPrompt="1"/>
          </p:nvPr>
        </p:nvSpPr>
        <p:spPr>
          <a:xfrm>
            <a:off x="1318387" y="4848726"/>
            <a:ext cx="1080000" cy="359283"/>
          </a:xfrm>
          <a:prstGeom prst="roundRect">
            <a:avLst>
              <a:gd name="adj" fmla="val 8457"/>
            </a:avLst>
          </a:prstGeom>
          <a:solidFill>
            <a:schemeClr val="accent4"/>
          </a:solidFill>
        </p:spPr>
        <p:txBody>
          <a:bodyPr lIns="0" tIns="36000" rIns="0" bIns="0" anchor="ctr"/>
          <a:lstStyle>
            <a:lvl1pPr marL="0" indent="0" algn="ctr">
              <a:buNone/>
              <a:defRPr sz="1400" spc="300">
                <a:solidFill>
                  <a:schemeClr val="bg1"/>
                </a:solidFill>
              </a:defRPr>
            </a:lvl1pPr>
          </a:lstStyle>
          <a:p>
            <a:pPr lvl="0"/>
            <a:r>
              <a:rPr lang="fr-FR"/>
              <a:t>tdf.fr</a:t>
            </a:r>
          </a:p>
        </p:txBody>
      </p:sp>
      <p:pic>
        <p:nvPicPr>
          <p:cNvPr id="10" name="Image 9">
            <a:extLst>
              <a:ext uri="{FF2B5EF4-FFF2-40B4-BE49-F238E27FC236}">
                <a16:creationId xmlns:a16="http://schemas.microsoft.com/office/drawing/2014/main" id="{9A294EEE-F804-4CF1-A0F7-19E8C4E200A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2063" y="515614"/>
            <a:ext cx="1131851" cy="1137600"/>
          </a:xfrm>
          <a:prstGeom prst="rect">
            <a:avLst/>
          </a:prstGeom>
        </p:spPr>
      </p:pic>
    </p:spTree>
    <p:extLst>
      <p:ext uri="{BB962C8B-B14F-4D97-AF65-F5344CB8AC3E}">
        <p14:creationId xmlns:p14="http://schemas.microsoft.com/office/powerpoint/2010/main" val="2850577800"/>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3_Slide de présentation">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789C6F89-5506-4970-975D-5148F62F53AB}"/>
              </a:ext>
            </a:extLst>
          </p:cNvPr>
          <p:cNvSpPr>
            <a:spLocks noGrp="1"/>
          </p:cNvSpPr>
          <p:nvPr>
            <p:ph type="pic" sz="quarter" idx="10"/>
          </p:nvPr>
        </p:nvSpPr>
        <p:spPr>
          <a:xfrm>
            <a:off x="6096000" y="0"/>
            <a:ext cx="6096000" cy="6858000"/>
          </a:xfrm>
          <a:prstGeom prst="rect">
            <a:avLst/>
          </a:prstGeom>
        </p:spPr>
        <p:txBody>
          <a:bodyPr anchor="ctr"/>
          <a:lstStyle>
            <a:lvl1pPr marL="0" indent="0" algn="ctr">
              <a:buNone/>
              <a:defRPr>
                <a:solidFill>
                  <a:schemeClr val="bg1"/>
                </a:solidFill>
              </a:defRPr>
            </a:lvl1pPr>
          </a:lstStyle>
          <a:p>
            <a:endParaRPr lang="fr-FR"/>
          </a:p>
        </p:txBody>
      </p:sp>
      <p:sp>
        <p:nvSpPr>
          <p:cNvPr id="4" name="Text Placeholder 7">
            <a:extLst>
              <a:ext uri="{FF2B5EF4-FFF2-40B4-BE49-F238E27FC236}">
                <a16:creationId xmlns:a16="http://schemas.microsoft.com/office/drawing/2014/main" id="{B29D1DE9-AB5E-4D3C-A7F9-06646B3533D5}"/>
              </a:ext>
            </a:extLst>
          </p:cNvPr>
          <p:cNvSpPr>
            <a:spLocks noGrp="1"/>
          </p:cNvSpPr>
          <p:nvPr>
            <p:ph type="body" sz="quarter" idx="11" hasCustomPrompt="1"/>
          </p:nvPr>
        </p:nvSpPr>
        <p:spPr>
          <a:xfrm>
            <a:off x="944761" y="2491812"/>
            <a:ext cx="4640263" cy="1477962"/>
          </a:xfrm>
          <a:prstGeom prst="rect">
            <a:avLst/>
          </a:prstGeom>
        </p:spPr>
        <p:txBody>
          <a:bodyPr lIns="0" tIns="0" rIns="0" bIns="0"/>
          <a:lstStyle>
            <a:lvl1pPr marL="0" indent="0">
              <a:lnSpc>
                <a:spcPct val="90000"/>
              </a:lnSpc>
              <a:buNone/>
              <a:defRPr sz="4800" b="1">
                <a:solidFill>
                  <a:srgbClr val="FF0000"/>
                </a:solidFill>
              </a:defRPr>
            </a:lvl1pPr>
          </a:lstStyle>
          <a:p>
            <a:pPr lvl="0"/>
            <a:r>
              <a:rPr lang="fr-FR"/>
              <a:t>Relier partout,</a:t>
            </a:r>
          </a:p>
          <a:p>
            <a:pPr lvl="0"/>
            <a:r>
              <a:rPr lang="fr-FR"/>
              <a:t>plus vite</a:t>
            </a:r>
          </a:p>
        </p:txBody>
      </p:sp>
      <p:sp>
        <p:nvSpPr>
          <p:cNvPr id="5" name="Text Placeholder 7">
            <a:extLst>
              <a:ext uri="{FF2B5EF4-FFF2-40B4-BE49-F238E27FC236}">
                <a16:creationId xmlns:a16="http://schemas.microsoft.com/office/drawing/2014/main" id="{C89B2CF7-710B-45FE-B583-77CC9D2A6A99}"/>
              </a:ext>
            </a:extLst>
          </p:cNvPr>
          <p:cNvSpPr>
            <a:spLocks noGrp="1"/>
          </p:cNvSpPr>
          <p:nvPr>
            <p:ph type="body" sz="quarter" idx="12" hasCustomPrompt="1"/>
          </p:nvPr>
        </p:nvSpPr>
        <p:spPr>
          <a:xfrm>
            <a:off x="944761" y="4145549"/>
            <a:ext cx="4640263" cy="319973"/>
          </a:xfrm>
          <a:prstGeom prst="rect">
            <a:avLst/>
          </a:prstGeom>
        </p:spPr>
        <p:txBody>
          <a:bodyPr lIns="0" tIns="0" rIns="0" bIns="0"/>
          <a:lstStyle>
            <a:lvl1pPr marL="0" indent="0">
              <a:lnSpc>
                <a:spcPct val="90000"/>
              </a:lnSpc>
              <a:buNone/>
              <a:defRPr sz="1800" b="1">
                <a:solidFill>
                  <a:schemeClr val="tx1">
                    <a:lumMod val="75000"/>
                    <a:lumOff val="25000"/>
                  </a:schemeClr>
                </a:solidFill>
              </a:defRPr>
            </a:lvl1pPr>
          </a:lstStyle>
          <a:p>
            <a:pPr lvl="0"/>
            <a:r>
              <a:rPr lang="fr-FR"/>
              <a:t>Présentation de l’entreprise TDF</a:t>
            </a:r>
          </a:p>
        </p:txBody>
      </p:sp>
      <p:sp>
        <p:nvSpPr>
          <p:cNvPr id="6" name="Text Placeholder 7">
            <a:extLst>
              <a:ext uri="{FF2B5EF4-FFF2-40B4-BE49-F238E27FC236}">
                <a16:creationId xmlns:a16="http://schemas.microsoft.com/office/drawing/2014/main" id="{3EEABD85-F44B-4CEC-8FA9-9631CAC4ABC6}"/>
              </a:ext>
            </a:extLst>
          </p:cNvPr>
          <p:cNvSpPr>
            <a:spLocks noGrp="1"/>
          </p:cNvSpPr>
          <p:nvPr>
            <p:ph type="body" sz="quarter" idx="13" hasCustomPrompt="1"/>
          </p:nvPr>
        </p:nvSpPr>
        <p:spPr>
          <a:xfrm>
            <a:off x="944761" y="4633382"/>
            <a:ext cx="4640263" cy="319973"/>
          </a:xfrm>
          <a:prstGeom prst="rect">
            <a:avLst/>
          </a:prstGeom>
        </p:spPr>
        <p:txBody>
          <a:bodyPr lIns="0" tIns="0" rIns="0" bIns="0"/>
          <a:lstStyle>
            <a:lvl1pPr marL="0" indent="0">
              <a:lnSpc>
                <a:spcPct val="90000"/>
              </a:lnSpc>
              <a:buNone/>
              <a:defRPr sz="1400" b="0">
                <a:solidFill>
                  <a:schemeClr val="tx1">
                    <a:lumMod val="75000"/>
                    <a:lumOff val="25000"/>
                  </a:schemeClr>
                </a:solidFill>
              </a:defRPr>
            </a:lvl1pPr>
          </a:lstStyle>
          <a:p>
            <a:pPr lvl="0"/>
            <a:r>
              <a:rPr lang="fr-FR"/>
              <a:t>Avril 2020</a:t>
            </a:r>
          </a:p>
        </p:txBody>
      </p:sp>
      <p:sp>
        <p:nvSpPr>
          <p:cNvPr id="7" name="Content Placeholder 12">
            <a:extLst>
              <a:ext uri="{FF2B5EF4-FFF2-40B4-BE49-F238E27FC236}">
                <a16:creationId xmlns:a16="http://schemas.microsoft.com/office/drawing/2014/main" id="{B2F58FEC-F339-4A6F-9207-0E632E5000DB}"/>
              </a:ext>
            </a:extLst>
          </p:cNvPr>
          <p:cNvSpPr>
            <a:spLocks noGrp="1"/>
          </p:cNvSpPr>
          <p:nvPr>
            <p:ph sz="quarter" idx="14" hasCustomPrompt="1"/>
          </p:nvPr>
        </p:nvSpPr>
        <p:spPr>
          <a:xfrm>
            <a:off x="944761" y="5163358"/>
            <a:ext cx="1080000" cy="359283"/>
          </a:xfrm>
          <a:prstGeom prst="roundRect">
            <a:avLst>
              <a:gd name="adj" fmla="val 8457"/>
            </a:avLst>
          </a:prstGeom>
          <a:solidFill>
            <a:schemeClr val="accent4"/>
          </a:solidFill>
        </p:spPr>
        <p:txBody>
          <a:bodyPr lIns="0" tIns="36000" rIns="0" bIns="0" anchor="ctr"/>
          <a:lstStyle>
            <a:lvl1pPr marL="0" indent="0" algn="ctr">
              <a:buNone/>
              <a:defRPr sz="1400" spc="300">
                <a:solidFill>
                  <a:schemeClr val="bg1"/>
                </a:solidFill>
              </a:defRPr>
            </a:lvl1pPr>
          </a:lstStyle>
          <a:p>
            <a:pPr lvl="0"/>
            <a:r>
              <a:rPr lang="fr-FR"/>
              <a:t>tdf.fr</a:t>
            </a:r>
          </a:p>
        </p:txBody>
      </p:sp>
      <p:sp>
        <p:nvSpPr>
          <p:cNvPr id="10" name="Rectangle 9">
            <a:extLst>
              <a:ext uri="{FF2B5EF4-FFF2-40B4-BE49-F238E27FC236}">
                <a16:creationId xmlns:a16="http://schemas.microsoft.com/office/drawing/2014/main" id="{F2C59DB1-6207-439D-B4B5-B83496A7471E}"/>
              </a:ext>
            </a:extLst>
          </p:cNvPr>
          <p:cNvSpPr/>
          <p:nvPr userDrawn="1"/>
        </p:nvSpPr>
        <p:spPr>
          <a:xfrm>
            <a:off x="0" y="6057900"/>
            <a:ext cx="6096000" cy="800100"/>
          </a:xfrm>
          <a:prstGeom prst="rect">
            <a:avLst/>
          </a:prstGeom>
          <a:blipFill dpi="0" rotWithShape="1">
            <a:blip r:embed="rId2" cstate="screen">
              <a:alphaModFix amt="80000"/>
              <a:extLst>
                <a:ext uri="{28A0092B-C50C-407E-A947-70E740481C1C}">
                  <a14:useLocalDpi xmlns:a14="http://schemas.microsoft.com/office/drawing/2010/main"/>
                </a:ext>
              </a:extLst>
            </a:blip>
            <a:srcRect/>
            <a:tile tx="0" ty="0" sx="40000" sy="4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pic>
        <p:nvPicPr>
          <p:cNvPr id="11" name="Image 10">
            <a:extLst>
              <a:ext uri="{FF2B5EF4-FFF2-40B4-BE49-F238E27FC236}">
                <a16:creationId xmlns:a16="http://schemas.microsoft.com/office/drawing/2014/main" id="{4C839DB7-686C-40B1-90E1-E60F201D412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2063" y="515614"/>
            <a:ext cx="1131851" cy="1137600"/>
          </a:xfrm>
          <a:prstGeom prst="rect">
            <a:avLst/>
          </a:prstGeom>
        </p:spPr>
      </p:pic>
    </p:spTree>
    <p:extLst>
      <p:ext uri="{BB962C8B-B14F-4D97-AF65-F5344CB8AC3E}">
        <p14:creationId xmlns:p14="http://schemas.microsoft.com/office/powerpoint/2010/main" val="1783291001"/>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59A02020-2075-4CD4-B0D8-1C46658971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3" name="Straight Connector 2">
            <a:extLst>
              <a:ext uri="{FF2B5EF4-FFF2-40B4-BE49-F238E27FC236}">
                <a16:creationId xmlns:a16="http://schemas.microsoft.com/office/drawing/2014/main" id="{D4F5AB82-B6E2-467E-BEBA-A9E5316A846D}"/>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9B5BF6F-814B-4F52-9C6F-62BFFC6589DE}"/>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6" name="Text Placeholder 8">
            <a:extLst>
              <a:ext uri="{FF2B5EF4-FFF2-40B4-BE49-F238E27FC236}">
                <a16:creationId xmlns:a16="http://schemas.microsoft.com/office/drawing/2014/main" id="{20A53B01-9D1F-45D2-9E47-1185154C9E68}"/>
              </a:ext>
            </a:extLst>
          </p:cNvPr>
          <p:cNvSpPr>
            <a:spLocks noGrp="1"/>
          </p:cNvSpPr>
          <p:nvPr>
            <p:ph type="body" sz="quarter" idx="10" hasCustomPrompt="1"/>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r>
              <a:rPr lang="fr-FR"/>
              <a:t>Sommaire</a:t>
            </a:r>
          </a:p>
        </p:txBody>
      </p:sp>
      <p:sp>
        <p:nvSpPr>
          <p:cNvPr id="9" name="Text Placeholder 8">
            <a:extLst>
              <a:ext uri="{FF2B5EF4-FFF2-40B4-BE49-F238E27FC236}">
                <a16:creationId xmlns:a16="http://schemas.microsoft.com/office/drawing/2014/main" id="{3FB41B41-7282-4D41-9ACD-964E169DF4D5}"/>
              </a:ext>
            </a:extLst>
          </p:cNvPr>
          <p:cNvSpPr>
            <a:spLocks noGrp="1"/>
          </p:cNvSpPr>
          <p:nvPr>
            <p:ph type="body" sz="quarter" idx="11" hasCustomPrompt="1"/>
          </p:nvPr>
        </p:nvSpPr>
        <p:spPr>
          <a:xfrm>
            <a:off x="1431605" y="1828282"/>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cxnSp>
        <p:nvCxnSpPr>
          <p:cNvPr id="14" name="Straight Connector 13">
            <a:extLst>
              <a:ext uri="{FF2B5EF4-FFF2-40B4-BE49-F238E27FC236}">
                <a16:creationId xmlns:a16="http://schemas.microsoft.com/office/drawing/2014/main" id="{7CE3E5BD-23BB-4C16-9825-1320638F0D5C}"/>
              </a:ext>
            </a:extLst>
          </p:cNvPr>
          <p:cNvCxnSpPr/>
          <p:nvPr userDrawn="1"/>
        </p:nvCxnSpPr>
        <p:spPr>
          <a:xfrm>
            <a:off x="911224" y="2157689"/>
            <a:ext cx="360000" cy="0"/>
          </a:xfrm>
          <a:prstGeom prst="line">
            <a:avLst/>
          </a:prstGeom>
          <a:ln w="25400" cap="rnd"/>
        </p:spPr>
        <p:style>
          <a:lnRef idx="1">
            <a:schemeClr val="accent1"/>
          </a:lnRef>
          <a:fillRef idx="0">
            <a:schemeClr val="accent1"/>
          </a:fillRef>
          <a:effectRef idx="0">
            <a:schemeClr val="accent1"/>
          </a:effectRef>
          <a:fontRef idx="minor">
            <a:schemeClr val="tx1"/>
          </a:fontRef>
        </p:style>
      </p:cxnSp>
      <p:sp>
        <p:nvSpPr>
          <p:cNvPr id="15" name="Text Placeholder 8">
            <a:extLst>
              <a:ext uri="{FF2B5EF4-FFF2-40B4-BE49-F238E27FC236}">
                <a16:creationId xmlns:a16="http://schemas.microsoft.com/office/drawing/2014/main" id="{DAFC2ED0-81E7-4569-B4C0-C4A81EDD61A6}"/>
              </a:ext>
            </a:extLst>
          </p:cNvPr>
          <p:cNvSpPr>
            <a:spLocks noGrp="1"/>
          </p:cNvSpPr>
          <p:nvPr>
            <p:ph type="body" sz="quarter" idx="12" hasCustomPrompt="1"/>
          </p:nvPr>
        </p:nvSpPr>
        <p:spPr>
          <a:xfrm>
            <a:off x="1431605" y="2723326"/>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cxnSp>
        <p:nvCxnSpPr>
          <p:cNvPr id="17" name="Straight Connector 16">
            <a:extLst>
              <a:ext uri="{FF2B5EF4-FFF2-40B4-BE49-F238E27FC236}">
                <a16:creationId xmlns:a16="http://schemas.microsoft.com/office/drawing/2014/main" id="{2E400671-377F-4F6B-B381-2B5A920C3B6B}"/>
              </a:ext>
            </a:extLst>
          </p:cNvPr>
          <p:cNvCxnSpPr/>
          <p:nvPr userDrawn="1"/>
        </p:nvCxnSpPr>
        <p:spPr>
          <a:xfrm>
            <a:off x="911224" y="3052733"/>
            <a:ext cx="360000" cy="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 Placeholder 8">
            <a:extLst>
              <a:ext uri="{FF2B5EF4-FFF2-40B4-BE49-F238E27FC236}">
                <a16:creationId xmlns:a16="http://schemas.microsoft.com/office/drawing/2014/main" id="{78BDE20C-7D34-4D83-921B-9485CC044AEC}"/>
              </a:ext>
            </a:extLst>
          </p:cNvPr>
          <p:cNvSpPr>
            <a:spLocks noGrp="1"/>
          </p:cNvSpPr>
          <p:nvPr>
            <p:ph type="body" sz="quarter" idx="13" hasCustomPrompt="1"/>
          </p:nvPr>
        </p:nvSpPr>
        <p:spPr>
          <a:xfrm>
            <a:off x="1431605" y="3661478"/>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cxnSp>
        <p:nvCxnSpPr>
          <p:cNvPr id="20" name="Straight Connector 19">
            <a:extLst>
              <a:ext uri="{FF2B5EF4-FFF2-40B4-BE49-F238E27FC236}">
                <a16:creationId xmlns:a16="http://schemas.microsoft.com/office/drawing/2014/main" id="{35F6DC93-A3B1-431B-951E-D679F8901608}"/>
              </a:ext>
            </a:extLst>
          </p:cNvPr>
          <p:cNvCxnSpPr/>
          <p:nvPr userDrawn="1"/>
        </p:nvCxnSpPr>
        <p:spPr>
          <a:xfrm>
            <a:off x="911224" y="3990885"/>
            <a:ext cx="360000" cy="0"/>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 Placeholder 8">
            <a:extLst>
              <a:ext uri="{FF2B5EF4-FFF2-40B4-BE49-F238E27FC236}">
                <a16:creationId xmlns:a16="http://schemas.microsoft.com/office/drawing/2014/main" id="{9DDFBA05-9B61-4094-8F94-5322156FBB1B}"/>
              </a:ext>
            </a:extLst>
          </p:cNvPr>
          <p:cNvSpPr>
            <a:spLocks noGrp="1"/>
          </p:cNvSpPr>
          <p:nvPr>
            <p:ph type="body" sz="quarter" idx="14" hasCustomPrompt="1"/>
          </p:nvPr>
        </p:nvSpPr>
        <p:spPr>
          <a:xfrm>
            <a:off x="1431605" y="4584196"/>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cxnSp>
        <p:nvCxnSpPr>
          <p:cNvPr id="23" name="Straight Connector 22">
            <a:extLst>
              <a:ext uri="{FF2B5EF4-FFF2-40B4-BE49-F238E27FC236}">
                <a16:creationId xmlns:a16="http://schemas.microsoft.com/office/drawing/2014/main" id="{3B60B9CC-7668-48E5-A37B-3E5C112F0E17}"/>
              </a:ext>
            </a:extLst>
          </p:cNvPr>
          <p:cNvCxnSpPr/>
          <p:nvPr userDrawn="1"/>
        </p:nvCxnSpPr>
        <p:spPr>
          <a:xfrm>
            <a:off x="911224" y="4913603"/>
            <a:ext cx="360000" cy="0"/>
          </a:xfrm>
          <a:prstGeom prst="line">
            <a:avLst/>
          </a:prstGeom>
          <a:ln w="2540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45" name="Picture Placeholder 44">
            <a:extLst>
              <a:ext uri="{FF2B5EF4-FFF2-40B4-BE49-F238E27FC236}">
                <a16:creationId xmlns:a16="http://schemas.microsoft.com/office/drawing/2014/main" id="{E2DF2A89-9102-4EE4-9F3D-5290F10038AD}"/>
              </a:ext>
            </a:extLst>
          </p:cNvPr>
          <p:cNvSpPr>
            <a:spLocks noGrp="1"/>
          </p:cNvSpPr>
          <p:nvPr>
            <p:ph type="pic" sz="quarter" idx="15" hasCustomPrompt="1"/>
          </p:nvPr>
        </p:nvSpPr>
        <p:spPr>
          <a:xfrm>
            <a:off x="6095999" y="1"/>
            <a:ext cx="6095999" cy="6858000"/>
          </a:xfrm>
          <a:prstGeom prst="rect">
            <a:avLst/>
          </a:prstGeom>
        </p:spPr>
        <p:txBody>
          <a:bodyPr anchor="ctr"/>
          <a:lstStyle>
            <a:lvl1pPr marL="0" indent="0" algn="ctr">
              <a:buNone/>
              <a:defRPr sz="1800">
                <a:solidFill>
                  <a:schemeClr val="tx1">
                    <a:lumMod val="75000"/>
                    <a:lumOff val="25000"/>
                  </a:schemeClr>
                </a:solidFill>
              </a:defRPr>
            </a:lvl1pPr>
          </a:lstStyle>
          <a:p>
            <a:r>
              <a:rPr lang="fr-FR"/>
              <a:t>Importer </a:t>
            </a:r>
            <a:br>
              <a:rPr lang="fr-FR"/>
            </a:br>
            <a:r>
              <a:rPr lang="fr-FR"/>
              <a:t>image</a:t>
            </a:r>
          </a:p>
        </p:txBody>
      </p:sp>
      <p:sp>
        <p:nvSpPr>
          <p:cNvPr id="46" name="Text Placeholder 8">
            <a:extLst>
              <a:ext uri="{FF2B5EF4-FFF2-40B4-BE49-F238E27FC236}">
                <a16:creationId xmlns:a16="http://schemas.microsoft.com/office/drawing/2014/main" id="{4F8A5DD7-8EE1-49D5-B115-84BC4ABD9787}"/>
              </a:ext>
            </a:extLst>
          </p:cNvPr>
          <p:cNvSpPr>
            <a:spLocks noGrp="1"/>
          </p:cNvSpPr>
          <p:nvPr>
            <p:ph type="body" sz="quarter" idx="16" hasCustomPrompt="1"/>
          </p:nvPr>
        </p:nvSpPr>
        <p:spPr>
          <a:xfrm>
            <a:off x="1431605" y="5500958"/>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cxnSp>
        <p:nvCxnSpPr>
          <p:cNvPr id="48" name="Straight Connector 47">
            <a:extLst>
              <a:ext uri="{FF2B5EF4-FFF2-40B4-BE49-F238E27FC236}">
                <a16:creationId xmlns:a16="http://schemas.microsoft.com/office/drawing/2014/main" id="{4C14DA72-0148-437C-9A69-51EF4B782685}"/>
              </a:ext>
            </a:extLst>
          </p:cNvPr>
          <p:cNvCxnSpPr/>
          <p:nvPr userDrawn="1"/>
        </p:nvCxnSpPr>
        <p:spPr>
          <a:xfrm>
            <a:off x="911224" y="5830365"/>
            <a:ext cx="360000"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55" name="Text Placeholder 54">
            <a:extLst>
              <a:ext uri="{FF2B5EF4-FFF2-40B4-BE49-F238E27FC236}">
                <a16:creationId xmlns:a16="http://schemas.microsoft.com/office/drawing/2014/main" id="{E138C60A-D5A0-49E3-A4D2-92AB79BCBA53}"/>
              </a:ext>
            </a:extLst>
          </p:cNvPr>
          <p:cNvSpPr>
            <a:spLocks noGrp="1"/>
          </p:cNvSpPr>
          <p:nvPr>
            <p:ph type="body" sz="quarter" idx="17" hasCustomPrompt="1"/>
          </p:nvPr>
        </p:nvSpPr>
        <p:spPr>
          <a:xfrm>
            <a:off x="911225" y="1828800"/>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01</a:t>
            </a:r>
          </a:p>
        </p:txBody>
      </p:sp>
      <p:sp>
        <p:nvSpPr>
          <p:cNvPr id="56" name="Text Placeholder 54">
            <a:extLst>
              <a:ext uri="{FF2B5EF4-FFF2-40B4-BE49-F238E27FC236}">
                <a16:creationId xmlns:a16="http://schemas.microsoft.com/office/drawing/2014/main" id="{CB7332F5-325E-404F-BDB0-FB048D807AC2}"/>
              </a:ext>
            </a:extLst>
          </p:cNvPr>
          <p:cNvSpPr>
            <a:spLocks noGrp="1"/>
          </p:cNvSpPr>
          <p:nvPr>
            <p:ph type="body" sz="quarter" idx="18" hasCustomPrompt="1"/>
          </p:nvPr>
        </p:nvSpPr>
        <p:spPr>
          <a:xfrm>
            <a:off x="911225" y="2723326"/>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02</a:t>
            </a:r>
          </a:p>
        </p:txBody>
      </p:sp>
      <p:sp>
        <p:nvSpPr>
          <p:cNvPr id="57" name="Text Placeholder 54">
            <a:extLst>
              <a:ext uri="{FF2B5EF4-FFF2-40B4-BE49-F238E27FC236}">
                <a16:creationId xmlns:a16="http://schemas.microsoft.com/office/drawing/2014/main" id="{DA0E3A76-1736-41FE-9882-3FE23AF4D15D}"/>
              </a:ext>
            </a:extLst>
          </p:cNvPr>
          <p:cNvSpPr>
            <a:spLocks noGrp="1"/>
          </p:cNvSpPr>
          <p:nvPr>
            <p:ph type="body" sz="quarter" idx="19" hasCustomPrompt="1"/>
          </p:nvPr>
        </p:nvSpPr>
        <p:spPr>
          <a:xfrm>
            <a:off x="911225" y="3688335"/>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03</a:t>
            </a:r>
          </a:p>
        </p:txBody>
      </p:sp>
      <p:sp>
        <p:nvSpPr>
          <p:cNvPr id="58" name="Text Placeholder 54">
            <a:extLst>
              <a:ext uri="{FF2B5EF4-FFF2-40B4-BE49-F238E27FC236}">
                <a16:creationId xmlns:a16="http://schemas.microsoft.com/office/drawing/2014/main" id="{6D33954E-918F-42DB-9D61-BF620443A590}"/>
              </a:ext>
            </a:extLst>
          </p:cNvPr>
          <p:cNvSpPr>
            <a:spLocks noGrp="1"/>
          </p:cNvSpPr>
          <p:nvPr>
            <p:ph type="body" sz="quarter" idx="20" hasCustomPrompt="1"/>
          </p:nvPr>
        </p:nvSpPr>
        <p:spPr>
          <a:xfrm>
            <a:off x="911225" y="4584196"/>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04</a:t>
            </a:r>
          </a:p>
        </p:txBody>
      </p:sp>
      <p:sp>
        <p:nvSpPr>
          <p:cNvPr id="59" name="Text Placeholder 54">
            <a:extLst>
              <a:ext uri="{FF2B5EF4-FFF2-40B4-BE49-F238E27FC236}">
                <a16:creationId xmlns:a16="http://schemas.microsoft.com/office/drawing/2014/main" id="{0887662D-41B4-4F83-87C3-9FF4C464DDEB}"/>
              </a:ext>
            </a:extLst>
          </p:cNvPr>
          <p:cNvSpPr>
            <a:spLocks noGrp="1"/>
          </p:cNvSpPr>
          <p:nvPr>
            <p:ph type="body" sz="quarter" idx="21" hasCustomPrompt="1"/>
          </p:nvPr>
        </p:nvSpPr>
        <p:spPr>
          <a:xfrm>
            <a:off x="911225" y="5522390"/>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05</a:t>
            </a:r>
          </a:p>
        </p:txBody>
      </p:sp>
      <p:sp>
        <p:nvSpPr>
          <p:cNvPr id="63" name="Rectangle 62">
            <a:extLst>
              <a:ext uri="{FF2B5EF4-FFF2-40B4-BE49-F238E27FC236}">
                <a16:creationId xmlns:a16="http://schemas.microsoft.com/office/drawing/2014/main" id="{D09B7B1D-BED0-4ADB-AA2F-5490F324CC65}"/>
              </a:ext>
            </a:extLst>
          </p:cNvPr>
          <p:cNvSpPr/>
          <p:nvPr userDrawn="1"/>
        </p:nvSpPr>
        <p:spPr>
          <a:xfrm>
            <a:off x="0" y="6348932"/>
            <a:ext cx="6095993" cy="509067"/>
          </a:xfrm>
          <a:prstGeom prst="rect">
            <a:avLst/>
          </a:prstGeom>
          <a:blipFill dpi="0" rotWithShape="1">
            <a:blip r:embed="rId3" cstate="screen">
              <a:alphaModFix amt="80000"/>
              <a:extLst>
                <a:ext uri="{28A0092B-C50C-407E-A947-70E740481C1C}">
                  <a14:useLocalDpi xmlns:a14="http://schemas.microsoft.com/office/drawing/2010/main"/>
                </a:ext>
              </a:extLst>
            </a:blip>
            <a:srcRect/>
            <a:tile tx="0" ty="0" sx="40000" sy="4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4" name="Text Placeholder 51">
            <a:extLst>
              <a:ext uri="{FF2B5EF4-FFF2-40B4-BE49-F238E27FC236}">
                <a16:creationId xmlns:a16="http://schemas.microsoft.com/office/drawing/2014/main" id="{2935F108-5126-466B-8052-B4AA37731B2A}"/>
              </a:ext>
            </a:extLst>
          </p:cNvPr>
          <p:cNvSpPr>
            <a:spLocks noGrp="1"/>
          </p:cNvSpPr>
          <p:nvPr>
            <p:ph type="body" sz="quarter" idx="44" hasCustomPrompt="1"/>
          </p:nvPr>
        </p:nvSpPr>
        <p:spPr>
          <a:xfrm rot="16200000">
            <a:off x="-2374288" y="3350505"/>
            <a:ext cx="5259912" cy="144004"/>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8" name="Image 7">
            <a:extLst>
              <a:ext uri="{FF2B5EF4-FFF2-40B4-BE49-F238E27FC236}">
                <a16:creationId xmlns:a16="http://schemas.microsoft.com/office/drawing/2014/main" id="{A5A40462-37DD-4923-B942-24552F7BE4D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3472610814"/>
      </p:ext>
    </p:extLst>
  </p:cSld>
  <p:clrMapOvr>
    <a:masterClrMapping/>
  </p:clrMapOvr>
  <p:extLst>
    <p:ext uri="{DCECCB84-F9BA-43D5-87BE-67443E8EF086}">
      <p15:sldGuideLst xmlns:p15="http://schemas.microsoft.com/office/powerpoint/2012/main">
        <p15:guide id="1" pos="574">
          <p15:clr>
            <a:srgbClr val="FBAE40"/>
          </p15:clr>
        </p15:guide>
        <p15:guide id="2" orient="horz" pos="3816">
          <p15:clr>
            <a:srgbClr val="FBAE40"/>
          </p15:clr>
        </p15:guide>
      </p15:sldGuideLst>
    </p:ext>
  </p:extLst>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Sommaire 2">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59A02020-2075-4CD4-B0D8-1C46658971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3" name="Straight Connector 2">
            <a:extLst>
              <a:ext uri="{FF2B5EF4-FFF2-40B4-BE49-F238E27FC236}">
                <a16:creationId xmlns:a16="http://schemas.microsoft.com/office/drawing/2014/main" id="{D4F5AB82-B6E2-467E-BEBA-A9E5316A846D}"/>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9B5BF6F-814B-4F52-9C6F-62BFFC6589DE}"/>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6" name="Text Placeholder 8">
            <a:extLst>
              <a:ext uri="{FF2B5EF4-FFF2-40B4-BE49-F238E27FC236}">
                <a16:creationId xmlns:a16="http://schemas.microsoft.com/office/drawing/2014/main" id="{20A53B01-9D1F-45D2-9E47-1185154C9E68}"/>
              </a:ext>
            </a:extLst>
          </p:cNvPr>
          <p:cNvSpPr>
            <a:spLocks noGrp="1"/>
          </p:cNvSpPr>
          <p:nvPr>
            <p:ph type="body" sz="quarter" idx="10" hasCustomPrompt="1"/>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r>
              <a:rPr lang="fr-FR"/>
              <a:t>Sommaire</a:t>
            </a:r>
          </a:p>
        </p:txBody>
      </p:sp>
      <p:sp>
        <p:nvSpPr>
          <p:cNvPr id="9" name="Text Placeholder 8">
            <a:extLst>
              <a:ext uri="{FF2B5EF4-FFF2-40B4-BE49-F238E27FC236}">
                <a16:creationId xmlns:a16="http://schemas.microsoft.com/office/drawing/2014/main" id="{3FB41B41-7282-4D41-9ACD-964E169DF4D5}"/>
              </a:ext>
            </a:extLst>
          </p:cNvPr>
          <p:cNvSpPr>
            <a:spLocks noGrp="1"/>
          </p:cNvSpPr>
          <p:nvPr>
            <p:ph type="body" sz="quarter" idx="11" hasCustomPrompt="1"/>
          </p:nvPr>
        </p:nvSpPr>
        <p:spPr>
          <a:xfrm>
            <a:off x="1432400" y="1828282"/>
            <a:ext cx="4008439"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15" name="Text Placeholder 8">
            <a:extLst>
              <a:ext uri="{FF2B5EF4-FFF2-40B4-BE49-F238E27FC236}">
                <a16:creationId xmlns:a16="http://schemas.microsoft.com/office/drawing/2014/main" id="{DAFC2ED0-81E7-4569-B4C0-C4A81EDD61A6}"/>
              </a:ext>
            </a:extLst>
          </p:cNvPr>
          <p:cNvSpPr>
            <a:spLocks noGrp="1"/>
          </p:cNvSpPr>
          <p:nvPr>
            <p:ph type="body" sz="quarter" idx="12" hasCustomPrompt="1"/>
          </p:nvPr>
        </p:nvSpPr>
        <p:spPr>
          <a:xfrm>
            <a:off x="1432400" y="3073574"/>
            <a:ext cx="4008439"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18" name="Text Placeholder 8">
            <a:extLst>
              <a:ext uri="{FF2B5EF4-FFF2-40B4-BE49-F238E27FC236}">
                <a16:creationId xmlns:a16="http://schemas.microsoft.com/office/drawing/2014/main" id="{78BDE20C-7D34-4D83-921B-9485CC044AEC}"/>
              </a:ext>
            </a:extLst>
          </p:cNvPr>
          <p:cNvSpPr>
            <a:spLocks noGrp="1"/>
          </p:cNvSpPr>
          <p:nvPr>
            <p:ph type="body" sz="quarter" idx="13" hasCustomPrompt="1"/>
          </p:nvPr>
        </p:nvSpPr>
        <p:spPr>
          <a:xfrm>
            <a:off x="1432400" y="4282433"/>
            <a:ext cx="4008439"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21" name="Text Placeholder 8">
            <a:extLst>
              <a:ext uri="{FF2B5EF4-FFF2-40B4-BE49-F238E27FC236}">
                <a16:creationId xmlns:a16="http://schemas.microsoft.com/office/drawing/2014/main" id="{9DDFBA05-9B61-4094-8F94-5322156FBB1B}"/>
              </a:ext>
            </a:extLst>
          </p:cNvPr>
          <p:cNvSpPr>
            <a:spLocks noGrp="1"/>
          </p:cNvSpPr>
          <p:nvPr>
            <p:ph type="body" sz="quarter" idx="14" hasCustomPrompt="1"/>
          </p:nvPr>
        </p:nvSpPr>
        <p:spPr>
          <a:xfrm>
            <a:off x="1432400" y="5499000"/>
            <a:ext cx="4008439"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29" name="Text Placeholder 8">
            <a:extLst>
              <a:ext uri="{FF2B5EF4-FFF2-40B4-BE49-F238E27FC236}">
                <a16:creationId xmlns:a16="http://schemas.microsoft.com/office/drawing/2014/main" id="{170F9FAF-F10F-45D1-A2E9-4098D4DC2EDE}"/>
              </a:ext>
            </a:extLst>
          </p:cNvPr>
          <p:cNvSpPr>
            <a:spLocks noGrp="1"/>
          </p:cNvSpPr>
          <p:nvPr>
            <p:ph type="body" sz="quarter" idx="15" hasCustomPrompt="1"/>
          </p:nvPr>
        </p:nvSpPr>
        <p:spPr>
          <a:xfrm>
            <a:off x="6753380" y="1828282"/>
            <a:ext cx="4008439"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32" name="Text Placeholder 8">
            <a:extLst>
              <a:ext uri="{FF2B5EF4-FFF2-40B4-BE49-F238E27FC236}">
                <a16:creationId xmlns:a16="http://schemas.microsoft.com/office/drawing/2014/main" id="{1E23EDFA-0620-4270-9D4D-7B6F410F1060}"/>
              </a:ext>
            </a:extLst>
          </p:cNvPr>
          <p:cNvSpPr>
            <a:spLocks noGrp="1"/>
          </p:cNvSpPr>
          <p:nvPr>
            <p:ph type="body" sz="quarter" idx="16" hasCustomPrompt="1"/>
          </p:nvPr>
        </p:nvSpPr>
        <p:spPr>
          <a:xfrm>
            <a:off x="6753380" y="3073574"/>
            <a:ext cx="4008439"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35" name="Text Placeholder 8">
            <a:extLst>
              <a:ext uri="{FF2B5EF4-FFF2-40B4-BE49-F238E27FC236}">
                <a16:creationId xmlns:a16="http://schemas.microsoft.com/office/drawing/2014/main" id="{5973A773-CB7A-4863-AEC7-FF66956A92DA}"/>
              </a:ext>
            </a:extLst>
          </p:cNvPr>
          <p:cNvSpPr>
            <a:spLocks noGrp="1"/>
          </p:cNvSpPr>
          <p:nvPr>
            <p:ph type="body" sz="quarter" idx="17" hasCustomPrompt="1"/>
          </p:nvPr>
        </p:nvSpPr>
        <p:spPr>
          <a:xfrm>
            <a:off x="6753380" y="4282433"/>
            <a:ext cx="4008439"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38" name="Text Placeholder 8">
            <a:extLst>
              <a:ext uri="{FF2B5EF4-FFF2-40B4-BE49-F238E27FC236}">
                <a16:creationId xmlns:a16="http://schemas.microsoft.com/office/drawing/2014/main" id="{D57287B9-C8D7-40D1-AEDA-C3F0896AB13C}"/>
              </a:ext>
            </a:extLst>
          </p:cNvPr>
          <p:cNvSpPr>
            <a:spLocks noGrp="1"/>
          </p:cNvSpPr>
          <p:nvPr>
            <p:ph type="body" sz="quarter" idx="18" hasCustomPrompt="1"/>
          </p:nvPr>
        </p:nvSpPr>
        <p:spPr>
          <a:xfrm>
            <a:off x="6753380" y="5499000"/>
            <a:ext cx="4008439"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cxnSp>
        <p:nvCxnSpPr>
          <p:cNvPr id="37" name="Straight Connector 36">
            <a:extLst>
              <a:ext uri="{FF2B5EF4-FFF2-40B4-BE49-F238E27FC236}">
                <a16:creationId xmlns:a16="http://schemas.microsoft.com/office/drawing/2014/main" id="{7D24340E-3A7E-47F7-9C03-D85F7F73655C}"/>
              </a:ext>
            </a:extLst>
          </p:cNvPr>
          <p:cNvCxnSpPr/>
          <p:nvPr userDrawn="1"/>
        </p:nvCxnSpPr>
        <p:spPr>
          <a:xfrm rot="10800000">
            <a:off x="6233000" y="3374256"/>
            <a:ext cx="360000" cy="0"/>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27AE24F-6466-495F-B716-05AC5B7249A8}"/>
              </a:ext>
            </a:extLst>
          </p:cNvPr>
          <p:cNvCxnSpPr/>
          <p:nvPr userDrawn="1"/>
        </p:nvCxnSpPr>
        <p:spPr>
          <a:xfrm rot="10800000">
            <a:off x="6233000" y="2157689"/>
            <a:ext cx="360000" cy="0"/>
          </a:xfrm>
          <a:prstGeom prst="line">
            <a:avLst/>
          </a:prstGeom>
          <a:ln w="2540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10FFF18-6467-41BD-95F7-E302514F178A}"/>
              </a:ext>
            </a:extLst>
          </p:cNvPr>
          <p:cNvCxnSpPr/>
          <p:nvPr userDrawn="1"/>
        </p:nvCxnSpPr>
        <p:spPr>
          <a:xfrm>
            <a:off x="912025" y="2157689"/>
            <a:ext cx="360000" cy="0"/>
          </a:xfrm>
          <a:prstGeom prst="line">
            <a:avLst/>
          </a:prstGeom>
          <a:ln w="25400" cap="rnd"/>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2B82F55-99B4-4164-AC89-43B14D34FCC3}"/>
              </a:ext>
            </a:extLst>
          </p:cNvPr>
          <p:cNvCxnSpPr/>
          <p:nvPr userDrawn="1"/>
        </p:nvCxnSpPr>
        <p:spPr>
          <a:xfrm>
            <a:off x="912025" y="3399756"/>
            <a:ext cx="360000" cy="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23FD9E1-A0CA-48F2-860D-AD74C7992F6A}"/>
              </a:ext>
            </a:extLst>
          </p:cNvPr>
          <p:cNvCxnSpPr/>
          <p:nvPr userDrawn="1"/>
        </p:nvCxnSpPr>
        <p:spPr>
          <a:xfrm>
            <a:off x="912019" y="4593533"/>
            <a:ext cx="360000" cy="0"/>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F82DF8C-417C-4545-A03D-A2CE88E1370F}"/>
              </a:ext>
            </a:extLst>
          </p:cNvPr>
          <p:cNvCxnSpPr/>
          <p:nvPr userDrawn="1"/>
        </p:nvCxnSpPr>
        <p:spPr>
          <a:xfrm>
            <a:off x="911224" y="5841024"/>
            <a:ext cx="360000" cy="0"/>
          </a:xfrm>
          <a:prstGeom prst="line">
            <a:avLst/>
          </a:prstGeom>
          <a:ln w="2540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46" name="Text Placeholder 54">
            <a:extLst>
              <a:ext uri="{FF2B5EF4-FFF2-40B4-BE49-F238E27FC236}">
                <a16:creationId xmlns:a16="http://schemas.microsoft.com/office/drawing/2014/main" id="{FD2168E4-9125-4171-859A-BD94B7365CC9}"/>
              </a:ext>
            </a:extLst>
          </p:cNvPr>
          <p:cNvSpPr>
            <a:spLocks noGrp="1"/>
          </p:cNvSpPr>
          <p:nvPr>
            <p:ph type="body" sz="quarter" idx="19" hasCustomPrompt="1"/>
          </p:nvPr>
        </p:nvSpPr>
        <p:spPr>
          <a:xfrm>
            <a:off x="912026" y="1828800"/>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01</a:t>
            </a:r>
          </a:p>
        </p:txBody>
      </p:sp>
      <p:sp>
        <p:nvSpPr>
          <p:cNvPr id="47" name="Text Placeholder 54">
            <a:extLst>
              <a:ext uri="{FF2B5EF4-FFF2-40B4-BE49-F238E27FC236}">
                <a16:creationId xmlns:a16="http://schemas.microsoft.com/office/drawing/2014/main" id="{7580FB58-1C07-45F4-980A-2280895B4112}"/>
              </a:ext>
            </a:extLst>
          </p:cNvPr>
          <p:cNvSpPr>
            <a:spLocks noGrp="1"/>
          </p:cNvSpPr>
          <p:nvPr>
            <p:ph type="body" sz="quarter" idx="20" hasCustomPrompt="1"/>
          </p:nvPr>
        </p:nvSpPr>
        <p:spPr>
          <a:xfrm>
            <a:off x="912026" y="3070349"/>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02</a:t>
            </a:r>
          </a:p>
        </p:txBody>
      </p:sp>
      <p:sp>
        <p:nvSpPr>
          <p:cNvPr id="48" name="Text Placeholder 54">
            <a:extLst>
              <a:ext uri="{FF2B5EF4-FFF2-40B4-BE49-F238E27FC236}">
                <a16:creationId xmlns:a16="http://schemas.microsoft.com/office/drawing/2014/main" id="{15C8E6BC-3173-4C45-9DD8-63A4B3CCA9C4}"/>
              </a:ext>
            </a:extLst>
          </p:cNvPr>
          <p:cNvSpPr>
            <a:spLocks noGrp="1"/>
          </p:cNvSpPr>
          <p:nvPr>
            <p:ph type="body" sz="quarter" idx="21" hasCustomPrompt="1"/>
          </p:nvPr>
        </p:nvSpPr>
        <p:spPr>
          <a:xfrm>
            <a:off x="912020" y="4290983"/>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03</a:t>
            </a:r>
          </a:p>
        </p:txBody>
      </p:sp>
      <p:sp>
        <p:nvSpPr>
          <p:cNvPr id="49" name="Text Placeholder 54">
            <a:extLst>
              <a:ext uri="{FF2B5EF4-FFF2-40B4-BE49-F238E27FC236}">
                <a16:creationId xmlns:a16="http://schemas.microsoft.com/office/drawing/2014/main" id="{6D65745A-6FF3-4F57-A295-F906F52D4E63}"/>
              </a:ext>
            </a:extLst>
          </p:cNvPr>
          <p:cNvSpPr>
            <a:spLocks noGrp="1"/>
          </p:cNvSpPr>
          <p:nvPr>
            <p:ph type="body" sz="quarter" idx="22" hasCustomPrompt="1"/>
          </p:nvPr>
        </p:nvSpPr>
        <p:spPr>
          <a:xfrm>
            <a:off x="911225" y="5511617"/>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04</a:t>
            </a:r>
          </a:p>
        </p:txBody>
      </p:sp>
      <p:sp>
        <p:nvSpPr>
          <p:cNvPr id="50" name="Text Placeholder 54">
            <a:extLst>
              <a:ext uri="{FF2B5EF4-FFF2-40B4-BE49-F238E27FC236}">
                <a16:creationId xmlns:a16="http://schemas.microsoft.com/office/drawing/2014/main" id="{BEDC9409-9D61-4366-8922-E2BD6095D79A}"/>
              </a:ext>
            </a:extLst>
          </p:cNvPr>
          <p:cNvSpPr>
            <a:spLocks noGrp="1"/>
          </p:cNvSpPr>
          <p:nvPr>
            <p:ph type="body" sz="quarter" idx="23" hasCustomPrompt="1"/>
          </p:nvPr>
        </p:nvSpPr>
        <p:spPr>
          <a:xfrm>
            <a:off x="6232999" y="1828282"/>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05</a:t>
            </a:r>
          </a:p>
        </p:txBody>
      </p:sp>
      <p:sp>
        <p:nvSpPr>
          <p:cNvPr id="51" name="Text Placeholder 54">
            <a:extLst>
              <a:ext uri="{FF2B5EF4-FFF2-40B4-BE49-F238E27FC236}">
                <a16:creationId xmlns:a16="http://schemas.microsoft.com/office/drawing/2014/main" id="{6FDF53D9-29BE-40E7-BBE1-F5BDA5BD4028}"/>
              </a:ext>
            </a:extLst>
          </p:cNvPr>
          <p:cNvSpPr>
            <a:spLocks noGrp="1"/>
          </p:cNvSpPr>
          <p:nvPr>
            <p:ph type="body" sz="quarter" idx="24" hasCustomPrompt="1"/>
          </p:nvPr>
        </p:nvSpPr>
        <p:spPr>
          <a:xfrm>
            <a:off x="6232999" y="3067012"/>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06</a:t>
            </a:r>
          </a:p>
        </p:txBody>
      </p:sp>
      <p:sp>
        <p:nvSpPr>
          <p:cNvPr id="54" name="Rectangle 53">
            <a:extLst>
              <a:ext uri="{FF2B5EF4-FFF2-40B4-BE49-F238E27FC236}">
                <a16:creationId xmlns:a16="http://schemas.microsoft.com/office/drawing/2014/main" id="{6FD8215C-0AE8-4572-BA93-CB572063A4A7}"/>
              </a:ext>
            </a:extLst>
          </p:cNvPr>
          <p:cNvSpPr/>
          <p:nvPr userDrawn="1"/>
        </p:nvSpPr>
        <p:spPr>
          <a:xfrm>
            <a:off x="0" y="6348932"/>
            <a:ext cx="12191997" cy="509067"/>
          </a:xfrm>
          <a:prstGeom prst="rect">
            <a:avLst/>
          </a:prstGeom>
          <a:blipFill dpi="0" rotWithShape="1">
            <a:blip r:embed="rId3" cstate="screen">
              <a:alphaModFix amt="80000"/>
              <a:extLst>
                <a:ext uri="{28A0092B-C50C-407E-A947-70E740481C1C}">
                  <a14:useLocalDpi xmlns:a14="http://schemas.microsoft.com/office/drawing/2010/main"/>
                </a:ext>
              </a:extLst>
            </a:blip>
            <a:srcRect/>
            <a:tile tx="0" ty="0" sx="40000" sy="4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3" name="Text Placeholder 51">
            <a:extLst>
              <a:ext uri="{FF2B5EF4-FFF2-40B4-BE49-F238E27FC236}">
                <a16:creationId xmlns:a16="http://schemas.microsoft.com/office/drawing/2014/main" id="{0369E4A3-12F0-4069-B04A-F12F59D728F2}"/>
              </a:ext>
            </a:extLst>
          </p:cNvPr>
          <p:cNvSpPr>
            <a:spLocks noGrp="1"/>
          </p:cNvSpPr>
          <p:nvPr>
            <p:ph type="body" sz="quarter" idx="44" hasCustomPrompt="1"/>
          </p:nvPr>
        </p:nvSpPr>
        <p:spPr>
          <a:xfrm rot="16200000">
            <a:off x="-2379725" y="3350506"/>
            <a:ext cx="5270786" cy="144002"/>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39" name="Image 38">
            <a:extLst>
              <a:ext uri="{FF2B5EF4-FFF2-40B4-BE49-F238E27FC236}">
                <a16:creationId xmlns:a16="http://schemas.microsoft.com/office/drawing/2014/main" id="{E30BDAB5-442D-4EA3-A780-BE916A48001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cxnSp>
        <p:nvCxnSpPr>
          <p:cNvPr id="4" name="Straight Connector 43">
            <a:extLst>
              <a:ext uri="{FF2B5EF4-FFF2-40B4-BE49-F238E27FC236}">
                <a16:creationId xmlns:a16="http://schemas.microsoft.com/office/drawing/2014/main" id="{8C200E45-9335-4EB6-4EB2-2E00E94E7D99}"/>
              </a:ext>
            </a:extLst>
          </p:cNvPr>
          <p:cNvCxnSpPr/>
          <p:nvPr userDrawn="1"/>
        </p:nvCxnSpPr>
        <p:spPr>
          <a:xfrm>
            <a:off x="6232998" y="4635149"/>
            <a:ext cx="360000" cy="0"/>
          </a:xfrm>
          <a:prstGeom prst="line">
            <a:avLst/>
          </a:prstGeom>
          <a:ln w="2540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 Placeholder 54">
            <a:extLst>
              <a:ext uri="{FF2B5EF4-FFF2-40B4-BE49-F238E27FC236}">
                <a16:creationId xmlns:a16="http://schemas.microsoft.com/office/drawing/2014/main" id="{9572708E-ECA1-495C-FF76-0BCA2F09D83F}"/>
              </a:ext>
            </a:extLst>
          </p:cNvPr>
          <p:cNvSpPr>
            <a:spLocks noGrp="1"/>
          </p:cNvSpPr>
          <p:nvPr>
            <p:ph type="body" sz="quarter" idx="45" hasCustomPrompt="1"/>
          </p:nvPr>
        </p:nvSpPr>
        <p:spPr>
          <a:xfrm>
            <a:off x="6232999" y="4305742"/>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04</a:t>
            </a:r>
          </a:p>
        </p:txBody>
      </p:sp>
    </p:spTree>
    <p:extLst>
      <p:ext uri="{BB962C8B-B14F-4D97-AF65-F5344CB8AC3E}">
        <p14:creationId xmlns:p14="http://schemas.microsoft.com/office/powerpoint/2010/main" val="1914501476"/>
      </p:ext>
    </p:extLst>
  </p:cSld>
  <p:clrMapOvr>
    <a:masterClrMapping/>
  </p:clrMapOvr>
  <p:extLst>
    <p:ext uri="{DCECCB84-F9BA-43D5-87BE-67443E8EF086}">
      <p15:sldGuideLst xmlns:p15="http://schemas.microsoft.com/office/powerpoint/2012/main">
        <p15:guide id="1" pos="574">
          <p15:clr>
            <a:srgbClr val="FBAE40"/>
          </p15:clr>
        </p15:guide>
        <p15:guide id="2" orient="horz" pos="3816">
          <p15:clr>
            <a:srgbClr val="FBAE40"/>
          </p15:clr>
        </p15:guide>
      </p15:sldGuideLst>
    </p:ext>
  </p:extLst>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Sommaire 3">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59A02020-2075-4CD4-B0D8-1C46658971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3" name="Straight Connector 2">
            <a:extLst>
              <a:ext uri="{FF2B5EF4-FFF2-40B4-BE49-F238E27FC236}">
                <a16:creationId xmlns:a16="http://schemas.microsoft.com/office/drawing/2014/main" id="{D4F5AB82-B6E2-467E-BEBA-A9E5316A846D}"/>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9B5BF6F-814B-4F52-9C6F-62BFFC6589DE}"/>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6" name="Text Placeholder 8">
            <a:extLst>
              <a:ext uri="{FF2B5EF4-FFF2-40B4-BE49-F238E27FC236}">
                <a16:creationId xmlns:a16="http://schemas.microsoft.com/office/drawing/2014/main" id="{20A53B01-9D1F-45D2-9E47-1185154C9E68}"/>
              </a:ext>
            </a:extLst>
          </p:cNvPr>
          <p:cNvSpPr>
            <a:spLocks noGrp="1"/>
          </p:cNvSpPr>
          <p:nvPr>
            <p:ph type="body" sz="quarter" idx="10" hasCustomPrompt="1"/>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r>
              <a:rPr lang="fr-FR"/>
              <a:t>Sommaire</a:t>
            </a:r>
          </a:p>
        </p:txBody>
      </p:sp>
      <p:sp>
        <p:nvSpPr>
          <p:cNvPr id="41" name="Text Placeholder 8">
            <a:extLst>
              <a:ext uri="{FF2B5EF4-FFF2-40B4-BE49-F238E27FC236}">
                <a16:creationId xmlns:a16="http://schemas.microsoft.com/office/drawing/2014/main" id="{31CABAB4-45F5-4918-8667-1DD15AE77DB2}"/>
              </a:ext>
            </a:extLst>
          </p:cNvPr>
          <p:cNvSpPr>
            <a:spLocks noGrp="1"/>
          </p:cNvSpPr>
          <p:nvPr>
            <p:ph type="body" sz="quarter" idx="11" hasCustomPrompt="1"/>
          </p:nvPr>
        </p:nvSpPr>
        <p:spPr>
          <a:xfrm>
            <a:off x="1431605" y="1828282"/>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44" name="Text Placeholder 8">
            <a:extLst>
              <a:ext uri="{FF2B5EF4-FFF2-40B4-BE49-F238E27FC236}">
                <a16:creationId xmlns:a16="http://schemas.microsoft.com/office/drawing/2014/main" id="{C312ABAF-1D29-4BCB-A73A-FF768A30311D}"/>
              </a:ext>
            </a:extLst>
          </p:cNvPr>
          <p:cNvSpPr>
            <a:spLocks noGrp="1"/>
          </p:cNvSpPr>
          <p:nvPr>
            <p:ph type="body" sz="quarter" idx="12" hasCustomPrompt="1"/>
          </p:nvPr>
        </p:nvSpPr>
        <p:spPr>
          <a:xfrm>
            <a:off x="1431605" y="2723326"/>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47" name="Text Placeholder 8">
            <a:extLst>
              <a:ext uri="{FF2B5EF4-FFF2-40B4-BE49-F238E27FC236}">
                <a16:creationId xmlns:a16="http://schemas.microsoft.com/office/drawing/2014/main" id="{89EC953F-5E31-4A4F-96BD-F9BBAC5C2B52}"/>
              </a:ext>
            </a:extLst>
          </p:cNvPr>
          <p:cNvSpPr>
            <a:spLocks noGrp="1"/>
          </p:cNvSpPr>
          <p:nvPr>
            <p:ph type="body" sz="quarter" idx="13" hasCustomPrompt="1"/>
          </p:nvPr>
        </p:nvSpPr>
        <p:spPr>
          <a:xfrm>
            <a:off x="1431605" y="3661478"/>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50" name="Text Placeholder 8">
            <a:extLst>
              <a:ext uri="{FF2B5EF4-FFF2-40B4-BE49-F238E27FC236}">
                <a16:creationId xmlns:a16="http://schemas.microsoft.com/office/drawing/2014/main" id="{AD67B6D0-6F7D-47C6-9E80-DFC4854A8012}"/>
              </a:ext>
            </a:extLst>
          </p:cNvPr>
          <p:cNvSpPr>
            <a:spLocks noGrp="1"/>
          </p:cNvSpPr>
          <p:nvPr>
            <p:ph type="body" sz="quarter" idx="14" hasCustomPrompt="1"/>
          </p:nvPr>
        </p:nvSpPr>
        <p:spPr>
          <a:xfrm>
            <a:off x="1431605" y="4584196"/>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53" name="Text Placeholder 8">
            <a:extLst>
              <a:ext uri="{FF2B5EF4-FFF2-40B4-BE49-F238E27FC236}">
                <a16:creationId xmlns:a16="http://schemas.microsoft.com/office/drawing/2014/main" id="{C6AC51B0-532D-4704-81FC-ED606DD97AB6}"/>
              </a:ext>
            </a:extLst>
          </p:cNvPr>
          <p:cNvSpPr>
            <a:spLocks noGrp="1"/>
          </p:cNvSpPr>
          <p:nvPr>
            <p:ph type="body" sz="quarter" idx="16" hasCustomPrompt="1"/>
          </p:nvPr>
        </p:nvSpPr>
        <p:spPr>
          <a:xfrm>
            <a:off x="1431605" y="5500958"/>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56" name="Text Placeholder 8">
            <a:extLst>
              <a:ext uri="{FF2B5EF4-FFF2-40B4-BE49-F238E27FC236}">
                <a16:creationId xmlns:a16="http://schemas.microsoft.com/office/drawing/2014/main" id="{062FA82D-D147-46EC-844C-71B9CE2223D8}"/>
              </a:ext>
            </a:extLst>
          </p:cNvPr>
          <p:cNvSpPr>
            <a:spLocks noGrp="1"/>
          </p:cNvSpPr>
          <p:nvPr>
            <p:ph type="body" sz="quarter" idx="17" hasCustomPrompt="1"/>
          </p:nvPr>
        </p:nvSpPr>
        <p:spPr>
          <a:xfrm>
            <a:off x="6779677" y="1828282"/>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59" name="Text Placeholder 8">
            <a:extLst>
              <a:ext uri="{FF2B5EF4-FFF2-40B4-BE49-F238E27FC236}">
                <a16:creationId xmlns:a16="http://schemas.microsoft.com/office/drawing/2014/main" id="{FB456BBE-571D-45CF-A4A5-5536FD81924F}"/>
              </a:ext>
            </a:extLst>
          </p:cNvPr>
          <p:cNvSpPr>
            <a:spLocks noGrp="1"/>
          </p:cNvSpPr>
          <p:nvPr>
            <p:ph type="body" sz="quarter" idx="18" hasCustomPrompt="1"/>
          </p:nvPr>
        </p:nvSpPr>
        <p:spPr>
          <a:xfrm>
            <a:off x="6779677" y="2723326"/>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62" name="Text Placeholder 8">
            <a:extLst>
              <a:ext uri="{FF2B5EF4-FFF2-40B4-BE49-F238E27FC236}">
                <a16:creationId xmlns:a16="http://schemas.microsoft.com/office/drawing/2014/main" id="{28D7BDE6-6B5A-4073-9034-874B6496C511}"/>
              </a:ext>
            </a:extLst>
          </p:cNvPr>
          <p:cNvSpPr>
            <a:spLocks noGrp="1"/>
          </p:cNvSpPr>
          <p:nvPr>
            <p:ph type="body" sz="quarter" idx="19" hasCustomPrompt="1"/>
          </p:nvPr>
        </p:nvSpPr>
        <p:spPr>
          <a:xfrm>
            <a:off x="6779677" y="3661478"/>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65" name="Text Placeholder 8">
            <a:extLst>
              <a:ext uri="{FF2B5EF4-FFF2-40B4-BE49-F238E27FC236}">
                <a16:creationId xmlns:a16="http://schemas.microsoft.com/office/drawing/2014/main" id="{95D9212A-6706-4BB7-943A-B8938EF6FEA3}"/>
              </a:ext>
            </a:extLst>
          </p:cNvPr>
          <p:cNvSpPr>
            <a:spLocks noGrp="1"/>
          </p:cNvSpPr>
          <p:nvPr>
            <p:ph type="body" sz="quarter" idx="20" hasCustomPrompt="1"/>
          </p:nvPr>
        </p:nvSpPr>
        <p:spPr>
          <a:xfrm>
            <a:off x="6779677" y="4584196"/>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sp>
        <p:nvSpPr>
          <p:cNvPr id="68" name="Text Placeholder 8">
            <a:extLst>
              <a:ext uri="{FF2B5EF4-FFF2-40B4-BE49-F238E27FC236}">
                <a16:creationId xmlns:a16="http://schemas.microsoft.com/office/drawing/2014/main" id="{2E6CFCEE-B492-4900-99B8-FDBB7B16D9F9}"/>
              </a:ext>
            </a:extLst>
          </p:cNvPr>
          <p:cNvSpPr>
            <a:spLocks noGrp="1"/>
          </p:cNvSpPr>
          <p:nvPr>
            <p:ph type="body" sz="quarter" idx="21" hasCustomPrompt="1"/>
          </p:nvPr>
        </p:nvSpPr>
        <p:spPr>
          <a:xfrm>
            <a:off x="6779677" y="5500958"/>
            <a:ext cx="3779840" cy="540000"/>
          </a:xfrm>
          <a:prstGeom prst="rect">
            <a:avLst/>
          </a:prstGeom>
        </p:spPr>
        <p:txBody>
          <a:bodyPr lIns="0" tIns="0" rIns="0" bIns="0"/>
          <a:lstStyle>
            <a:lvl1pPr marL="0" indent="0">
              <a:buNone/>
              <a:defRPr sz="16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fr-FR"/>
              <a:t>Insérer titre</a:t>
            </a:r>
          </a:p>
        </p:txBody>
      </p:sp>
      <p:cxnSp>
        <p:nvCxnSpPr>
          <p:cNvPr id="71" name="Straight Connector 70">
            <a:extLst>
              <a:ext uri="{FF2B5EF4-FFF2-40B4-BE49-F238E27FC236}">
                <a16:creationId xmlns:a16="http://schemas.microsoft.com/office/drawing/2014/main" id="{8CB74784-5DA8-4CD0-A241-DDDA202008BA}"/>
              </a:ext>
            </a:extLst>
          </p:cNvPr>
          <p:cNvCxnSpPr/>
          <p:nvPr userDrawn="1"/>
        </p:nvCxnSpPr>
        <p:spPr>
          <a:xfrm>
            <a:off x="911224" y="2157689"/>
            <a:ext cx="360000" cy="0"/>
          </a:xfrm>
          <a:prstGeom prst="line">
            <a:avLst/>
          </a:prstGeom>
          <a:ln w="25400" cap="rnd"/>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5A2077B-4F74-4180-B31A-CFD3753D84DB}"/>
              </a:ext>
            </a:extLst>
          </p:cNvPr>
          <p:cNvCxnSpPr/>
          <p:nvPr userDrawn="1"/>
        </p:nvCxnSpPr>
        <p:spPr>
          <a:xfrm>
            <a:off x="911224" y="3052733"/>
            <a:ext cx="360000" cy="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2D82213-A25F-4AEB-B37E-339813F13C93}"/>
              </a:ext>
            </a:extLst>
          </p:cNvPr>
          <p:cNvCxnSpPr/>
          <p:nvPr userDrawn="1"/>
        </p:nvCxnSpPr>
        <p:spPr>
          <a:xfrm>
            <a:off x="911224" y="3990885"/>
            <a:ext cx="360000" cy="0"/>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CAAA2A6-BF39-47B2-A6A4-18FC0E8C0555}"/>
              </a:ext>
            </a:extLst>
          </p:cNvPr>
          <p:cNvCxnSpPr/>
          <p:nvPr userDrawn="1"/>
        </p:nvCxnSpPr>
        <p:spPr>
          <a:xfrm>
            <a:off x="911224" y="4913603"/>
            <a:ext cx="360000" cy="0"/>
          </a:xfrm>
          <a:prstGeom prst="line">
            <a:avLst/>
          </a:prstGeom>
          <a:ln w="2540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7D537A1-0295-4DCF-B313-35E4E790E771}"/>
              </a:ext>
            </a:extLst>
          </p:cNvPr>
          <p:cNvCxnSpPr/>
          <p:nvPr userDrawn="1"/>
        </p:nvCxnSpPr>
        <p:spPr>
          <a:xfrm>
            <a:off x="911224" y="5830365"/>
            <a:ext cx="360000"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76" name="Text Placeholder 54">
            <a:extLst>
              <a:ext uri="{FF2B5EF4-FFF2-40B4-BE49-F238E27FC236}">
                <a16:creationId xmlns:a16="http://schemas.microsoft.com/office/drawing/2014/main" id="{4BCFA6F7-6B46-47B0-B16F-6FC6825768C3}"/>
              </a:ext>
            </a:extLst>
          </p:cNvPr>
          <p:cNvSpPr>
            <a:spLocks noGrp="1"/>
          </p:cNvSpPr>
          <p:nvPr>
            <p:ph type="body" sz="quarter" idx="22" hasCustomPrompt="1"/>
          </p:nvPr>
        </p:nvSpPr>
        <p:spPr>
          <a:xfrm>
            <a:off x="911225" y="1828800"/>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01</a:t>
            </a:r>
          </a:p>
        </p:txBody>
      </p:sp>
      <p:sp>
        <p:nvSpPr>
          <p:cNvPr id="77" name="Text Placeholder 54">
            <a:extLst>
              <a:ext uri="{FF2B5EF4-FFF2-40B4-BE49-F238E27FC236}">
                <a16:creationId xmlns:a16="http://schemas.microsoft.com/office/drawing/2014/main" id="{6DFF729D-E222-4022-AD86-37A307897CA8}"/>
              </a:ext>
            </a:extLst>
          </p:cNvPr>
          <p:cNvSpPr>
            <a:spLocks noGrp="1"/>
          </p:cNvSpPr>
          <p:nvPr>
            <p:ph type="body" sz="quarter" idx="23" hasCustomPrompt="1"/>
          </p:nvPr>
        </p:nvSpPr>
        <p:spPr>
          <a:xfrm>
            <a:off x="911225" y="2723326"/>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02</a:t>
            </a:r>
          </a:p>
        </p:txBody>
      </p:sp>
      <p:sp>
        <p:nvSpPr>
          <p:cNvPr id="78" name="Text Placeholder 54">
            <a:extLst>
              <a:ext uri="{FF2B5EF4-FFF2-40B4-BE49-F238E27FC236}">
                <a16:creationId xmlns:a16="http://schemas.microsoft.com/office/drawing/2014/main" id="{25BD63BF-2199-4913-BC48-C7F5A198BEF0}"/>
              </a:ext>
            </a:extLst>
          </p:cNvPr>
          <p:cNvSpPr>
            <a:spLocks noGrp="1"/>
          </p:cNvSpPr>
          <p:nvPr>
            <p:ph type="body" sz="quarter" idx="24" hasCustomPrompt="1"/>
          </p:nvPr>
        </p:nvSpPr>
        <p:spPr>
          <a:xfrm>
            <a:off x="911225" y="3688335"/>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03</a:t>
            </a:r>
          </a:p>
        </p:txBody>
      </p:sp>
      <p:sp>
        <p:nvSpPr>
          <p:cNvPr id="79" name="Text Placeholder 54">
            <a:extLst>
              <a:ext uri="{FF2B5EF4-FFF2-40B4-BE49-F238E27FC236}">
                <a16:creationId xmlns:a16="http://schemas.microsoft.com/office/drawing/2014/main" id="{3904F3A4-0873-4D96-9014-B37E638CA78E}"/>
              </a:ext>
            </a:extLst>
          </p:cNvPr>
          <p:cNvSpPr>
            <a:spLocks noGrp="1"/>
          </p:cNvSpPr>
          <p:nvPr>
            <p:ph type="body" sz="quarter" idx="25" hasCustomPrompt="1"/>
          </p:nvPr>
        </p:nvSpPr>
        <p:spPr>
          <a:xfrm>
            <a:off x="911225" y="4584196"/>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04</a:t>
            </a:r>
          </a:p>
        </p:txBody>
      </p:sp>
      <p:sp>
        <p:nvSpPr>
          <p:cNvPr id="80" name="Text Placeholder 54">
            <a:extLst>
              <a:ext uri="{FF2B5EF4-FFF2-40B4-BE49-F238E27FC236}">
                <a16:creationId xmlns:a16="http://schemas.microsoft.com/office/drawing/2014/main" id="{4A255784-366E-41FF-BEF7-51130439C781}"/>
              </a:ext>
            </a:extLst>
          </p:cNvPr>
          <p:cNvSpPr>
            <a:spLocks noGrp="1"/>
          </p:cNvSpPr>
          <p:nvPr>
            <p:ph type="body" sz="quarter" idx="26" hasCustomPrompt="1"/>
          </p:nvPr>
        </p:nvSpPr>
        <p:spPr>
          <a:xfrm>
            <a:off x="911225" y="5522390"/>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05</a:t>
            </a:r>
          </a:p>
        </p:txBody>
      </p:sp>
      <p:cxnSp>
        <p:nvCxnSpPr>
          <p:cNvPr id="81" name="Straight Connector 80">
            <a:extLst>
              <a:ext uri="{FF2B5EF4-FFF2-40B4-BE49-F238E27FC236}">
                <a16:creationId xmlns:a16="http://schemas.microsoft.com/office/drawing/2014/main" id="{09D03B79-A45F-418E-A5D3-6076C5C55ED5}"/>
              </a:ext>
            </a:extLst>
          </p:cNvPr>
          <p:cNvCxnSpPr/>
          <p:nvPr userDrawn="1"/>
        </p:nvCxnSpPr>
        <p:spPr>
          <a:xfrm>
            <a:off x="6285864" y="2157689"/>
            <a:ext cx="360000" cy="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3B09033-B56D-490A-868D-EA6F598D3ED1}"/>
              </a:ext>
            </a:extLst>
          </p:cNvPr>
          <p:cNvCxnSpPr/>
          <p:nvPr userDrawn="1"/>
        </p:nvCxnSpPr>
        <p:spPr>
          <a:xfrm>
            <a:off x="6285864" y="3052733"/>
            <a:ext cx="360000" cy="0"/>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B4DD879-E36D-4F1F-ACE5-4BAFD036A5F0}"/>
              </a:ext>
            </a:extLst>
          </p:cNvPr>
          <p:cNvCxnSpPr/>
          <p:nvPr userDrawn="1"/>
        </p:nvCxnSpPr>
        <p:spPr>
          <a:xfrm>
            <a:off x="6285864" y="3990885"/>
            <a:ext cx="360000" cy="0"/>
          </a:xfrm>
          <a:prstGeom prst="line">
            <a:avLst/>
          </a:prstGeom>
          <a:ln w="2540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D566EFF-4DE3-43BE-9068-3A93BD7227CB}"/>
              </a:ext>
            </a:extLst>
          </p:cNvPr>
          <p:cNvCxnSpPr/>
          <p:nvPr userDrawn="1"/>
        </p:nvCxnSpPr>
        <p:spPr>
          <a:xfrm>
            <a:off x="6285864" y="4913603"/>
            <a:ext cx="360000"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57A4988-E8B6-46ED-B7D4-1D1FF0F9F6FB}"/>
              </a:ext>
            </a:extLst>
          </p:cNvPr>
          <p:cNvCxnSpPr/>
          <p:nvPr userDrawn="1"/>
        </p:nvCxnSpPr>
        <p:spPr>
          <a:xfrm>
            <a:off x="6285864" y="5830365"/>
            <a:ext cx="360000" cy="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86" name="Text Placeholder 54">
            <a:extLst>
              <a:ext uri="{FF2B5EF4-FFF2-40B4-BE49-F238E27FC236}">
                <a16:creationId xmlns:a16="http://schemas.microsoft.com/office/drawing/2014/main" id="{C5F53E82-8F41-4B04-A132-8AF7198DBFA9}"/>
              </a:ext>
            </a:extLst>
          </p:cNvPr>
          <p:cNvSpPr>
            <a:spLocks noGrp="1"/>
          </p:cNvSpPr>
          <p:nvPr>
            <p:ph type="body" sz="quarter" idx="27" hasCustomPrompt="1"/>
          </p:nvPr>
        </p:nvSpPr>
        <p:spPr>
          <a:xfrm>
            <a:off x="6285865" y="1828800"/>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06</a:t>
            </a:r>
          </a:p>
        </p:txBody>
      </p:sp>
      <p:sp>
        <p:nvSpPr>
          <p:cNvPr id="87" name="Text Placeholder 54">
            <a:extLst>
              <a:ext uri="{FF2B5EF4-FFF2-40B4-BE49-F238E27FC236}">
                <a16:creationId xmlns:a16="http://schemas.microsoft.com/office/drawing/2014/main" id="{5BCAF620-2727-41C2-AF0C-6FF21B9D9C49}"/>
              </a:ext>
            </a:extLst>
          </p:cNvPr>
          <p:cNvSpPr>
            <a:spLocks noGrp="1"/>
          </p:cNvSpPr>
          <p:nvPr>
            <p:ph type="body" sz="quarter" idx="28" hasCustomPrompt="1"/>
          </p:nvPr>
        </p:nvSpPr>
        <p:spPr>
          <a:xfrm>
            <a:off x="6285865" y="2723326"/>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07</a:t>
            </a:r>
          </a:p>
        </p:txBody>
      </p:sp>
      <p:sp>
        <p:nvSpPr>
          <p:cNvPr id="88" name="Text Placeholder 54">
            <a:extLst>
              <a:ext uri="{FF2B5EF4-FFF2-40B4-BE49-F238E27FC236}">
                <a16:creationId xmlns:a16="http://schemas.microsoft.com/office/drawing/2014/main" id="{8F81234B-FC57-409C-8749-3BB86C5FCD70}"/>
              </a:ext>
            </a:extLst>
          </p:cNvPr>
          <p:cNvSpPr>
            <a:spLocks noGrp="1"/>
          </p:cNvSpPr>
          <p:nvPr>
            <p:ph type="body" sz="quarter" idx="29" hasCustomPrompt="1"/>
          </p:nvPr>
        </p:nvSpPr>
        <p:spPr>
          <a:xfrm>
            <a:off x="6285865" y="3688335"/>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08</a:t>
            </a:r>
          </a:p>
        </p:txBody>
      </p:sp>
      <p:sp>
        <p:nvSpPr>
          <p:cNvPr id="89" name="Text Placeholder 54">
            <a:extLst>
              <a:ext uri="{FF2B5EF4-FFF2-40B4-BE49-F238E27FC236}">
                <a16:creationId xmlns:a16="http://schemas.microsoft.com/office/drawing/2014/main" id="{7CA08B9E-6DB0-4836-8E6D-CBBBF38C11C4}"/>
              </a:ext>
            </a:extLst>
          </p:cNvPr>
          <p:cNvSpPr>
            <a:spLocks noGrp="1"/>
          </p:cNvSpPr>
          <p:nvPr>
            <p:ph type="body" sz="quarter" idx="30" hasCustomPrompt="1"/>
          </p:nvPr>
        </p:nvSpPr>
        <p:spPr>
          <a:xfrm>
            <a:off x="6285865" y="4584196"/>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09</a:t>
            </a:r>
          </a:p>
        </p:txBody>
      </p:sp>
      <p:sp>
        <p:nvSpPr>
          <p:cNvPr id="90" name="Text Placeholder 54">
            <a:extLst>
              <a:ext uri="{FF2B5EF4-FFF2-40B4-BE49-F238E27FC236}">
                <a16:creationId xmlns:a16="http://schemas.microsoft.com/office/drawing/2014/main" id="{65514A70-81A1-4CBB-B6BA-6F61C44F9D72}"/>
              </a:ext>
            </a:extLst>
          </p:cNvPr>
          <p:cNvSpPr>
            <a:spLocks noGrp="1"/>
          </p:cNvSpPr>
          <p:nvPr>
            <p:ph type="body" sz="quarter" idx="31" hasCustomPrompt="1"/>
          </p:nvPr>
        </p:nvSpPr>
        <p:spPr>
          <a:xfrm>
            <a:off x="6285865" y="5522390"/>
            <a:ext cx="359990" cy="307975"/>
          </a:xfrm>
          <a:prstGeom prst="rect">
            <a:avLst/>
          </a:prstGeom>
        </p:spPr>
        <p:txBody>
          <a:bodyPr lIns="0" tIns="0" rIns="0" bIns="0"/>
          <a:lstStyle>
            <a:lvl1pPr marL="0" indent="0" algn="ctr">
              <a:buNone/>
              <a:defRPr sz="1400" b="1">
                <a:solidFill>
                  <a:schemeClr val="tx1">
                    <a:lumMod val="75000"/>
                    <a:lumOff val="25000"/>
                  </a:schemeClr>
                </a:solidFill>
              </a:defRPr>
            </a:lvl1pPr>
          </a:lstStyle>
          <a:p>
            <a:pPr lvl="0"/>
            <a:r>
              <a:rPr lang="fr-FR"/>
              <a:t>10</a:t>
            </a:r>
          </a:p>
        </p:txBody>
      </p:sp>
      <p:sp>
        <p:nvSpPr>
          <p:cNvPr id="92" name="Rectangle 91">
            <a:extLst>
              <a:ext uri="{FF2B5EF4-FFF2-40B4-BE49-F238E27FC236}">
                <a16:creationId xmlns:a16="http://schemas.microsoft.com/office/drawing/2014/main" id="{47D46D0B-5A47-42F1-B106-C07CE5E73BD9}"/>
              </a:ext>
            </a:extLst>
          </p:cNvPr>
          <p:cNvSpPr/>
          <p:nvPr userDrawn="1"/>
        </p:nvSpPr>
        <p:spPr>
          <a:xfrm>
            <a:off x="0" y="6348932"/>
            <a:ext cx="12191997" cy="509067"/>
          </a:xfrm>
          <a:prstGeom prst="rect">
            <a:avLst/>
          </a:prstGeom>
          <a:blipFill dpi="0" rotWithShape="1">
            <a:blip r:embed="rId3" cstate="screen">
              <a:alphaModFix amt="80000"/>
              <a:extLst>
                <a:ext uri="{28A0092B-C50C-407E-A947-70E740481C1C}">
                  <a14:useLocalDpi xmlns:a14="http://schemas.microsoft.com/office/drawing/2010/main"/>
                </a:ext>
              </a:extLst>
            </a:blip>
            <a:srcRect/>
            <a:tile tx="0" ty="0" sx="40000" sy="4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8" name="Text Placeholder 51">
            <a:extLst>
              <a:ext uri="{FF2B5EF4-FFF2-40B4-BE49-F238E27FC236}">
                <a16:creationId xmlns:a16="http://schemas.microsoft.com/office/drawing/2014/main" id="{925F6BDB-BB22-4355-B99F-0848A3E71D26}"/>
              </a:ext>
            </a:extLst>
          </p:cNvPr>
          <p:cNvSpPr>
            <a:spLocks noGrp="1"/>
          </p:cNvSpPr>
          <p:nvPr>
            <p:ph type="body" sz="quarter" idx="44" hasCustomPrompt="1"/>
          </p:nvPr>
        </p:nvSpPr>
        <p:spPr>
          <a:xfrm rot="16200000">
            <a:off x="-2362783" y="3350505"/>
            <a:ext cx="5236902" cy="144004"/>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40" name="Image 39">
            <a:extLst>
              <a:ext uri="{FF2B5EF4-FFF2-40B4-BE49-F238E27FC236}">
                <a16:creationId xmlns:a16="http://schemas.microsoft.com/office/drawing/2014/main" id="{F22EABD8-A910-4973-8357-A17B7EA2EAF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1008784495"/>
      </p:ext>
    </p:extLst>
  </p:cSld>
  <p:clrMapOvr>
    <a:masterClrMapping/>
  </p:clrMapOvr>
  <p:extLst>
    <p:ext uri="{DCECCB84-F9BA-43D5-87BE-67443E8EF086}">
      <p15:sldGuideLst xmlns:p15="http://schemas.microsoft.com/office/powerpoint/2012/main">
        <p15:guide id="1" pos="574">
          <p15:clr>
            <a:srgbClr val="FBAE40"/>
          </p15:clr>
        </p15:guide>
        <p15:guide id="2" orient="horz" pos="3816">
          <p15:clr>
            <a:srgbClr val="FBAE40"/>
          </p15:clr>
        </p15:guide>
      </p15:sldGuideLst>
    </p:ext>
  </p:extLst>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Chiffres-clés">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59A02020-2075-4CD4-B0D8-1C46658971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3" name="Straight Connector 2">
            <a:extLst>
              <a:ext uri="{FF2B5EF4-FFF2-40B4-BE49-F238E27FC236}">
                <a16:creationId xmlns:a16="http://schemas.microsoft.com/office/drawing/2014/main" id="{D4F5AB82-B6E2-467E-BEBA-A9E5316A846D}"/>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9B5BF6F-814B-4F52-9C6F-62BFFC6589DE}"/>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6" name="Text Placeholder 8">
            <a:extLst>
              <a:ext uri="{FF2B5EF4-FFF2-40B4-BE49-F238E27FC236}">
                <a16:creationId xmlns:a16="http://schemas.microsoft.com/office/drawing/2014/main" id="{20A53B01-9D1F-45D2-9E47-1185154C9E68}"/>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8" name="Rectangle 7">
            <a:extLst>
              <a:ext uri="{FF2B5EF4-FFF2-40B4-BE49-F238E27FC236}">
                <a16:creationId xmlns:a16="http://schemas.microsoft.com/office/drawing/2014/main" id="{192E703F-54DF-4E7C-BE5E-5382810E67FF}"/>
              </a:ext>
            </a:extLst>
          </p:cNvPr>
          <p:cNvSpPr/>
          <p:nvPr userDrawn="1"/>
        </p:nvSpPr>
        <p:spPr>
          <a:xfrm>
            <a:off x="515936" y="1568882"/>
            <a:ext cx="3892022" cy="5289118"/>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0309A572-F709-40ED-B3F9-6FC14EBDA5BA}"/>
              </a:ext>
            </a:extLst>
          </p:cNvPr>
          <p:cNvSpPr/>
          <p:nvPr userDrawn="1"/>
        </p:nvSpPr>
        <p:spPr>
          <a:xfrm>
            <a:off x="4407957" y="1568882"/>
            <a:ext cx="3892022" cy="5289118"/>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ECA98C0-0F8F-4C33-89BD-A0FFA3F85C6D}"/>
              </a:ext>
            </a:extLst>
          </p:cNvPr>
          <p:cNvSpPr/>
          <p:nvPr userDrawn="1"/>
        </p:nvSpPr>
        <p:spPr>
          <a:xfrm>
            <a:off x="8299978" y="1568882"/>
            <a:ext cx="3892022" cy="5289118"/>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ext Placeholder 15">
            <a:extLst>
              <a:ext uri="{FF2B5EF4-FFF2-40B4-BE49-F238E27FC236}">
                <a16:creationId xmlns:a16="http://schemas.microsoft.com/office/drawing/2014/main" id="{F59881A6-7C0D-453B-BC63-4E865C85FBAD}"/>
              </a:ext>
            </a:extLst>
          </p:cNvPr>
          <p:cNvSpPr>
            <a:spLocks noGrp="1"/>
          </p:cNvSpPr>
          <p:nvPr>
            <p:ph type="body" sz="quarter" idx="12" hasCustomPrompt="1"/>
          </p:nvPr>
        </p:nvSpPr>
        <p:spPr>
          <a:xfrm>
            <a:off x="911225" y="2778257"/>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18" name="Text Placeholder 15">
            <a:extLst>
              <a:ext uri="{FF2B5EF4-FFF2-40B4-BE49-F238E27FC236}">
                <a16:creationId xmlns:a16="http://schemas.microsoft.com/office/drawing/2014/main" id="{0DB8EB5C-7F98-4595-89E9-57C635653C77}"/>
              </a:ext>
            </a:extLst>
          </p:cNvPr>
          <p:cNvSpPr>
            <a:spLocks noGrp="1"/>
          </p:cNvSpPr>
          <p:nvPr>
            <p:ph type="body" sz="quarter" idx="14" hasCustomPrompt="1"/>
          </p:nvPr>
        </p:nvSpPr>
        <p:spPr>
          <a:xfrm>
            <a:off x="911225" y="4951518"/>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20" name="Text Placeholder 15">
            <a:extLst>
              <a:ext uri="{FF2B5EF4-FFF2-40B4-BE49-F238E27FC236}">
                <a16:creationId xmlns:a16="http://schemas.microsoft.com/office/drawing/2014/main" id="{D77B276A-332A-41CC-B998-35DC758B1230}"/>
              </a:ext>
            </a:extLst>
          </p:cNvPr>
          <p:cNvSpPr>
            <a:spLocks noGrp="1"/>
          </p:cNvSpPr>
          <p:nvPr>
            <p:ph type="body" sz="quarter" idx="16" hasCustomPrompt="1"/>
          </p:nvPr>
        </p:nvSpPr>
        <p:spPr>
          <a:xfrm>
            <a:off x="4833141" y="2778257"/>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22" name="Text Placeholder 15">
            <a:extLst>
              <a:ext uri="{FF2B5EF4-FFF2-40B4-BE49-F238E27FC236}">
                <a16:creationId xmlns:a16="http://schemas.microsoft.com/office/drawing/2014/main" id="{E0264C1C-C562-4098-9858-36A461B2042B}"/>
              </a:ext>
            </a:extLst>
          </p:cNvPr>
          <p:cNvSpPr>
            <a:spLocks noGrp="1"/>
          </p:cNvSpPr>
          <p:nvPr>
            <p:ph type="body" sz="quarter" idx="18" hasCustomPrompt="1"/>
          </p:nvPr>
        </p:nvSpPr>
        <p:spPr>
          <a:xfrm>
            <a:off x="4833141" y="4951518"/>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24" name="Text Placeholder 15">
            <a:extLst>
              <a:ext uri="{FF2B5EF4-FFF2-40B4-BE49-F238E27FC236}">
                <a16:creationId xmlns:a16="http://schemas.microsoft.com/office/drawing/2014/main" id="{3DCA5457-9BB6-433F-90B4-537605146579}"/>
              </a:ext>
            </a:extLst>
          </p:cNvPr>
          <p:cNvSpPr>
            <a:spLocks noGrp="1"/>
          </p:cNvSpPr>
          <p:nvPr>
            <p:ph type="body" sz="quarter" idx="20" hasCustomPrompt="1"/>
          </p:nvPr>
        </p:nvSpPr>
        <p:spPr>
          <a:xfrm>
            <a:off x="8725164" y="2778257"/>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26" name="Text Placeholder 15">
            <a:extLst>
              <a:ext uri="{FF2B5EF4-FFF2-40B4-BE49-F238E27FC236}">
                <a16:creationId xmlns:a16="http://schemas.microsoft.com/office/drawing/2014/main" id="{88BF5CF6-4327-4A08-A3FA-22F997BAD4B2}"/>
              </a:ext>
            </a:extLst>
          </p:cNvPr>
          <p:cNvSpPr>
            <a:spLocks noGrp="1"/>
          </p:cNvSpPr>
          <p:nvPr>
            <p:ph type="body" sz="quarter" idx="22" hasCustomPrompt="1"/>
          </p:nvPr>
        </p:nvSpPr>
        <p:spPr>
          <a:xfrm>
            <a:off x="8725164" y="4951518"/>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11" name="Text Placeholder 10">
            <a:extLst>
              <a:ext uri="{FF2B5EF4-FFF2-40B4-BE49-F238E27FC236}">
                <a16:creationId xmlns:a16="http://schemas.microsoft.com/office/drawing/2014/main" id="{30CAB444-E31C-466A-BF39-9118FD584ACB}"/>
              </a:ext>
            </a:extLst>
          </p:cNvPr>
          <p:cNvSpPr>
            <a:spLocks noGrp="1"/>
          </p:cNvSpPr>
          <p:nvPr>
            <p:ph type="body" sz="quarter" idx="23" hasCustomPrompt="1"/>
          </p:nvPr>
        </p:nvSpPr>
        <p:spPr>
          <a:xfrm>
            <a:off x="911224" y="2022934"/>
            <a:ext cx="1866901" cy="660400"/>
          </a:xfrm>
          <a:prstGeom prst="rect">
            <a:avLst/>
          </a:prstGeom>
        </p:spPr>
        <p:txBody>
          <a:bodyPr lIns="0" tIns="0" rIns="0" bIns="0" anchor="ctr"/>
          <a:lstStyle>
            <a:lvl1pPr marL="0" indent="0">
              <a:lnSpc>
                <a:spcPct val="100000"/>
              </a:lnSpc>
              <a:buNone/>
              <a:defRPr sz="3200" b="1">
                <a:solidFill>
                  <a:schemeClr val="accent1"/>
                </a:solidFill>
              </a:defRPr>
            </a:lvl1pPr>
          </a:lstStyle>
          <a:p>
            <a:pPr lvl="0"/>
            <a:r>
              <a:rPr lang="fr-FR"/>
              <a:t>1 000</a:t>
            </a:r>
          </a:p>
        </p:txBody>
      </p:sp>
      <p:sp>
        <p:nvSpPr>
          <p:cNvPr id="27" name="Text Placeholder 10">
            <a:extLst>
              <a:ext uri="{FF2B5EF4-FFF2-40B4-BE49-F238E27FC236}">
                <a16:creationId xmlns:a16="http://schemas.microsoft.com/office/drawing/2014/main" id="{C55E157C-8E98-4A11-A467-50C513FC4678}"/>
              </a:ext>
            </a:extLst>
          </p:cNvPr>
          <p:cNvSpPr>
            <a:spLocks noGrp="1"/>
          </p:cNvSpPr>
          <p:nvPr>
            <p:ph type="body" sz="quarter" idx="24" hasCustomPrompt="1"/>
          </p:nvPr>
        </p:nvSpPr>
        <p:spPr>
          <a:xfrm>
            <a:off x="911224" y="4196195"/>
            <a:ext cx="1866901" cy="660400"/>
          </a:xfrm>
          <a:prstGeom prst="rect">
            <a:avLst/>
          </a:prstGeom>
        </p:spPr>
        <p:txBody>
          <a:bodyPr lIns="0" tIns="0" rIns="0" bIns="0" anchor="ctr"/>
          <a:lstStyle>
            <a:lvl1pPr marL="0" indent="0">
              <a:lnSpc>
                <a:spcPct val="100000"/>
              </a:lnSpc>
              <a:buNone/>
              <a:defRPr sz="3200" b="1">
                <a:solidFill>
                  <a:schemeClr val="accent1"/>
                </a:solidFill>
              </a:defRPr>
            </a:lvl1pPr>
          </a:lstStyle>
          <a:p>
            <a:pPr lvl="0"/>
            <a:r>
              <a:rPr lang="fr-FR"/>
              <a:t>1 000</a:t>
            </a:r>
          </a:p>
        </p:txBody>
      </p:sp>
      <p:sp>
        <p:nvSpPr>
          <p:cNvPr id="28" name="Text Placeholder 10">
            <a:extLst>
              <a:ext uri="{FF2B5EF4-FFF2-40B4-BE49-F238E27FC236}">
                <a16:creationId xmlns:a16="http://schemas.microsoft.com/office/drawing/2014/main" id="{29CEFA07-5D31-4F83-A8E3-BB9BF2958A05}"/>
              </a:ext>
            </a:extLst>
          </p:cNvPr>
          <p:cNvSpPr>
            <a:spLocks noGrp="1"/>
          </p:cNvSpPr>
          <p:nvPr>
            <p:ph type="body" sz="quarter" idx="25" hasCustomPrompt="1"/>
          </p:nvPr>
        </p:nvSpPr>
        <p:spPr>
          <a:xfrm>
            <a:off x="4833141" y="2022934"/>
            <a:ext cx="1866901" cy="660400"/>
          </a:xfrm>
          <a:prstGeom prst="rect">
            <a:avLst/>
          </a:prstGeom>
        </p:spPr>
        <p:txBody>
          <a:bodyPr lIns="0" tIns="0" rIns="0" bIns="0" anchor="ctr"/>
          <a:lstStyle>
            <a:lvl1pPr marL="0" indent="0">
              <a:lnSpc>
                <a:spcPct val="100000"/>
              </a:lnSpc>
              <a:buNone/>
              <a:defRPr sz="3200" b="1">
                <a:solidFill>
                  <a:schemeClr val="accent1"/>
                </a:solidFill>
              </a:defRPr>
            </a:lvl1pPr>
          </a:lstStyle>
          <a:p>
            <a:pPr lvl="0"/>
            <a:r>
              <a:rPr lang="fr-FR"/>
              <a:t>1 000</a:t>
            </a:r>
          </a:p>
        </p:txBody>
      </p:sp>
      <p:sp>
        <p:nvSpPr>
          <p:cNvPr id="29" name="Text Placeholder 10">
            <a:extLst>
              <a:ext uri="{FF2B5EF4-FFF2-40B4-BE49-F238E27FC236}">
                <a16:creationId xmlns:a16="http://schemas.microsoft.com/office/drawing/2014/main" id="{F301B8C4-98F5-4DD7-8859-B2F36629FA54}"/>
              </a:ext>
            </a:extLst>
          </p:cNvPr>
          <p:cNvSpPr>
            <a:spLocks noGrp="1"/>
          </p:cNvSpPr>
          <p:nvPr>
            <p:ph type="body" sz="quarter" idx="26" hasCustomPrompt="1"/>
          </p:nvPr>
        </p:nvSpPr>
        <p:spPr>
          <a:xfrm>
            <a:off x="4833141" y="4196195"/>
            <a:ext cx="1866901" cy="660400"/>
          </a:xfrm>
          <a:prstGeom prst="rect">
            <a:avLst/>
          </a:prstGeom>
        </p:spPr>
        <p:txBody>
          <a:bodyPr lIns="0" tIns="0" rIns="0" bIns="0" anchor="ctr"/>
          <a:lstStyle>
            <a:lvl1pPr marL="0" indent="0">
              <a:lnSpc>
                <a:spcPct val="100000"/>
              </a:lnSpc>
              <a:buNone/>
              <a:defRPr sz="3200" b="1">
                <a:solidFill>
                  <a:schemeClr val="accent1"/>
                </a:solidFill>
              </a:defRPr>
            </a:lvl1pPr>
          </a:lstStyle>
          <a:p>
            <a:pPr lvl="0"/>
            <a:r>
              <a:rPr lang="fr-FR"/>
              <a:t>1 000</a:t>
            </a:r>
          </a:p>
        </p:txBody>
      </p:sp>
      <p:sp>
        <p:nvSpPr>
          <p:cNvPr id="30" name="Text Placeholder 10">
            <a:extLst>
              <a:ext uri="{FF2B5EF4-FFF2-40B4-BE49-F238E27FC236}">
                <a16:creationId xmlns:a16="http://schemas.microsoft.com/office/drawing/2014/main" id="{68F2C106-52E5-4D77-9027-809ED0C193C3}"/>
              </a:ext>
            </a:extLst>
          </p:cNvPr>
          <p:cNvSpPr>
            <a:spLocks noGrp="1"/>
          </p:cNvSpPr>
          <p:nvPr>
            <p:ph type="body" sz="quarter" idx="27" hasCustomPrompt="1"/>
          </p:nvPr>
        </p:nvSpPr>
        <p:spPr>
          <a:xfrm>
            <a:off x="8725162" y="2022934"/>
            <a:ext cx="1866901" cy="660400"/>
          </a:xfrm>
          <a:prstGeom prst="rect">
            <a:avLst/>
          </a:prstGeom>
        </p:spPr>
        <p:txBody>
          <a:bodyPr lIns="0" tIns="0" rIns="0" bIns="0" anchor="ctr"/>
          <a:lstStyle>
            <a:lvl1pPr marL="0" indent="0">
              <a:lnSpc>
                <a:spcPct val="100000"/>
              </a:lnSpc>
              <a:buNone/>
              <a:defRPr sz="3200" b="1">
                <a:solidFill>
                  <a:schemeClr val="accent1"/>
                </a:solidFill>
              </a:defRPr>
            </a:lvl1pPr>
          </a:lstStyle>
          <a:p>
            <a:pPr lvl="0"/>
            <a:r>
              <a:rPr lang="fr-FR"/>
              <a:t>1 000</a:t>
            </a:r>
          </a:p>
        </p:txBody>
      </p:sp>
      <p:sp>
        <p:nvSpPr>
          <p:cNvPr id="31" name="Text Placeholder 10">
            <a:extLst>
              <a:ext uri="{FF2B5EF4-FFF2-40B4-BE49-F238E27FC236}">
                <a16:creationId xmlns:a16="http://schemas.microsoft.com/office/drawing/2014/main" id="{711FE81D-C375-44AC-907D-165B122F2FDF}"/>
              </a:ext>
            </a:extLst>
          </p:cNvPr>
          <p:cNvSpPr>
            <a:spLocks noGrp="1"/>
          </p:cNvSpPr>
          <p:nvPr>
            <p:ph type="body" sz="quarter" idx="28" hasCustomPrompt="1"/>
          </p:nvPr>
        </p:nvSpPr>
        <p:spPr>
          <a:xfrm>
            <a:off x="8725162" y="4196195"/>
            <a:ext cx="1866901" cy="660400"/>
          </a:xfrm>
          <a:prstGeom prst="rect">
            <a:avLst/>
          </a:prstGeom>
        </p:spPr>
        <p:txBody>
          <a:bodyPr lIns="0" tIns="0" rIns="0" bIns="0" anchor="ctr"/>
          <a:lstStyle>
            <a:lvl1pPr marL="0" indent="0">
              <a:lnSpc>
                <a:spcPct val="100000"/>
              </a:lnSpc>
              <a:buNone/>
              <a:defRPr sz="3200" b="1">
                <a:solidFill>
                  <a:schemeClr val="accent1"/>
                </a:solidFill>
              </a:defRPr>
            </a:lvl1pPr>
          </a:lstStyle>
          <a:p>
            <a:pPr lvl="0"/>
            <a:r>
              <a:rPr lang="fr-FR"/>
              <a:t>1 000</a:t>
            </a:r>
          </a:p>
        </p:txBody>
      </p:sp>
      <p:cxnSp>
        <p:nvCxnSpPr>
          <p:cNvPr id="25" name="Straight Connector 24">
            <a:extLst>
              <a:ext uri="{FF2B5EF4-FFF2-40B4-BE49-F238E27FC236}">
                <a16:creationId xmlns:a16="http://schemas.microsoft.com/office/drawing/2014/main" id="{0EBD37FB-1761-4F3C-BDBC-72D9D99D4AF3}"/>
              </a:ext>
            </a:extLst>
          </p:cNvPr>
          <p:cNvCxnSpPr/>
          <p:nvPr userDrawn="1"/>
        </p:nvCxnSpPr>
        <p:spPr>
          <a:xfrm>
            <a:off x="911221" y="3814917"/>
            <a:ext cx="360000" cy="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612F204-EF27-4C76-AF9A-B376BDAE086E}"/>
              </a:ext>
            </a:extLst>
          </p:cNvPr>
          <p:cNvCxnSpPr/>
          <p:nvPr userDrawn="1"/>
        </p:nvCxnSpPr>
        <p:spPr>
          <a:xfrm>
            <a:off x="4833141" y="3814917"/>
            <a:ext cx="360000" cy="0"/>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C6E0F66-0CF4-4BAB-83A1-B38CA8FB5B01}"/>
              </a:ext>
            </a:extLst>
          </p:cNvPr>
          <p:cNvCxnSpPr/>
          <p:nvPr userDrawn="1"/>
        </p:nvCxnSpPr>
        <p:spPr>
          <a:xfrm>
            <a:off x="8725162" y="3814917"/>
            <a:ext cx="360000" cy="0"/>
          </a:xfrm>
          <a:prstGeom prst="line">
            <a:avLst/>
          </a:prstGeom>
          <a:ln w="2540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35" name="Text Placeholder 51">
            <a:extLst>
              <a:ext uri="{FF2B5EF4-FFF2-40B4-BE49-F238E27FC236}">
                <a16:creationId xmlns:a16="http://schemas.microsoft.com/office/drawing/2014/main" id="{B1853ECD-AA7D-47B4-8842-C8029E6A7D79}"/>
              </a:ext>
            </a:extLst>
          </p:cNvPr>
          <p:cNvSpPr>
            <a:spLocks noGrp="1"/>
          </p:cNvSpPr>
          <p:nvPr>
            <p:ph type="body" sz="quarter" idx="44" hasCustomPrompt="1"/>
          </p:nvPr>
        </p:nvSpPr>
        <p:spPr>
          <a:xfrm rot="16200000">
            <a:off x="-2362783" y="3350505"/>
            <a:ext cx="5236902" cy="144004"/>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36" name="Image 35">
            <a:extLst>
              <a:ext uri="{FF2B5EF4-FFF2-40B4-BE49-F238E27FC236}">
                <a16:creationId xmlns:a16="http://schemas.microsoft.com/office/drawing/2014/main" id="{EEA8BEF3-7588-4763-B0B9-92C4E727DB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1857187508"/>
      </p:ext>
    </p:extLst>
  </p:cSld>
  <p:clrMapOvr>
    <a:masterClrMapping/>
  </p:clrMapOvr>
  <p:extLst>
    <p:ext uri="{DCECCB84-F9BA-43D5-87BE-67443E8EF086}">
      <p15:sldGuideLst xmlns:p15="http://schemas.microsoft.com/office/powerpoint/2012/main">
        <p15:guide id="1" orient="horz" pos="3816">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4" name="Rectangle: Rounded Corners 13">
            <a:extLst>
              <a:ext uri="{FF2B5EF4-FFF2-40B4-BE49-F238E27FC236}">
                <a16:creationId xmlns:a16="http://schemas.microsoft.com/office/drawing/2014/main" id="{2C4F80DE-5D56-47D8-8FA8-D6E5D8B85FA8}"/>
              </a:ext>
            </a:extLst>
          </p:cNvPr>
          <p:cNvSpPr/>
          <p:nvPr userDrawn="1"/>
        </p:nvSpPr>
        <p:spPr bwMode="gray">
          <a:xfrm>
            <a:off x="-152400" y="-139700"/>
            <a:ext cx="4810774" cy="7150100"/>
          </a:xfrm>
          <a:prstGeom prst="roundRect">
            <a:avLst>
              <a:gd name="adj" fmla="val 1711"/>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2024</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743076174"/>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Chiffres-clés 2">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B2A6B03-5830-4531-AB1E-154179570809}"/>
              </a:ext>
            </a:extLst>
          </p:cNvPr>
          <p:cNvSpPr/>
          <p:nvPr userDrawn="1"/>
        </p:nvSpPr>
        <p:spPr>
          <a:xfrm>
            <a:off x="515936" y="4246880"/>
            <a:ext cx="3892022" cy="261112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C1CC1DB7-A03E-4420-999B-28173A3D38BB}"/>
              </a:ext>
            </a:extLst>
          </p:cNvPr>
          <p:cNvSpPr/>
          <p:nvPr userDrawn="1"/>
        </p:nvSpPr>
        <p:spPr>
          <a:xfrm>
            <a:off x="4407957" y="4246880"/>
            <a:ext cx="3892022" cy="261112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C2DB8F34-7542-4ADB-BF22-795BC69D9E3D}"/>
              </a:ext>
            </a:extLst>
          </p:cNvPr>
          <p:cNvSpPr/>
          <p:nvPr userDrawn="1"/>
        </p:nvSpPr>
        <p:spPr>
          <a:xfrm>
            <a:off x="8299978" y="4246880"/>
            <a:ext cx="3892022" cy="261112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Picture 1" descr="A picture containing drawing&#10;&#10;Description automatically generated">
            <a:extLst>
              <a:ext uri="{FF2B5EF4-FFF2-40B4-BE49-F238E27FC236}">
                <a16:creationId xmlns:a16="http://schemas.microsoft.com/office/drawing/2014/main" id="{59A02020-2075-4CD4-B0D8-1C46658971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3" name="Straight Connector 2">
            <a:extLst>
              <a:ext uri="{FF2B5EF4-FFF2-40B4-BE49-F238E27FC236}">
                <a16:creationId xmlns:a16="http://schemas.microsoft.com/office/drawing/2014/main" id="{D4F5AB82-B6E2-467E-BEBA-A9E5316A846D}"/>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9B5BF6F-814B-4F52-9C6F-62BFFC6589DE}"/>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6" name="Text Placeholder 8">
            <a:extLst>
              <a:ext uri="{FF2B5EF4-FFF2-40B4-BE49-F238E27FC236}">
                <a16:creationId xmlns:a16="http://schemas.microsoft.com/office/drawing/2014/main" id="{20A53B01-9D1F-45D2-9E47-1185154C9E68}"/>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8" name="Rectangle 7">
            <a:extLst>
              <a:ext uri="{FF2B5EF4-FFF2-40B4-BE49-F238E27FC236}">
                <a16:creationId xmlns:a16="http://schemas.microsoft.com/office/drawing/2014/main" id="{192E703F-54DF-4E7C-BE5E-5382810E67FF}"/>
              </a:ext>
            </a:extLst>
          </p:cNvPr>
          <p:cNvSpPr/>
          <p:nvPr userDrawn="1"/>
        </p:nvSpPr>
        <p:spPr>
          <a:xfrm>
            <a:off x="515936" y="1568882"/>
            <a:ext cx="3892022" cy="2677998"/>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0309A572-F709-40ED-B3F9-6FC14EBDA5BA}"/>
              </a:ext>
            </a:extLst>
          </p:cNvPr>
          <p:cNvSpPr/>
          <p:nvPr userDrawn="1"/>
        </p:nvSpPr>
        <p:spPr>
          <a:xfrm>
            <a:off x="4407957" y="1568882"/>
            <a:ext cx="3892022" cy="2677998"/>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ECA98C0-0F8F-4C33-89BD-A0FFA3F85C6D}"/>
              </a:ext>
            </a:extLst>
          </p:cNvPr>
          <p:cNvSpPr/>
          <p:nvPr userDrawn="1"/>
        </p:nvSpPr>
        <p:spPr>
          <a:xfrm>
            <a:off x="8299978" y="1568882"/>
            <a:ext cx="3892022" cy="2677998"/>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ext Placeholder 15">
            <a:extLst>
              <a:ext uri="{FF2B5EF4-FFF2-40B4-BE49-F238E27FC236}">
                <a16:creationId xmlns:a16="http://schemas.microsoft.com/office/drawing/2014/main" id="{F59881A6-7C0D-453B-BC63-4E865C85FBAD}"/>
              </a:ext>
            </a:extLst>
          </p:cNvPr>
          <p:cNvSpPr>
            <a:spLocks noGrp="1"/>
          </p:cNvSpPr>
          <p:nvPr>
            <p:ph type="body" sz="quarter" idx="12" hasCustomPrompt="1"/>
          </p:nvPr>
        </p:nvSpPr>
        <p:spPr>
          <a:xfrm>
            <a:off x="911225" y="2778257"/>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18" name="Text Placeholder 15">
            <a:extLst>
              <a:ext uri="{FF2B5EF4-FFF2-40B4-BE49-F238E27FC236}">
                <a16:creationId xmlns:a16="http://schemas.microsoft.com/office/drawing/2014/main" id="{0DB8EB5C-7F98-4595-89E9-57C635653C77}"/>
              </a:ext>
            </a:extLst>
          </p:cNvPr>
          <p:cNvSpPr>
            <a:spLocks noGrp="1"/>
          </p:cNvSpPr>
          <p:nvPr>
            <p:ph type="body" sz="quarter" idx="14" hasCustomPrompt="1"/>
          </p:nvPr>
        </p:nvSpPr>
        <p:spPr>
          <a:xfrm>
            <a:off x="911225" y="5453521"/>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20" name="Text Placeholder 15">
            <a:extLst>
              <a:ext uri="{FF2B5EF4-FFF2-40B4-BE49-F238E27FC236}">
                <a16:creationId xmlns:a16="http://schemas.microsoft.com/office/drawing/2014/main" id="{D77B276A-332A-41CC-B998-35DC758B1230}"/>
              </a:ext>
            </a:extLst>
          </p:cNvPr>
          <p:cNvSpPr>
            <a:spLocks noGrp="1"/>
          </p:cNvSpPr>
          <p:nvPr>
            <p:ph type="body" sz="quarter" idx="16" hasCustomPrompt="1"/>
          </p:nvPr>
        </p:nvSpPr>
        <p:spPr>
          <a:xfrm>
            <a:off x="4833142" y="2778257"/>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22" name="Text Placeholder 15">
            <a:extLst>
              <a:ext uri="{FF2B5EF4-FFF2-40B4-BE49-F238E27FC236}">
                <a16:creationId xmlns:a16="http://schemas.microsoft.com/office/drawing/2014/main" id="{E0264C1C-C562-4098-9858-36A461B2042B}"/>
              </a:ext>
            </a:extLst>
          </p:cNvPr>
          <p:cNvSpPr>
            <a:spLocks noGrp="1"/>
          </p:cNvSpPr>
          <p:nvPr>
            <p:ph type="body" sz="quarter" idx="18" hasCustomPrompt="1"/>
          </p:nvPr>
        </p:nvSpPr>
        <p:spPr>
          <a:xfrm>
            <a:off x="4833142" y="5453521"/>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24" name="Text Placeholder 15">
            <a:extLst>
              <a:ext uri="{FF2B5EF4-FFF2-40B4-BE49-F238E27FC236}">
                <a16:creationId xmlns:a16="http://schemas.microsoft.com/office/drawing/2014/main" id="{3DCA5457-9BB6-433F-90B4-537605146579}"/>
              </a:ext>
            </a:extLst>
          </p:cNvPr>
          <p:cNvSpPr>
            <a:spLocks noGrp="1"/>
          </p:cNvSpPr>
          <p:nvPr>
            <p:ph type="body" sz="quarter" idx="20" hasCustomPrompt="1"/>
          </p:nvPr>
        </p:nvSpPr>
        <p:spPr>
          <a:xfrm>
            <a:off x="8725164" y="2778257"/>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26" name="Text Placeholder 15">
            <a:extLst>
              <a:ext uri="{FF2B5EF4-FFF2-40B4-BE49-F238E27FC236}">
                <a16:creationId xmlns:a16="http://schemas.microsoft.com/office/drawing/2014/main" id="{88BF5CF6-4327-4A08-A3FA-22F997BAD4B2}"/>
              </a:ext>
            </a:extLst>
          </p:cNvPr>
          <p:cNvSpPr>
            <a:spLocks noGrp="1"/>
          </p:cNvSpPr>
          <p:nvPr>
            <p:ph type="body" sz="quarter" idx="22" hasCustomPrompt="1"/>
          </p:nvPr>
        </p:nvSpPr>
        <p:spPr>
          <a:xfrm>
            <a:off x="8725164" y="5453521"/>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30" name="Text Placeholder 10">
            <a:extLst>
              <a:ext uri="{FF2B5EF4-FFF2-40B4-BE49-F238E27FC236}">
                <a16:creationId xmlns:a16="http://schemas.microsoft.com/office/drawing/2014/main" id="{71180386-8C64-403C-A2B3-5F116BB60537}"/>
              </a:ext>
            </a:extLst>
          </p:cNvPr>
          <p:cNvSpPr>
            <a:spLocks noGrp="1"/>
          </p:cNvSpPr>
          <p:nvPr>
            <p:ph type="body" sz="quarter" idx="23" hasCustomPrompt="1"/>
          </p:nvPr>
        </p:nvSpPr>
        <p:spPr>
          <a:xfrm>
            <a:off x="911224" y="2022934"/>
            <a:ext cx="1866901" cy="660400"/>
          </a:xfrm>
          <a:prstGeom prst="rect">
            <a:avLst/>
          </a:prstGeom>
        </p:spPr>
        <p:txBody>
          <a:bodyPr lIns="0" tIns="0" rIns="0" bIns="0" anchor="ctr"/>
          <a:lstStyle>
            <a:lvl1pPr marL="0" indent="0">
              <a:lnSpc>
                <a:spcPct val="100000"/>
              </a:lnSpc>
              <a:buNone/>
              <a:defRPr sz="3200" b="1">
                <a:solidFill>
                  <a:schemeClr val="accent4"/>
                </a:solidFill>
              </a:defRPr>
            </a:lvl1pPr>
          </a:lstStyle>
          <a:p>
            <a:pPr lvl="0"/>
            <a:r>
              <a:rPr lang="fr-FR"/>
              <a:t>1 000</a:t>
            </a:r>
          </a:p>
        </p:txBody>
      </p:sp>
      <p:sp>
        <p:nvSpPr>
          <p:cNvPr id="31" name="Text Placeholder 10">
            <a:extLst>
              <a:ext uri="{FF2B5EF4-FFF2-40B4-BE49-F238E27FC236}">
                <a16:creationId xmlns:a16="http://schemas.microsoft.com/office/drawing/2014/main" id="{9E3BDF52-F922-4AAA-8B85-4D178C95340A}"/>
              </a:ext>
            </a:extLst>
          </p:cNvPr>
          <p:cNvSpPr>
            <a:spLocks noGrp="1"/>
          </p:cNvSpPr>
          <p:nvPr>
            <p:ph type="body" sz="quarter" idx="24" hasCustomPrompt="1"/>
          </p:nvPr>
        </p:nvSpPr>
        <p:spPr>
          <a:xfrm>
            <a:off x="911224" y="4711115"/>
            <a:ext cx="1866901" cy="660400"/>
          </a:xfrm>
          <a:prstGeom prst="rect">
            <a:avLst/>
          </a:prstGeom>
        </p:spPr>
        <p:txBody>
          <a:bodyPr lIns="0" tIns="0" rIns="0" bIns="0" anchor="ctr"/>
          <a:lstStyle>
            <a:lvl1pPr marL="0" indent="0">
              <a:lnSpc>
                <a:spcPct val="100000"/>
              </a:lnSpc>
              <a:buNone/>
              <a:defRPr sz="3200" b="1">
                <a:solidFill>
                  <a:schemeClr val="accent4"/>
                </a:solidFill>
              </a:defRPr>
            </a:lvl1pPr>
          </a:lstStyle>
          <a:p>
            <a:pPr lvl="0"/>
            <a:r>
              <a:rPr lang="fr-FR"/>
              <a:t>1 000</a:t>
            </a:r>
          </a:p>
        </p:txBody>
      </p:sp>
      <p:sp>
        <p:nvSpPr>
          <p:cNvPr id="32" name="Text Placeholder 10">
            <a:extLst>
              <a:ext uri="{FF2B5EF4-FFF2-40B4-BE49-F238E27FC236}">
                <a16:creationId xmlns:a16="http://schemas.microsoft.com/office/drawing/2014/main" id="{DCD90D31-2F6D-4BFD-A2CE-3579C89F2261}"/>
              </a:ext>
            </a:extLst>
          </p:cNvPr>
          <p:cNvSpPr>
            <a:spLocks noGrp="1"/>
          </p:cNvSpPr>
          <p:nvPr>
            <p:ph type="body" sz="quarter" idx="25" hasCustomPrompt="1"/>
          </p:nvPr>
        </p:nvSpPr>
        <p:spPr>
          <a:xfrm>
            <a:off x="4833141" y="2022934"/>
            <a:ext cx="1866901" cy="660400"/>
          </a:xfrm>
          <a:prstGeom prst="rect">
            <a:avLst/>
          </a:prstGeom>
        </p:spPr>
        <p:txBody>
          <a:bodyPr lIns="0" tIns="0" rIns="0" bIns="0" anchor="ctr"/>
          <a:lstStyle>
            <a:lvl1pPr marL="0" indent="0">
              <a:lnSpc>
                <a:spcPct val="100000"/>
              </a:lnSpc>
              <a:buNone/>
              <a:defRPr sz="3200" b="1">
                <a:solidFill>
                  <a:schemeClr val="accent4"/>
                </a:solidFill>
              </a:defRPr>
            </a:lvl1pPr>
          </a:lstStyle>
          <a:p>
            <a:pPr lvl="0"/>
            <a:r>
              <a:rPr lang="fr-FR"/>
              <a:t>1 000</a:t>
            </a:r>
          </a:p>
        </p:txBody>
      </p:sp>
      <p:sp>
        <p:nvSpPr>
          <p:cNvPr id="33" name="Text Placeholder 10">
            <a:extLst>
              <a:ext uri="{FF2B5EF4-FFF2-40B4-BE49-F238E27FC236}">
                <a16:creationId xmlns:a16="http://schemas.microsoft.com/office/drawing/2014/main" id="{6CF2A05B-9B3D-4035-A045-96A257CC4A59}"/>
              </a:ext>
            </a:extLst>
          </p:cNvPr>
          <p:cNvSpPr>
            <a:spLocks noGrp="1"/>
          </p:cNvSpPr>
          <p:nvPr>
            <p:ph type="body" sz="quarter" idx="26" hasCustomPrompt="1"/>
          </p:nvPr>
        </p:nvSpPr>
        <p:spPr>
          <a:xfrm>
            <a:off x="4833141" y="4711115"/>
            <a:ext cx="1866901" cy="660400"/>
          </a:xfrm>
          <a:prstGeom prst="rect">
            <a:avLst/>
          </a:prstGeom>
        </p:spPr>
        <p:txBody>
          <a:bodyPr lIns="0" tIns="0" rIns="0" bIns="0" anchor="ctr"/>
          <a:lstStyle>
            <a:lvl1pPr marL="0" indent="0">
              <a:lnSpc>
                <a:spcPct val="100000"/>
              </a:lnSpc>
              <a:buNone/>
              <a:defRPr sz="3200" b="1">
                <a:solidFill>
                  <a:schemeClr val="accent4"/>
                </a:solidFill>
              </a:defRPr>
            </a:lvl1pPr>
          </a:lstStyle>
          <a:p>
            <a:pPr lvl="0"/>
            <a:r>
              <a:rPr lang="fr-FR"/>
              <a:t>1 000</a:t>
            </a:r>
          </a:p>
        </p:txBody>
      </p:sp>
      <p:sp>
        <p:nvSpPr>
          <p:cNvPr id="34" name="Text Placeholder 10">
            <a:extLst>
              <a:ext uri="{FF2B5EF4-FFF2-40B4-BE49-F238E27FC236}">
                <a16:creationId xmlns:a16="http://schemas.microsoft.com/office/drawing/2014/main" id="{969A10F0-B6AE-4A11-9848-4DBCB48A9C4D}"/>
              </a:ext>
            </a:extLst>
          </p:cNvPr>
          <p:cNvSpPr>
            <a:spLocks noGrp="1"/>
          </p:cNvSpPr>
          <p:nvPr>
            <p:ph type="body" sz="quarter" idx="27" hasCustomPrompt="1"/>
          </p:nvPr>
        </p:nvSpPr>
        <p:spPr>
          <a:xfrm>
            <a:off x="8725162" y="2022934"/>
            <a:ext cx="1866901" cy="660400"/>
          </a:xfrm>
          <a:prstGeom prst="rect">
            <a:avLst/>
          </a:prstGeom>
        </p:spPr>
        <p:txBody>
          <a:bodyPr lIns="0" tIns="0" rIns="0" bIns="0" anchor="ctr"/>
          <a:lstStyle>
            <a:lvl1pPr marL="0" indent="0">
              <a:lnSpc>
                <a:spcPct val="100000"/>
              </a:lnSpc>
              <a:buNone/>
              <a:defRPr sz="3200" b="1">
                <a:solidFill>
                  <a:schemeClr val="accent4"/>
                </a:solidFill>
              </a:defRPr>
            </a:lvl1pPr>
          </a:lstStyle>
          <a:p>
            <a:pPr lvl="0"/>
            <a:r>
              <a:rPr lang="fr-FR"/>
              <a:t>1 000</a:t>
            </a:r>
          </a:p>
        </p:txBody>
      </p:sp>
      <p:sp>
        <p:nvSpPr>
          <p:cNvPr id="35" name="Text Placeholder 10">
            <a:extLst>
              <a:ext uri="{FF2B5EF4-FFF2-40B4-BE49-F238E27FC236}">
                <a16:creationId xmlns:a16="http://schemas.microsoft.com/office/drawing/2014/main" id="{A138EFFA-BFF1-403F-AB0C-394D8D00B86C}"/>
              </a:ext>
            </a:extLst>
          </p:cNvPr>
          <p:cNvSpPr>
            <a:spLocks noGrp="1"/>
          </p:cNvSpPr>
          <p:nvPr>
            <p:ph type="body" sz="quarter" idx="28" hasCustomPrompt="1"/>
          </p:nvPr>
        </p:nvSpPr>
        <p:spPr>
          <a:xfrm>
            <a:off x="8725162" y="4711115"/>
            <a:ext cx="1866901" cy="660400"/>
          </a:xfrm>
          <a:prstGeom prst="rect">
            <a:avLst/>
          </a:prstGeom>
        </p:spPr>
        <p:txBody>
          <a:bodyPr lIns="0" tIns="0" rIns="0" bIns="0" anchor="ctr"/>
          <a:lstStyle>
            <a:lvl1pPr marL="0" indent="0">
              <a:lnSpc>
                <a:spcPct val="100000"/>
              </a:lnSpc>
              <a:buNone/>
              <a:defRPr sz="3200" b="1">
                <a:solidFill>
                  <a:schemeClr val="accent4"/>
                </a:solidFill>
              </a:defRPr>
            </a:lvl1pPr>
          </a:lstStyle>
          <a:p>
            <a:pPr lvl="0"/>
            <a:r>
              <a:rPr lang="fr-FR"/>
              <a:t>1 000</a:t>
            </a:r>
          </a:p>
        </p:txBody>
      </p:sp>
      <p:sp>
        <p:nvSpPr>
          <p:cNvPr id="25" name="Text Placeholder 51">
            <a:extLst>
              <a:ext uri="{FF2B5EF4-FFF2-40B4-BE49-F238E27FC236}">
                <a16:creationId xmlns:a16="http://schemas.microsoft.com/office/drawing/2014/main" id="{B926244F-E6F5-4514-92E6-E6E7BAED8F13}"/>
              </a:ext>
            </a:extLst>
          </p:cNvPr>
          <p:cNvSpPr>
            <a:spLocks noGrp="1"/>
          </p:cNvSpPr>
          <p:nvPr>
            <p:ph type="body" sz="quarter" idx="44" hasCustomPrompt="1"/>
          </p:nvPr>
        </p:nvSpPr>
        <p:spPr>
          <a:xfrm rot="16200000">
            <a:off x="-2379725" y="3350505"/>
            <a:ext cx="5270786" cy="144004"/>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37" name="Image 36">
            <a:extLst>
              <a:ext uri="{FF2B5EF4-FFF2-40B4-BE49-F238E27FC236}">
                <a16:creationId xmlns:a16="http://schemas.microsoft.com/office/drawing/2014/main" id="{8FDFA726-8943-455E-9BE3-2BC3A0101CE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2659031045"/>
      </p:ext>
    </p:extLst>
  </p:cSld>
  <p:clrMapOvr>
    <a:masterClrMapping/>
  </p:clrMapOvr>
  <p:extLst>
    <p:ext uri="{DCECCB84-F9BA-43D5-87BE-67443E8EF086}">
      <p15:sldGuideLst xmlns:p15="http://schemas.microsoft.com/office/powerpoint/2012/main">
        <p15:guide id="1" orient="horz" pos="3816">
          <p15:clr>
            <a:srgbClr val="FBAE40"/>
          </p15:clr>
        </p15:guide>
      </p15:sldGuideLst>
    </p:ext>
  </p:extLst>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Chiffres-clés 3 photos">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59A02020-2075-4CD4-B0D8-1C46658971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3" name="Straight Connector 2">
            <a:extLst>
              <a:ext uri="{FF2B5EF4-FFF2-40B4-BE49-F238E27FC236}">
                <a16:creationId xmlns:a16="http://schemas.microsoft.com/office/drawing/2014/main" id="{D4F5AB82-B6E2-467E-BEBA-A9E5316A846D}"/>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9B5BF6F-814B-4F52-9C6F-62BFFC6589DE}"/>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6" name="Text Placeholder 8">
            <a:extLst>
              <a:ext uri="{FF2B5EF4-FFF2-40B4-BE49-F238E27FC236}">
                <a16:creationId xmlns:a16="http://schemas.microsoft.com/office/drawing/2014/main" id="{20A53B01-9D1F-45D2-9E47-1185154C9E68}"/>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8" name="Rectangle 7">
            <a:extLst>
              <a:ext uri="{FF2B5EF4-FFF2-40B4-BE49-F238E27FC236}">
                <a16:creationId xmlns:a16="http://schemas.microsoft.com/office/drawing/2014/main" id="{192E703F-54DF-4E7C-BE5E-5382810E67FF}"/>
              </a:ext>
            </a:extLst>
          </p:cNvPr>
          <p:cNvSpPr/>
          <p:nvPr userDrawn="1"/>
        </p:nvSpPr>
        <p:spPr>
          <a:xfrm>
            <a:off x="515936" y="1568881"/>
            <a:ext cx="3892022" cy="5270786"/>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0309A572-F709-40ED-B3F9-6FC14EBDA5BA}"/>
              </a:ext>
            </a:extLst>
          </p:cNvPr>
          <p:cNvSpPr/>
          <p:nvPr userDrawn="1"/>
        </p:nvSpPr>
        <p:spPr>
          <a:xfrm>
            <a:off x="4407957" y="1568881"/>
            <a:ext cx="3892022" cy="5270786"/>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ECA98C0-0F8F-4C33-89BD-A0FFA3F85C6D}"/>
              </a:ext>
            </a:extLst>
          </p:cNvPr>
          <p:cNvSpPr/>
          <p:nvPr userDrawn="1"/>
        </p:nvSpPr>
        <p:spPr>
          <a:xfrm>
            <a:off x="8299978" y="1568881"/>
            <a:ext cx="3892022" cy="5270786"/>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ext Placeholder 15">
            <a:extLst>
              <a:ext uri="{FF2B5EF4-FFF2-40B4-BE49-F238E27FC236}">
                <a16:creationId xmlns:a16="http://schemas.microsoft.com/office/drawing/2014/main" id="{F59881A6-7C0D-453B-BC63-4E865C85FBAD}"/>
              </a:ext>
            </a:extLst>
          </p:cNvPr>
          <p:cNvSpPr>
            <a:spLocks noGrp="1"/>
          </p:cNvSpPr>
          <p:nvPr>
            <p:ph type="body" sz="quarter" idx="12" hasCustomPrompt="1"/>
          </p:nvPr>
        </p:nvSpPr>
        <p:spPr>
          <a:xfrm>
            <a:off x="911226" y="3051976"/>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20" name="Text Placeholder 15">
            <a:extLst>
              <a:ext uri="{FF2B5EF4-FFF2-40B4-BE49-F238E27FC236}">
                <a16:creationId xmlns:a16="http://schemas.microsoft.com/office/drawing/2014/main" id="{D77B276A-332A-41CC-B998-35DC758B1230}"/>
              </a:ext>
            </a:extLst>
          </p:cNvPr>
          <p:cNvSpPr>
            <a:spLocks noGrp="1"/>
          </p:cNvSpPr>
          <p:nvPr>
            <p:ph type="body" sz="quarter" idx="16" hasCustomPrompt="1"/>
          </p:nvPr>
        </p:nvSpPr>
        <p:spPr>
          <a:xfrm>
            <a:off x="4833143" y="3051976"/>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24" name="Text Placeholder 15">
            <a:extLst>
              <a:ext uri="{FF2B5EF4-FFF2-40B4-BE49-F238E27FC236}">
                <a16:creationId xmlns:a16="http://schemas.microsoft.com/office/drawing/2014/main" id="{3DCA5457-9BB6-433F-90B4-537605146579}"/>
              </a:ext>
            </a:extLst>
          </p:cNvPr>
          <p:cNvSpPr>
            <a:spLocks noGrp="1"/>
          </p:cNvSpPr>
          <p:nvPr>
            <p:ph type="body" sz="quarter" idx="20" hasCustomPrompt="1"/>
          </p:nvPr>
        </p:nvSpPr>
        <p:spPr>
          <a:xfrm>
            <a:off x="8725165" y="3051976"/>
            <a:ext cx="3041650" cy="604379"/>
          </a:xfrm>
          <a:prstGeom prst="rect">
            <a:avLst/>
          </a:prstGeom>
        </p:spPr>
        <p:txBody>
          <a:bodyPr lIns="0" tIns="0" rIns="0" bIns="0"/>
          <a:lstStyle>
            <a:lvl1pPr marL="0" indent="0">
              <a:lnSpc>
                <a:spcPct val="120000"/>
              </a:lnSpc>
              <a:spcBef>
                <a:spcPts val="0"/>
              </a:spcBef>
              <a:spcAft>
                <a:spcPts val="600"/>
              </a:spcAft>
              <a:buNone/>
              <a:defRPr sz="1600">
                <a:solidFill>
                  <a:schemeClr val="tx1">
                    <a:lumMod val="75000"/>
                    <a:lumOff val="25000"/>
                  </a:schemeClr>
                </a:solidFill>
              </a:defRPr>
            </a:lvl1pPr>
          </a:lstStyle>
          <a:p>
            <a:pPr lvl="0"/>
            <a:r>
              <a:rPr lang="fr-FR"/>
              <a:t>Insérer chiffres-clés</a:t>
            </a:r>
          </a:p>
        </p:txBody>
      </p:sp>
      <p:sp>
        <p:nvSpPr>
          <p:cNvPr id="30" name="Text Placeholder 10">
            <a:extLst>
              <a:ext uri="{FF2B5EF4-FFF2-40B4-BE49-F238E27FC236}">
                <a16:creationId xmlns:a16="http://schemas.microsoft.com/office/drawing/2014/main" id="{71180386-8C64-403C-A2B3-5F116BB60537}"/>
              </a:ext>
            </a:extLst>
          </p:cNvPr>
          <p:cNvSpPr>
            <a:spLocks noGrp="1"/>
          </p:cNvSpPr>
          <p:nvPr>
            <p:ph type="body" sz="quarter" idx="23" hasCustomPrompt="1"/>
          </p:nvPr>
        </p:nvSpPr>
        <p:spPr>
          <a:xfrm>
            <a:off x="911225" y="2296653"/>
            <a:ext cx="1866901" cy="660400"/>
          </a:xfrm>
          <a:prstGeom prst="rect">
            <a:avLst/>
          </a:prstGeom>
        </p:spPr>
        <p:txBody>
          <a:bodyPr lIns="0" tIns="0" rIns="0" bIns="0" anchor="ctr"/>
          <a:lstStyle>
            <a:lvl1pPr marL="0" indent="0">
              <a:lnSpc>
                <a:spcPct val="100000"/>
              </a:lnSpc>
              <a:buNone/>
              <a:defRPr sz="4000" b="1">
                <a:solidFill>
                  <a:schemeClr val="accent4"/>
                </a:solidFill>
              </a:defRPr>
            </a:lvl1pPr>
          </a:lstStyle>
          <a:p>
            <a:pPr lvl="0"/>
            <a:r>
              <a:rPr lang="fr-FR"/>
              <a:t>1 000</a:t>
            </a:r>
          </a:p>
        </p:txBody>
      </p:sp>
      <p:sp>
        <p:nvSpPr>
          <p:cNvPr id="32" name="Text Placeholder 10">
            <a:extLst>
              <a:ext uri="{FF2B5EF4-FFF2-40B4-BE49-F238E27FC236}">
                <a16:creationId xmlns:a16="http://schemas.microsoft.com/office/drawing/2014/main" id="{DCD90D31-2F6D-4BFD-A2CE-3579C89F2261}"/>
              </a:ext>
            </a:extLst>
          </p:cNvPr>
          <p:cNvSpPr>
            <a:spLocks noGrp="1"/>
          </p:cNvSpPr>
          <p:nvPr>
            <p:ph type="body" sz="quarter" idx="25" hasCustomPrompt="1"/>
          </p:nvPr>
        </p:nvSpPr>
        <p:spPr>
          <a:xfrm>
            <a:off x="4833142" y="2296653"/>
            <a:ext cx="1866901" cy="660400"/>
          </a:xfrm>
          <a:prstGeom prst="rect">
            <a:avLst/>
          </a:prstGeom>
        </p:spPr>
        <p:txBody>
          <a:bodyPr lIns="0" tIns="0" rIns="0" bIns="0" anchor="ctr"/>
          <a:lstStyle>
            <a:lvl1pPr marL="0" indent="0">
              <a:lnSpc>
                <a:spcPct val="100000"/>
              </a:lnSpc>
              <a:buNone/>
              <a:defRPr sz="4000" b="1">
                <a:solidFill>
                  <a:schemeClr val="accent4"/>
                </a:solidFill>
              </a:defRPr>
            </a:lvl1pPr>
          </a:lstStyle>
          <a:p>
            <a:pPr lvl="0"/>
            <a:r>
              <a:rPr lang="fr-FR"/>
              <a:t>1 000</a:t>
            </a:r>
          </a:p>
        </p:txBody>
      </p:sp>
      <p:sp>
        <p:nvSpPr>
          <p:cNvPr id="34" name="Text Placeholder 10">
            <a:extLst>
              <a:ext uri="{FF2B5EF4-FFF2-40B4-BE49-F238E27FC236}">
                <a16:creationId xmlns:a16="http://schemas.microsoft.com/office/drawing/2014/main" id="{969A10F0-B6AE-4A11-9848-4DBCB48A9C4D}"/>
              </a:ext>
            </a:extLst>
          </p:cNvPr>
          <p:cNvSpPr>
            <a:spLocks noGrp="1"/>
          </p:cNvSpPr>
          <p:nvPr>
            <p:ph type="body" sz="quarter" idx="27" hasCustomPrompt="1"/>
          </p:nvPr>
        </p:nvSpPr>
        <p:spPr>
          <a:xfrm>
            <a:off x="8725162" y="2296653"/>
            <a:ext cx="1866901" cy="660400"/>
          </a:xfrm>
          <a:prstGeom prst="rect">
            <a:avLst/>
          </a:prstGeom>
        </p:spPr>
        <p:txBody>
          <a:bodyPr lIns="0" tIns="0" rIns="0" bIns="0" anchor="ctr"/>
          <a:lstStyle>
            <a:lvl1pPr marL="0" indent="0">
              <a:lnSpc>
                <a:spcPct val="100000"/>
              </a:lnSpc>
              <a:buNone/>
              <a:defRPr sz="4000" b="1">
                <a:solidFill>
                  <a:schemeClr val="accent4"/>
                </a:solidFill>
              </a:defRPr>
            </a:lvl1pPr>
          </a:lstStyle>
          <a:p>
            <a:pPr lvl="0"/>
            <a:r>
              <a:rPr lang="fr-FR"/>
              <a:t>1 000</a:t>
            </a:r>
          </a:p>
        </p:txBody>
      </p:sp>
      <p:sp>
        <p:nvSpPr>
          <p:cNvPr id="13" name="Picture Placeholder 12">
            <a:extLst>
              <a:ext uri="{FF2B5EF4-FFF2-40B4-BE49-F238E27FC236}">
                <a16:creationId xmlns:a16="http://schemas.microsoft.com/office/drawing/2014/main" id="{6639E6B8-9F3F-489E-9BD4-16402DDAB32F}"/>
              </a:ext>
            </a:extLst>
          </p:cNvPr>
          <p:cNvSpPr>
            <a:spLocks noGrp="1"/>
          </p:cNvSpPr>
          <p:nvPr>
            <p:ph type="pic" sz="quarter" idx="28"/>
          </p:nvPr>
        </p:nvSpPr>
        <p:spPr>
          <a:xfrm>
            <a:off x="515412" y="4711700"/>
            <a:ext cx="3892019" cy="2146300"/>
          </a:xfrm>
          <a:prstGeom prst="rect">
            <a:avLst/>
          </a:prstGeom>
        </p:spPr>
        <p:txBody>
          <a:bodyPr anchor="ctr"/>
          <a:lstStyle>
            <a:lvl1pPr marL="0" indent="0" algn="ctr">
              <a:buNone/>
              <a:defRPr sz="2000">
                <a:solidFill>
                  <a:schemeClr val="tx1">
                    <a:lumMod val="75000"/>
                    <a:lumOff val="25000"/>
                  </a:schemeClr>
                </a:solidFill>
              </a:defRPr>
            </a:lvl1pPr>
          </a:lstStyle>
          <a:p>
            <a:endParaRPr lang="fr-FR"/>
          </a:p>
        </p:txBody>
      </p:sp>
      <p:sp>
        <p:nvSpPr>
          <p:cNvPr id="36" name="Picture Placeholder 12">
            <a:extLst>
              <a:ext uri="{FF2B5EF4-FFF2-40B4-BE49-F238E27FC236}">
                <a16:creationId xmlns:a16="http://schemas.microsoft.com/office/drawing/2014/main" id="{D2A8D5FA-AF8C-40FA-A48A-299F52E6DDCF}"/>
              </a:ext>
            </a:extLst>
          </p:cNvPr>
          <p:cNvSpPr>
            <a:spLocks noGrp="1"/>
          </p:cNvSpPr>
          <p:nvPr>
            <p:ph type="pic" sz="quarter" idx="29"/>
          </p:nvPr>
        </p:nvSpPr>
        <p:spPr>
          <a:xfrm>
            <a:off x="4407696" y="4711700"/>
            <a:ext cx="3892019" cy="2146300"/>
          </a:xfrm>
          <a:prstGeom prst="rect">
            <a:avLst/>
          </a:prstGeom>
        </p:spPr>
        <p:txBody>
          <a:bodyPr anchor="ctr"/>
          <a:lstStyle>
            <a:lvl1pPr marL="0" indent="0" algn="ctr">
              <a:buNone/>
              <a:defRPr sz="2000">
                <a:solidFill>
                  <a:schemeClr val="tx1">
                    <a:lumMod val="75000"/>
                    <a:lumOff val="25000"/>
                  </a:schemeClr>
                </a:solidFill>
              </a:defRPr>
            </a:lvl1pPr>
          </a:lstStyle>
          <a:p>
            <a:endParaRPr lang="fr-FR"/>
          </a:p>
        </p:txBody>
      </p:sp>
      <p:sp>
        <p:nvSpPr>
          <p:cNvPr id="37" name="Picture Placeholder 12">
            <a:extLst>
              <a:ext uri="{FF2B5EF4-FFF2-40B4-BE49-F238E27FC236}">
                <a16:creationId xmlns:a16="http://schemas.microsoft.com/office/drawing/2014/main" id="{7D38DED7-7D03-4918-AF18-80D28F6A1411}"/>
              </a:ext>
            </a:extLst>
          </p:cNvPr>
          <p:cNvSpPr>
            <a:spLocks noGrp="1"/>
          </p:cNvSpPr>
          <p:nvPr>
            <p:ph type="pic" sz="quarter" idx="30"/>
          </p:nvPr>
        </p:nvSpPr>
        <p:spPr>
          <a:xfrm>
            <a:off x="8299981" y="4711700"/>
            <a:ext cx="3892019" cy="2146300"/>
          </a:xfrm>
          <a:prstGeom prst="rect">
            <a:avLst/>
          </a:prstGeom>
        </p:spPr>
        <p:txBody>
          <a:bodyPr anchor="ctr"/>
          <a:lstStyle>
            <a:lvl1pPr marL="0" indent="0" algn="ctr">
              <a:buNone/>
              <a:defRPr sz="2000">
                <a:solidFill>
                  <a:schemeClr val="tx1">
                    <a:lumMod val="75000"/>
                    <a:lumOff val="25000"/>
                  </a:schemeClr>
                </a:solidFill>
              </a:defRPr>
            </a:lvl1pPr>
          </a:lstStyle>
          <a:p>
            <a:endParaRPr lang="fr-FR"/>
          </a:p>
        </p:txBody>
      </p:sp>
      <p:sp>
        <p:nvSpPr>
          <p:cNvPr id="38" name="Text Placeholder 51">
            <a:extLst>
              <a:ext uri="{FF2B5EF4-FFF2-40B4-BE49-F238E27FC236}">
                <a16:creationId xmlns:a16="http://schemas.microsoft.com/office/drawing/2014/main" id="{914AA5A2-A58B-44A8-B387-4536F0D51B6F}"/>
              </a:ext>
            </a:extLst>
          </p:cNvPr>
          <p:cNvSpPr>
            <a:spLocks noGrp="1"/>
          </p:cNvSpPr>
          <p:nvPr>
            <p:ph type="body" sz="quarter" idx="44" hasCustomPrompt="1"/>
          </p:nvPr>
        </p:nvSpPr>
        <p:spPr>
          <a:xfrm rot="16200000">
            <a:off x="-2379725" y="3350506"/>
            <a:ext cx="5270786" cy="144002"/>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21" name="Image 20">
            <a:extLst>
              <a:ext uri="{FF2B5EF4-FFF2-40B4-BE49-F238E27FC236}">
                <a16:creationId xmlns:a16="http://schemas.microsoft.com/office/drawing/2014/main" id="{8BCC31F8-E743-468C-BA2D-8BC3144F3AD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3575055453"/>
      </p:ext>
    </p:extLst>
  </p:cSld>
  <p:clrMapOvr>
    <a:masterClrMapping/>
  </p:clrMapOvr>
  <p:extLst>
    <p:ext uri="{DCECCB84-F9BA-43D5-87BE-67443E8EF086}">
      <p15:sldGuideLst xmlns:p15="http://schemas.microsoft.com/office/powerpoint/2012/main">
        <p15:guide id="1" orient="horz" pos="3816">
          <p15:clr>
            <a:srgbClr val="FBAE40"/>
          </p15:clr>
        </p15:guide>
      </p15:sldGuideLst>
    </p:ext>
  </p:extLst>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Chiffres-clés 1 photo">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59A02020-2075-4CD4-B0D8-1C46658971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3" name="Straight Connector 2">
            <a:extLst>
              <a:ext uri="{FF2B5EF4-FFF2-40B4-BE49-F238E27FC236}">
                <a16:creationId xmlns:a16="http://schemas.microsoft.com/office/drawing/2014/main" id="{D4F5AB82-B6E2-467E-BEBA-A9E5316A846D}"/>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9B5BF6F-814B-4F52-9C6F-62BFFC6589DE}"/>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6" name="Text Placeholder 8">
            <a:extLst>
              <a:ext uri="{FF2B5EF4-FFF2-40B4-BE49-F238E27FC236}">
                <a16:creationId xmlns:a16="http://schemas.microsoft.com/office/drawing/2014/main" id="{20A53B01-9D1F-45D2-9E47-1185154C9E68}"/>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8" name="Rectangle 7">
            <a:extLst>
              <a:ext uri="{FF2B5EF4-FFF2-40B4-BE49-F238E27FC236}">
                <a16:creationId xmlns:a16="http://schemas.microsoft.com/office/drawing/2014/main" id="{192E703F-54DF-4E7C-BE5E-5382810E67FF}"/>
              </a:ext>
            </a:extLst>
          </p:cNvPr>
          <p:cNvSpPr/>
          <p:nvPr userDrawn="1"/>
        </p:nvSpPr>
        <p:spPr>
          <a:xfrm>
            <a:off x="515935" y="1568881"/>
            <a:ext cx="5580047" cy="5289119"/>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ext Placeholder 15">
            <a:extLst>
              <a:ext uri="{FF2B5EF4-FFF2-40B4-BE49-F238E27FC236}">
                <a16:creationId xmlns:a16="http://schemas.microsoft.com/office/drawing/2014/main" id="{F59881A6-7C0D-453B-BC63-4E865C85FBAD}"/>
              </a:ext>
            </a:extLst>
          </p:cNvPr>
          <p:cNvSpPr>
            <a:spLocks noGrp="1"/>
          </p:cNvSpPr>
          <p:nvPr>
            <p:ph type="body" sz="quarter" idx="12" hasCustomPrompt="1"/>
          </p:nvPr>
        </p:nvSpPr>
        <p:spPr>
          <a:xfrm>
            <a:off x="911225" y="2490735"/>
            <a:ext cx="4624331" cy="604379"/>
          </a:xfrm>
          <a:prstGeom prst="rect">
            <a:avLst/>
          </a:prstGeom>
        </p:spPr>
        <p:txBody>
          <a:bodyPr lIns="0" tIns="0" rIns="0" bIns="0"/>
          <a:lstStyle>
            <a:lvl1pPr marL="0" indent="0">
              <a:lnSpc>
                <a:spcPct val="120000"/>
              </a:lnSpc>
              <a:spcBef>
                <a:spcPts val="0"/>
              </a:spcBef>
              <a:spcAft>
                <a:spcPts val="600"/>
              </a:spcAft>
              <a:buNone/>
              <a:defRPr sz="1400">
                <a:solidFill>
                  <a:schemeClr val="tx1">
                    <a:lumMod val="75000"/>
                    <a:lumOff val="25000"/>
                  </a:schemeClr>
                </a:solidFill>
              </a:defRPr>
            </a:lvl1pPr>
          </a:lstStyle>
          <a:p>
            <a:pPr lvl="0"/>
            <a:r>
              <a:rPr lang="fr-FR"/>
              <a:t>Insérer chiffres-clés</a:t>
            </a:r>
          </a:p>
        </p:txBody>
      </p:sp>
      <p:sp>
        <p:nvSpPr>
          <p:cNvPr id="20" name="Text Placeholder 15">
            <a:extLst>
              <a:ext uri="{FF2B5EF4-FFF2-40B4-BE49-F238E27FC236}">
                <a16:creationId xmlns:a16="http://schemas.microsoft.com/office/drawing/2014/main" id="{D77B276A-332A-41CC-B998-35DC758B1230}"/>
              </a:ext>
            </a:extLst>
          </p:cNvPr>
          <p:cNvSpPr>
            <a:spLocks noGrp="1"/>
          </p:cNvSpPr>
          <p:nvPr>
            <p:ph type="body" sz="quarter" idx="16" hasCustomPrompt="1"/>
          </p:nvPr>
        </p:nvSpPr>
        <p:spPr>
          <a:xfrm>
            <a:off x="911224" y="3968776"/>
            <a:ext cx="4624331" cy="604379"/>
          </a:xfrm>
          <a:prstGeom prst="rect">
            <a:avLst/>
          </a:prstGeom>
        </p:spPr>
        <p:txBody>
          <a:bodyPr lIns="0" tIns="0" rIns="0" bIns="0"/>
          <a:lstStyle>
            <a:lvl1pPr marL="0" indent="0">
              <a:lnSpc>
                <a:spcPct val="120000"/>
              </a:lnSpc>
              <a:spcBef>
                <a:spcPts val="0"/>
              </a:spcBef>
              <a:spcAft>
                <a:spcPts val="600"/>
              </a:spcAft>
              <a:buNone/>
              <a:defRPr sz="1400">
                <a:solidFill>
                  <a:schemeClr val="tx1">
                    <a:lumMod val="75000"/>
                    <a:lumOff val="25000"/>
                  </a:schemeClr>
                </a:solidFill>
              </a:defRPr>
            </a:lvl1pPr>
          </a:lstStyle>
          <a:p>
            <a:pPr lvl="0"/>
            <a:r>
              <a:rPr lang="fr-FR"/>
              <a:t>Insérer chiffres-clés</a:t>
            </a:r>
          </a:p>
        </p:txBody>
      </p:sp>
      <p:sp>
        <p:nvSpPr>
          <p:cNvPr id="24" name="Text Placeholder 15">
            <a:extLst>
              <a:ext uri="{FF2B5EF4-FFF2-40B4-BE49-F238E27FC236}">
                <a16:creationId xmlns:a16="http://schemas.microsoft.com/office/drawing/2014/main" id="{3DCA5457-9BB6-433F-90B4-537605146579}"/>
              </a:ext>
            </a:extLst>
          </p:cNvPr>
          <p:cNvSpPr>
            <a:spLocks noGrp="1"/>
          </p:cNvSpPr>
          <p:nvPr>
            <p:ph type="body" sz="quarter" idx="20" hasCustomPrompt="1"/>
          </p:nvPr>
        </p:nvSpPr>
        <p:spPr>
          <a:xfrm>
            <a:off x="911223" y="5446817"/>
            <a:ext cx="4624331" cy="604379"/>
          </a:xfrm>
          <a:prstGeom prst="rect">
            <a:avLst/>
          </a:prstGeom>
        </p:spPr>
        <p:txBody>
          <a:bodyPr lIns="0" tIns="0" rIns="0" bIns="0"/>
          <a:lstStyle>
            <a:lvl1pPr marL="0" indent="0">
              <a:lnSpc>
                <a:spcPct val="120000"/>
              </a:lnSpc>
              <a:spcBef>
                <a:spcPts val="0"/>
              </a:spcBef>
              <a:spcAft>
                <a:spcPts val="600"/>
              </a:spcAft>
              <a:buNone/>
              <a:defRPr sz="1400">
                <a:solidFill>
                  <a:schemeClr val="tx1">
                    <a:lumMod val="75000"/>
                    <a:lumOff val="25000"/>
                  </a:schemeClr>
                </a:solidFill>
              </a:defRPr>
            </a:lvl1pPr>
          </a:lstStyle>
          <a:p>
            <a:pPr lvl="0"/>
            <a:r>
              <a:rPr lang="fr-FR"/>
              <a:t>Insérer chiffres-clés</a:t>
            </a:r>
          </a:p>
        </p:txBody>
      </p:sp>
      <p:sp>
        <p:nvSpPr>
          <p:cNvPr id="30" name="Text Placeholder 10">
            <a:extLst>
              <a:ext uri="{FF2B5EF4-FFF2-40B4-BE49-F238E27FC236}">
                <a16:creationId xmlns:a16="http://schemas.microsoft.com/office/drawing/2014/main" id="{71180386-8C64-403C-A2B3-5F116BB60537}"/>
              </a:ext>
            </a:extLst>
          </p:cNvPr>
          <p:cNvSpPr>
            <a:spLocks noGrp="1"/>
          </p:cNvSpPr>
          <p:nvPr>
            <p:ph type="body" sz="quarter" idx="23" hasCustomPrompt="1"/>
          </p:nvPr>
        </p:nvSpPr>
        <p:spPr>
          <a:xfrm>
            <a:off x="911225" y="1950959"/>
            <a:ext cx="1866901" cy="441768"/>
          </a:xfrm>
          <a:prstGeom prst="rect">
            <a:avLst/>
          </a:prstGeom>
        </p:spPr>
        <p:txBody>
          <a:bodyPr lIns="0" tIns="0" rIns="0" bIns="0" anchor="ctr"/>
          <a:lstStyle>
            <a:lvl1pPr marL="0" indent="0">
              <a:lnSpc>
                <a:spcPct val="100000"/>
              </a:lnSpc>
              <a:buNone/>
              <a:defRPr sz="2800" b="1">
                <a:solidFill>
                  <a:schemeClr val="accent4"/>
                </a:solidFill>
              </a:defRPr>
            </a:lvl1pPr>
          </a:lstStyle>
          <a:p>
            <a:pPr lvl="0"/>
            <a:r>
              <a:rPr lang="fr-FR"/>
              <a:t>1 000</a:t>
            </a:r>
          </a:p>
        </p:txBody>
      </p:sp>
      <p:sp>
        <p:nvSpPr>
          <p:cNvPr id="32" name="Text Placeholder 10">
            <a:extLst>
              <a:ext uri="{FF2B5EF4-FFF2-40B4-BE49-F238E27FC236}">
                <a16:creationId xmlns:a16="http://schemas.microsoft.com/office/drawing/2014/main" id="{DCD90D31-2F6D-4BFD-A2CE-3579C89F2261}"/>
              </a:ext>
            </a:extLst>
          </p:cNvPr>
          <p:cNvSpPr>
            <a:spLocks noGrp="1"/>
          </p:cNvSpPr>
          <p:nvPr>
            <p:ph type="body" sz="quarter" idx="25" hasCustomPrompt="1"/>
          </p:nvPr>
        </p:nvSpPr>
        <p:spPr>
          <a:xfrm>
            <a:off x="911224" y="3429000"/>
            <a:ext cx="1866901" cy="441768"/>
          </a:xfrm>
          <a:prstGeom prst="rect">
            <a:avLst/>
          </a:prstGeom>
        </p:spPr>
        <p:txBody>
          <a:bodyPr lIns="0" tIns="0" rIns="0" bIns="0" anchor="ctr"/>
          <a:lstStyle>
            <a:lvl1pPr marL="0" indent="0">
              <a:lnSpc>
                <a:spcPct val="100000"/>
              </a:lnSpc>
              <a:buNone/>
              <a:defRPr sz="2800" b="1">
                <a:solidFill>
                  <a:schemeClr val="accent4"/>
                </a:solidFill>
              </a:defRPr>
            </a:lvl1pPr>
          </a:lstStyle>
          <a:p>
            <a:pPr lvl="0"/>
            <a:r>
              <a:rPr lang="fr-FR"/>
              <a:t>1 000</a:t>
            </a:r>
          </a:p>
        </p:txBody>
      </p:sp>
      <p:sp>
        <p:nvSpPr>
          <p:cNvPr id="34" name="Text Placeholder 10">
            <a:extLst>
              <a:ext uri="{FF2B5EF4-FFF2-40B4-BE49-F238E27FC236}">
                <a16:creationId xmlns:a16="http://schemas.microsoft.com/office/drawing/2014/main" id="{969A10F0-B6AE-4A11-9848-4DBCB48A9C4D}"/>
              </a:ext>
            </a:extLst>
          </p:cNvPr>
          <p:cNvSpPr>
            <a:spLocks noGrp="1"/>
          </p:cNvSpPr>
          <p:nvPr>
            <p:ph type="body" sz="quarter" idx="27" hasCustomPrompt="1"/>
          </p:nvPr>
        </p:nvSpPr>
        <p:spPr>
          <a:xfrm>
            <a:off x="911221" y="4907041"/>
            <a:ext cx="1866901" cy="441768"/>
          </a:xfrm>
          <a:prstGeom prst="rect">
            <a:avLst/>
          </a:prstGeom>
        </p:spPr>
        <p:txBody>
          <a:bodyPr lIns="0" tIns="0" rIns="0" bIns="0" anchor="ctr"/>
          <a:lstStyle>
            <a:lvl1pPr marL="0" indent="0">
              <a:lnSpc>
                <a:spcPct val="100000"/>
              </a:lnSpc>
              <a:buNone/>
              <a:defRPr sz="2800" b="1">
                <a:solidFill>
                  <a:schemeClr val="accent4"/>
                </a:solidFill>
              </a:defRPr>
            </a:lvl1pPr>
          </a:lstStyle>
          <a:p>
            <a:pPr lvl="0"/>
            <a:r>
              <a:rPr lang="fr-FR"/>
              <a:t>1 000</a:t>
            </a:r>
          </a:p>
        </p:txBody>
      </p:sp>
      <p:sp>
        <p:nvSpPr>
          <p:cNvPr id="37" name="Picture Placeholder 12">
            <a:extLst>
              <a:ext uri="{FF2B5EF4-FFF2-40B4-BE49-F238E27FC236}">
                <a16:creationId xmlns:a16="http://schemas.microsoft.com/office/drawing/2014/main" id="{7D38DED7-7D03-4918-AF18-80D28F6A1411}"/>
              </a:ext>
            </a:extLst>
          </p:cNvPr>
          <p:cNvSpPr>
            <a:spLocks noGrp="1"/>
          </p:cNvSpPr>
          <p:nvPr>
            <p:ph type="pic" sz="quarter" idx="30"/>
          </p:nvPr>
        </p:nvSpPr>
        <p:spPr>
          <a:xfrm>
            <a:off x="6095983" y="1568881"/>
            <a:ext cx="6096018" cy="5289119"/>
          </a:xfrm>
          <a:prstGeom prst="rect">
            <a:avLst/>
          </a:prstGeom>
        </p:spPr>
        <p:txBody>
          <a:bodyPr anchor="ctr"/>
          <a:lstStyle>
            <a:lvl1pPr marL="0" indent="0" algn="ctr">
              <a:buNone/>
              <a:defRPr sz="2000">
                <a:solidFill>
                  <a:schemeClr val="tx1">
                    <a:lumMod val="75000"/>
                    <a:lumOff val="25000"/>
                  </a:schemeClr>
                </a:solidFill>
              </a:defRPr>
            </a:lvl1pPr>
          </a:lstStyle>
          <a:p>
            <a:endParaRPr lang="fr-FR"/>
          </a:p>
        </p:txBody>
      </p:sp>
      <p:cxnSp>
        <p:nvCxnSpPr>
          <p:cNvPr id="11" name="Straight Connector 10">
            <a:extLst>
              <a:ext uri="{FF2B5EF4-FFF2-40B4-BE49-F238E27FC236}">
                <a16:creationId xmlns:a16="http://schemas.microsoft.com/office/drawing/2014/main" id="{E8FBCCBA-BBAD-43BD-85E7-A58352E25957}"/>
              </a:ext>
            </a:extLst>
          </p:cNvPr>
          <p:cNvCxnSpPr/>
          <p:nvPr userDrawn="1"/>
        </p:nvCxnSpPr>
        <p:spPr>
          <a:xfrm>
            <a:off x="911221" y="3254478"/>
            <a:ext cx="360000"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6D34A3A-D635-42F1-8CEB-5C195D9E7C79}"/>
              </a:ext>
            </a:extLst>
          </p:cNvPr>
          <p:cNvCxnSpPr/>
          <p:nvPr userDrawn="1"/>
        </p:nvCxnSpPr>
        <p:spPr>
          <a:xfrm>
            <a:off x="911221" y="4739149"/>
            <a:ext cx="360000" cy="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Text Placeholder 51">
            <a:extLst>
              <a:ext uri="{FF2B5EF4-FFF2-40B4-BE49-F238E27FC236}">
                <a16:creationId xmlns:a16="http://schemas.microsoft.com/office/drawing/2014/main" id="{1E379380-E1A4-4160-A72D-16DDB6481D7C}"/>
              </a:ext>
            </a:extLst>
          </p:cNvPr>
          <p:cNvSpPr>
            <a:spLocks noGrp="1"/>
          </p:cNvSpPr>
          <p:nvPr>
            <p:ph type="body" sz="quarter" idx="44" hasCustomPrompt="1"/>
          </p:nvPr>
        </p:nvSpPr>
        <p:spPr>
          <a:xfrm rot="16200000">
            <a:off x="-2373021" y="3340826"/>
            <a:ext cx="5257378" cy="163362"/>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18" name="Image 17">
            <a:extLst>
              <a:ext uri="{FF2B5EF4-FFF2-40B4-BE49-F238E27FC236}">
                <a16:creationId xmlns:a16="http://schemas.microsoft.com/office/drawing/2014/main" id="{5F8155C9-CBC7-444C-992A-B260099D3AC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1865304818"/>
      </p:ext>
    </p:extLst>
  </p:cSld>
  <p:clrMapOvr>
    <a:masterClrMapping/>
  </p:clrMapOvr>
  <p:extLst>
    <p:ext uri="{DCECCB84-F9BA-43D5-87BE-67443E8EF086}">
      <p15:sldGuideLst xmlns:p15="http://schemas.microsoft.com/office/powerpoint/2012/main">
        <p15:guide id="1" orient="horz" pos="3816">
          <p15:clr>
            <a:srgbClr val="FBAE40"/>
          </p15:clr>
        </p15:guide>
      </p15:sldGuideLst>
    </p:ext>
  </p:extLst>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userDrawn="1">
  <p:cSld name="Cita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B3607E7-C895-45C4-AE8E-8B62C03C8DD9}"/>
              </a:ext>
            </a:extLst>
          </p:cNvPr>
          <p:cNvSpPr/>
          <p:nvPr userDrawn="1"/>
        </p:nvSpPr>
        <p:spPr>
          <a:xfrm>
            <a:off x="515935" y="1486875"/>
            <a:ext cx="5837376" cy="4140001"/>
          </a:xfrm>
          <a:prstGeom prst="rect">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0" name="Rectangle 19">
            <a:extLst>
              <a:ext uri="{FF2B5EF4-FFF2-40B4-BE49-F238E27FC236}">
                <a16:creationId xmlns:a16="http://schemas.microsoft.com/office/drawing/2014/main" id="{1B296250-AD10-49E5-9616-2DD724286688}"/>
              </a:ext>
            </a:extLst>
          </p:cNvPr>
          <p:cNvSpPr/>
          <p:nvPr userDrawn="1"/>
        </p:nvSpPr>
        <p:spPr>
          <a:xfrm>
            <a:off x="6354624" y="1486876"/>
            <a:ext cx="5837376" cy="4149992"/>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7" name="Text Placeholder 9">
            <a:extLst>
              <a:ext uri="{FF2B5EF4-FFF2-40B4-BE49-F238E27FC236}">
                <a16:creationId xmlns:a16="http://schemas.microsoft.com/office/drawing/2014/main" id="{B0BEC1E7-FB21-44E2-AFAB-EB82B6941347}"/>
              </a:ext>
            </a:extLst>
          </p:cNvPr>
          <p:cNvSpPr>
            <a:spLocks noGrp="1"/>
          </p:cNvSpPr>
          <p:nvPr>
            <p:ph type="body" sz="quarter" idx="11"/>
          </p:nvPr>
        </p:nvSpPr>
        <p:spPr>
          <a:xfrm>
            <a:off x="911225" y="1879600"/>
            <a:ext cx="4962653" cy="1259840"/>
          </a:xfrm>
          <a:prstGeom prst="rect">
            <a:avLst/>
          </a:prstGeom>
        </p:spPr>
        <p:txBody>
          <a:bodyPr lIns="0" tIns="0" rIns="0" bIns="0"/>
          <a:lstStyle>
            <a:lvl1pPr marL="0" indent="0">
              <a:lnSpc>
                <a:spcPct val="120000"/>
              </a:lnSpc>
              <a:spcBef>
                <a:spcPts val="0"/>
              </a:spcBef>
              <a:spcAft>
                <a:spcPts val="1200"/>
              </a:spcAft>
              <a:buNone/>
              <a:defRPr sz="1200">
                <a:solidFill>
                  <a:schemeClr val="tx1">
                    <a:lumMod val="75000"/>
                    <a:lumOff val="25000"/>
                  </a:schemeClr>
                </a:solidFill>
              </a:defRPr>
            </a:lvl1pPr>
          </a:lstStyle>
          <a:p>
            <a:pPr lvl="0"/>
            <a:endParaRPr lang="fr-FR"/>
          </a:p>
        </p:txBody>
      </p:sp>
      <p:sp>
        <p:nvSpPr>
          <p:cNvPr id="18" name="Text Placeholder 9">
            <a:extLst>
              <a:ext uri="{FF2B5EF4-FFF2-40B4-BE49-F238E27FC236}">
                <a16:creationId xmlns:a16="http://schemas.microsoft.com/office/drawing/2014/main" id="{DFDB649E-1512-4182-A85C-E04E8DDB22C5}"/>
              </a:ext>
            </a:extLst>
          </p:cNvPr>
          <p:cNvSpPr>
            <a:spLocks noGrp="1"/>
          </p:cNvSpPr>
          <p:nvPr>
            <p:ph type="body" sz="quarter" idx="12"/>
          </p:nvPr>
        </p:nvSpPr>
        <p:spPr>
          <a:xfrm>
            <a:off x="911225" y="4251277"/>
            <a:ext cx="4962651" cy="1036320"/>
          </a:xfrm>
          <a:prstGeom prst="rect">
            <a:avLst/>
          </a:prstGeom>
        </p:spPr>
        <p:txBody>
          <a:bodyPr lIns="0" tIns="0" rIns="0" bIns="0" anchor="ctr"/>
          <a:lstStyle>
            <a:lvl1pPr marL="0" indent="0">
              <a:lnSpc>
                <a:spcPct val="120000"/>
              </a:lnSpc>
              <a:spcBef>
                <a:spcPts val="0"/>
              </a:spcBef>
              <a:spcAft>
                <a:spcPts val="1200"/>
              </a:spcAft>
              <a:buNone/>
              <a:defRPr sz="1200" i="1">
                <a:solidFill>
                  <a:schemeClr val="bg1"/>
                </a:solidFill>
              </a:defRPr>
            </a:lvl1pPr>
          </a:lstStyle>
          <a:p>
            <a:pPr lvl="0"/>
            <a:endParaRPr lang="fr-FR"/>
          </a:p>
        </p:txBody>
      </p:sp>
      <p:pic>
        <p:nvPicPr>
          <p:cNvPr id="3" name="Picture 2" descr="A picture containing drawing&#10;&#10;Description automatically generated">
            <a:extLst>
              <a:ext uri="{FF2B5EF4-FFF2-40B4-BE49-F238E27FC236}">
                <a16:creationId xmlns:a16="http://schemas.microsoft.com/office/drawing/2014/main" id="{BF367127-0407-4BDE-8D70-0A55BC839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4" name="Straight Connector 3">
            <a:extLst>
              <a:ext uri="{FF2B5EF4-FFF2-40B4-BE49-F238E27FC236}">
                <a16:creationId xmlns:a16="http://schemas.microsoft.com/office/drawing/2014/main" id="{5062C7D8-8B8A-4009-B5EE-099BA4F20A18}"/>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9F72BD3-0AD4-41D7-AA99-4C55F02FD42B}"/>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7" name="Text Placeholder 8">
            <a:extLst>
              <a:ext uri="{FF2B5EF4-FFF2-40B4-BE49-F238E27FC236}">
                <a16:creationId xmlns:a16="http://schemas.microsoft.com/office/drawing/2014/main" id="{5920880B-2F21-415E-8750-FE4FE58B65C9}"/>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14" name="Text Placeholder 9">
            <a:extLst>
              <a:ext uri="{FF2B5EF4-FFF2-40B4-BE49-F238E27FC236}">
                <a16:creationId xmlns:a16="http://schemas.microsoft.com/office/drawing/2014/main" id="{9082BC47-7648-449B-A5FC-104967397AC3}"/>
              </a:ext>
            </a:extLst>
          </p:cNvPr>
          <p:cNvSpPr>
            <a:spLocks noGrp="1"/>
          </p:cNvSpPr>
          <p:nvPr>
            <p:ph type="body" sz="quarter" idx="13"/>
          </p:nvPr>
        </p:nvSpPr>
        <p:spPr>
          <a:xfrm>
            <a:off x="6748598" y="1879600"/>
            <a:ext cx="4927464" cy="3068320"/>
          </a:xfrm>
          <a:prstGeom prst="rect">
            <a:avLst/>
          </a:prstGeom>
        </p:spPr>
        <p:txBody>
          <a:bodyPr lIns="0" tIns="0" rIns="0" bIns="0"/>
          <a:lstStyle>
            <a:lvl1pPr marL="0" indent="0">
              <a:lnSpc>
                <a:spcPct val="120000"/>
              </a:lnSpc>
              <a:spcBef>
                <a:spcPts val="0"/>
              </a:spcBef>
              <a:spcAft>
                <a:spcPts val="1200"/>
              </a:spcAft>
              <a:buNone/>
              <a:defRPr sz="1200">
                <a:solidFill>
                  <a:schemeClr val="tx1">
                    <a:lumMod val="75000"/>
                    <a:lumOff val="25000"/>
                  </a:schemeClr>
                </a:solidFill>
              </a:defRPr>
            </a:lvl1pPr>
          </a:lstStyle>
          <a:p>
            <a:pPr lvl="0"/>
            <a:endParaRPr lang="fr-FR"/>
          </a:p>
        </p:txBody>
      </p:sp>
      <p:sp>
        <p:nvSpPr>
          <p:cNvPr id="19" name="Picture Placeholder 7">
            <a:extLst>
              <a:ext uri="{FF2B5EF4-FFF2-40B4-BE49-F238E27FC236}">
                <a16:creationId xmlns:a16="http://schemas.microsoft.com/office/drawing/2014/main" id="{CB1D35E5-550A-4A4E-8F1F-16CAC0645BA5}"/>
              </a:ext>
            </a:extLst>
          </p:cNvPr>
          <p:cNvSpPr>
            <a:spLocks noGrp="1"/>
          </p:cNvSpPr>
          <p:nvPr>
            <p:ph type="pic" sz="quarter" idx="14"/>
          </p:nvPr>
        </p:nvSpPr>
        <p:spPr>
          <a:xfrm>
            <a:off x="514624" y="5636868"/>
            <a:ext cx="11677376" cy="1221132"/>
          </a:xfrm>
          <a:prstGeom prst="rect">
            <a:avLst/>
          </a:prstGeom>
        </p:spPr>
        <p:txBody>
          <a:bodyPr anchor="ctr"/>
          <a:lstStyle>
            <a:lvl1pPr marL="0" indent="0" algn="ctr">
              <a:buNone/>
              <a:defRPr sz="2000">
                <a:solidFill>
                  <a:schemeClr val="tx1">
                    <a:lumMod val="75000"/>
                    <a:lumOff val="25000"/>
                  </a:schemeClr>
                </a:solidFill>
              </a:defRPr>
            </a:lvl1pPr>
          </a:lstStyle>
          <a:p>
            <a:endParaRPr lang="fr-FR"/>
          </a:p>
        </p:txBody>
      </p:sp>
      <p:sp>
        <p:nvSpPr>
          <p:cNvPr id="21" name="Text Placeholder 51">
            <a:extLst>
              <a:ext uri="{FF2B5EF4-FFF2-40B4-BE49-F238E27FC236}">
                <a16:creationId xmlns:a16="http://schemas.microsoft.com/office/drawing/2014/main" id="{01D88420-9E32-4290-B1A1-54B825216B10}"/>
              </a:ext>
            </a:extLst>
          </p:cNvPr>
          <p:cNvSpPr>
            <a:spLocks noGrp="1"/>
          </p:cNvSpPr>
          <p:nvPr>
            <p:ph type="body" sz="quarter" idx="44" hasCustomPrompt="1"/>
          </p:nvPr>
        </p:nvSpPr>
        <p:spPr>
          <a:xfrm rot="16200000">
            <a:off x="-2356865" y="3350506"/>
            <a:ext cx="5225066" cy="144002"/>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23" name="Image 22">
            <a:extLst>
              <a:ext uri="{FF2B5EF4-FFF2-40B4-BE49-F238E27FC236}">
                <a16:creationId xmlns:a16="http://schemas.microsoft.com/office/drawing/2014/main" id="{AE4D478F-8D4D-439F-A8DB-4B1999D2F0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820728518"/>
      </p:ext>
    </p:extLst>
  </p:cSld>
  <p:clrMapOvr>
    <a:masterClrMapping/>
  </p:clrMapOvr>
  <p:extLst>
    <p:ext uri="{DCECCB84-F9BA-43D5-87BE-67443E8EF086}">
      <p15:sldGuideLst xmlns:p15="http://schemas.microsoft.com/office/powerpoint/2012/main">
        <p15:guide id="1" pos="3840">
          <p15:clr>
            <a:srgbClr val="FBAE40"/>
          </p15:clr>
        </p15:guide>
        <p15:guide id="2" pos="574">
          <p15:clr>
            <a:srgbClr val="FBAE40"/>
          </p15:clr>
        </p15:guide>
        <p15:guide id="3" pos="7129">
          <p15:clr>
            <a:srgbClr val="FBAE40"/>
          </p15:clr>
        </p15:guide>
      </p15:sldGuideLst>
    </p:ext>
  </p:extLst>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Citation photo">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F4DE3FA-0EE0-4A36-99AE-98117C2D91E0}"/>
              </a:ext>
            </a:extLst>
          </p:cNvPr>
          <p:cNvSpPr/>
          <p:nvPr userDrawn="1"/>
        </p:nvSpPr>
        <p:spPr>
          <a:xfrm>
            <a:off x="515935" y="1486876"/>
            <a:ext cx="5580065" cy="3884248"/>
          </a:xfrm>
          <a:prstGeom prst="rect">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2" name="Rectangle 11">
            <a:extLst>
              <a:ext uri="{FF2B5EF4-FFF2-40B4-BE49-F238E27FC236}">
                <a16:creationId xmlns:a16="http://schemas.microsoft.com/office/drawing/2014/main" id="{AF8D143A-7E02-4ECA-81DD-80799A201C8C}"/>
              </a:ext>
            </a:extLst>
          </p:cNvPr>
          <p:cNvSpPr/>
          <p:nvPr userDrawn="1"/>
        </p:nvSpPr>
        <p:spPr>
          <a:xfrm>
            <a:off x="515935" y="4348480"/>
            <a:ext cx="5580064" cy="2509520"/>
          </a:xfrm>
          <a:prstGeom prst="rect">
            <a:avLst/>
          </a:prstGeom>
          <a:solidFill>
            <a:srgbClr val="0F9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2" descr="A picture containing drawing&#10;&#10;Description automatically generated">
            <a:extLst>
              <a:ext uri="{FF2B5EF4-FFF2-40B4-BE49-F238E27FC236}">
                <a16:creationId xmlns:a16="http://schemas.microsoft.com/office/drawing/2014/main" id="{BF367127-0407-4BDE-8D70-0A55BC839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4" name="Straight Connector 3">
            <a:extLst>
              <a:ext uri="{FF2B5EF4-FFF2-40B4-BE49-F238E27FC236}">
                <a16:creationId xmlns:a16="http://schemas.microsoft.com/office/drawing/2014/main" id="{5062C7D8-8B8A-4009-B5EE-099BA4F20A18}"/>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9F72BD3-0AD4-41D7-AA99-4C55F02FD42B}"/>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7" name="Text Placeholder 8">
            <a:extLst>
              <a:ext uri="{FF2B5EF4-FFF2-40B4-BE49-F238E27FC236}">
                <a16:creationId xmlns:a16="http://schemas.microsoft.com/office/drawing/2014/main" id="{5920880B-2F21-415E-8750-FE4FE58B65C9}"/>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10" name="Text Placeholder 9">
            <a:extLst>
              <a:ext uri="{FF2B5EF4-FFF2-40B4-BE49-F238E27FC236}">
                <a16:creationId xmlns:a16="http://schemas.microsoft.com/office/drawing/2014/main" id="{3D6AA641-5761-4FFD-8E15-3F258C6F909D}"/>
              </a:ext>
            </a:extLst>
          </p:cNvPr>
          <p:cNvSpPr>
            <a:spLocks noGrp="1"/>
          </p:cNvSpPr>
          <p:nvPr>
            <p:ph type="body" sz="quarter" idx="11"/>
          </p:nvPr>
        </p:nvSpPr>
        <p:spPr>
          <a:xfrm>
            <a:off x="911225" y="1879600"/>
            <a:ext cx="4758050" cy="2039976"/>
          </a:xfrm>
          <a:prstGeom prst="rect">
            <a:avLst/>
          </a:prstGeom>
        </p:spPr>
        <p:txBody>
          <a:bodyPr lIns="0" tIns="0" rIns="0" bIns="0"/>
          <a:lstStyle>
            <a:lvl1pPr marL="0" indent="0">
              <a:lnSpc>
                <a:spcPct val="120000"/>
              </a:lnSpc>
              <a:spcBef>
                <a:spcPts val="0"/>
              </a:spcBef>
              <a:spcAft>
                <a:spcPts val="1200"/>
              </a:spcAft>
              <a:buNone/>
              <a:defRPr sz="1200">
                <a:solidFill>
                  <a:schemeClr val="tx1">
                    <a:lumMod val="75000"/>
                    <a:lumOff val="25000"/>
                  </a:schemeClr>
                </a:solidFill>
              </a:defRPr>
            </a:lvl1pPr>
          </a:lstStyle>
          <a:p>
            <a:pPr lvl="0"/>
            <a:endParaRPr lang="fr-FR"/>
          </a:p>
        </p:txBody>
      </p:sp>
      <p:sp>
        <p:nvSpPr>
          <p:cNvPr id="13" name="Text Placeholder 9">
            <a:extLst>
              <a:ext uri="{FF2B5EF4-FFF2-40B4-BE49-F238E27FC236}">
                <a16:creationId xmlns:a16="http://schemas.microsoft.com/office/drawing/2014/main" id="{8F5533CF-15E0-4D89-803C-EB712858AEB8}"/>
              </a:ext>
            </a:extLst>
          </p:cNvPr>
          <p:cNvSpPr>
            <a:spLocks noGrp="1"/>
          </p:cNvSpPr>
          <p:nvPr>
            <p:ph type="body" sz="quarter" idx="12"/>
          </p:nvPr>
        </p:nvSpPr>
        <p:spPr>
          <a:xfrm>
            <a:off x="911225" y="4754880"/>
            <a:ext cx="4758050" cy="1337944"/>
          </a:xfrm>
          <a:prstGeom prst="rect">
            <a:avLst/>
          </a:prstGeom>
        </p:spPr>
        <p:txBody>
          <a:bodyPr lIns="0" tIns="0" rIns="0" bIns="0" anchor="ctr"/>
          <a:lstStyle>
            <a:lvl1pPr marL="0" indent="0">
              <a:lnSpc>
                <a:spcPct val="120000"/>
              </a:lnSpc>
              <a:spcBef>
                <a:spcPts val="0"/>
              </a:spcBef>
              <a:spcAft>
                <a:spcPts val="1200"/>
              </a:spcAft>
              <a:buNone/>
              <a:defRPr sz="1200" i="1">
                <a:solidFill>
                  <a:schemeClr val="bg1"/>
                </a:solidFill>
              </a:defRPr>
            </a:lvl1pPr>
          </a:lstStyle>
          <a:p>
            <a:pPr lvl="0"/>
            <a:endParaRPr lang="fr-FR"/>
          </a:p>
        </p:txBody>
      </p:sp>
      <p:sp>
        <p:nvSpPr>
          <p:cNvPr id="11" name="Picture Placeholder 6">
            <a:extLst>
              <a:ext uri="{FF2B5EF4-FFF2-40B4-BE49-F238E27FC236}">
                <a16:creationId xmlns:a16="http://schemas.microsoft.com/office/drawing/2014/main" id="{6BC266B8-1D0D-4DF1-A09B-A4A71B73E8B8}"/>
              </a:ext>
            </a:extLst>
          </p:cNvPr>
          <p:cNvSpPr>
            <a:spLocks noGrp="1"/>
          </p:cNvSpPr>
          <p:nvPr>
            <p:ph type="pic" sz="quarter" idx="13"/>
          </p:nvPr>
        </p:nvSpPr>
        <p:spPr>
          <a:xfrm>
            <a:off x="6096000" y="0"/>
            <a:ext cx="6096000" cy="6858000"/>
          </a:xfrm>
          <a:prstGeom prst="rect">
            <a:avLst/>
          </a:prstGeom>
        </p:spPr>
        <p:txBody>
          <a:bodyPr anchor="ctr"/>
          <a:lstStyle>
            <a:lvl1pPr marL="0" indent="0" algn="ctr">
              <a:buNone/>
              <a:defRPr>
                <a:solidFill>
                  <a:schemeClr val="bg1"/>
                </a:solidFill>
              </a:defRPr>
            </a:lvl1pPr>
          </a:lstStyle>
          <a:p>
            <a:endParaRPr lang="fr-FR"/>
          </a:p>
        </p:txBody>
      </p:sp>
      <p:sp>
        <p:nvSpPr>
          <p:cNvPr id="14" name="Text Placeholder 51">
            <a:extLst>
              <a:ext uri="{FF2B5EF4-FFF2-40B4-BE49-F238E27FC236}">
                <a16:creationId xmlns:a16="http://schemas.microsoft.com/office/drawing/2014/main" id="{CD5373EF-2EF5-483A-925A-72C822ABD661}"/>
              </a:ext>
            </a:extLst>
          </p:cNvPr>
          <p:cNvSpPr>
            <a:spLocks noGrp="1"/>
          </p:cNvSpPr>
          <p:nvPr>
            <p:ph type="body" sz="quarter" idx="44" hasCustomPrompt="1"/>
          </p:nvPr>
        </p:nvSpPr>
        <p:spPr>
          <a:xfrm rot="16200000">
            <a:off x="-2414649" y="3342909"/>
            <a:ext cx="5340634" cy="159196"/>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17" name="Image 16">
            <a:extLst>
              <a:ext uri="{FF2B5EF4-FFF2-40B4-BE49-F238E27FC236}">
                <a16:creationId xmlns:a16="http://schemas.microsoft.com/office/drawing/2014/main" id="{E72EF31B-4FE7-41CA-BB64-B8F882762A4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313405567"/>
      </p:ext>
    </p:extLst>
  </p:cSld>
  <p:clrMapOvr>
    <a:masterClrMapping/>
  </p:clrMapOvr>
  <p:extLst>
    <p:ext uri="{DCECCB84-F9BA-43D5-87BE-67443E8EF086}">
      <p15:sldGuideLst xmlns:p15="http://schemas.microsoft.com/office/powerpoint/2012/main">
        <p15:guide id="1" pos="3840">
          <p15:clr>
            <a:srgbClr val="FBAE40"/>
          </p15:clr>
        </p15:guide>
        <p15:guide id="2" pos="574">
          <p15:clr>
            <a:srgbClr val="FBAE40"/>
          </p15:clr>
        </p15:guide>
        <p15:guide id="3" pos="7129">
          <p15:clr>
            <a:srgbClr val="FBAE40"/>
          </p15:clr>
        </p15:guide>
      </p15:sldGuideLst>
    </p:ext>
  </p:extLst>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Usue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838123F-EA6B-4520-8028-95BE0430442E}"/>
              </a:ext>
            </a:extLst>
          </p:cNvPr>
          <p:cNvSpPr/>
          <p:nvPr userDrawn="1"/>
        </p:nvSpPr>
        <p:spPr>
          <a:xfrm>
            <a:off x="6355080" y="1486876"/>
            <a:ext cx="5836920" cy="3224228"/>
          </a:xfrm>
          <a:prstGeom prst="rect">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5" name="Rectangle 14">
            <a:extLst>
              <a:ext uri="{FF2B5EF4-FFF2-40B4-BE49-F238E27FC236}">
                <a16:creationId xmlns:a16="http://schemas.microsoft.com/office/drawing/2014/main" id="{091CD2A6-1E79-47B7-8A7B-4FE8FF93A9A6}"/>
              </a:ext>
            </a:extLst>
          </p:cNvPr>
          <p:cNvSpPr/>
          <p:nvPr userDrawn="1"/>
        </p:nvSpPr>
        <p:spPr>
          <a:xfrm>
            <a:off x="518160" y="1486876"/>
            <a:ext cx="5836920" cy="3224228"/>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pic>
        <p:nvPicPr>
          <p:cNvPr id="3" name="Picture 2" descr="A picture containing drawing&#10;&#10;Description automatically generated">
            <a:extLst>
              <a:ext uri="{FF2B5EF4-FFF2-40B4-BE49-F238E27FC236}">
                <a16:creationId xmlns:a16="http://schemas.microsoft.com/office/drawing/2014/main" id="{BF367127-0407-4BDE-8D70-0A55BC839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4" name="Straight Connector 3">
            <a:extLst>
              <a:ext uri="{FF2B5EF4-FFF2-40B4-BE49-F238E27FC236}">
                <a16:creationId xmlns:a16="http://schemas.microsoft.com/office/drawing/2014/main" id="{5062C7D8-8B8A-4009-B5EE-099BA4F20A18}"/>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9F72BD3-0AD4-41D7-AA99-4C55F02FD42B}"/>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7" name="Text Placeholder 8">
            <a:extLst>
              <a:ext uri="{FF2B5EF4-FFF2-40B4-BE49-F238E27FC236}">
                <a16:creationId xmlns:a16="http://schemas.microsoft.com/office/drawing/2014/main" id="{5920880B-2F21-415E-8750-FE4FE58B65C9}"/>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10" name="Text Placeholder 9">
            <a:extLst>
              <a:ext uri="{FF2B5EF4-FFF2-40B4-BE49-F238E27FC236}">
                <a16:creationId xmlns:a16="http://schemas.microsoft.com/office/drawing/2014/main" id="{3D6AA641-5761-4FFD-8E15-3F258C6F909D}"/>
              </a:ext>
            </a:extLst>
          </p:cNvPr>
          <p:cNvSpPr>
            <a:spLocks noGrp="1"/>
          </p:cNvSpPr>
          <p:nvPr>
            <p:ph type="body" sz="quarter" idx="11"/>
          </p:nvPr>
        </p:nvSpPr>
        <p:spPr>
          <a:xfrm>
            <a:off x="911226" y="1849120"/>
            <a:ext cx="4823485" cy="2359082"/>
          </a:xfrm>
          <a:prstGeom prst="rect">
            <a:avLst/>
          </a:prstGeom>
        </p:spPr>
        <p:txBody>
          <a:bodyPr lIns="0" tIns="0" rIns="0" bIns="0"/>
          <a:lstStyle>
            <a:lvl1pPr marL="0" indent="0">
              <a:lnSpc>
                <a:spcPct val="120000"/>
              </a:lnSpc>
              <a:spcBef>
                <a:spcPts val="0"/>
              </a:spcBef>
              <a:spcAft>
                <a:spcPts val="1200"/>
              </a:spcAft>
              <a:buNone/>
              <a:defRPr sz="1200">
                <a:solidFill>
                  <a:schemeClr val="tx1">
                    <a:lumMod val="75000"/>
                    <a:lumOff val="25000"/>
                  </a:schemeClr>
                </a:solidFill>
              </a:defRPr>
            </a:lvl1pPr>
          </a:lstStyle>
          <a:p>
            <a:pPr lvl="0"/>
            <a:endParaRPr lang="fr-FR"/>
          </a:p>
        </p:txBody>
      </p:sp>
      <p:sp>
        <p:nvSpPr>
          <p:cNvPr id="14" name="Text Placeholder 9">
            <a:extLst>
              <a:ext uri="{FF2B5EF4-FFF2-40B4-BE49-F238E27FC236}">
                <a16:creationId xmlns:a16="http://schemas.microsoft.com/office/drawing/2014/main" id="{9082BC47-7648-449B-A5FC-104967397AC3}"/>
              </a:ext>
            </a:extLst>
          </p:cNvPr>
          <p:cNvSpPr>
            <a:spLocks noGrp="1"/>
          </p:cNvSpPr>
          <p:nvPr>
            <p:ph type="body" sz="quarter" idx="13"/>
          </p:nvPr>
        </p:nvSpPr>
        <p:spPr>
          <a:xfrm>
            <a:off x="6748146" y="1849120"/>
            <a:ext cx="4823485" cy="2359082"/>
          </a:xfrm>
          <a:prstGeom prst="rect">
            <a:avLst/>
          </a:prstGeom>
        </p:spPr>
        <p:txBody>
          <a:bodyPr lIns="0" tIns="0" rIns="0" bIns="0"/>
          <a:lstStyle>
            <a:lvl1pPr marL="0" indent="0">
              <a:lnSpc>
                <a:spcPct val="120000"/>
              </a:lnSpc>
              <a:spcBef>
                <a:spcPts val="0"/>
              </a:spcBef>
              <a:spcAft>
                <a:spcPts val="1200"/>
              </a:spcAft>
              <a:buNone/>
              <a:defRPr sz="1200">
                <a:solidFill>
                  <a:schemeClr val="tx1">
                    <a:lumMod val="75000"/>
                    <a:lumOff val="25000"/>
                  </a:schemeClr>
                </a:solidFill>
              </a:defRPr>
            </a:lvl1pPr>
          </a:lstStyle>
          <a:p>
            <a:pPr lvl="0"/>
            <a:endParaRPr lang="fr-FR"/>
          </a:p>
        </p:txBody>
      </p:sp>
      <p:sp>
        <p:nvSpPr>
          <p:cNvPr id="8" name="Picture Placeholder 7">
            <a:extLst>
              <a:ext uri="{FF2B5EF4-FFF2-40B4-BE49-F238E27FC236}">
                <a16:creationId xmlns:a16="http://schemas.microsoft.com/office/drawing/2014/main" id="{5203EC09-07FC-49EA-BD2B-143F787B1DA3}"/>
              </a:ext>
            </a:extLst>
          </p:cNvPr>
          <p:cNvSpPr>
            <a:spLocks noGrp="1"/>
          </p:cNvSpPr>
          <p:nvPr>
            <p:ph type="pic" sz="quarter" idx="14"/>
          </p:nvPr>
        </p:nvSpPr>
        <p:spPr>
          <a:xfrm>
            <a:off x="513719" y="4711104"/>
            <a:ext cx="11678281" cy="2146895"/>
          </a:xfrm>
          <a:prstGeom prst="rect">
            <a:avLst/>
          </a:prstGeom>
        </p:spPr>
        <p:txBody>
          <a:bodyPr anchor="ctr"/>
          <a:lstStyle>
            <a:lvl1pPr marL="0" indent="0" algn="ctr">
              <a:buNone/>
              <a:defRPr sz="2000">
                <a:solidFill>
                  <a:schemeClr val="tx1">
                    <a:lumMod val="75000"/>
                    <a:lumOff val="25000"/>
                  </a:schemeClr>
                </a:solidFill>
              </a:defRPr>
            </a:lvl1pPr>
          </a:lstStyle>
          <a:p>
            <a:endParaRPr lang="fr-FR"/>
          </a:p>
        </p:txBody>
      </p:sp>
      <p:sp>
        <p:nvSpPr>
          <p:cNvPr id="13" name="Text Placeholder 51">
            <a:extLst>
              <a:ext uri="{FF2B5EF4-FFF2-40B4-BE49-F238E27FC236}">
                <a16:creationId xmlns:a16="http://schemas.microsoft.com/office/drawing/2014/main" id="{E4AA8365-A40C-4952-8D15-18880731A7D4}"/>
              </a:ext>
            </a:extLst>
          </p:cNvPr>
          <p:cNvSpPr>
            <a:spLocks noGrp="1"/>
          </p:cNvSpPr>
          <p:nvPr>
            <p:ph type="body" sz="quarter" idx="44" hasCustomPrompt="1"/>
          </p:nvPr>
        </p:nvSpPr>
        <p:spPr>
          <a:xfrm rot="16200000">
            <a:off x="-2336545" y="3350505"/>
            <a:ext cx="5184426" cy="144004"/>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16" name="Image 15">
            <a:extLst>
              <a:ext uri="{FF2B5EF4-FFF2-40B4-BE49-F238E27FC236}">
                <a16:creationId xmlns:a16="http://schemas.microsoft.com/office/drawing/2014/main" id="{F83F2D1B-1125-4EFA-B343-ACC3C34B4AE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1136129981"/>
      </p:ext>
    </p:extLst>
  </p:cSld>
  <p:clrMapOvr>
    <a:masterClrMapping/>
  </p:clrMapOvr>
  <p:extLst>
    <p:ext uri="{DCECCB84-F9BA-43D5-87BE-67443E8EF086}">
      <p15:sldGuideLst xmlns:p15="http://schemas.microsoft.com/office/powerpoint/2012/main">
        <p15:guide id="1" pos="3840">
          <p15:clr>
            <a:srgbClr val="FBAE40"/>
          </p15:clr>
        </p15:guide>
        <p15:guide id="2" pos="574">
          <p15:clr>
            <a:srgbClr val="FBAE40"/>
          </p15:clr>
        </p15:guide>
        <p15:guide id="3" pos="7106">
          <p15:clr>
            <a:srgbClr val="FBAE40"/>
          </p15:clr>
        </p15:guide>
      </p15:sldGuideLst>
    </p:ext>
  </p:extLst>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Usuel 2 photo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838123F-EA6B-4520-8028-95BE0430442E}"/>
              </a:ext>
            </a:extLst>
          </p:cNvPr>
          <p:cNvSpPr/>
          <p:nvPr userDrawn="1"/>
        </p:nvSpPr>
        <p:spPr>
          <a:xfrm>
            <a:off x="6355080" y="1486876"/>
            <a:ext cx="5836920" cy="3224228"/>
          </a:xfrm>
          <a:prstGeom prst="rect">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5" name="Rectangle 14">
            <a:extLst>
              <a:ext uri="{FF2B5EF4-FFF2-40B4-BE49-F238E27FC236}">
                <a16:creationId xmlns:a16="http://schemas.microsoft.com/office/drawing/2014/main" id="{091CD2A6-1E79-47B7-8A7B-4FE8FF93A9A6}"/>
              </a:ext>
            </a:extLst>
          </p:cNvPr>
          <p:cNvSpPr/>
          <p:nvPr userDrawn="1"/>
        </p:nvSpPr>
        <p:spPr>
          <a:xfrm>
            <a:off x="518160" y="1486876"/>
            <a:ext cx="5836920" cy="3224228"/>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pic>
        <p:nvPicPr>
          <p:cNvPr id="3" name="Picture 2" descr="A picture containing drawing&#10;&#10;Description automatically generated">
            <a:extLst>
              <a:ext uri="{FF2B5EF4-FFF2-40B4-BE49-F238E27FC236}">
                <a16:creationId xmlns:a16="http://schemas.microsoft.com/office/drawing/2014/main" id="{BF367127-0407-4BDE-8D70-0A55BC839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4" name="Straight Connector 3">
            <a:extLst>
              <a:ext uri="{FF2B5EF4-FFF2-40B4-BE49-F238E27FC236}">
                <a16:creationId xmlns:a16="http://schemas.microsoft.com/office/drawing/2014/main" id="{5062C7D8-8B8A-4009-B5EE-099BA4F20A18}"/>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9F72BD3-0AD4-41D7-AA99-4C55F02FD42B}"/>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7" name="Text Placeholder 8">
            <a:extLst>
              <a:ext uri="{FF2B5EF4-FFF2-40B4-BE49-F238E27FC236}">
                <a16:creationId xmlns:a16="http://schemas.microsoft.com/office/drawing/2014/main" id="{5920880B-2F21-415E-8750-FE4FE58B65C9}"/>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10" name="Text Placeholder 9">
            <a:extLst>
              <a:ext uri="{FF2B5EF4-FFF2-40B4-BE49-F238E27FC236}">
                <a16:creationId xmlns:a16="http://schemas.microsoft.com/office/drawing/2014/main" id="{3D6AA641-5761-4FFD-8E15-3F258C6F909D}"/>
              </a:ext>
            </a:extLst>
          </p:cNvPr>
          <p:cNvSpPr>
            <a:spLocks noGrp="1"/>
          </p:cNvSpPr>
          <p:nvPr>
            <p:ph type="body" sz="quarter" idx="11"/>
          </p:nvPr>
        </p:nvSpPr>
        <p:spPr>
          <a:xfrm>
            <a:off x="911226" y="1849120"/>
            <a:ext cx="4823485" cy="2359082"/>
          </a:xfrm>
          <a:prstGeom prst="rect">
            <a:avLst/>
          </a:prstGeom>
        </p:spPr>
        <p:txBody>
          <a:bodyPr lIns="0" tIns="0" rIns="0" bIns="0"/>
          <a:lstStyle>
            <a:lvl1pPr marL="0" indent="0">
              <a:lnSpc>
                <a:spcPct val="120000"/>
              </a:lnSpc>
              <a:spcBef>
                <a:spcPts val="0"/>
              </a:spcBef>
              <a:spcAft>
                <a:spcPts val="1200"/>
              </a:spcAft>
              <a:buNone/>
              <a:defRPr sz="1200">
                <a:solidFill>
                  <a:schemeClr val="tx1">
                    <a:lumMod val="75000"/>
                    <a:lumOff val="25000"/>
                  </a:schemeClr>
                </a:solidFill>
              </a:defRPr>
            </a:lvl1pPr>
          </a:lstStyle>
          <a:p>
            <a:pPr lvl="0"/>
            <a:endParaRPr lang="fr-FR"/>
          </a:p>
        </p:txBody>
      </p:sp>
      <p:sp>
        <p:nvSpPr>
          <p:cNvPr id="14" name="Text Placeholder 9">
            <a:extLst>
              <a:ext uri="{FF2B5EF4-FFF2-40B4-BE49-F238E27FC236}">
                <a16:creationId xmlns:a16="http://schemas.microsoft.com/office/drawing/2014/main" id="{9082BC47-7648-449B-A5FC-104967397AC3}"/>
              </a:ext>
            </a:extLst>
          </p:cNvPr>
          <p:cNvSpPr>
            <a:spLocks noGrp="1"/>
          </p:cNvSpPr>
          <p:nvPr>
            <p:ph type="body" sz="quarter" idx="13"/>
          </p:nvPr>
        </p:nvSpPr>
        <p:spPr>
          <a:xfrm>
            <a:off x="6748146" y="1849120"/>
            <a:ext cx="4823485" cy="2359082"/>
          </a:xfrm>
          <a:prstGeom prst="rect">
            <a:avLst/>
          </a:prstGeom>
        </p:spPr>
        <p:txBody>
          <a:bodyPr lIns="0" tIns="0" rIns="0" bIns="0"/>
          <a:lstStyle>
            <a:lvl1pPr marL="0" indent="0">
              <a:lnSpc>
                <a:spcPct val="120000"/>
              </a:lnSpc>
              <a:spcBef>
                <a:spcPts val="0"/>
              </a:spcBef>
              <a:spcAft>
                <a:spcPts val="1200"/>
              </a:spcAft>
              <a:buNone/>
              <a:defRPr sz="1200">
                <a:solidFill>
                  <a:schemeClr val="tx1">
                    <a:lumMod val="75000"/>
                    <a:lumOff val="25000"/>
                  </a:schemeClr>
                </a:solidFill>
              </a:defRPr>
            </a:lvl1pPr>
          </a:lstStyle>
          <a:p>
            <a:pPr lvl="0"/>
            <a:endParaRPr lang="fr-FR"/>
          </a:p>
        </p:txBody>
      </p:sp>
      <p:sp>
        <p:nvSpPr>
          <p:cNvPr id="8" name="Picture Placeholder 7">
            <a:extLst>
              <a:ext uri="{FF2B5EF4-FFF2-40B4-BE49-F238E27FC236}">
                <a16:creationId xmlns:a16="http://schemas.microsoft.com/office/drawing/2014/main" id="{5203EC09-07FC-49EA-BD2B-143F787B1DA3}"/>
              </a:ext>
            </a:extLst>
          </p:cNvPr>
          <p:cNvSpPr>
            <a:spLocks noGrp="1"/>
          </p:cNvSpPr>
          <p:nvPr>
            <p:ph type="pic" sz="quarter" idx="14"/>
          </p:nvPr>
        </p:nvSpPr>
        <p:spPr>
          <a:xfrm>
            <a:off x="513720" y="4711104"/>
            <a:ext cx="5843582" cy="2146895"/>
          </a:xfrm>
          <a:prstGeom prst="rect">
            <a:avLst/>
          </a:prstGeom>
        </p:spPr>
        <p:txBody>
          <a:bodyPr anchor="ctr"/>
          <a:lstStyle>
            <a:lvl1pPr marL="0" indent="0" algn="ctr">
              <a:buNone/>
              <a:defRPr sz="2000">
                <a:solidFill>
                  <a:schemeClr val="tx1">
                    <a:lumMod val="75000"/>
                    <a:lumOff val="25000"/>
                  </a:schemeClr>
                </a:solidFill>
              </a:defRPr>
            </a:lvl1pPr>
          </a:lstStyle>
          <a:p>
            <a:endParaRPr lang="fr-FR"/>
          </a:p>
        </p:txBody>
      </p:sp>
      <p:sp>
        <p:nvSpPr>
          <p:cNvPr id="12" name="Picture Placeholder 7">
            <a:extLst>
              <a:ext uri="{FF2B5EF4-FFF2-40B4-BE49-F238E27FC236}">
                <a16:creationId xmlns:a16="http://schemas.microsoft.com/office/drawing/2014/main" id="{256EFF54-E781-4809-A26A-3567D224DDE2}"/>
              </a:ext>
            </a:extLst>
          </p:cNvPr>
          <p:cNvSpPr>
            <a:spLocks noGrp="1"/>
          </p:cNvSpPr>
          <p:nvPr>
            <p:ph type="pic" sz="quarter" idx="15"/>
          </p:nvPr>
        </p:nvSpPr>
        <p:spPr>
          <a:xfrm>
            <a:off x="6355080" y="4711104"/>
            <a:ext cx="5836920" cy="2146895"/>
          </a:xfrm>
          <a:prstGeom prst="rect">
            <a:avLst/>
          </a:prstGeom>
        </p:spPr>
        <p:txBody>
          <a:bodyPr anchor="ctr"/>
          <a:lstStyle>
            <a:lvl1pPr marL="0" indent="0" algn="ctr">
              <a:buNone/>
              <a:defRPr sz="2000">
                <a:solidFill>
                  <a:schemeClr val="tx1">
                    <a:lumMod val="75000"/>
                    <a:lumOff val="25000"/>
                  </a:schemeClr>
                </a:solidFill>
              </a:defRPr>
            </a:lvl1pPr>
          </a:lstStyle>
          <a:p>
            <a:endParaRPr lang="fr-FR"/>
          </a:p>
        </p:txBody>
      </p:sp>
      <p:sp>
        <p:nvSpPr>
          <p:cNvPr id="13" name="Text Placeholder 51">
            <a:extLst>
              <a:ext uri="{FF2B5EF4-FFF2-40B4-BE49-F238E27FC236}">
                <a16:creationId xmlns:a16="http://schemas.microsoft.com/office/drawing/2014/main" id="{0CAAAF20-876C-4B71-8A40-9DD6DA1361D6}"/>
              </a:ext>
            </a:extLst>
          </p:cNvPr>
          <p:cNvSpPr>
            <a:spLocks noGrp="1"/>
          </p:cNvSpPr>
          <p:nvPr>
            <p:ph type="body" sz="quarter" idx="44" hasCustomPrompt="1"/>
          </p:nvPr>
        </p:nvSpPr>
        <p:spPr>
          <a:xfrm rot="16200000">
            <a:off x="-2316225" y="3350506"/>
            <a:ext cx="5143786" cy="144002"/>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17" name="Image 16">
            <a:extLst>
              <a:ext uri="{FF2B5EF4-FFF2-40B4-BE49-F238E27FC236}">
                <a16:creationId xmlns:a16="http://schemas.microsoft.com/office/drawing/2014/main" id="{2C5D12B8-BAF6-4736-9AAB-1174B21FE21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1574925484"/>
      </p:ext>
    </p:extLst>
  </p:cSld>
  <p:clrMapOvr>
    <a:masterClrMapping/>
  </p:clrMapOvr>
  <p:extLst>
    <p:ext uri="{DCECCB84-F9BA-43D5-87BE-67443E8EF086}">
      <p15:sldGuideLst xmlns:p15="http://schemas.microsoft.com/office/powerpoint/2012/main">
        <p15:guide id="1" pos="3840">
          <p15:clr>
            <a:srgbClr val="FBAE40"/>
          </p15:clr>
        </p15:guide>
        <p15:guide id="2" pos="574">
          <p15:clr>
            <a:srgbClr val="FBAE40"/>
          </p15:clr>
        </p15:guide>
        <p15:guide id="3" pos="7106">
          <p15:clr>
            <a:srgbClr val="FBAE40"/>
          </p15:clr>
        </p15:guide>
      </p15:sldGuideLst>
    </p:ext>
  </p:extLst>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Usuel 2">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BF367127-0407-4BDE-8D70-0A55BC839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4" name="Straight Connector 3">
            <a:extLst>
              <a:ext uri="{FF2B5EF4-FFF2-40B4-BE49-F238E27FC236}">
                <a16:creationId xmlns:a16="http://schemas.microsoft.com/office/drawing/2014/main" id="{5062C7D8-8B8A-4009-B5EE-099BA4F20A18}"/>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9F72BD3-0AD4-41D7-AA99-4C55F02FD42B}"/>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7" name="Text Placeholder 8">
            <a:extLst>
              <a:ext uri="{FF2B5EF4-FFF2-40B4-BE49-F238E27FC236}">
                <a16:creationId xmlns:a16="http://schemas.microsoft.com/office/drawing/2014/main" id="{5920880B-2F21-415E-8750-FE4FE58B65C9}"/>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10" name="Text Placeholder 9">
            <a:extLst>
              <a:ext uri="{FF2B5EF4-FFF2-40B4-BE49-F238E27FC236}">
                <a16:creationId xmlns:a16="http://schemas.microsoft.com/office/drawing/2014/main" id="{3D6AA641-5761-4FFD-8E15-3F258C6F909D}"/>
              </a:ext>
            </a:extLst>
          </p:cNvPr>
          <p:cNvSpPr>
            <a:spLocks noGrp="1"/>
          </p:cNvSpPr>
          <p:nvPr>
            <p:ph type="body" sz="quarter" idx="11"/>
          </p:nvPr>
        </p:nvSpPr>
        <p:spPr>
          <a:xfrm>
            <a:off x="911226" y="1849119"/>
            <a:ext cx="4823485" cy="3883087"/>
          </a:xfrm>
          <a:prstGeom prst="rect">
            <a:avLst/>
          </a:prstGeom>
        </p:spPr>
        <p:txBody>
          <a:bodyPr lIns="0" tIns="0" rIns="0" bIns="0"/>
          <a:lstStyle>
            <a:lvl1pPr marL="0" indent="0">
              <a:lnSpc>
                <a:spcPct val="120000"/>
              </a:lnSpc>
              <a:spcBef>
                <a:spcPts val="0"/>
              </a:spcBef>
              <a:spcAft>
                <a:spcPts val="1200"/>
              </a:spcAft>
              <a:buNone/>
              <a:defRPr sz="1200">
                <a:solidFill>
                  <a:schemeClr val="tx1">
                    <a:lumMod val="75000"/>
                    <a:lumOff val="25000"/>
                  </a:schemeClr>
                </a:solidFill>
              </a:defRPr>
            </a:lvl1pPr>
          </a:lstStyle>
          <a:p>
            <a:pPr lvl="0"/>
            <a:endParaRPr lang="fr-FR"/>
          </a:p>
        </p:txBody>
      </p:sp>
      <p:sp>
        <p:nvSpPr>
          <p:cNvPr id="14" name="Text Placeholder 9">
            <a:extLst>
              <a:ext uri="{FF2B5EF4-FFF2-40B4-BE49-F238E27FC236}">
                <a16:creationId xmlns:a16="http://schemas.microsoft.com/office/drawing/2014/main" id="{9082BC47-7648-449B-A5FC-104967397AC3}"/>
              </a:ext>
            </a:extLst>
          </p:cNvPr>
          <p:cNvSpPr>
            <a:spLocks noGrp="1"/>
          </p:cNvSpPr>
          <p:nvPr>
            <p:ph type="body" sz="quarter" idx="13"/>
          </p:nvPr>
        </p:nvSpPr>
        <p:spPr>
          <a:xfrm>
            <a:off x="6748146" y="1849119"/>
            <a:ext cx="4823485" cy="3883087"/>
          </a:xfrm>
          <a:prstGeom prst="rect">
            <a:avLst/>
          </a:prstGeom>
        </p:spPr>
        <p:txBody>
          <a:bodyPr lIns="0" tIns="0" rIns="0" bIns="0"/>
          <a:lstStyle>
            <a:lvl1pPr marL="0" indent="0">
              <a:lnSpc>
                <a:spcPct val="120000"/>
              </a:lnSpc>
              <a:spcBef>
                <a:spcPts val="0"/>
              </a:spcBef>
              <a:spcAft>
                <a:spcPts val="1200"/>
              </a:spcAft>
              <a:buNone/>
              <a:defRPr sz="1200">
                <a:solidFill>
                  <a:schemeClr val="tx1">
                    <a:lumMod val="75000"/>
                    <a:lumOff val="25000"/>
                  </a:schemeClr>
                </a:solidFill>
              </a:defRPr>
            </a:lvl1pPr>
          </a:lstStyle>
          <a:p>
            <a:pPr lvl="0"/>
            <a:endParaRPr lang="fr-FR"/>
          </a:p>
        </p:txBody>
      </p:sp>
      <p:sp>
        <p:nvSpPr>
          <p:cNvPr id="12" name="Rectangle 11">
            <a:extLst>
              <a:ext uri="{FF2B5EF4-FFF2-40B4-BE49-F238E27FC236}">
                <a16:creationId xmlns:a16="http://schemas.microsoft.com/office/drawing/2014/main" id="{4F2DC4E5-84A8-4F5A-875D-6432226EEC6F}"/>
              </a:ext>
            </a:extLst>
          </p:cNvPr>
          <p:cNvSpPr/>
          <p:nvPr userDrawn="1"/>
        </p:nvSpPr>
        <p:spPr>
          <a:xfrm>
            <a:off x="515934" y="6057900"/>
            <a:ext cx="11676063" cy="800100"/>
          </a:xfrm>
          <a:prstGeom prst="rect">
            <a:avLst/>
          </a:prstGeom>
          <a:blipFill dpi="0" rotWithShape="1">
            <a:blip r:embed="rId3" cstate="screen">
              <a:extLst>
                <a:ext uri="{28A0092B-C50C-407E-A947-70E740481C1C}">
                  <a14:useLocalDpi xmlns:a14="http://schemas.microsoft.com/office/drawing/2010/main"/>
                </a:ext>
              </a:extLst>
            </a:blip>
            <a:srcRect/>
            <a:tile tx="0" ty="0" sx="15000" sy="1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3" name="Text Placeholder 51">
            <a:extLst>
              <a:ext uri="{FF2B5EF4-FFF2-40B4-BE49-F238E27FC236}">
                <a16:creationId xmlns:a16="http://schemas.microsoft.com/office/drawing/2014/main" id="{B092DDA1-6DE5-4512-B290-12E3443D0236}"/>
              </a:ext>
            </a:extLst>
          </p:cNvPr>
          <p:cNvSpPr>
            <a:spLocks noGrp="1"/>
          </p:cNvSpPr>
          <p:nvPr>
            <p:ph type="body" sz="quarter" idx="44" hasCustomPrompt="1"/>
          </p:nvPr>
        </p:nvSpPr>
        <p:spPr>
          <a:xfrm rot="16200000">
            <a:off x="-2153665" y="3350506"/>
            <a:ext cx="4818666" cy="144002"/>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17" name="Image 16">
            <a:extLst>
              <a:ext uri="{FF2B5EF4-FFF2-40B4-BE49-F238E27FC236}">
                <a16:creationId xmlns:a16="http://schemas.microsoft.com/office/drawing/2014/main" id="{0622F21E-08F1-45F3-8404-C79BC4E2450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1433740958"/>
      </p:ext>
    </p:extLst>
  </p:cSld>
  <p:clrMapOvr>
    <a:masterClrMapping/>
  </p:clrMapOvr>
  <p:extLst>
    <p:ext uri="{DCECCB84-F9BA-43D5-87BE-67443E8EF086}">
      <p15:sldGuideLst xmlns:p15="http://schemas.microsoft.com/office/powerpoint/2012/main">
        <p15:guide id="1" pos="3840">
          <p15:clr>
            <a:srgbClr val="FBAE40"/>
          </p15:clr>
        </p15:guide>
        <p15:guide id="2" pos="574">
          <p15:clr>
            <a:srgbClr val="FBAE40"/>
          </p15:clr>
        </p15:guide>
        <p15:guide id="3" pos="7106">
          <p15:clr>
            <a:srgbClr val="FBAE40"/>
          </p15:clr>
        </p15:guide>
      </p15:sldGuideLst>
    </p:ext>
  </p:extLst>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1_Usuel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376906-FAA5-368D-6625-F6B54CA31D3D}"/>
              </a:ext>
            </a:extLst>
          </p:cNvPr>
          <p:cNvSpPr/>
          <p:nvPr userDrawn="1"/>
        </p:nvSpPr>
        <p:spPr>
          <a:xfrm rot="10800000">
            <a:off x="-1" y="0"/>
            <a:ext cx="911225" cy="6858000"/>
          </a:xfrm>
          <a:prstGeom prst="rect">
            <a:avLst/>
          </a:prstGeom>
          <a:gradFill>
            <a:gsLst>
              <a:gs pos="0">
                <a:srgbClr val="FFC000"/>
              </a:gs>
              <a:gs pos="39000">
                <a:srgbClr val="FF0000"/>
              </a:gs>
              <a:gs pos="70000">
                <a:srgbClr val="DF00FF"/>
              </a:gs>
              <a:gs pos="60000">
                <a:srgbClr val="DF00FF"/>
              </a:gs>
              <a:gs pos="99000">
                <a:srgbClr val="0035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36DC4F63-4B6A-3929-1D7C-E54F51CC6C17}"/>
              </a:ext>
            </a:extLst>
          </p:cNvPr>
          <p:cNvSpPr/>
          <p:nvPr userDrawn="1"/>
        </p:nvSpPr>
        <p:spPr>
          <a:xfrm>
            <a:off x="280889" y="6177462"/>
            <a:ext cx="421252" cy="43545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5">
            <a:extLst>
              <a:ext uri="{FF2B5EF4-FFF2-40B4-BE49-F238E27FC236}">
                <a16:creationId xmlns:a16="http://schemas.microsoft.com/office/drawing/2014/main" id="{79F72BD3-0AD4-41D7-AA99-4C55F02FD42B}"/>
              </a:ext>
            </a:extLst>
          </p:cNvPr>
          <p:cNvSpPr txBox="1"/>
          <p:nvPr userDrawn="1"/>
        </p:nvSpPr>
        <p:spPr>
          <a:xfrm>
            <a:off x="233548" y="6326240"/>
            <a:ext cx="515934" cy="215444"/>
          </a:xfrm>
          <a:prstGeom prst="rect">
            <a:avLst/>
          </a:prstGeom>
          <a:noFill/>
        </p:spPr>
        <p:txBody>
          <a:bodyPr wrap="square" lIns="0" tIns="0" rIns="0" bIns="0" rtlCol="0">
            <a:spAutoFit/>
          </a:bodyPr>
          <a:lstStyle/>
          <a:p>
            <a:pPr algn="ctr"/>
            <a:fld id="{64469435-D96C-40BA-BE9F-DD76FE32A1D3}" type="slidenum">
              <a:rPr lang="fr-FR" sz="1400" smtClean="0">
                <a:solidFill>
                  <a:schemeClr val="bg1">
                    <a:lumMod val="50000"/>
                  </a:schemeClr>
                </a:solidFill>
              </a:rPr>
              <a:t>‹#›</a:t>
            </a:fld>
            <a:endParaRPr lang="fr-FR" sz="1400">
              <a:solidFill>
                <a:schemeClr val="bg1">
                  <a:lumMod val="50000"/>
                </a:schemeClr>
              </a:solidFill>
            </a:endParaRPr>
          </a:p>
        </p:txBody>
      </p:sp>
      <p:sp>
        <p:nvSpPr>
          <p:cNvPr id="7" name="Text Placeholder 8">
            <a:extLst>
              <a:ext uri="{FF2B5EF4-FFF2-40B4-BE49-F238E27FC236}">
                <a16:creationId xmlns:a16="http://schemas.microsoft.com/office/drawing/2014/main" id="{5920880B-2F21-415E-8750-FE4FE58B65C9}"/>
              </a:ext>
            </a:extLst>
          </p:cNvPr>
          <p:cNvSpPr>
            <a:spLocks noGrp="1"/>
          </p:cNvSpPr>
          <p:nvPr>
            <p:ph type="body" sz="quarter" idx="10"/>
          </p:nvPr>
        </p:nvSpPr>
        <p:spPr>
          <a:xfrm>
            <a:off x="1253149" y="832998"/>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10" name="Text Placeholder 9">
            <a:extLst>
              <a:ext uri="{FF2B5EF4-FFF2-40B4-BE49-F238E27FC236}">
                <a16:creationId xmlns:a16="http://schemas.microsoft.com/office/drawing/2014/main" id="{3D6AA641-5761-4FFD-8E15-3F258C6F909D}"/>
              </a:ext>
            </a:extLst>
          </p:cNvPr>
          <p:cNvSpPr>
            <a:spLocks noGrp="1"/>
          </p:cNvSpPr>
          <p:nvPr>
            <p:ph type="body" sz="quarter" idx="11"/>
          </p:nvPr>
        </p:nvSpPr>
        <p:spPr>
          <a:xfrm>
            <a:off x="1253149" y="1849119"/>
            <a:ext cx="10027626" cy="3883087"/>
          </a:xfrm>
          <a:prstGeom prst="rect">
            <a:avLst/>
          </a:prstGeom>
        </p:spPr>
        <p:txBody>
          <a:bodyPr lIns="0" tIns="0" rIns="0" bIns="0"/>
          <a:lstStyle>
            <a:lvl1pPr marL="0" indent="0">
              <a:lnSpc>
                <a:spcPct val="120000"/>
              </a:lnSpc>
              <a:spcBef>
                <a:spcPts val="0"/>
              </a:spcBef>
              <a:spcAft>
                <a:spcPts val="1200"/>
              </a:spcAft>
              <a:buNone/>
              <a:defRPr sz="1200">
                <a:solidFill>
                  <a:schemeClr val="tx1">
                    <a:lumMod val="75000"/>
                    <a:lumOff val="25000"/>
                  </a:schemeClr>
                </a:solidFill>
              </a:defRPr>
            </a:lvl1pPr>
          </a:lstStyle>
          <a:p>
            <a:pPr lvl="0"/>
            <a:endParaRPr lang="fr-FR"/>
          </a:p>
        </p:txBody>
      </p:sp>
      <p:sp>
        <p:nvSpPr>
          <p:cNvPr id="12" name="Rectangle 11">
            <a:extLst>
              <a:ext uri="{FF2B5EF4-FFF2-40B4-BE49-F238E27FC236}">
                <a16:creationId xmlns:a16="http://schemas.microsoft.com/office/drawing/2014/main" id="{4F2DC4E5-84A8-4F5A-875D-6432226EEC6F}"/>
              </a:ext>
            </a:extLst>
          </p:cNvPr>
          <p:cNvSpPr/>
          <p:nvPr userDrawn="1"/>
        </p:nvSpPr>
        <p:spPr>
          <a:xfrm>
            <a:off x="3009014" y="6057900"/>
            <a:ext cx="9182983" cy="800100"/>
          </a:xfrm>
          <a:prstGeom prst="rect">
            <a:avLst/>
          </a:prstGeom>
          <a:blipFill dpi="0" rotWithShape="1">
            <a:blip r:embed="rId2" cstate="screen">
              <a:extLst>
                <a:ext uri="{28A0092B-C50C-407E-A947-70E740481C1C}">
                  <a14:useLocalDpi xmlns:a14="http://schemas.microsoft.com/office/drawing/2010/main"/>
                </a:ext>
              </a:extLst>
            </a:blip>
            <a:srcRect/>
            <a:tile tx="0" ty="0" sx="15000" sy="1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8" name="ZoneTexte 17">
            <a:extLst>
              <a:ext uri="{FF2B5EF4-FFF2-40B4-BE49-F238E27FC236}">
                <a16:creationId xmlns:a16="http://schemas.microsoft.com/office/drawing/2014/main" id="{9A3BFA5D-4E79-2E48-9ABF-343CA89B5E07}"/>
              </a:ext>
            </a:extLst>
          </p:cNvPr>
          <p:cNvSpPr txBox="1"/>
          <p:nvPr userDrawn="1"/>
        </p:nvSpPr>
        <p:spPr>
          <a:xfrm rot="16200000">
            <a:off x="-1566631" y="3546661"/>
            <a:ext cx="4020533" cy="75091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a:ln>
                  <a:noFill/>
                </a:ln>
                <a:solidFill>
                  <a:schemeClr val="bg1"/>
                </a:solidFill>
                <a:effectLst/>
                <a:uLnTx/>
                <a:uFillTx/>
                <a:latin typeface="Trebuchet MS"/>
                <a:ea typeface="+mn-ea"/>
                <a:cs typeface="+mn-cs"/>
              </a:rPr>
              <a:t>TDF  -  LIVE TEST 5G BROADCAST</a:t>
            </a:r>
          </a:p>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a:ln>
                  <a:noFill/>
                </a:ln>
                <a:solidFill>
                  <a:schemeClr val="bg1"/>
                </a:solidFill>
                <a:effectLst/>
                <a:uLnTx/>
                <a:uFillTx/>
                <a:latin typeface="Trebuchet MS"/>
                <a:ea typeface="+mn-ea"/>
                <a:cs typeface="+mn-cs"/>
              </a:rPr>
              <a:t>PARIS – NANTES – BORDEAUX        SUMMER  2024</a:t>
            </a:r>
          </a:p>
        </p:txBody>
      </p:sp>
      <p:pic>
        <p:nvPicPr>
          <p:cNvPr id="3" name="Image 2">
            <a:extLst>
              <a:ext uri="{FF2B5EF4-FFF2-40B4-BE49-F238E27FC236}">
                <a16:creationId xmlns:a16="http://schemas.microsoft.com/office/drawing/2014/main" id="{9980C93A-4244-8740-F32C-78A2B6B85248}"/>
              </a:ext>
            </a:extLst>
          </p:cNvPr>
          <p:cNvPicPr>
            <a:picLocks noChangeAspect="1"/>
          </p:cNvPicPr>
          <p:nvPr userDrawn="1"/>
        </p:nvPicPr>
        <p:blipFill>
          <a:blip r:embed="rId3"/>
          <a:stretch>
            <a:fillRect/>
          </a:stretch>
        </p:blipFill>
        <p:spPr>
          <a:xfrm>
            <a:off x="68482" y="246824"/>
            <a:ext cx="774259" cy="1463167"/>
          </a:xfrm>
          <a:prstGeom prst="rect">
            <a:avLst/>
          </a:prstGeom>
        </p:spPr>
      </p:pic>
    </p:spTree>
    <p:extLst>
      <p:ext uri="{BB962C8B-B14F-4D97-AF65-F5344CB8AC3E}">
        <p14:creationId xmlns:p14="http://schemas.microsoft.com/office/powerpoint/2010/main" val="2518598265"/>
      </p:ext>
    </p:extLst>
  </p:cSld>
  <p:clrMapOvr>
    <a:masterClrMapping/>
  </p:clrMapOvr>
  <p:extLst>
    <p:ext uri="{DCECCB84-F9BA-43D5-87BE-67443E8EF086}">
      <p15:sldGuideLst xmlns:p15="http://schemas.microsoft.com/office/powerpoint/2012/main">
        <p15:guide id="1" pos="3840">
          <p15:clr>
            <a:srgbClr val="FBAE40"/>
          </p15:clr>
        </p15:guide>
        <p15:guide id="2" pos="574">
          <p15:clr>
            <a:srgbClr val="FBAE40"/>
          </p15:clr>
        </p15:guide>
        <p15:guide id="3" pos="7106">
          <p15:clr>
            <a:srgbClr val="FBAE40"/>
          </p15:clr>
        </p15:guide>
      </p15:sldGuideLst>
    </p:ext>
  </p:extLst>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Usuel photo">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BF367127-0407-4BDE-8D70-0A55BC8396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4" name="Straight Connector 3">
            <a:extLst>
              <a:ext uri="{FF2B5EF4-FFF2-40B4-BE49-F238E27FC236}">
                <a16:creationId xmlns:a16="http://schemas.microsoft.com/office/drawing/2014/main" id="{5062C7D8-8B8A-4009-B5EE-099BA4F20A18}"/>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9F72BD3-0AD4-41D7-AA99-4C55F02FD42B}"/>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7" name="Text Placeholder 8">
            <a:extLst>
              <a:ext uri="{FF2B5EF4-FFF2-40B4-BE49-F238E27FC236}">
                <a16:creationId xmlns:a16="http://schemas.microsoft.com/office/drawing/2014/main" id="{5920880B-2F21-415E-8750-FE4FE58B65C9}"/>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10" name="Text Placeholder 9">
            <a:extLst>
              <a:ext uri="{FF2B5EF4-FFF2-40B4-BE49-F238E27FC236}">
                <a16:creationId xmlns:a16="http://schemas.microsoft.com/office/drawing/2014/main" id="{3D6AA641-5761-4FFD-8E15-3F258C6F909D}"/>
              </a:ext>
            </a:extLst>
          </p:cNvPr>
          <p:cNvSpPr>
            <a:spLocks noGrp="1"/>
          </p:cNvSpPr>
          <p:nvPr>
            <p:ph type="body" sz="quarter" idx="11"/>
          </p:nvPr>
        </p:nvSpPr>
        <p:spPr>
          <a:xfrm>
            <a:off x="1266826" y="1981200"/>
            <a:ext cx="5448934" cy="4111624"/>
          </a:xfrm>
          <a:prstGeom prst="rect">
            <a:avLst/>
          </a:prstGeom>
        </p:spPr>
        <p:txBody>
          <a:bodyPr lIns="0" tIns="0" rIns="0" bIns="0"/>
          <a:lstStyle>
            <a:lvl1pPr marL="0" indent="0">
              <a:lnSpc>
                <a:spcPct val="120000"/>
              </a:lnSpc>
              <a:spcBef>
                <a:spcPts val="0"/>
              </a:spcBef>
              <a:spcAft>
                <a:spcPts val="1200"/>
              </a:spcAft>
              <a:buNone/>
              <a:defRPr sz="1200">
                <a:solidFill>
                  <a:schemeClr val="tx1">
                    <a:lumMod val="75000"/>
                    <a:lumOff val="25000"/>
                  </a:schemeClr>
                </a:solidFill>
              </a:defRPr>
            </a:lvl1pPr>
          </a:lstStyle>
          <a:p>
            <a:pPr lvl="0"/>
            <a:endParaRPr lang="fr-FR"/>
          </a:p>
        </p:txBody>
      </p:sp>
      <p:sp>
        <p:nvSpPr>
          <p:cNvPr id="11" name="Picture Placeholder 6">
            <a:extLst>
              <a:ext uri="{FF2B5EF4-FFF2-40B4-BE49-F238E27FC236}">
                <a16:creationId xmlns:a16="http://schemas.microsoft.com/office/drawing/2014/main" id="{6BC266B8-1D0D-4DF1-A09B-A4A71B73E8B8}"/>
              </a:ext>
            </a:extLst>
          </p:cNvPr>
          <p:cNvSpPr>
            <a:spLocks noGrp="1"/>
          </p:cNvSpPr>
          <p:nvPr>
            <p:ph type="pic" sz="quarter" idx="13"/>
          </p:nvPr>
        </p:nvSpPr>
        <p:spPr>
          <a:xfrm>
            <a:off x="7385340" y="0"/>
            <a:ext cx="4806659" cy="6858000"/>
          </a:xfrm>
          <a:prstGeom prst="rect">
            <a:avLst/>
          </a:prstGeom>
        </p:spPr>
        <p:txBody>
          <a:bodyPr anchor="ctr"/>
          <a:lstStyle>
            <a:lvl1pPr marL="0" indent="0" algn="ctr">
              <a:buNone/>
              <a:defRPr>
                <a:solidFill>
                  <a:schemeClr val="bg1"/>
                </a:solidFill>
              </a:defRPr>
            </a:lvl1pPr>
          </a:lstStyle>
          <a:p>
            <a:endParaRPr lang="fr-FR"/>
          </a:p>
        </p:txBody>
      </p:sp>
      <p:sp>
        <p:nvSpPr>
          <p:cNvPr id="12" name="Text Placeholder 51">
            <a:extLst>
              <a:ext uri="{FF2B5EF4-FFF2-40B4-BE49-F238E27FC236}">
                <a16:creationId xmlns:a16="http://schemas.microsoft.com/office/drawing/2014/main" id="{2AD43771-CF16-4101-BBBB-918C7C056A1D}"/>
              </a:ext>
            </a:extLst>
          </p:cNvPr>
          <p:cNvSpPr>
            <a:spLocks noGrp="1"/>
          </p:cNvSpPr>
          <p:nvPr>
            <p:ph type="body" sz="quarter" idx="44" hasCustomPrompt="1"/>
          </p:nvPr>
        </p:nvSpPr>
        <p:spPr>
          <a:xfrm rot="16200000">
            <a:off x="-2625404" y="3350506"/>
            <a:ext cx="5762144" cy="144002"/>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14" name="Image 13">
            <a:extLst>
              <a:ext uri="{FF2B5EF4-FFF2-40B4-BE49-F238E27FC236}">
                <a16:creationId xmlns:a16="http://schemas.microsoft.com/office/drawing/2014/main" id="{AF6159F5-63B7-4BC8-B23C-3E798AF5BA6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3141395599"/>
      </p:ext>
    </p:extLst>
  </p:cSld>
  <p:clrMapOvr>
    <a:masterClrMapping/>
  </p:clrMapOvr>
  <p:extLst>
    <p:ext uri="{DCECCB84-F9BA-43D5-87BE-67443E8EF086}">
      <p15:sldGuideLst xmlns:p15="http://schemas.microsoft.com/office/powerpoint/2012/main">
        <p15:guide id="1" pos="3840">
          <p15:clr>
            <a:srgbClr val="FBAE40"/>
          </p15:clr>
        </p15:guide>
        <p15:guide id="2" pos="574">
          <p15:clr>
            <a:srgbClr val="FBAE40"/>
          </p15:clr>
        </p15:guide>
        <p15:guide id="3" pos="7129">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585D67CF-1E31-BE4A-A4CA-ED13AC837827}"/>
              </a:ext>
            </a:extLst>
          </p:cNvPr>
          <p:cNvSpPr/>
          <p:nvPr userDrawn="1"/>
        </p:nvSpPr>
        <p:spPr bwMode="gray">
          <a:xfrm>
            <a:off x="-152400" y="-139700"/>
            <a:ext cx="4810774" cy="7150100"/>
          </a:xfrm>
          <a:prstGeom prst="roundRect">
            <a:avLst>
              <a:gd name="adj" fmla="val 1711"/>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r>
              <a:rPr lang="en-US"/>
              <a:t>Media Web Symposium 2024</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604467688"/>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5D38F80-13A9-4DE2-8D8F-5B381061D21D}"/>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C3E67E1-A040-4537-A5F5-D7730E92F2B6}"/>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6" name="Picture Placeholder 6">
            <a:extLst>
              <a:ext uri="{FF2B5EF4-FFF2-40B4-BE49-F238E27FC236}">
                <a16:creationId xmlns:a16="http://schemas.microsoft.com/office/drawing/2014/main" id="{F47019FF-5D3E-4E4E-B165-0A5155FB14F9}"/>
              </a:ext>
            </a:extLst>
          </p:cNvPr>
          <p:cNvSpPr>
            <a:spLocks noGrp="1"/>
          </p:cNvSpPr>
          <p:nvPr>
            <p:ph type="pic" sz="quarter" idx="10"/>
          </p:nvPr>
        </p:nvSpPr>
        <p:spPr>
          <a:xfrm>
            <a:off x="6096000" y="0"/>
            <a:ext cx="6096000" cy="6858000"/>
          </a:xfrm>
          <a:prstGeom prst="rect">
            <a:avLst/>
          </a:prstGeom>
        </p:spPr>
        <p:txBody>
          <a:bodyPr anchor="ctr"/>
          <a:lstStyle>
            <a:lvl1pPr marL="0" indent="0" algn="ctr">
              <a:buNone/>
              <a:defRPr>
                <a:solidFill>
                  <a:schemeClr val="bg1"/>
                </a:solidFill>
              </a:defRPr>
            </a:lvl1pPr>
          </a:lstStyle>
          <a:p>
            <a:endParaRPr lang="fr-FR"/>
          </a:p>
        </p:txBody>
      </p:sp>
      <p:cxnSp>
        <p:nvCxnSpPr>
          <p:cNvPr id="7" name="Straight Connector 6">
            <a:extLst>
              <a:ext uri="{FF2B5EF4-FFF2-40B4-BE49-F238E27FC236}">
                <a16:creationId xmlns:a16="http://schemas.microsoft.com/office/drawing/2014/main" id="{53D61F07-97D9-4F72-BB0D-3ACB2389A3D9}"/>
              </a:ext>
            </a:extLst>
          </p:cNvPr>
          <p:cNvCxnSpPr>
            <a:cxnSpLocks/>
          </p:cNvCxnSpPr>
          <p:nvPr userDrawn="1"/>
        </p:nvCxnSpPr>
        <p:spPr>
          <a:xfrm flipV="1">
            <a:off x="1056640" y="-121920"/>
            <a:ext cx="0" cy="1108144"/>
          </a:xfrm>
          <a:prstGeom prst="line">
            <a:avLst/>
          </a:prstGeom>
          <a:ln w="19050" cap="rnd"/>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52E4057-DB49-4EE8-9E21-88BB69F1A28F}"/>
              </a:ext>
            </a:extLst>
          </p:cNvPr>
          <p:cNvCxnSpPr>
            <a:cxnSpLocks/>
          </p:cNvCxnSpPr>
          <p:nvPr userDrawn="1"/>
        </p:nvCxnSpPr>
        <p:spPr>
          <a:xfrm flipV="1">
            <a:off x="1109867" y="-121920"/>
            <a:ext cx="0" cy="1169984"/>
          </a:xfrm>
          <a:prstGeom prst="line">
            <a:avLst/>
          </a:prstGeom>
          <a:ln w="1905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85D3E1A-DF93-48D6-A8DC-BDD9C1EF997A}"/>
              </a:ext>
            </a:extLst>
          </p:cNvPr>
          <p:cNvCxnSpPr>
            <a:cxnSpLocks/>
          </p:cNvCxnSpPr>
          <p:nvPr userDrawn="1"/>
        </p:nvCxnSpPr>
        <p:spPr>
          <a:xfrm flipV="1">
            <a:off x="1163094" y="-121920"/>
            <a:ext cx="0" cy="1169984"/>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7BE683F-B3C7-443C-B90D-6848E813ED97}"/>
              </a:ext>
            </a:extLst>
          </p:cNvPr>
          <p:cNvCxnSpPr>
            <a:cxnSpLocks/>
          </p:cNvCxnSpPr>
          <p:nvPr userDrawn="1"/>
        </p:nvCxnSpPr>
        <p:spPr>
          <a:xfrm flipV="1">
            <a:off x="1216321" y="-121920"/>
            <a:ext cx="0" cy="110814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F4DD3784-F2A5-43FD-BE05-9FC6A9F7623E}"/>
              </a:ext>
            </a:extLst>
          </p:cNvPr>
          <p:cNvSpPr>
            <a:spLocks noGrp="1"/>
          </p:cNvSpPr>
          <p:nvPr>
            <p:ph type="body" sz="quarter" idx="11"/>
          </p:nvPr>
        </p:nvSpPr>
        <p:spPr>
          <a:xfrm>
            <a:off x="1046162" y="2890838"/>
            <a:ext cx="4541833" cy="676275"/>
          </a:xfrm>
          <a:prstGeom prst="rect">
            <a:avLst/>
          </a:prstGeom>
        </p:spPr>
        <p:txBody>
          <a:bodyPr lIns="0" tIns="0" rIns="0" bIns="0" anchor="ctr"/>
          <a:lstStyle>
            <a:lvl1pPr marL="0" indent="0">
              <a:buNone/>
              <a:defRPr sz="4000" b="1">
                <a:solidFill>
                  <a:schemeClr val="tx1">
                    <a:lumMod val="75000"/>
                    <a:lumOff val="25000"/>
                  </a:schemeClr>
                </a:solidFill>
              </a:defRPr>
            </a:lvl1pPr>
          </a:lstStyle>
          <a:p>
            <a:pPr lvl="0"/>
            <a:endParaRPr lang="fr-FR"/>
          </a:p>
        </p:txBody>
      </p:sp>
      <p:sp>
        <p:nvSpPr>
          <p:cNvPr id="16" name="Text Placeholder 15">
            <a:extLst>
              <a:ext uri="{FF2B5EF4-FFF2-40B4-BE49-F238E27FC236}">
                <a16:creationId xmlns:a16="http://schemas.microsoft.com/office/drawing/2014/main" id="{D9023C3B-0FF3-4DC9-9832-985076CC7DA7}"/>
              </a:ext>
            </a:extLst>
          </p:cNvPr>
          <p:cNvSpPr>
            <a:spLocks noGrp="1"/>
          </p:cNvSpPr>
          <p:nvPr>
            <p:ph type="body" sz="quarter" idx="12"/>
          </p:nvPr>
        </p:nvSpPr>
        <p:spPr>
          <a:xfrm>
            <a:off x="1046163" y="3860800"/>
            <a:ext cx="4541837" cy="976313"/>
          </a:xfrm>
          <a:prstGeom prst="rect">
            <a:avLst/>
          </a:prstGeom>
        </p:spPr>
        <p:txBody>
          <a:bodyPr lIns="0" tIns="0" rIns="0" bIns="0"/>
          <a:lstStyle>
            <a:lvl1pPr marL="0" indent="0">
              <a:lnSpc>
                <a:spcPct val="120000"/>
              </a:lnSpc>
              <a:spcBef>
                <a:spcPts val="0"/>
              </a:spcBef>
              <a:buNone/>
              <a:defRPr sz="16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fr-FR"/>
          </a:p>
        </p:txBody>
      </p:sp>
      <p:sp>
        <p:nvSpPr>
          <p:cNvPr id="17" name="Rectangle 16">
            <a:extLst>
              <a:ext uri="{FF2B5EF4-FFF2-40B4-BE49-F238E27FC236}">
                <a16:creationId xmlns:a16="http://schemas.microsoft.com/office/drawing/2014/main" id="{7E3E8BB6-7EBE-4336-949B-1176B602ADE7}"/>
              </a:ext>
            </a:extLst>
          </p:cNvPr>
          <p:cNvSpPr/>
          <p:nvPr userDrawn="1"/>
        </p:nvSpPr>
        <p:spPr>
          <a:xfrm>
            <a:off x="515934" y="6057900"/>
            <a:ext cx="5580065" cy="800100"/>
          </a:xfrm>
          <a:prstGeom prst="rect">
            <a:avLst/>
          </a:prstGeom>
          <a:blipFill dpi="0" rotWithShape="1">
            <a:blip r:embed="rId2" cstate="screen">
              <a:alphaModFix amt="80000"/>
              <a:extLst>
                <a:ext uri="{28A0092B-C50C-407E-A947-70E740481C1C}">
                  <a14:useLocalDpi xmlns:a14="http://schemas.microsoft.com/office/drawing/2010/main"/>
                </a:ext>
              </a:extLst>
            </a:blip>
            <a:srcRect/>
            <a:tile tx="0" ty="0" sx="40000" sy="4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3" name="Text Placeholder 51">
            <a:extLst>
              <a:ext uri="{FF2B5EF4-FFF2-40B4-BE49-F238E27FC236}">
                <a16:creationId xmlns:a16="http://schemas.microsoft.com/office/drawing/2014/main" id="{F6B1095C-9451-4951-8ACE-FCA338896D65}"/>
              </a:ext>
            </a:extLst>
          </p:cNvPr>
          <p:cNvSpPr>
            <a:spLocks noGrp="1"/>
          </p:cNvSpPr>
          <p:nvPr>
            <p:ph type="body" sz="quarter" idx="44" hasCustomPrompt="1"/>
          </p:nvPr>
        </p:nvSpPr>
        <p:spPr>
          <a:xfrm rot="16200000">
            <a:off x="-2625404" y="3350506"/>
            <a:ext cx="5762144" cy="144002"/>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15" name="Image 14">
            <a:extLst>
              <a:ext uri="{FF2B5EF4-FFF2-40B4-BE49-F238E27FC236}">
                <a16:creationId xmlns:a16="http://schemas.microsoft.com/office/drawing/2014/main" id="{8B74142B-A2A7-4C21-943D-74CBF94BFD9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9470" y="1552645"/>
            <a:ext cx="770089" cy="774000"/>
          </a:xfrm>
          <a:prstGeom prst="rect">
            <a:avLst/>
          </a:prstGeom>
        </p:spPr>
      </p:pic>
    </p:spTree>
    <p:extLst>
      <p:ext uri="{BB962C8B-B14F-4D97-AF65-F5344CB8AC3E}">
        <p14:creationId xmlns:p14="http://schemas.microsoft.com/office/powerpoint/2010/main" val="3092922482"/>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6D3D9057-15F6-4D8C-877D-D1F9C38739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7" name="Straight Connector 6">
            <a:extLst>
              <a:ext uri="{FF2B5EF4-FFF2-40B4-BE49-F238E27FC236}">
                <a16:creationId xmlns:a16="http://schemas.microsoft.com/office/drawing/2014/main" id="{6EB0162F-25FE-413A-A5A5-0CAA2DE87B43}"/>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73FDBA8-5B3F-4846-B1D3-F9F3A95B3EAC}"/>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10" name="Text Placeholder 8">
            <a:extLst>
              <a:ext uri="{FF2B5EF4-FFF2-40B4-BE49-F238E27FC236}">
                <a16:creationId xmlns:a16="http://schemas.microsoft.com/office/drawing/2014/main" id="{8F2CFB24-88FA-448F-9111-ADFFE99E408D}"/>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11" name="Text Placeholder 51">
            <a:extLst>
              <a:ext uri="{FF2B5EF4-FFF2-40B4-BE49-F238E27FC236}">
                <a16:creationId xmlns:a16="http://schemas.microsoft.com/office/drawing/2014/main" id="{98140008-46E3-4480-BBAB-D8B823285DC3}"/>
              </a:ext>
            </a:extLst>
          </p:cNvPr>
          <p:cNvSpPr>
            <a:spLocks noGrp="1"/>
          </p:cNvSpPr>
          <p:nvPr>
            <p:ph type="body" sz="quarter" idx="44" hasCustomPrompt="1"/>
          </p:nvPr>
        </p:nvSpPr>
        <p:spPr>
          <a:xfrm rot="16200000">
            <a:off x="-2173985" y="3340824"/>
            <a:ext cx="4859306" cy="163366"/>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12" name="Image 11">
            <a:extLst>
              <a:ext uri="{FF2B5EF4-FFF2-40B4-BE49-F238E27FC236}">
                <a16:creationId xmlns:a16="http://schemas.microsoft.com/office/drawing/2014/main" id="{B117D320-3648-408A-AC06-517EB2CF09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2206908370"/>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Planning">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904E359C-9833-4CBD-BD42-46E855AB608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4" name="Straight Connector 3">
            <a:extLst>
              <a:ext uri="{FF2B5EF4-FFF2-40B4-BE49-F238E27FC236}">
                <a16:creationId xmlns:a16="http://schemas.microsoft.com/office/drawing/2014/main" id="{249BCF2B-17DB-4CE9-9FC0-0E17FE29F252}"/>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C8BD551-4E64-4D1E-9239-E5AAC7261971}"/>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7" name="Text Placeholder 8">
            <a:extLst>
              <a:ext uri="{FF2B5EF4-FFF2-40B4-BE49-F238E27FC236}">
                <a16:creationId xmlns:a16="http://schemas.microsoft.com/office/drawing/2014/main" id="{52393F15-4F63-4AA3-9C15-59D061D32010}"/>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11" name="Text Placeholder 10">
            <a:extLst>
              <a:ext uri="{FF2B5EF4-FFF2-40B4-BE49-F238E27FC236}">
                <a16:creationId xmlns:a16="http://schemas.microsoft.com/office/drawing/2014/main" id="{A1C6E349-3728-4FD9-81EB-9C53213D74F4}"/>
              </a:ext>
            </a:extLst>
          </p:cNvPr>
          <p:cNvSpPr>
            <a:spLocks noGrp="1"/>
          </p:cNvSpPr>
          <p:nvPr>
            <p:ph type="body" sz="quarter" idx="11" hasCustomPrompt="1"/>
          </p:nvPr>
        </p:nvSpPr>
        <p:spPr>
          <a:xfrm>
            <a:off x="515938" y="1568882"/>
            <a:ext cx="3600000" cy="360000"/>
          </a:xfrm>
          <a:prstGeom prst="rect">
            <a:avLst/>
          </a:prstGeom>
          <a:solidFill>
            <a:srgbClr val="0F93FF"/>
          </a:solidFill>
        </p:spPr>
        <p:txBody>
          <a:bodyPr lIns="360000" tIns="36000" rIns="0" bIns="36000" anchor="ctr"/>
          <a:lstStyle>
            <a:lvl1pPr marL="0" indent="0">
              <a:buNone/>
              <a:defRPr sz="1600" baseline="0">
                <a:solidFill>
                  <a:schemeClr val="bg1"/>
                </a:solidFill>
              </a:defRPr>
            </a:lvl1pPr>
          </a:lstStyle>
          <a:p>
            <a:pPr lvl="0"/>
            <a:r>
              <a:rPr lang="fr-FR"/>
              <a:t>1ere semaine</a:t>
            </a:r>
          </a:p>
        </p:txBody>
      </p:sp>
      <p:sp>
        <p:nvSpPr>
          <p:cNvPr id="12" name="Text Placeholder 10">
            <a:extLst>
              <a:ext uri="{FF2B5EF4-FFF2-40B4-BE49-F238E27FC236}">
                <a16:creationId xmlns:a16="http://schemas.microsoft.com/office/drawing/2014/main" id="{79BCC4F5-6581-46A8-B019-595967FE4C8B}"/>
              </a:ext>
            </a:extLst>
          </p:cNvPr>
          <p:cNvSpPr>
            <a:spLocks noGrp="1"/>
          </p:cNvSpPr>
          <p:nvPr>
            <p:ph type="body" sz="quarter" idx="12" hasCustomPrompt="1"/>
          </p:nvPr>
        </p:nvSpPr>
        <p:spPr>
          <a:xfrm>
            <a:off x="515938" y="2018559"/>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L</a:t>
            </a:r>
          </a:p>
        </p:txBody>
      </p:sp>
      <p:sp>
        <p:nvSpPr>
          <p:cNvPr id="13" name="Text Placeholder 10">
            <a:extLst>
              <a:ext uri="{FF2B5EF4-FFF2-40B4-BE49-F238E27FC236}">
                <a16:creationId xmlns:a16="http://schemas.microsoft.com/office/drawing/2014/main" id="{56F193FF-0C3E-4206-84A6-6817B466C80E}"/>
              </a:ext>
            </a:extLst>
          </p:cNvPr>
          <p:cNvSpPr>
            <a:spLocks noGrp="1"/>
          </p:cNvSpPr>
          <p:nvPr>
            <p:ph type="body" sz="quarter" idx="13" hasCustomPrompt="1"/>
          </p:nvPr>
        </p:nvSpPr>
        <p:spPr>
          <a:xfrm>
            <a:off x="1043938" y="2018559"/>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M</a:t>
            </a:r>
          </a:p>
        </p:txBody>
      </p:sp>
      <p:sp>
        <p:nvSpPr>
          <p:cNvPr id="14" name="Text Placeholder 10">
            <a:extLst>
              <a:ext uri="{FF2B5EF4-FFF2-40B4-BE49-F238E27FC236}">
                <a16:creationId xmlns:a16="http://schemas.microsoft.com/office/drawing/2014/main" id="{9B8E5D7B-C14E-4213-9397-18BBB231DC24}"/>
              </a:ext>
            </a:extLst>
          </p:cNvPr>
          <p:cNvSpPr>
            <a:spLocks noGrp="1"/>
          </p:cNvSpPr>
          <p:nvPr>
            <p:ph type="body" sz="quarter" idx="14" hasCustomPrompt="1"/>
          </p:nvPr>
        </p:nvSpPr>
        <p:spPr>
          <a:xfrm>
            <a:off x="1571938" y="2018559"/>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M</a:t>
            </a:r>
          </a:p>
        </p:txBody>
      </p:sp>
      <p:sp>
        <p:nvSpPr>
          <p:cNvPr id="15" name="Text Placeholder 10">
            <a:extLst>
              <a:ext uri="{FF2B5EF4-FFF2-40B4-BE49-F238E27FC236}">
                <a16:creationId xmlns:a16="http://schemas.microsoft.com/office/drawing/2014/main" id="{E7F01C2C-22AD-4296-9082-83A3F7B1353B}"/>
              </a:ext>
            </a:extLst>
          </p:cNvPr>
          <p:cNvSpPr>
            <a:spLocks noGrp="1"/>
          </p:cNvSpPr>
          <p:nvPr>
            <p:ph type="body" sz="quarter" idx="15" hasCustomPrompt="1"/>
          </p:nvPr>
        </p:nvSpPr>
        <p:spPr>
          <a:xfrm>
            <a:off x="2099938" y="2018559"/>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J</a:t>
            </a:r>
          </a:p>
        </p:txBody>
      </p:sp>
      <p:sp>
        <p:nvSpPr>
          <p:cNvPr id="16" name="Text Placeholder 10">
            <a:extLst>
              <a:ext uri="{FF2B5EF4-FFF2-40B4-BE49-F238E27FC236}">
                <a16:creationId xmlns:a16="http://schemas.microsoft.com/office/drawing/2014/main" id="{CCC678C0-9FC2-4242-B336-FADC3F61CCE8}"/>
              </a:ext>
            </a:extLst>
          </p:cNvPr>
          <p:cNvSpPr>
            <a:spLocks noGrp="1"/>
          </p:cNvSpPr>
          <p:nvPr>
            <p:ph type="body" sz="quarter" idx="16" hasCustomPrompt="1"/>
          </p:nvPr>
        </p:nvSpPr>
        <p:spPr>
          <a:xfrm>
            <a:off x="2627938" y="2018559"/>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V</a:t>
            </a:r>
          </a:p>
        </p:txBody>
      </p:sp>
      <p:sp>
        <p:nvSpPr>
          <p:cNvPr id="17" name="Text Placeholder 10">
            <a:extLst>
              <a:ext uri="{FF2B5EF4-FFF2-40B4-BE49-F238E27FC236}">
                <a16:creationId xmlns:a16="http://schemas.microsoft.com/office/drawing/2014/main" id="{5F0622C4-181A-409D-8EFA-86097FD55F68}"/>
              </a:ext>
            </a:extLst>
          </p:cNvPr>
          <p:cNvSpPr>
            <a:spLocks noGrp="1"/>
          </p:cNvSpPr>
          <p:nvPr>
            <p:ph type="body" sz="quarter" idx="17" hasCustomPrompt="1"/>
          </p:nvPr>
        </p:nvSpPr>
        <p:spPr>
          <a:xfrm>
            <a:off x="3155938" y="2018559"/>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S</a:t>
            </a:r>
          </a:p>
        </p:txBody>
      </p:sp>
      <p:sp>
        <p:nvSpPr>
          <p:cNvPr id="18" name="Text Placeholder 10">
            <a:extLst>
              <a:ext uri="{FF2B5EF4-FFF2-40B4-BE49-F238E27FC236}">
                <a16:creationId xmlns:a16="http://schemas.microsoft.com/office/drawing/2014/main" id="{23FD4005-3B75-49E4-8D0D-C161A346480F}"/>
              </a:ext>
            </a:extLst>
          </p:cNvPr>
          <p:cNvSpPr>
            <a:spLocks noGrp="1"/>
          </p:cNvSpPr>
          <p:nvPr>
            <p:ph type="body" sz="quarter" idx="18" hasCustomPrompt="1"/>
          </p:nvPr>
        </p:nvSpPr>
        <p:spPr>
          <a:xfrm>
            <a:off x="3683938" y="2018559"/>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D</a:t>
            </a:r>
          </a:p>
        </p:txBody>
      </p:sp>
      <p:sp>
        <p:nvSpPr>
          <p:cNvPr id="19" name="Text Placeholder 10">
            <a:extLst>
              <a:ext uri="{FF2B5EF4-FFF2-40B4-BE49-F238E27FC236}">
                <a16:creationId xmlns:a16="http://schemas.microsoft.com/office/drawing/2014/main" id="{82A53687-4BE7-434D-8915-B552C03D110D}"/>
              </a:ext>
            </a:extLst>
          </p:cNvPr>
          <p:cNvSpPr>
            <a:spLocks noGrp="1"/>
          </p:cNvSpPr>
          <p:nvPr>
            <p:ph type="body" sz="quarter" idx="19" hasCustomPrompt="1"/>
          </p:nvPr>
        </p:nvSpPr>
        <p:spPr>
          <a:xfrm>
            <a:off x="4375991" y="1568882"/>
            <a:ext cx="3600000" cy="360000"/>
          </a:xfrm>
          <a:prstGeom prst="rect">
            <a:avLst/>
          </a:prstGeom>
          <a:solidFill>
            <a:schemeClr val="accent3"/>
          </a:solidFill>
        </p:spPr>
        <p:txBody>
          <a:bodyPr lIns="360000" tIns="36000" rIns="0" bIns="36000" anchor="ctr"/>
          <a:lstStyle>
            <a:lvl1pPr marL="0" indent="0">
              <a:buNone/>
              <a:defRPr sz="1600" baseline="0">
                <a:solidFill>
                  <a:schemeClr val="bg1"/>
                </a:solidFill>
              </a:defRPr>
            </a:lvl1pPr>
          </a:lstStyle>
          <a:p>
            <a:pPr lvl="0"/>
            <a:r>
              <a:rPr lang="fr-FR"/>
              <a:t>2ème semaine</a:t>
            </a:r>
          </a:p>
        </p:txBody>
      </p:sp>
      <p:sp>
        <p:nvSpPr>
          <p:cNvPr id="20" name="Text Placeholder 10">
            <a:extLst>
              <a:ext uri="{FF2B5EF4-FFF2-40B4-BE49-F238E27FC236}">
                <a16:creationId xmlns:a16="http://schemas.microsoft.com/office/drawing/2014/main" id="{D2A871F8-2764-430F-B2CF-18BE7946B32F}"/>
              </a:ext>
            </a:extLst>
          </p:cNvPr>
          <p:cNvSpPr>
            <a:spLocks noGrp="1"/>
          </p:cNvSpPr>
          <p:nvPr>
            <p:ph type="body" sz="quarter" idx="20" hasCustomPrompt="1"/>
          </p:nvPr>
        </p:nvSpPr>
        <p:spPr>
          <a:xfrm>
            <a:off x="4375991" y="2018559"/>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L</a:t>
            </a:r>
          </a:p>
        </p:txBody>
      </p:sp>
      <p:sp>
        <p:nvSpPr>
          <p:cNvPr id="21" name="Text Placeholder 10">
            <a:extLst>
              <a:ext uri="{FF2B5EF4-FFF2-40B4-BE49-F238E27FC236}">
                <a16:creationId xmlns:a16="http://schemas.microsoft.com/office/drawing/2014/main" id="{4F72F3F1-D2A7-4780-9F62-29888BFD14CF}"/>
              </a:ext>
            </a:extLst>
          </p:cNvPr>
          <p:cNvSpPr>
            <a:spLocks noGrp="1"/>
          </p:cNvSpPr>
          <p:nvPr>
            <p:ph type="body" sz="quarter" idx="21" hasCustomPrompt="1"/>
          </p:nvPr>
        </p:nvSpPr>
        <p:spPr>
          <a:xfrm>
            <a:off x="4903991" y="2018559"/>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M</a:t>
            </a:r>
          </a:p>
        </p:txBody>
      </p:sp>
      <p:sp>
        <p:nvSpPr>
          <p:cNvPr id="22" name="Text Placeholder 10">
            <a:extLst>
              <a:ext uri="{FF2B5EF4-FFF2-40B4-BE49-F238E27FC236}">
                <a16:creationId xmlns:a16="http://schemas.microsoft.com/office/drawing/2014/main" id="{4249A1E4-5B6C-45D5-A810-61F717EA658C}"/>
              </a:ext>
            </a:extLst>
          </p:cNvPr>
          <p:cNvSpPr>
            <a:spLocks noGrp="1"/>
          </p:cNvSpPr>
          <p:nvPr>
            <p:ph type="body" sz="quarter" idx="22" hasCustomPrompt="1"/>
          </p:nvPr>
        </p:nvSpPr>
        <p:spPr>
          <a:xfrm>
            <a:off x="5431991" y="2018559"/>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M</a:t>
            </a:r>
          </a:p>
        </p:txBody>
      </p:sp>
      <p:sp>
        <p:nvSpPr>
          <p:cNvPr id="23" name="Text Placeholder 10">
            <a:extLst>
              <a:ext uri="{FF2B5EF4-FFF2-40B4-BE49-F238E27FC236}">
                <a16:creationId xmlns:a16="http://schemas.microsoft.com/office/drawing/2014/main" id="{7E2018B6-EF55-492F-9929-0965EF5BDED0}"/>
              </a:ext>
            </a:extLst>
          </p:cNvPr>
          <p:cNvSpPr>
            <a:spLocks noGrp="1"/>
          </p:cNvSpPr>
          <p:nvPr>
            <p:ph type="body" sz="quarter" idx="23" hasCustomPrompt="1"/>
          </p:nvPr>
        </p:nvSpPr>
        <p:spPr>
          <a:xfrm>
            <a:off x="5959991" y="2018559"/>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J</a:t>
            </a:r>
          </a:p>
        </p:txBody>
      </p:sp>
      <p:sp>
        <p:nvSpPr>
          <p:cNvPr id="24" name="Text Placeholder 10">
            <a:extLst>
              <a:ext uri="{FF2B5EF4-FFF2-40B4-BE49-F238E27FC236}">
                <a16:creationId xmlns:a16="http://schemas.microsoft.com/office/drawing/2014/main" id="{76518379-D62E-4754-97CF-79DACF4D9AA5}"/>
              </a:ext>
            </a:extLst>
          </p:cNvPr>
          <p:cNvSpPr>
            <a:spLocks noGrp="1"/>
          </p:cNvSpPr>
          <p:nvPr>
            <p:ph type="body" sz="quarter" idx="24" hasCustomPrompt="1"/>
          </p:nvPr>
        </p:nvSpPr>
        <p:spPr>
          <a:xfrm>
            <a:off x="6487991" y="2018559"/>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V</a:t>
            </a:r>
          </a:p>
        </p:txBody>
      </p:sp>
      <p:sp>
        <p:nvSpPr>
          <p:cNvPr id="25" name="Text Placeholder 10">
            <a:extLst>
              <a:ext uri="{FF2B5EF4-FFF2-40B4-BE49-F238E27FC236}">
                <a16:creationId xmlns:a16="http://schemas.microsoft.com/office/drawing/2014/main" id="{4B110945-63EB-4E22-916C-566DD5AFA107}"/>
              </a:ext>
            </a:extLst>
          </p:cNvPr>
          <p:cNvSpPr>
            <a:spLocks noGrp="1"/>
          </p:cNvSpPr>
          <p:nvPr>
            <p:ph type="body" sz="quarter" idx="25" hasCustomPrompt="1"/>
          </p:nvPr>
        </p:nvSpPr>
        <p:spPr>
          <a:xfrm>
            <a:off x="7015991" y="2018559"/>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S</a:t>
            </a:r>
          </a:p>
        </p:txBody>
      </p:sp>
      <p:sp>
        <p:nvSpPr>
          <p:cNvPr id="26" name="Text Placeholder 10">
            <a:extLst>
              <a:ext uri="{FF2B5EF4-FFF2-40B4-BE49-F238E27FC236}">
                <a16:creationId xmlns:a16="http://schemas.microsoft.com/office/drawing/2014/main" id="{187C66EE-48F4-4C0E-8CC5-2C17CBA0724D}"/>
              </a:ext>
            </a:extLst>
          </p:cNvPr>
          <p:cNvSpPr>
            <a:spLocks noGrp="1"/>
          </p:cNvSpPr>
          <p:nvPr>
            <p:ph type="body" sz="quarter" idx="26" hasCustomPrompt="1"/>
          </p:nvPr>
        </p:nvSpPr>
        <p:spPr>
          <a:xfrm>
            <a:off x="7543991" y="2018559"/>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D</a:t>
            </a:r>
          </a:p>
        </p:txBody>
      </p:sp>
      <p:sp>
        <p:nvSpPr>
          <p:cNvPr id="27" name="Text Placeholder 10">
            <a:extLst>
              <a:ext uri="{FF2B5EF4-FFF2-40B4-BE49-F238E27FC236}">
                <a16:creationId xmlns:a16="http://schemas.microsoft.com/office/drawing/2014/main" id="{277E1D95-F78A-4AD3-B7C9-F416AC25772B}"/>
              </a:ext>
            </a:extLst>
          </p:cNvPr>
          <p:cNvSpPr>
            <a:spLocks noGrp="1"/>
          </p:cNvSpPr>
          <p:nvPr>
            <p:ph type="body" sz="quarter" idx="27" hasCustomPrompt="1"/>
          </p:nvPr>
        </p:nvSpPr>
        <p:spPr>
          <a:xfrm>
            <a:off x="4375991" y="4057840"/>
            <a:ext cx="3600000" cy="360000"/>
          </a:xfrm>
          <a:prstGeom prst="rect">
            <a:avLst/>
          </a:prstGeom>
          <a:solidFill>
            <a:schemeClr val="accent2"/>
          </a:solidFill>
        </p:spPr>
        <p:txBody>
          <a:bodyPr lIns="360000" tIns="36000" rIns="0" bIns="36000" anchor="ctr"/>
          <a:lstStyle>
            <a:lvl1pPr marL="0" indent="0">
              <a:buNone/>
              <a:defRPr sz="1600" baseline="0">
                <a:solidFill>
                  <a:schemeClr val="bg1"/>
                </a:solidFill>
              </a:defRPr>
            </a:lvl1pPr>
          </a:lstStyle>
          <a:p>
            <a:pPr lvl="0"/>
            <a:r>
              <a:rPr lang="fr-FR"/>
              <a:t>3ème semaine</a:t>
            </a:r>
          </a:p>
        </p:txBody>
      </p:sp>
      <p:sp>
        <p:nvSpPr>
          <p:cNvPr id="28" name="Text Placeholder 10">
            <a:extLst>
              <a:ext uri="{FF2B5EF4-FFF2-40B4-BE49-F238E27FC236}">
                <a16:creationId xmlns:a16="http://schemas.microsoft.com/office/drawing/2014/main" id="{A7A6B61B-9A07-4072-9786-E33F6303ABA5}"/>
              </a:ext>
            </a:extLst>
          </p:cNvPr>
          <p:cNvSpPr>
            <a:spLocks noGrp="1"/>
          </p:cNvSpPr>
          <p:nvPr>
            <p:ph type="body" sz="quarter" idx="28" hasCustomPrompt="1"/>
          </p:nvPr>
        </p:nvSpPr>
        <p:spPr>
          <a:xfrm>
            <a:off x="4375991" y="4507517"/>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L</a:t>
            </a:r>
          </a:p>
        </p:txBody>
      </p:sp>
      <p:sp>
        <p:nvSpPr>
          <p:cNvPr id="29" name="Text Placeholder 10">
            <a:extLst>
              <a:ext uri="{FF2B5EF4-FFF2-40B4-BE49-F238E27FC236}">
                <a16:creationId xmlns:a16="http://schemas.microsoft.com/office/drawing/2014/main" id="{E6F691E3-E980-44D2-AC40-FFD19E678305}"/>
              </a:ext>
            </a:extLst>
          </p:cNvPr>
          <p:cNvSpPr>
            <a:spLocks noGrp="1"/>
          </p:cNvSpPr>
          <p:nvPr>
            <p:ph type="body" sz="quarter" idx="29" hasCustomPrompt="1"/>
          </p:nvPr>
        </p:nvSpPr>
        <p:spPr>
          <a:xfrm>
            <a:off x="4903991" y="4507517"/>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M</a:t>
            </a:r>
          </a:p>
        </p:txBody>
      </p:sp>
      <p:sp>
        <p:nvSpPr>
          <p:cNvPr id="30" name="Text Placeholder 10">
            <a:extLst>
              <a:ext uri="{FF2B5EF4-FFF2-40B4-BE49-F238E27FC236}">
                <a16:creationId xmlns:a16="http://schemas.microsoft.com/office/drawing/2014/main" id="{1CB12C3A-C043-4E9C-96D0-B8DAFBCF437A}"/>
              </a:ext>
            </a:extLst>
          </p:cNvPr>
          <p:cNvSpPr>
            <a:spLocks noGrp="1"/>
          </p:cNvSpPr>
          <p:nvPr>
            <p:ph type="body" sz="quarter" idx="30" hasCustomPrompt="1"/>
          </p:nvPr>
        </p:nvSpPr>
        <p:spPr>
          <a:xfrm>
            <a:off x="5431991" y="4507517"/>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M</a:t>
            </a:r>
          </a:p>
        </p:txBody>
      </p:sp>
      <p:sp>
        <p:nvSpPr>
          <p:cNvPr id="31" name="Text Placeholder 10">
            <a:extLst>
              <a:ext uri="{FF2B5EF4-FFF2-40B4-BE49-F238E27FC236}">
                <a16:creationId xmlns:a16="http://schemas.microsoft.com/office/drawing/2014/main" id="{7650ED08-D444-4BEA-8572-963A88E67312}"/>
              </a:ext>
            </a:extLst>
          </p:cNvPr>
          <p:cNvSpPr>
            <a:spLocks noGrp="1"/>
          </p:cNvSpPr>
          <p:nvPr>
            <p:ph type="body" sz="quarter" idx="31" hasCustomPrompt="1"/>
          </p:nvPr>
        </p:nvSpPr>
        <p:spPr>
          <a:xfrm>
            <a:off x="5959991" y="4507517"/>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J</a:t>
            </a:r>
          </a:p>
        </p:txBody>
      </p:sp>
      <p:sp>
        <p:nvSpPr>
          <p:cNvPr id="32" name="Text Placeholder 10">
            <a:extLst>
              <a:ext uri="{FF2B5EF4-FFF2-40B4-BE49-F238E27FC236}">
                <a16:creationId xmlns:a16="http://schemas.microsoft.com/office/drawing/2014/main" id="{9EBF6C90-FB21-4AF9-88ED-E707311F2829}"/>
              </a:ext>
            </a:extLst>
          </p:cNvPr>
          <p:cNvSpPr>
            <a:spLocks noGrp="1"/>
          </p:cNvSpPr>
          <p:nvPr>
            <p:ph type="body" sz="quarter" idx="32" hasCustomPrompt="1"/>
          </p:nvPr>
        </p:nvSpPr>
        <p:spPr>
          <a:xfrm>
            <a:off x="6487991" y="4507517"/>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V</a:t>
            </a:r>
          </a:p>
        </p:txBody>
      </p:sp>
      <p:sp>
        <p:nvSpPr>
          <p:cNvPr id="33" name="Text Placeholder 10">
            <a:extLst>
              <a:ext uri="{FF2B5EF4-FFF2-40B4-BE49-F238E27FC236}">
                <a16:creationId xmlns:a16="http://schemas.microsoft.com/office/drawing/2014/main" id="{9977DE6D-87CF-4DED-A1DF-CFC95AD7647D}"/>
              </a:ext>
            </a:extLst>
          </p:cNvPr>
          <p:cNvSpPr>
            <a:spLocks noGrp="1"/>
          </p:cNvSpPr>
          <p:nvPr>
            <p:ph type="body" sz="quarter" idx="33" hasCustomPrompt="1"/>
          </p:nvPr>
        </p:nvSpPr>
        <p:spPr>
          <a:xfrm>
            <a:off x="7015991" y="4507517"/>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S</a:t>
            </a:r>
          </a:p>
        </p:txBody>
      </p:sp>
      <p:sp>
        <p:nvSpPr>
          <p:cNvPr id="34" name="Text Placeholder 10">
            <a:extLst>
              <a:ext uri="{FF2B5EF4-FFF2-40B4-BE49-F238E27FC236}">
                <a16:creationId xmlns:a16="http://schemas.microsoft.com/office/drawing/2014/main" id="{D92A1E86-8C8C-4390-A6D7-AFD204EEA759}"/>
              </a:ext>
            </a:extLst>
          </p:cNvPr>
          <p:cNvSpPr>
            <a:spLocks noGrp="1"/>
          </p:cNvSpPr>
          <p:nvPr>
            <p:ph type="body" sz="quarter" idx="34" hasCustomPrompt="1"/>
          </p:nvPr>
        </p:nvSpPr>
        <p:spPr>
          <a:xfrm>
            <a:off x="7543991" y="4507517"/>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D</a:t>
            </a:r>
          </a:p>
        </p:txBody>
      </p:sp>
      <p:sp>
        <p:nvSpPr>
          <p:cNvPr id="35" name="Text Placeholder 10">
            <a:extLst>
              <a:ext uri="{FF2B5EF4-FFF2-40B4-BE49-F238E27FC236}">
                <a16:creationId xmlns:a16="http://schemas.microsoft.com/office/drawing/2014/main" id="{13242D96-D639-464E-87DF-EF82CBDBEC66}"/>
              </a:ext>
            </a:extLst>
          </p:cNvPr>
          <p:cNvSpPr>
            <a:spLocks noGrp="1"/>
          </p:cNvSpPr>
          <p:nvPr>
            <p:ph type="body" sz="quarter" idx="35" hasCustomPrompt="1"/>
          </p:nvPr>
        </p:nvSpPr>
        <p:spPr>
          <a:xfrm>
            <a:off x="8215783" y="4057840"/>
            <a:ext cx="3600000" cy="360000"/>
          </a:xfrm>
          <a:prstGeom prst="rect">
            <a:avLst/>
          </a:prstGeom>
          <a:solidFill>
            <a:schemeClr val="accent5"/>
          </a:solidFill>
        </p:spPr>
        <p:txBody>
          <a:bodyPr lIns="360000" tIns="36000" rIns="0" bIns="36000" anchor="ctr"/>
          <a:lstStyle>
            <a:lvl1pPr marL="0" indent="0">
              <a:buNone/>
              <a:defRPr sz="1600" baseline="0">
                <a:solidFill>
                  <a:schemeClr val="bg1"/>
                </a:solidFill>
              </a:defRPr>
            </a:lvl1pPr>
          </a:lstStyle>
          <a:p>
            <a:pPr lvl="0"/>
            <a:r>
              <a:rPr lang="fr-FR"/>
              <a:t>4ème semaine</a:t>
            </a:r>
          </a:p>
        </p:txBody>
      </p:sp>
      <p:sp>
        <p:nvSpPr>
          <p:cNvPr id="36" name="Text Placeholder 10">
            <a:extLst>
              <a:ext uri="{FF2B5EF4-FFF2-40B4-BE49-F238E27FC236}">
                <a16:creationId xmlns:a16="http://schemas.microsoft.com/office/drawing/2014/main" id="{6E848FA2-82F1-486F-B0CC-A3FAF2A02F7F}"/>
              </a:ext>
            </a:extLst>
          </p:cNvPr>
          <p:cNvSpPr>
            <a:spLocks noGrp="1"/>
          </p:cNvSpPr>
          <p:nvPr>
            <p:ph type="body" sz="quarter" idx="36" hasCustomPrompt="1"/>
          </p:nvPr>
        </p:nvSpPr>
        <p:spPr>
          <a:xfrm>
            <a:off x="8215783" y="4507517"/>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L</a:t>
            </a:r>
          </a:p>
        </p:txBody>
      </p:sp>
      <p:sp>
        <p:nvSpPr>
          <p:cNvPr id="37" name="Text Placeholder 10">
            <a:extLst>
              <a:ext uri="{FF2B5EF4-FFF2-40B4-BE49-F238E27FC236}">
                <a16:creationId xmlns:a16="http://schemas.microsoft.com/office/drawing/2014/main" id="{1B280D61-5511-46FD-B60A-7234E7D402B9}"/>
              </a:ext>
            </a:extLst>
          </p:cNvPr>
          <p:cNvSpPr>
            <a:spLocks noGrp="1"/>
          </p:cNvSpPr>
          <p:nvPr>
            <p:ph type="body" sz="quarter" idx="37" hasCustomPrompt="1"/>
          </p:nvPr>
        </p:nvSpPr>
        <p:spPr>
          <a:xfrm>
            <a:off x="8743783" y="4507517"/>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M</a:t>
            </a:r>
          </a:p>
        </p:txBody>
      </p:sp>
      <p:sp>
        <p:nvSpPr>
          <p:cNvPr id="38" name="Text Placeholder 10">
            <a:extLst>
              <a:ext uri="{FF2B5EF4-FFF2-40B4-BE49-F238E27FC236}">
                <a16:creationId xmlns:a16="http://schemas.microsoft.com/office/drawing/2014/main" id="{FB6DEB9A-37BC-4EF7-9CC1-A5E2668BDA65}"/>
              </a:ext>
            </a:extLst>
          </p:cNvPr>
          <p:cNvSpPr>
            <a:spLocks noGrp="1"/>
          </p:cNvSpPr>
          <p:nvPr>
            <p:ph type="body" sz="quarter" idx="38" hasCustomPrompt="1"/>
          </p:nvPr>
        </p:nvSpPr>
        <p:spPr>
          <a:xfrm>
            <a:off x="9271783" y="4507517"/>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M</a:t>
            </a:r>
          </a:p>
        </p:txBody>
      </p:sp>
      <p:sp>
        <p:nvSpPr>
          <p:cNvPr id="39" name="Text Placeholder 10">
            <a:extLst>
              <a:ext uri="{FF2B5EF4-FFF2-40B4-BE49-F238E27FC236}">
                <a16:creationId xmlns:a16="http://schemas.microsoft.com/office/drawing/2014/main" id="{D5714C91-6FC5-4BAD-A8CF-7CCBCA3C4EEA}"/>
              </a:ext>
            </a:extLst>
          </p:cNvPr>
          <p:cNvSpPr>
            <a:spLocks noGrp="1"/>
          </p:cNvSpPr>
          <p:nvPr>
            <p:ph type="body" sz="quarter" idx="39" hasCustomPrompt="1"/>
          </p:nvPr>
        </p:nvSpPr>
        <p:spPr>
          <a:xfrm>
            <a:off x="9799783" y="4507517"/>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J</a:t>
            </a:r>
          </a:p>
        </p:txBody>
      </p:sp>
      <p:sp>
        <p:nvSpPr>
          <p:cNvPr id="40" name="Text Placeholder 10">
            <a:extLst>
              <a:ext uri="{FF2B5EF4-FFF2-40B4-BE49-F238E27FC236}">
                <a16:creationId xmlns:a16="http://schemas.microsoft.com/office/drawing/2014/main" id="{AB505E0F-CECD-4043-B3FB-F22A35A964F9}"/>
              </a:ext>
            </a:extLst>
          </p:cNvPr>
          <p:cNvSpPr>
            <a:spLocks noGrp="1"/>
          </p:cNvSpPr>
          <p:nvPr>
            <p:ph type="body" sz="quarter" idx="40" hasCustomPrompt="1"/>
          </p:nvPr>
        </p:nvSpPr>
        <p:spPr>
          <a:xfrm>
            <a:off x="10327783" y="4507517"/>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V</a:t>
            </a:r>
          </a:p>
        </p:txBody>
      </p:sp>
      <p:sp>
        <p:nvSpPr>
          <p:cNvPr id="41" name="Text Placeholder 10">
            <a:extLst>
              <a:ext uri="{FF2B5EF4-FFF2-40B4-BE49-F238E27FC236}">
                <a16:creationId xmlns:a16="http://schemas.microsoft.com/office/drawing/2014/main" id="{131C4087-2FCF-47ED-AF92-F08E96F954B8}"/>
              </a:ext>
            </a:extLst>
          </p:cNvPr>
          <p:cNvSpPr>
            <a:spLocks noGrp="1"/>
          </p:cNvSpPr>
          <p:nvPr>
            <p:ph type="body" sz="quarter" idx="41" hasCustomPrompt="1"/>
          </p:nvPr>
        </p:nvSpPr>
        <p:spPr>
          <a:xfrm>
            <a:off x="10855783" y="4507517"/>
            <a:ext cx="432000" cy="432000"/>
          </a:xfrm>
          <a:prstGeom prst="rect">
            <a:avLst/>
          </a:prstGeom>
          <a:solidFill>
            <a:schemeClr val="tx2"/>
          </a:solidFill>
        </p:spPr>
        <p:txBody>
          <a:bodyPr lIns="0" tIns="36000" rIns="0" bIns="0" anchor="ctr"/>
          <a:lstStyle>
            <a:lvl1pPr marL="0" indent="0" algn="ctr">
              <a:buNone/>
              <a:defRPr sz="1400">
                <a:solidFill>
                  <a:schemeClr val="bg1"/>
                </a:solidFill>
              </a:defRPr>
            </a:lvl1pPr>
          </a:lstStyle>
          <a:p>
            <a:pPr lvl="0"/>
            <a:r>
              <a:rPr lang="fr-FR"/>
              <a:t>S</a:t>
            </a:r>
          </a:p>
        </p:txBody>
      </p:sp>
      <p:sp>
        <p:nvSpPr>
          <p:cNvPr id="42" name="Text Placeholder 10">
            <a:extLst>
              <a:ext uri="{FF2B5EF4-FFF2-40B4-BE49-F238E27FC236}">
                <a16:creationId xmlns:a16="http://schemas.microsoft.com/office/drawing/2014/main" id="{62F6955C-2CC9-478D-8EDB-1743852A3EC4}"/>
              </a:ext>
            </a:extLst>
          </p:cNvPr>
          <p:cNvSpPr>
            <a:spLocks noGrp="1"/>
          </p:cNvSpPr>
          <p:nvPr>
            <p:ph type="body" sz="quarter" idx="42" hasCustomPrompt="1"/>
          </p:nvPr>
        </p:nvSpPr>
        <p:spPr>
          <a:xfrm>
            <a:off x="11383783" y="4507517"/>
            <a:ext cx="432000" cy="432000"/>
          </a:xfrm>
          <a:prstGeom prst="rect">
            <a:avLst/>
          </a:prstGeom>
          <a:solidFill>
            <a:schemeClr val="tx2">
              <a:lumMod val="75000"/>
            </a:schemeClr>
          </a:solidFill>
        </p:spPr>
        <p:txBody>
          <a:bodyPr lIns="0" tIns="36000" rIns="0" bIns="0" anchor="ctr"/>
          <a:lstStyle>
            <a:lvl1pPr marL="0" indent="0" algn="ctr">
              <a:buNone/>
              <a:defRPr sz="1400">
                <a:solidFill>
                  <a:schemeClr val="bg1"/>
                </a:solidFill>
              </a:defRPr>
            </a:lvl1pPr>
          </a:lstStyle>
          <a:p>
            <a:pPr lvl="0"/>
            <a:r>
              <a:rPr lang="fr-FR"/>
              <a:t>D</a:t>
            </a:r>
          </a:p>
        </p:txBody>
      </p:sp>
      <p:sp>
        <p:nvSpPr>
          <p:cNvPr id="48" name="Text Placeholder 47">
            <a:extLst>
              <a:ext uri="{FF2B5EF4-FFF2-40B4-BE49-F238E27FC236}">
                <a16:creationId xmlns:a16="http://schemas.microsoft.com/office/drawing/2014/main" id="{F3AF9AA2-BF64-4DC8-92DA-C8EE3E5375B9}"/>
              </a:ext>
            </a:extLst>
          </p:cNvPr>
          <p:cNvSpPr>
            <a:spLocks noGrp="1"/>
          </p:cNvSpPr>
          <p:nvPr>
            <p:ph type="body" sz="quarter" idx="43"/>
          </p:nvPr>
        </p:nvSpPr>
        <p:spPr>
          <a:xfrm>
            <a:off x="727132" y="2926560"/>
            <a:ext cx="2260486" cy="527050"/>
          </a:xfrm>
          <a:prstGeom prst="rect">
            <a:avLst/>
          </a:prstGeom>
        </p:spPr>
        <p:txBody>
          <a:bodyPr lIns="0" tIns="0" rIns="0" bIns="0"/>
          <a:lstStyle>
            <a:lvl1pPr marL="0" indent="0">
              <a:lnSpc>
                <a:spcPct val="120000"/>
              </a:lnSpc>
              <a:spcBef>
                <a:spcPts val="0"/>
              </a:spcBef>
              <a:buNone/>
              <a:defRPr sz="1200" b="0">
                <a:solidFill>
                  <a:schemeClr val="tx1">
                    <a:lumMod val="75000"/>
                    <a:lumOff val="25000"/>
                  </a:schemeClr>
                </a:solidFill>
              </a:defRPr>
            </a:lvl1pPr>
          </a:lstStyle>
          <a:p>
            <a:pPr lvl="0"/>
            <a:endParaRPr lang="fr-FR"/>
          </a:p>
        </p:txBody>
      </p:sp>
      <p:sp>
        <p:nvSpPr>
          <p:cNvPr id="52" name="Text Placeholder 51">
            <a:extLst>
              <a:ext uri="{FF2B5EF4-FFF2-40B4-BE49-F238E27FC236}">
                <a16:creationId xmlns:a16="http://schemas.microsoft.com/office/drawing/2014/main" id="{FBC0C090-ADDA-4697-A6A5-DFE689D53DFD}"/>
              </a:ext>
            </a:extLst>
          </p:cNvPr>
          <p:cNvSpPr>
            <a:spLocks noGrp="1"/>
          </p:cNvSpPr>
          <p:nvPr>
            <p:ph type="body" sz="quarter" idx="44" hasCustomPrompt="1"/>
          </p:nvPr>
        </p:nvSpPr>
        <p:spPr>
          <a:xfrm rot="16200000">
            <a:off x="-1980945" y="3350505"/>
            <a:ext cx="4473226" cy="144004"/>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44" name="Image 43">
            <a:extLst>
              <a:ext uri="{FF2B5EF4-FFF2-40B4-BE49-F238E27FC236}">
                <a16:creationId xmlns:a16="http://schemas.microsoft.com/office/drawing/2014/main" id="{38D3FDC7-4E75-4C04-91F5-4EE4267AB3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3229430053"/>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2_Plannin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4A57048-7DBA-483F-A15A-FC000D06405D}"/>
              </a:ext>
            </a:extLst>
          </p:cNvPr>
          <p:cNvSpPr/>
          <p:nvPr userDrawn="1"/>
        </p:nvSpPr>
        <p:spPr>
          <a:xfrm>
            <a:off x="911225" y="1710799"/>
            <a:ext cx="10496484" cy="4460264"/>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Picture 2" descr="A picture containing drawing&#10;&#10;Description automatically generated">
            <a:extLst>
              <a:ext uri="{FF2B5EF4-FFF2-40B4-BE49-F238E27FC236}">
                <a16:creationId xmlns:a16="http://schemas.microsoft.com/office/drawing/2014/main" id="{DB6B8515-8C5E-4B8D-A955-51C267B3C6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5938" y="792551"/>
            <a:ext cx="216701" cy="180000"/>
          </a:xfrm>
          <a:prstGeom prst="rect">
            <a:avLst/>
          </a:prstGeom>
        </p:spPr>
      </p:pic>
      <p:cxnSp>
        <p:nvCxnSpPr>
          <p:cNvPr id="4" name="Straight Connector 3">
            <a:extLst>
              <a:ext uri="{FF2B5EF4-FFF2-40B4-BE49-F238E27FC236}">
                <a16:creationId xmlns:a16="http://schemas.microsoft.com/office/drawing/2014/main" id="{5A08116A-18FE-43C4-95EC-156F93522AA2}"/>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55F65F3-ADFD-47AB-B8BE-E6ED96536F43}"/>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6" name="Text Placeholder 8">
            <a:extLst>
              <a:ext uri="{FF2B5EF4-FFF2-40B4-BE49-F238E27FC236}">
                <a16:creationId xmlns:a16="http://schemas.microsoft.com/office/drawing/2014/main" id="{F56262C3-0B2E-4C6E-AF90-6C8AEF88E3F2}"/>
              </a:ext>
            </a:extLst>
          </p:cNvPr>
          <p:cNvSpPr>
            <a:spLocks noGrp="1"/>
          </p:cNvSpPr>
          <p:nvPr>
            <p:ph type="body" sz="quarter" idx="10"/>
          </p:nvPr>
        </p:nvSpPr>
        <p:spPr>
          <a:xfrm>
            <a:off x="911225"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7" name="Text Placeholder 51">
            <a:extLst>
              <a:ext uri="{FF2B5EF4-FFF2-40B4-BE49-F238E27FC236}">
                <a16:creationId xmlns:a16="http://schemas.microsoft.com/office/drawing/2014/main" id="{AA34D3A7-C031-4FEF-B81F-2304B1C69500}"/>
              </a:ext>
            </a:extLst>
          </p:cNvPr>
          <p:cNvSpPr>
            <a:spLocks noGrp="1"/>
          </p:cNvSpPr>
          <p:nvPr>
            <p:ph type="body" sz="quarter" idx="44" hasCustomPrompt="1"/>
          </p:nvPr>
        </p:nvSpPr>
        <p:spPr>
          <a:xfrm rot="16200000">
            <a:off x="-1980945" y="3350505"/>
            <a:ext cx="4473226" cy="144004"/>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sp>
        <p:nvSpPr>
          <p:cNvPr id="12" name="Text Placeholder 11">
            <a:extLst>
              <a:ext uri="{FF2B5EF4-FFF2-40B4-BE49-F238E27FC236}">
                <a16:creationId xmlns:a16="http://schemas.microsoft.com/office/drawing/2014/main" id="{EA332710-BA19-418F-8964-4AE130650E3D}"/>
              </a:ext>
            </a:extLst>
          </p:cNvPr>
          <p:cNvSpPr>
            <a:spLocks noGrp="1"/>
          </p:cNvSpPr>
          <p:nvPr>
            <p:ph type="body" sz="quarter" idx="45" hasCustomPrompt="1"/>
          </p:nvPr>
        </p:nvSpPr>
        <p:spPr>
          <a:xfrm>
            <a:off x="911225" y="1710799"/>
            <a:ext cx="1252538" cy="1023887"/>
          </a:xfrm>
          <a:prstGeom prst="rect">
            <a:avLst/>
          </a:prstGeom>
          <a:solidFill>
            <a:schemeClr val="accent1"/>
          </a:solidFill>
        </p:spPr>
        <p:txBody>
          <a:bodyPr lIns="0" tIns="0" rIns="0" bIns="0" anchor="ctr"/>
          <a:lstStyle>
            <a:lvl1pPr marL="0" indent="0" algn="ctr">
              <a:buNone/>
              <a:defRPr sz="1400" b="1">
                <a:solidFill>
                  <a:schemeClr val="bg1"/>
                </a:solidFill>
              </a:defRPr>
            </a:lvl1pPr>
          </a:lstStyle>
          <a:p>
            <a:pPr lvl="0"/>
            <a:r>
              <a:rPr lang="fr-FR"/>
              <a:t>Nom </a:t>
            </a:r>
            <a:br>
              <a:rPr lang="fr-FR"/>
            </a:br>
            <a:r>
              <a:rPr lang="fr-FR"/>
              <a:t>de Pôle</a:t>
            </a:r>
          </a:p>
        </p:txBody>
      </p:sp>
      <p:sp>
        <p:nvSpPr>
          <p:cNvPr id="13" name="Text Placeholder 11">
            <a:extLst>
              <a:ext uri="{FF2B5EF4-FFF2-40B4-BE49-F238E27FC236}">
                <a16:creationId xmlns:a16="http://schemas.microsoft.com/office/drawing/2014/main" id="{3929137A-A57F-4961-A8D1-08AF4A6BDFE9}"/>
              </a:ext>
            </a:extLst>
          </p:cNvPr>
          <p:cNvSpPr>
            <a:spLocks noGrp="1"/>
          </p:cNvSpPr>
          <p:nvPr>
            <p:ph type="body" sz="quarter" idx="46" hasCustomPrompt="1"/>
          </p:nvPr>
        </p:nvSpPr>
        <p:spPr>
          <a:xfrm>
            <a:off x="911225" y="2856558"/>
            <a:ext cx="1252538" cy="1023887"/>
          </a:xfrm>
          <a:prstGeom prst="rect">
            <a:avLst/>
          </a:prstGeom>
          <a:solidFill>
            <a:schemeClr val="accent3"/>
          </a:solidFill>
        </p:spPr>
        <p:txBody>
          <a:bodyPr lIns="0" tIns="0" rIns="0" bIns="0" anchor="ctr"/>
          <a:lstStyle>
            <a:lvl1pPr marL="0" indent="0" algn="ctr">
              <a:buNone/>
              <a:defRPr sz="1400" b="1">
                <a:solidFill>
                  <a:schemeClr val="bg1"/>
                </a:solidFill>
              </a:defRPr>
            </a:lvl1pPr>
          </a:lstStyle>
          <a:p>
            <a:pPr lvl="0"/>
            <a:r>
              <a:rPr lang="fr-FR"/>
              <a:t>Nom </a:t>
            </a:r>
            <a:br>
              <a:rPr lang="fr-FR"/>
            </a:br>
            <a:r>
              <a:rPr lang="fr-FR"/>
              <a:t>de Pôle</a:t>
            </a:r>
          </a:p>
        </p:txBody>
      </p:sp>
      <p:sp>
        <p:nvSpPr>
          <p:cNvPr id="14" name="Text Placeholder 11">
            <a:extLst>
              <a:ext uri="{FF2B5EF4-FFF2-40B4-BE49-F238E27FC236}">
                <a16:creationId xmlns:a16="http://schemas.microsoft.com/office/drawing/2014/main" id="{E536E69B-8A00-4DB1-82B1-AD3667C0F428}"/>
              </a:ext>
            </a:extLst>
          </p:cNvPr>
          <p:cNvSpPr>
            <a:spLocks noGrp="1"/>
          </p:cNvSpPr>
          <p:nvPr>
            <p:ph type="body" sz="quarter" idx="47" hasCustomPrompt="1"/>
          </p:nvPr>
        </p:nvSpPr>
        <p:spPr>
          <a:xfrm>
            <a:off x="911225" y="4002317"/>
            <a:ext cx="1252538" cy="1023887"/>
          </a:xfrm>
          <a:prstGeom prst="rect">
            <a:avLst/>
          </a:prstGeom>
          <a:solidFill>
            <a:schemeClr val="accent2"/>
          </a:solidFill>
        </p:spPr>
        <p:txBody>
          <a:bodyPr lIns="0" tIns="0" rIns="0" bIns="0" anchor="ctr"/>
          <a:lstStyle>
            <a:lvl1pPr marL="0" indent="0" algn="ctr">
              <a:buNone/>
              <a:defRPr sz="1400" b="1">
                <a:solidFill>
                  <a:schemeClr val="bg1"/>
                </a:solidFill>
              </a:defRPr>
            </a:lvl1pPr>
          </a:lstStyle>
          <a:p>
            <a:pPr lvl="0"/>
            <a:r>
              <a:rPr lang="fr-FR"/>
              <a:t>Nom </a:t>
            </a:r>
            <a:br>
              <a:rPr lang="fr-FR"/>
            </a:br>
            <a:r>
              <a:rPr lang="fr-FR"/>
              <a:t>de Pôle</a:t>
            </a:r>
          </a:p>
        </p:txBody>
      </p:sp>
      <p:sp>
        <p:nvSpPr>
          <p:cNvPr id="15" name="Text Placeholder 11">
            <a:extLst>
              <a:ext uri="{FF2B5EF4-FFF2-40B4-BE49-F238E27FC236}">
                <a16:creationId xmlns:a16="http://schemas.microsoft.com/office/drawing/2014/main" id="{F3F282B9-7875-4F46-AD9F-813A0255A2F2}"/>
              </a:ext>
            </a:extLst>
          </p:cNvPr>
          <p:cNvSpPr>
            <a:spLocks noGrp="1"/>
          </p:cNvSpPr>
          <p:nvPr>
            <p:ph type="body" sz="quarter" idx="48" hasCustomPrompt="1"/>
          </p:nvPr>
        </p:nvSpPr>
        <p:spPr>
          <a:xfrm>
            <a:off x="911225" y="5147176"/>
            <a:ext cx="1252538" cy="1023887"/>
          </a:xfrm>
          <a:prstGeom prst="rect">
            <a:avLst/>
          </a:prstGeom>
          <a:solidFill>
            <a:schemeClr val="accent4"/>
          </a:solidFill>
        </p:spPr>
        <p:txBody>
          <a:bodyPr lIns="0" tIns="0" rIns="0" bIns="0" anchor="ctr"/>
          <a:lstStyle>
            <a:lvl1pPr marL="0" indent="0" algn="ctr">
              <a:buNone/>
              <a:defRPr sz="1400" b="1">
                <a:solidFill>
                  <a:schemeClr val="bg1"/>
                </a:solidFill>
              </a:defRPr>
            </a:lvl1pPr>
          </a:lstStyle>
          <a:p>
            <a:pPr lvl="0"/>
            <a:r>
              <a:rPr lang="fr-FR"/>
              <a:t>Nom </a:t>
            </a:r>
            <a:br>
              <a:rPr lang="fr-FR"/>
            </a:br>
            <a:r>
              <a:rPr lang="fr-FR"/>
              <a:t>de Pôle</a:t>
            </a:r>
          </a:p>
        </p:txBody>
      </p:sp>
      <p:cxnSp>
        <p:nvCxnSpPr>
          <p:cNvPr id="19" name="Straight Connector 18">
            <a:extLst>
              <a:ext uri="{FF2B5EF4-FFF2-40B4-BE49-F238E27FC236}">
                <a16:creationId xmlns:a16="http://schemas.microsoft.com/office/drawing/2014/main" id="{2263BC80-EDF0-4749-99B2-BC1DCFD028D8}"/>
              </a:ext>
            </a:extLst>
          </p:cNvPr>
          <p:cNvCxnSpPr>
            <a:cxnSpLocks/>
          </p:cNvCxnSpPr>
          <p:nvPr userDrawn="1"/>
        </p:nvCxnSpPr>
        <p:spPr>
          <a:xfrm>
            <a:off x="3704421" y="1710799"/>
            <a:ext cx="0" cy="4464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9E0E70-F548-4F7B-BDA6-BECA01589F67}"/>
              </a:ext>
            </a:extLst>
          </p:cNvPr>
          <p:cNvCxnSpPr>
            <a:cxnSpLocks/>
          </p:cNvCxnSpPr>
          <p:nvPr userDrawn="1"/>
        </p:nvCxnSpPr>
        <p:spPr>
          <a:xfrm>
            <a:off x="5245079" y="1710799"/>
            <a:ext cx="0" cy="4464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3B24DB7-0F8B-479D-B732-E8E426700BF8}"/>
              </a:ext>
            </a:extLst>
          </p:cNvPr>
          <p:cNvCxnSpPr>
            <a:cxnSpLocks/>
          </p:cNvCxnSpPr>
          <p:nvPr userDrawn="1"/>
        </p:nvCxnSpPr>
        <p:spPr>
          <a:xfrm>
            <a:off x="6785737" y="1710799"/>
            <a:ext cx="0" cy="4464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AB0F4EC-17FD-4AD3-9214-DC9522949EAD}"/>
              </a:ext>
            </a:extLst>
          </p:cNvPr>
          <p:cNvCxnSpPr>
            <a:cxnSpLocks/>
          </p:cNvCxnSpPr>
          <p:nvPr userDrawn="1"/>
        </p:nvCxnSpPr>
        <p:spPr>
          <a:xfrm>
            <a:off x="8326395" y="1710799"/>
            <a:ext cx="0" cy="4464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C0A745A-D048-4E45-B1CD-9BC6D82D2BF1}"/>
              </a:ext>
            </a:extLst>
          </p:cNvPr>
          <p:cNvCxnSpPr>
            <a:cxnSpLocks/>
          </p:cNvCxnSpPr>
          <p:nvPr userDrawn="1"/>
        </p:nvCxnSpPr>
        <p:spPr>
          <a:xfrm>
            <a:off x="9867053" y="1710799"/>
            <a:ext cx="0" cy="4464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Text Placeholder 27">
            <a:extLst>
              <a:ext uri="{FF2B5EF4-FFF2-40B4-BE49-F238E27FC236}">
                <a16:creationId xmlns:a16="http://schemas.microsoft.com/office/drawing/2014/main" id="{C23CEC08-D0C4-4680-B5A6-6D6E7BAF1A9C}"/>
              </a:ext>
            </a:extLst>
          </p:cNvPr>
          <p:cNvSpPr>
            <a:spLocks noGrp="1"/>
          </p:cNvSpPr>
          <p:nvPr>
            <p:ph type="body" sz="quarter" idx="49" hasCustomPrompt="1"/>
          </p:nvPr>
        </p:nvSpPr>
        <p:spPr>
          <a:xfrm>
            <a:off x="2163763" y="1412255"/>
            <a:ext cx="1447800" cy="216000"/>
          </a:xfrm>
          <a:prstGeom prst="rect">
            <a:avLst/>
          </a:prstGeom>
        </p:spPr>
        <p:txBody>
          <a:bodyPr lIns="0" tIns="0" rIns="0" bIns="0" anchor="ctr"/>
          <a:lstStyle>
            <a:lvl1pPr marL="0" indent="0">
              <a:buNone/>
              <a:defRPr sz="1200">
                <a:solidFill>
                  <a:schemeClr val="tx1">
                    <a:lumMod val="75000"/>
                    <a:lumOff val="25000"/>
                  </a:schemeClr>
                </a:solidFill>
              </a:defRPr>
            </a:lvl1pPr>
          </a:lstStyle>
          <a:p>
            <a:pPr lvl="0"/>
            <a:r>
              <a:rPr lang="fr-FR"/>
              <a:t>Mois…</a:t>
            </a:r>
          </a:p>
        </p:txBody>
      </p:sp>
      <p:sp>
        <p:nvSpPr>
          <p:cNvPr id="29" name="Text Placeholder 27">
            <a:extLst>
              <a:ext uri="{FF2B5EF4-FFF2-40B4-BE49-F238E27FC236}">
                <a16:creationId xmlns:a16="http://schemas.microsoft.com/office/drawing/2014/main" id="{BC5A118C-9DBF-4AE8-AD3E-30FA0F712EE0}"/>
              </a:ext>
            </a:extLst>
          </p:cNvPr>
          <p:cNvSpPr>
            <a:spLocks noGrp="1"/>
          </p:cNvSpPr>
          <p:nvPr>
            <p:ph type="body" sz="quarter" idx="50" hasCustomPrompt="1"/>
          </p:nvPr>
        </p:nvSpPr>
        <p:spPr>
          <a:xfrm>
            <a:off x="3703432" y="1412255"/>
            <a:ext cx="1447800" cy="216000"/>
          </a:xfrm>
          <a:prstGeom prst="rect">
            <a:avLst/>
          </a:prstGeom>
        </p:spPr>
        <p:txBody>
          <a:bodyPr lIns="0" tIns="0" rIns="0" bIns="0"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Mois…</a:t>
            </a:r>
          </a:p>
        </p:txBody>
      </p:sp>
      <p:sp>
        <p:nvSpPr>
          <p:cNvPr id="30" name="Text Placeholder 27">
            <a:extLst>
              <a:ext uri="{FF2B5EF4-FFF2-40B4-BE49-F238E27FC236}">
                <a16:creationId xmlns:a16="http://schemas.microsoft.com/office/drawing/2014/main" id="{B54F0CA8-98CE-4CF0-B23C-F4C7BCADC7A9}"/>
              </a:ext>
            </a:extLst>
          </p:cNvPr>
          <p:cNvSpPr>
            <a:spLocks noGrp="1"/>
          </p:cNvSpPr>
          <p:nvPr>
            <p:ph type="body" sz="quarter" idx="51" hasCustomPrompt="1"/>
          </p:nvPr>
        </p:nvSpPr>
        <p:spPr>
          <a:xfrm>
            <a:off x="5243101" y="1412255"/>
            <a:ext cx="1447800" cy="216000"/>
          </a:xfrm>
          <a:prstGeom prst="rect">
            <a:avLst/>
          </a:prstGeom>
        </p:spPr>
        <p:txBody>
          <a:bodyPr lIns="0" tIns="0" rIns="0" bIns="0"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Mois…</a:t>
            </a:r>
          </a:p>
        </p:txBody>
      </p:sp>
      <p:sp>
        <p:nvSpPr>
          <p:cNvPr id="31" name="Text Placeholder 27">
            <a:extLst>
              <a:ext uri="{FF2B5EF4-FFF2-40B4-BE49-F238E27FC236}">
                <a16:creationId xmlns:a16="http://schemas.microsoft.com/office/drawing/2014/main" id="{AEC874A0-77F2-4D44-9E51-F6121D8E9666}"/>
              </a:ext>
            </a:extLst>
          </p:cNvPr>
          <p:cNvSpPr>
            <a:spLocks noGrp="1"/>
          </p:cNvSpPr>
          <p:nvPr>
            <p:ph type="body" sz="quarter" idx="52" hasCustomPrompt="1"/>
          </p:nvPr>
        </p:nvSpPr>
        <p:spPr>
          <a:xfrm>
            <a:off x="6782770" y="1412255"/>
            <a:ext cx="1447800" cy="216000"/>
          </a:xfrm>
          <a:prstGeom prst="rect">
            <a:avLst/>
          </a:prstGeom>
        </p:spPr>
        <p:txBody>
          <a:bodyPr lIns="0" tIns="0" rIns="0" bIns="0"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Mois…</a:t>
            </a:r>
          </a:p>
        </p:txBody>
      </p:sp>
      <p:sp>
        <p:nvSpPr>
          <p:cNvPr id="32" name="Text Placeholder 27">
            <a:extLst>
              <a:ext uri="{FF2B5EF4-FFF2-40B4-BE49-F238E27FC236}">
                <a16:creationId xmlns:a16="http://schemas.microsoft.com/office/drawing/2014/main" id="{D8CF8B48-320A-48E1-99BD-53015D87B6E5}"/>
              </a:ext>
            </a:extLst>
          </p:cNvPr>
          <p:cNvSpPr>
            <a:spLocks noGrp="1"/>
          </p:cNvSpPr>
          <p:nvPr>
            <p:ph type="body" sz="quarter" idx="53" hasCustomPrompt="1"/>
          </p:nvPr>
        </p:nvSpPr>
        <p:spPr>
          <a:xfrm>
            <a:off x="8322439" y="1412255"/>
            <a:ext cx="1447800" cy="216000"/>
          </a:xfrm>
          <a:prstGeom prst="rect">
            <a:avLst/>
          </a:prstGeom>
        </p:spPr>
        <p:txBody>
          <a:bodyPr lIns="0" tIns="0" rIns="0" bIns="0"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Mois…</a:t>
            </a:r>
          </a:p>
        </p:txBody>
      </p:sp>
      <p:sp>
        <p:nvSpPr>
          <p:cNvPr id="33" name="Text Placeholder 27">
            <a:extLst>
              <a:ext uri="{FF2B5EF4-FFF2-40B4-BE49-F238E27FC236}">
                <a16:creationId xmlns:a16="http://schemas.microsoft.com/office/drawing/2014/main" id="{B64209AB-A868-43CA-A669-DFEDDAFA29BA}"/>
              </a:ext>
            </a:extLst>
          </p:cNvPr>
          <p:cNvSpPr>
            <a:spLocks noGrp="1"/>
          </p:cNvSpPr>
          <p:nvPr>
            <p:ph type="body" sz="quarter" idx="54" hasCustomPrompt="1"/>
          </p:nvPr>
        </p:nvSpPr>
        <p:spPr>
          <a:xfrm>
            <a:off x="9862110" y="1412255"/>
            <a:ext cx="1447800" cy="216000"/>
          </a:xfrm>
          <a:prstGeom prst="rect">
            <a:avLst/>
          </a:prstGeom>
        </p:spPr>
        <p:txBody>
          <a:bodyPr lIns="0" tIns="0" rIns="0" bIns="0"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Mois…</a:t>
            </a:r>
          </a:p>
        </p:txBody>
      </p:sp>
      <p:sp>
        <p:nvSpPr>
          <p:cNvPr id="42" name="Text Placeholder 40">
            <a:extLst>
              <a:ext uri="{FF2B5EF4-FFF2-40B4-BE49-F238E27FC236}">
                <a16:creationId xmlns:a16="http://schemas.microsoft.com/office/drawing/2014/main" id="{38695F6B-6D72-4D59-9725-C8016B4238EC}"/>
              </a:ext>
            </a:extLst>
          </p:cNvPr>
          <p:cNvSpPr>
            <a:spLocks noGrp="1"/>
          </p:cNvSpPr>
          <p:nvPr>
            <p:ph type="body" sz="quarter" idx="56" hasCustomPrompt="1"/>
          </p:nvPr>
        </p:nvSpPr>
        <p:spPr>
          <a:xfrm>
            <a:off x="8721682" y="3121782"/>
            <a:ext cx="2373312" cy="447675"/>
          </a:xfrm>
          <a:prstGeom prst="rect">
            <a:avLst/>
          </a:prstGeom>
        </p:spPr>
        <p:txBody>
          <a:bodyPr lIns="0" tIns="0" rIns="0" bIns="0" anchor="ctr"/>
          <a:lstStyle>
            <a:lvl1pPr marL="0" indent="0">
              <a:buNone/>
              <a:defRPr sz="1200" b="1">
                <a:solidFill>
                  <a:schemeClr val="tx1">
                    <a:lumMod val="75000"/>
                    <a:lumOff val="25000"/>
                  </a:schemeClr>
                </a:solidFill>
              </a:defRPr>
            </a:lvl1pPr>
          </a:lstStyle>
          <a:p>
            <a:pPr lvl="0"/>
            <a:r>
              <a:rPr lang="fr-FR"/>
              <a:t>Texte</a:t>
            </a:r>
          </a:p>
        </p:txBody>
      </p:sp>
      <p:sp>
        <p:nvSpPr>
          <p:cNvPr id="27" name="Text Placeholder 40">
            <a:extLst>
              <a:ext uri="{FF2B5EF4-FFF2-40B4-BE49-F238E27FC236}">
                <a16:creationId xmlns:a16="http://schemas.microsoft.com/office/drawing/2014/main" id="{A3304AE3-70F7-44A2-915D-4605D7099FC6}"/>
              </a:ext>
            </a:extLst>
          </p:cNvPr>
          <p:cNvSpPr>
            <a:spLocks noGrp="1"/>
          </p:cNvSpPr>
          <p:nvPr>
            <p:ph type="body" sz="quarter" idx="58" hasCustomPrompt="1"/>
          </p:nvPr>
        </p:nvSpPr>
        <p:spPr>
          <a:xfrm>
            <a:off x="2627444" y="5486150"/>
            <a:ext cx="2373312" cy="345940"/>
          </a:xfrm>
          <a:prstGeom prst="homePlate">
            <a:avLst/>
          </a:prstGeom>
          <a:solidFill>
            <a:srgbClr val="FF7B00"/>
          </a:solidFill>
        </p:spPr>
        <p:txBody>
          <a:bodyPr lIns="180000" tIns="0" rIns="0" bIns="0" anchor="ctr"/>
          <a:lstStyle>
            <a:lvl1pPr marL="0" indent="0">
              <a:buNone/>
              <a:defRPr sz="1200" b="1">
                <a:solidFill>
                  <a:schemeClr val="bg1"/>
                </a:solidFill>
              </a:defRPr>
            </a:lvl1pPr>
          </a:lstStyle>
          <a:p>
            <a:pPr lvl="0"/>
            <a:r>
              <a:rPr lang="fr-FR"/>
              <a:t>Texte</a:t>
            </a:r>
          </a:p>
        </p:txBody>
      </p:sp>
      <p:sp>
        <p:nvSpPr>
          <p:cNvPr id="34" name="Text Placeholder 40">
            <a:extLst>
              <a:ext uri="{FF2B5EF4-FFF2-40B4-BE49-F238E27FC236}">
                <a16:creationId xmlns:a16="http://schemas.microsoft.com/office/drawing/2014/main" id="{56566F1A-083F-43B1-8090-C6CBED2FD6A6}"/>
              </a:ext>
            </a:extLst>
          </p:cNvPr>
          <p:cNvSpPr>
            <a:spLocks noGrp="1"/>
          </p:cNvSpPr>
          <p:nvPr>
            <p:ph type="body" sz="quarter" idx="59" hasCustomPrompt="1"/>
          </p:nvPr>
        </p:nvSpPr>
        <p:spPr>
          <a:xfrm>
            <a:off x="2627444" y="4341290"/>
            <a:ext cx="2373312" cy="345940"/>
          </a:xfrm>
          <a:prstGeom prst="homePlate">
            <a:avLst/>
          </a:prstGeom>
          <a:solidFill>
            <a:schemeClr val="accent2">
              <a:lumMod val="40000"/>
              <a:lumOff val="60000"/>
            </a:schemeClr>
          </a:solidFill>
        </p:spPr>
        <p:txBody>
          <a:bodyPr lIns="180000" tIns="0" rIns="0" bIns="0" anchor="ctr"/>
          <a:lstStyle>
            <a:lvl1pPr marL="0" indent="0">
              <a:buNone/>
              <a:defRPr sz="1200" b="1">
                <a:solidFill>
                  <a:schemeClr val="bg1"/>
                </a:solidFill>
              </a:defRPr>
            </a:lvl1pPr>
          </a:lstStyle>
          <a:p>
            <a:pPr lvl="0"/>
            <a:r>
              <a:rPr lang="fr-FR"/>
              <a:t>Texte</a:t>
            </a:r>
          </a:p>
        </p:txBody>
      </p:sp>
      <p:sp>
        <p:nvSpPr>
          <p:cNvPr id="35" name="Text Placeholder 40">
            <a:extLst>
              <a:ext uri="{FF2B5EF4-FFF2-40B4-BE49-F238E27FC236}">
                <a16:creationId xmlns:a16="http://schemas.microsoft.com/office/drawing/2014/main" id="{4425E710-6C22-4863-B4FB-6BEFB03C5D75}"/>
              </a:ext>
            </a:extLst>
          </p:cNvPr>
          <p:cNvSpPr>
            <a:spLocks noGrp="1"/>
          </p:cNvSpPr>
          <p:nvPr>
            <p:ph type="body" sz="quarter" idx="60" hasCustomPrompt="1"/>
          </p:nvPr>
        </p:nvSpPr>
        <p:spPr>
          <a:xfrm>
            <a:off x="2608879" y="3179154"/>
            <a:ext cx="2373312" cy="345940"/>
          </a:xfrm>
          <a:prstGeom prst="homePlate">
            <a:avLst/>
          </a:prstGeom>
          <a:solidFill>
            <a:schemeClr val="accent3">
              <a:lumMod val="40000"/>
              <a:lumOff val="60000"/>
            </a:schemeClr>
          </a:solidFill>
        </p:spPr>
        <p:txBody>
          <a:bodyPr lIns="180000" tIns="0" rIns="0" bIns="0" anchor="ctr"/>
          <a:lstStyle>
            <a:lvl1pPr marL="0" indent="0">
              <a:buNone/>
              <a:defRPr sz="1200" b="1">
                <a:solidFill>
                  <a:schemeClr val="tx1">
                    <a:lumMod val="50000"/>
                    <a:lumOff val="50000"/>
                  </a:schemeClr>
                </a:solidFill>
              </a:defRPr>
            </a:lvl1pPr>
          </a:lstStyle>
          <a:p>
            <a:pPr lvl="0"/>
            <a:r>
              <a:rPr lang="fr-FR"/>
              <a:t>Texte</a:t>
            </a:r>
          </a:p>
        </p:txBody>
      </p:sp>
      <p:sp>
        <p:nvSpPr>
          <p:cNvPr id="36" name="Text Placeholder 40">
            <a:extLst>
              <a:ext uri="{FF2B5EF4-FFF2-40B4-BE49-F238E27FC236}">
                <a16:creationId xmlns:a16="http://schemas.microsoft.com/office/drawing/2014/main" id="{C28D5B25-679B-4C72-B1DB-373B544E8DAF}"/>
              </a:ext>
            </a:extLst>
          </p:cNvPr>
          <p:cNvSpPr>
            <a:spLocks noGrp="1"/>
          </p:cNvSpPr>
          <p:nvPr>
            <p:ph type="body" sz="quarter" idx="61" hasCustomPrompt="1"/>
          </p:nvPr>
        </p:nvSpPr>
        <p:spPr>
          <a:xfrm>
            <a:off x="2608879" y="2049772"/>
            <a:ext cx="2373312" cy="345940"/>
          </a:xfrm>
          <a:prstGeom prst="homePlate">
            <a:avLst/>
          </a:prstGeom>
          <a:solidFill>
            <a:srgbClr val="0F93FF"/>
          </a:solidFill>
        </p:spPr>
        <p:txBody>
          <a:bodyPr lIns="180000" tIns="0" rIns="0" bIns="0" anchor="ctr"/>
          <a:lstStyle>
            <a:lvl1pPr marL="0" indent="0">
              <a:buNone/>
              <a:defRPr sz="1200" b="1">
                <a:solidFill>
                  <a:schemeClr val="bg2"/>
                </a:solidFill>
              </a:defRPr>
            </a:lvl1pPr>
          </a:lstStyle>
          <a:p>
            <a:pPr lvl="0"/>
            <a:r>
              <a:rPr lang="fr-FR"/>
              <a:t>Texte</a:t>
            </a:r>
          </a:p>
        </p:txBody>
      </p:sp>
      <p:pic>
        <p:nvPicPr>
          <p:cNvPr id="37" name="Image 36">
            <a:extLst>
              <a:ext uri="{FF2B5EF4-FFF2-40B4-BE49-F238E27FC236}">
                <a16:creationId xmlns:a16="http://schemas.microsoft.com/office/drawing/2014/main" id="{29877710-ED94-4741-81D5-5D611ECA569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2117838329"/>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E27947F-14B1-4327-B842-BCB0F73F97B1}"/>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2EA83E9-BBE5-4E8F-AF07-DB5F2CAB6EAA}"/>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5" name="Text Placeholder 51">
            <a:extLst>
              <a:ext uri="{FF2B5EF4-FFF2-40B4-BE49-F238E27FC236}">
                <a16:creationId xmlns:a16="http://schemas.microsoft.com/office/drawing/2014/main" id="{8417F6DD-53C5-4224-8CA5-8B2E3C865583}"/>
              </a:ext>
            </a:extLst>
          </p:cNvPr>
          <p:cNvSpPr>
            <a:spLocks noGrp="1"/>
          </p:cNvSpPr>
          <p:nvPr>
            <p:ph type="body" sz="quarter" idx="44" hasCustomPrompt="1"/>
          </p:nvPr>
        </p:nvSpPr>
        <p:spPr>
          <a:xfrm rot="16200000">
            <a:off x="-2062225" y="3350505"/>
            <a:ext cx="4635786" cy="144004"/>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sp>
        <p:nvSpPr>
          <p:cNvPr id="7" name="Picture Placeholder 6">
            <a:extLst>
              <a:ext uri="{FF2B5EF4-FFF2-40B4-BE49-F238E27FC236}">
                <a16:creationId xmlns:a16="http://schemas.microsoft.com/office/drawing/2014/main" id="{F8C1C4C2-93E7-4649-9971-6A808711E60F}"/>
              </a:ext>
            </a:extLst>
          </p:cNvPr>
          <p:cNvSpPr>
            <a:spLocks noGrp="1"/>
          </p:cNvSpPr>
          <p:nvPr>
            <p:ph type="pic" sz="quarter" idx="45"/>
          </p:nvPr>
        </p:nvSpPr>
        <p:spPr>
          <a:xfrm>
            <a:off x="515936" y="0"/>
            <a:ext cx="5832000" cy="6858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8" name="Picture Placeholder 6">
            <a:extLst>
              <a:ext uri="{FF2B5EF4-FFF2-40B4-BE49-F238E27FC236}">
                <a16:creationId xmlns:a16="http://schemas.microsoft.com/office/drawing/2014/main" id="{599A3F13-1A48-4812-B376-6EA3B2A88A26}"/>
              </a:ext>
            </a:extLst>
          </p:cNvPr>
          <p:cNvSpPr>
            <a:spLocks noGrp="1"/>
          </p:cNvSpPr>
          <p:nvPr>
            <p:ph type="pic" sz="quarter" idx="46"/>
          </p:nvPr>
        </p:nvSpPr>
        <p:spPr>
          <a:xfrm>
            <a:off x="6347936" y="0"/>
            <a:ext cx="5844064" cy="6858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6" name="Text Placeholder 5">
            <a:extLst>
              <a:ext uri="{FF2B5EF4-FFF2-40B4-BE49-F238E27FC236}">
                <a16:creationId xmlns:a16="http://schemas.microsoft.com/office/drawing/2014/main" id="{02A17856-EED5-4E9A-96ED-85D51DFB3569}"/>
              </a:ext>
            </a:extLst>
          </p:cNvPr>
          <p:cNvSpPr>
            <a:spLocks noGrp="1"/>
          </p:cNvSpPr>
          <p:nvPr>
            <p:ph type="body" sz="quarter" idx="47" hasCustomPrompt="1"/>
          </p:nvPr>
        </p:nvSpPr>
        <p:spPr>
          <a:xfrm>
            <a:off x="515938" y="5984875"/>
            <a:ext cx="5832475" cy="873125"/>
          </a:xfrm>
          <a:prstGeom prst="rect">
            <a:avLst/>
          </a:prstGeom>
          <a:solidFill>
            <a:schemeClr val="tx2">
              <a:alpha val="60000"/>
            </a:schemeClr>
          </a:solidFill>
        </p:spPr>
        <p:txBody>
          <a:bodyPr lIns="180000" tIns="0" rIns="180000" bIns="0" anchor="ctr"/>
          <a:lstStyle>
            <a:lvl1pPr marL="0" indent="0">
              <a:buFont typeface="Arial" panose="020B0604020202020204" pitchFamily="34" charset="0"/>
              <a:buNone/>
              <a:defRPr sz="1400" i="1">
                <a:solidFill>
                  <a:schemeClr val="tx1">
                    <a:lumMod val="75000"/>
                    <a:lumOff val="25000"/>
                  </a:schemeClr>
                </a:solidFill>
              </a:defRPr>
            </a:lvl1pPr>
          </a:lstStyle>
          <a:p>
            <a:pPr lvl="0"/>
            <a:r>
              <a:rPr lang="fr-FR"/>
              <a:t>Légende photo</a:t>
            </a:r>
          </a:p>
        </p:txBody>
      </p:sp>
      <p:sp>
        <p:nvSpPr>
          <p:cNvPr id="10" name="Text Placeholder 5">
            <a:extLst>
              <a:ext uri="{FF2B5EF4-FFF2-40B4-BE49-F238E27FC236}">
                <a16:creationId xmlns:a16="http://schemas.microsoft.com/office/drawing/2014/main" id="{A5BF92C9-6487-4F3E-9F17-D552B60E3D50}"/>
              </a:ext>
            </a:extLst>
          </p:cNvPr>
          <p:cNvSpPr>
            <a:spLocks noGrp="1"/>
          </p:cNvSpPr>
          <p:nvPr>
            <p:ph type="body" sz="quarter" idx="48" hasCustomPrompt="1"/>
          </p:nvPr>
        </p:nvSpPr>
        <p:spPr>
          <a:xfrm>
            <a:off x="6347935" y="5984875"/>
            <a:ext cx="5844066" cy="873125"/>
          </a:xfrm>
          <a:prstGeom prst="rect">
            <a:avLst/>
          </a:prstGeom>
          <a:solidFill>
            <a:schemeClr val="tx2">
              <a:alpha val="60000"/>
            </a:schemeClr>
          </a:solidFill>
        </p:spPr>
        <p:txBody>
          <a:bodyPr lIns="180000" tIns="0" rIns="180000" bIns="0"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i="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Légende photo</a:t>
            </a:r>
          </a:p>
        </p:txBody>
      </p:sp>
      <p:pic>
        <p:nvPicPr>
          <p:cNvPr id="11" name="Image 10">
            <a:extLst>
              <a:ext uri="{FF2B5EF4-FFF2-40B4-BE49-F238E27FC236}">
                <a16:creationId xmlns:a16="http://schemas.microsoft.com/office/drawing/2014/main" id="{B0EC823D-2F5F-486B-8136-7D408D0CC3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669845759"/>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2_Photo">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E27947F-14B1-4327-B842-BCB0F73F97B1}"/>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2EA83E9-BBE5-4E8F-AF07-DB5F2CAB6EAA}"/>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5" name="Text Placeholder 51">
            <a:extLst>
              <a:ext uri="{FF2B5EF4-FFF2-40B4-BE49-F238E27FC236}">
                <a16:creationId xmlns:a16="http://schemas.microsoft.com/office/drawing/2014/main" id="{8417F6DD-53C5-4224-8CA5-8B2E3C865583}"/>
              </a:ext>
            </a:extLst>
          </p:cNvPr>
          <p:cNvSpPr>
            <a:spLocks noGrp="1"/>
          </p:cNvSpPr>
          <p:nvPr>
            <p:ph type="body" sz="quarter" idx="44" hasCustomPrompt="1"/>
          </p:nvPr>
        </p:nvSpPr>
        <p:spPr>
          <a:xfrm rot="16200000">
            <a:off x="-2133345" y="3350505"/>
            <a:ext cx="4778026" cy="144004"/>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sp>
        <p:nvSpPr>
          <p:cNvPr id="7" name="Picture Placeholder 6">
            <a:extLst>
              <a:ext uri="{FF2B5EF4-FFF2-40B4-BE49-F238E27FC236}">
                <a16:creationId xmlns:a16="http://schemas.microsoft.com/office/drawing/2014/main" id="{F8C1C4C2-93E7-4649-9971-6A808711E60F}"/>
              </a:ext>
            </a:extLst>
          </p:cNvPr>
          <p:cNvSpPr>
            <a:spLocks noGrp="1"/>
          </p:cNvSpPr>
          <p:nvPr>
            <p:ph type="pic" sz="quarter" idx="45"/>
          </p:nvPr>
        </p:nvSpPr>
        <p:spPr>
          <a:xfrm>
            <a:off x="515936" y="0"/>
            <a:ext cx="5832000" cy="3429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8" name="Picture Placeholder 6">
            <a:extLst>
              <a:ext uri="{FF2B5EF4-FFF2-40B4-BE49-F238E27FC236}">
                <a16:creationId xmlns:a16="http://schemas.microsoft.com/office/drawing/2014/main" id="{599A3F13-1A48-4812-B376-6EA3B2A88A26}"/>
              </a:ext>
            </a:extLst>
          </p:cNvPr>
          <p:cNvSpPr>
            <a:spLocks noGrp="1"/>
          </p:cNvSpPr>
          <p:nvPr>
            <p:ph type="pic" sz="quarter" idx="46"/>
          </p:nvPr>
        </p:nvSpPr>
        <p:spPr>
          <a:xfrm>
            <a:off x="6347936" y="0"/>
            <a:ext cx="5844064" cy="3429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9" name="Picture Placeholder 6">
            <a:extLst>
              <a:ext uri="{FF2B5EF4-FFF2-40B4-BE49-F238E27FC236}">
                <a16:creationId xmlns:a16="http://schemas.microsoft.com/office/drawing/2014/main" id="{D4745DE2-B9CA-46E8-BB7D-9C0FD64F438B}"/>
              </a:ext>
            </a:extLst>
          </p:cNvPr>
          <p:cNvSpPr>
            <a:spLocks noGrp="1"/>
          </p:cNvSpPr>
          <p:nvPr>
            <p:ph type="pic" sz="quarter" idx="47"/>
          </p:nvPr>
        </p:nvSpPr>
        <p:spPr>
          <a:xfrm>
            <a:off x="515936" y="3429000"/>
            <a:ext cx="5832000" cy="3429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10" name="Picture Placeholder 6">
            <a:extLst>
              <a:ext uri="{FF2B5EF4-FFF2-40B4-BE49-F238E27FC236}">
                <a16:creationId xmlns:a16="http://schemas.microsoft.com/office/drawing/2014/main" id="{A2CE98A5-0D9E-4CC4-8DCA-2FBF07487E45}"/>
              </a:ext>
            </a:extLst>
          </p:cNvPr>
          <p:cNvSpPr>
            <a:spLocks noGrp="1"/>
          </p:cNvSpPr>
          <p:nvPr>
            <p:ph type="pic" sz="quarter" idx="48"/>
          </p:nvPr>
        </p:nvSpPr>
        <p:spPr>
          <a:xfrm>
            <a:off x="6347936" y="3429000"/>
            <a:ext cx="5844064" cy="3429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12" name="Text Placeholder 5">
            <a:extLst>
              <a:ext uri="{FF2B5EF4-FFF2-40B4-BE49-F238E27FC236}">
                <a16:creationId xmlns:a16="http://schemas.microsoft.com/office/drawing/2014/main" id="{5B8A4080-4B74-4FCD-B2BB-D2BA2630315E}"/>
              </a:ext>
            </a:extLst>
          </p:cNvPr>
          <p:cNvSpPr>
            <a:spLocks noGrp="1"/>
          </p:cNvSpPr>
          <p:nvPr>
            <p:ph type="body" sz="quarter" idx="49" hasCustomPrompt="1"/>
          </p:nvPr>
        </p:nvSpPr>
        <p:spPr>
          <a:xfrm>
            <a:off x="6359525" y="6146800"/>
            <a:ext cx="5832475" cy="711200"/>
          </a:xfrm>
          <a:prstGeom prst="rect">
            <a:avLst/>
          </a:prstGeom>
          <a:solidFill>
            <a:schemeClr val="tx2">
              <a:alpha val="60000"/>
            </a:schemeClr>
          </a:solidFill>
        </p:spPr>
        <p:txBody>
          <a:bodyPr lIns="180000" tIns="0" rIns="180000" bIns="0"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i="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Légende photo</a:t>
            </a:r>
          </a:p>
        </p:txBody>
      </p:sp>
      <p:sp>
        <p:nvSpPr>
          <p:cNvPr id="14" name="Text Placeholder 5">
            <a:extLst>
              <a:ext uri="{FF2B5EF4-FFF2-40B4-BE49-F238E27FC236}">
                <a16:creationId xmlns:a16="http://schemas.microsoft.com/office/drawing/2014/main" id="{34225207-37DE-48E5-8789-4D9C688C8F63}"/>
              </a:ext>
            </a:extLst>
          </p:cNvPr>
          <p:cNvSpPr>
            <a:spLocks noGrp="1"/>
          </p:cNvSpPr>
          <p:nvPr>
            <p:ph type="body" sz="quarter" idx="50" hasCustomPrompt="1"/>
          </p:nvPr>
        </p:nvSpPr>
        <p:spPr>
          <a:xfrm>
            <a:off x="515462" y="6146800"/>
            <a:ext cx="5844064" cy="711200"/>
          </a:xfrm>
          <a:prstGeom prst="rect">
            <a:avLst/>
          </a:prstGeom>
          <a:solidFill>
            <a:schemeClr val="tx2">
              <a:alpha val="60000"/>
            </a:schemeClr>
          </a:solidFill>
        </p:spPr>
        <p:txBody>
          <a:bodyPr lIns="180000" tIns="0" rIns="180000" bIns="0"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i="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Légende photo</a:t>
            </a:r>
          </a:p>
        </p:txBody>
      </p:sp>
      <p:sp>
        <p:nvSpPr>
          <p:cNvPr id="17" name="Text Placeholder 5">
            <a:extLst>
              <a:ext uri="{FF2B5EF4-FFF2-40B4-BE49-F238E27FC236}">
                <a16:creationId xmlns:a16="http://schemas.microsoft.com/office/drawing/2014/main" id="{4F39D370-23F7-4F96-8403-9AF2E513288F}"/>
              </a:ext>
            </a:extLst>
          </p:cNvPr>
          <p:cNvSpPr>
            <a:spLocks noGrp="1"/>
          </p:cNvSpPr>
          <p:nvPr>
            <p:ph type="body" sz="quarter" idx="51" hasCustomPrompt="1"/>
          </p:nvPr>
        </p:nvSpPr>
        <p:spPr>
          <a:xfrm>
            <a:off x="6359525" y="2717800"/>
            <a:ext cx="5832475" cy="711200"/>
          </a:xfrm>
          <a:prstGeom prst="rect">
            <a:avLst/>
          </a:prstGeom>
          <a:solidFill>
            <a:schemeClr val="tx2">
              <a:alpha val="60000"/>
            </a:schemeClr>
          </a:solidFill>
        </p:spPr>
        <p:txBody>
          <a:bodyPr lIns="180000" tIns="0" rIns="180000" bIns="0"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i="1">
                <a:solidFill>
                  <a:schemeClr val="tx1">
                    <a:lumMod val="75000"/>
                    <a:lumOff val="2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a:t>Légende photo</a:t>
            </a:r>
          </a:p>
        </p:txBody>
      </p:sp>
      <p:sp>
        <p:nvSpPr>
          <p:cNvPr id="18" name="Text Placeholder 5">
            <a:extLst>
              <a:ext uri="{FF2B5EF4-FFF2-40B4-BE49-F238E27FC236}">
                <a16:creationId xmlns:a16="http://schemas.microsoft.com/office/drawing/2014/main" id="{A7C9B80B-47E4-409A-99ED-AE83B36A16B6}"/>
              </a:ext>
            </a:extLst>
          </p:cNvPr>
          <p:cNvSpPr>
            <a:spLocks noGrp="1"/>
          </p:cNvSpPr>
          <p:nvPr>
            <p:ph type="body" sz="quarter" idx="52" hasCustomPrompt="1"/>
          </p:nvPr>
        </p:nvSpPr>
        <p:spPr>
          <a:xfrm>
            <a:off x="515462" y="2717800"/>
            <a:ext cx="5844064" cy="711200"/>
          </a:xfrm>
          <a:prstGeom prst="rect">
            <a:avLst/>
          </a:prstGeom>
          <a:solidFill>
            <a:schemeClr val="tx2">
              <a:alpha val="60000"/>
            </a:schemeClr>
          </a:solidFill>
        </p:spPr>
        <p:txBody>
          <a:bodyPr lIns="180000" tIns="0" rIns="180000" bIns="0" anchor="ctr"/>
          <a:lstStyle>
            <a:lvl1pPr marL="0" indent="0">
              <a:buFont typeface="Arial" panose="020B0604020202020204" pitchFamily="34" charset="0"/>
              <a:buNone/>
              <a:defRPr sz="1400" i="1">
                <a:solidFill>
                  <a:schemeClr val="tx1">
                    <a:lumMod val="75000"/>
                    <a:lumOff val="25000"/>
                  </a:schemeClr>
                </a:solidFill>
              </a:defRPr>
            </a:lvl1pPr>
          </a:lstStyle>
          <a:p>
            <a:pPr lvl="0"/>
            <a:r>
              <a:rPr lang="fr-FR"/>
              <a:t>Légende photo</a:t>
            </a:r>
          </a:p>
        </p:txBody>
      </p:sp>
      <p:pic>
        <p:nvPicPr>
          <p:cNvPr id="15" name="Image 14">
            <a:extLst>
              <a:ext uri="{FF2B5EF4-FFF2-40B4-BE49-F238E27FC236}">
                <a16:creationId xmlns:a16="http://schemas.microsoft.com/office/drawing/2014/main" id="{F39DFDE1-60F0-4C14-9C7B-E293A2A274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506854157"/>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3_Photo">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E27947F-14B1-4327-B842-BCB0F73F97B1}"/>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2EA83E9-BBE5-4E8F-AF07-DB5F2CAB6EAA}"/>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5" name="Text Placeholder 51">
            <a:extLst>
              <a:ext uri="{FF2B5EF4-FFF2-40B4-BE49-F238E27FC236}">
                <a16:creationId xmlns:a16="http://schemas.microsoft.com/office/drawing/2014/main" id="{8417F6DD-53C5-4224-8CA5-8B2E3C865583}"/>
              </a:ext>
            </a:extLst>
          </p:cNvPr>
          <p:cNvSpPr>
            <a:spLocks noGrp="1"/>
          </p:cNvSpPr>
          <p:nvPr>
            <p:ph type="body" sz="quarter" idx="44" hasCustomPrompt="1"/>
          </p:nvPr>
        </p:nvSpPr>
        <p:spPr>
          <a:xfrm rot="16200000">
            <a:off x="-2021585" y="3350505"/>
            <a:ext cx="4554506" cy="144004"/>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sp>
        <p:nvSpPr>
          <p:cNvPr id="7" name="Picture Placeholder 6">
            <a:extLst>
              <a:ext uri="{FF2B5EF4-FFF2-40B4-BE49-F238E27FC236}">
                <a16:creationId xmlns:a16="http://schemas.microsoft.com/office/drawing/2014/main" id="{F8C1C4C2-93E7-4649-9971-6A808711E60F}"/>
              </a:ext>
            </a:extLst>
          </p:cNvPr>
          <p:cNvSpPr>
            <a:spLocks noGrp="1"/>
          </p:cNvSpPr>
          <p:nvPr>
            <p:ph type="pic" sz="quarter" idx="45"/>
          </p:nvPr>
        </p:nvSpPr>
        <p:spPr>
          <a:xfrm>
            <a:off x="513726" y="0"/>
            <a:ext cx="3901519" cy="3429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8" name="Picture Placeholder 6">
            <a:extLst>
              <a:ext uri="{FF2B5EF4-FFF2-40B4-BE49-F238E27FC236}">
                <a16:creationId xmlns:a16="http://schemas.microsoft.com/office/drawing/2014/main" id="{599A3F13-1A48-4812-B376-6EA3B2A88A26}"/>
              </a:ext>
            </a:extLst>
          </p:cNvPr>
          <p:cNvSpPr>
            <a:spLocks noGrp="1"/>
          </p:cNvSpPr>
          <p:nvPr>
            <p:ph type="pic" sz="quarter" idx="46"/>
          </p:nvPr>
        </p:nvSpPr>
        <p:spPr>
          <a:xfrm>
            <a:off x="4403670" y="0"/>
            <a:ext cx="3900596" cy="3429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9" name="Picture Placeholder 6">
            <a:extLst>
              <a:ext uri="{FF2B5EF4-FFF2-40B4-BE49-F238E27FC236}">
                <a16:creationId xmlns:a16="http://schemas.microsoft.com/office/drawing/2014/main" id="{D4745DE2-B9CA-46E8-BB7D-9C0FD64F438B}"/>
              </a:ext>
            </a:extLst>
          </p:cNvPr>
          <p:cNvSpPr>
            <a:spLocks noGrp="1"/>
          </p:cNvSpPr>
          <p:nvPr>
            <p:ph type="pic" sz="quarter" idx="47"/>
          </p:nvPr>
        </p:nvSpPr>
        <p:spPr>
          <a:xfrm>
            <a:off x="513265" y="3429000"/>
            <a:ext cx="3901979" cy="3429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10" name="Picture Placeholder 6">
            <a:extLst>
              <a:ext uri="{FF2B5EF4-FFF2-40B4-BE49-F238E27FC236}">
                <a16:creationId xmlns:a16="http://schemas.microsoft.com/office/drawing/2014/main" id="{A2CE98A5-0D9E-4CC4-8DCA-2FBF07487E45}"/>
              </a:ext>
            </a:extLst>
          </p:cNvPr>
          <p:cNvSpPr>
            <a:spLocks noGrp="1"/>
          </p:cNvSpPr>
          <p:nvPr>
            <p:ph type="pic" sz="quarter" idx="48"/>
          </p:nvPr>
        </p:nvSpPr>
        <p:spPr>
          <a:xfrm>
            <a:off x="4403670" y="3429000"/>
            <a:ext cx="3900596" cy="3429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13" name="Picture Placeholder 6">
            <a:extLst>
              <a:ext uri="{FF2B5EF4-FFF2-40B4-BE49-F238E27FC236}">
                <a16:creationId xmlns:a16="http://schemas.microsoft.com/office/drawing/2014/main" id="{78CDEB18-9598-4917-AC30-9102745707B4}"/>
              </a:ext>
            </a:extLst>
          </p:cNvPr>
          <p:cNvSpPr>
            <a:spLocks noGrp="1"/>
          </p:cNvSpPr>
          <p:nvPr>
            <p:ph type="pic" sz="quarter" idx="49"/>
          </p:nvPr>
        </p:nvSpPr>
        <p:spPr>
          <a:xfrm>
            <a:off x="8290942" y="0"/>
            <a:ext cx="3901058" cy="3429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14" name="Picture Placeholder 6">
            <a:extLst>
              <a:ext uri="{FF2B5EF4-FFF2-40B4-BE49-F238E27FC236}">
                <a16:creationId xmlns:a16="http://schemas.microsoft.com/office/drawing/2014/main" id="{864DF928-AE21-4D98-BC53-3EB5F4691292}"/>
              </a:ext>
            </a:extLst>
          </p:cNvPr>
          <p:cNvSpPr>
            <a:spLocks noGrp="1"/>
          </p:cNvSpPr>
          <p:nvPr>
            <p:ph type="pic" sz="quarter" idx="50"/>
          </p:nvPr>
        </p:nvSpPr>
        <p:spPr>
          <a:xfrm>
            <a:off x="8290481" y="3429000"/>
            <a:ext cx="3901519" cy="3429000"/>
          </a:xfrm>
          <a:prstGeom prst="rect">
            <a:avLst/>
          </a:prstGeom>
        </p:spPr>
        <p:txBody>
          <a:bodyPr anchor="ctr"/>
          <a:lstStyle>
            <a:lvl1pPr marL="0" indent="0" algn="ctr">
              <a:buNone/>
              <a:defRPr sz="1800">
                <a:solidFill>
                  <a:schemeClr val="tx1">
                    <a:lumMod val="50000"/>
                    <a:lumOff val="50000"/>
                  </a:schemeClr>
                </a:solidFill>
              </a:defRPr>
            </a:lvl1pPr>
          </a:lstStyle>
          <a:p>
            <a:endParaRPr lang="fr-FR"/>
          </a:p>
        </p:txBody>
      </p:sp>
      <p:sp>
        <p:nvSpPr>
          <p:cNvPr id="12" name="Text Placeholder 5">
            <a:extLst>
              <a:ext uri="{FF2B5EF4-FFF2-40B4-BE49-F238E27FC236}">
                <a16:creationId xmlns:a16="http://schemas.microsoft.com/office/drawing/2014/main" id="{D85A7158-EBC9-463E-B7DD-A40EB15A3DA0}"/>
              </a:ext>
            </a:extLst>
          </p:cNvPr>
          <p:cNvSpPr>
            <a:spLocks noGrp="1"/>
          </p:cNvSpPr>
          <p:nvPr>
            <p:ph type="body" sz="quarter" idx="52" hasCustomPrompt="1"/>
          </p:nvPr>
        </p:nvSpPr>
        <p:spPr>
          <a:xfrm>
            <a:off x="514188" y="2997000"/>
            <a:ext cx="3900595" cy="432000"/>
          </a:xfrm>
          <a:prstGeom prst="rect">
            <a:avLst/>
          </a:prstGeom>
          <a:solidFill>
            <a:schemeClr val="tx2">
              <a:alpha val="60000"/>
            </a:schemeClr>
          </a:solidFill>
        </p:spPr>
        <p:txBody>
          <a:bodyPr lIns="180000" tIns="0" rIns="180000" bIns="0" anchor="ctr"/>
          <a:lstStyle>
            <a:lvl1pPr marL="0" indent="0">
              <a:buFont typeface="Arial" panose="020B0604020202020204" pitchFamily="34" charset="0"/>
              <a:buNone/>
              <a:defRPr sz="1200" i="1">
                <a:solidFill>
                  <a:schemeClr val="tx1">
                    <a:lumMod val="75000"/>
                    <a:lumOff val="25000"/>
                  </a:schemeClr>
                </a:solidFill>
              </a:defRPr>
            </a:lvl1pPr>
          </a:lstStyle>
          <a:p>
            <a:pPr lvl="0"/>
            <a:r>
              <a:rPr lang="fr-FR"/>
              <a:t>Légende photo</a:t>
            </a:r>
          </a:p>
        </p:txBody>
      </p:sp>
      <p:sp>
        <p:nvSpPr>
          <p:cNvPr id="15" name="Text Placeholder 5">
            <a:extLst>
              <a:ext uri="{FF2B5EF4-FFF2-40B4-BE49-F238E27FC236}">
                <a16:creationId xmlns:a16="http://schemas.microsoft.com/office/drawing/2014/main" id="{5465E85D-B8CF-4837-AD1E-BD3868CB083C}"/>
              </a:ext>
            </a:extLst>
          </p:cNvPr>
          <p:cNvSpPr>
            <a:spLocks noGrp="1"/>
          </p:cNvSpPr>
          <p:nvPr>
            <p:ph type="body" sz="quarter" idx="53" hasCustomPrompt="1"/>
          </p:nvPr>
        </p:nvSpPr>
        <p:spPr>
          <a:xfrm>
            <a:off x="4409457" y="2997000"/>
            <a:ext cx="3894809" cy="432000"/>
          </a:xfrm>
          <a:prstGeom prst="rect">
            <a:avLst/>
          </a:prstGeom>
          <a:solidFill>
            <a:schemeClr val="tx2">
              <a:alpha val="60000"/>
            </a:schemeClr>
          </a:solidFill>
        </p:spPr>
        <p:txBody>
          <a:bodyPr lIns="180000" tIns="0" rIns="180000" bIns="0" anchor="ctr"/>
          <a:lstStyle>
            <a:lvl1pPr marL="0" indent="0">
              <a:buFont typeface="Arial" panose="020B0604020202020204" pitchFamily="34" charset="0"/>
              <a:buNone/>
              <a:defRPr sz="1200" i="1">
                <a:solidFill>
                  <a:schemeClr val="tx1">
                    <a:lumMod val="75000"/>
                    <a:lumOff val="25000"/>
                  </a:schemeClr>
                </a:solidFill>
              </a:defRPr>
            </a:lvl1pPr>
          </a:lstStyle>
          <a:p>
            <a:pPr lvl="0"/>
            <a:r>
              <a:rPr lang="fr-FR"/>
              <a:t>Légende photo</a:t>
            </a:r>
          </a:p>
        </p:txBody>
      </p:sp>
      <p:sp>
        <p:nvSpPr>
          <p:cNvPr id="16" name="Text Placeholder 5">
            <a:extLst>
              <a:ext uri="{FF2B5EF4-FFF2-40B4-BE49-F238E27FC236}">
                <a16:creationId xmlns:a16="http://schemas.microsoft.com/office/drawing/2014/main" id="{43E3F56D-B79E-4ADF-AF12-7FAFC89DCD13}"/>
              </a:ext>
            </a:extLst>
          </p:cNvPr>
          <p:cNvSpPr>
            <a:spLocks noGrp="1"/>
          </p:cNvSpPr>
          <p:nvPr>
            <p:ph type="body" sz="quarter" idx="54" hasCustomPrompt="1"/>
          </p:nvPr>
        </p:nvSpPr>
        <p:spPr>
          <a:xfrm>
            <a:off x="8304267" y="2997000"/>
            <a:ext cx="3887733" cy="432000"/>
          </a:xfrm>
          <a:prstGeom prst="rect">
            <a:avLst/>
          </a:prstGeom>
          <a:solidFill>
            <a:schemeClr val="tx2">
              <a:alpha val="60000"/>
            </a:schemeClr>
          </a:solidFill>
        </p:spPr>
        <p:txBody>
          <a:bodyPr lIns="180000" tIns="0" rIns="180000" bIns="0" anchor="ctr"/>
          <a:lstStyle>
            <a:lvl1pPr marL="0" indent="0">
              <a:buFont typeface="Arial" panose="020B0604020202020204" pitchFamily="34" charset="0"/>
              <a:buNone/>
              <a:defRPr sz="1200" i="1">
                <a:solidFill>
                  <a:schemeClr val="tx1">
                    <a:lumMod val="75000"/>
                    <a:lumOff val="25000"/>
                  </a:schemeClr>
                </a:solidFill>
              </a:defRPr>
            </a:lvl1pPr>
          </a:lstStyle>
          <a:p>
            <a:pPr lvl="0"/>
            <a:r>
              <a:rPr lang="fr-FR"/>
              <a:t>Légende photo</a:t>
            </a:r>
          </a:p>
        </p:txBody>
      </p:sp>
      <p:sp>
        <p:nvSpPr>
          <p:cNvPr id="17" name="Text Placeholder 5">
            <a:extLst>
              <a:ext uri="{FF2B5EF4-FFF2-40B4-BE49-F238E27FC236}">
                <a16:creationId xmlns:a16="http://schemas.microsoft.com/office/drawing/2014/main" id="{4669BCC5-FC0E-4979-8BD8-98D8FAF21C7B}"/>
              </a:ext>
            </a:extLst>
          </p:cNvPr>
          <p:cNvSpPr>
            <a:spLocks noGrp="1"/>
          </p:cNvSpPr>
          <p:nvPr>
            <p:ph type="body" sz="quarter" idx="55" hasCustomPrompt="1"/>
          </p:nvPr>
        </p:nvSpPr>
        <p:spPr>
          <a:xfrm>
            <a:off x="512805" y="6426000"/>
            <a:ext cx="3896652" cy="432000"/>
          </a:xfrm>
          <a:prstGeom prst="rect">
            <a:avLst/>
          </a:prstGeom>
          <a:solidFill>
            <a:schemeClr val="tx2">
              <a:alpha val="60000"/>
            </a:schemeClr>
          </a:solidFill>
        </p:spPr>
        <p:txBody>
          <a:bodyPr lIns="180000" tIns="0" rIns="180000" bIns="0" anchor="ctr"/>
          <a:lstStyle>
            <a:lvl1pPr marL="0" indent="0">
              <a:buFont typeface="Arial" panose="020B0604020202020204" pitchFamily="34" charset="0"/>
              <a:buNone/>
              <a:defRPr sz="1200" i="1">
                <a:solidFill>
                  <a:schemeClr val="tx1">
                    <a:lumMod val="75000"/>
                    <a:lumOff val="25000"/>
                  </a:schemeClr>
                </a:solidFill>
              </a:defRPr>
            </a:lvl1pPr>
          </a:lstStyle>
          <a:p>
            <a:pPr lvl="0"/>
            <a:r>
              <a:rPr lang="fr-FR"/>
              <a:t>Légende photo</a:t>
            </a:r>
          </a:p>
        </p:txBody>
      </p:sp>
      <p:sp>
        <p:nvSpPr>
          <p:cNvPr id="18" name="Text Placeholder 5">
            <a:extLst>
              <a:ext uri="{FF2B5EF4-FFF2-40B4-BE49-F238E27FC236}">
                <a16:creationId xmlns:a16="http://schemas.microsoft.com/office/drawing/2014/main" id="{331ED7B4-2CAF-4744-A073-98F04D77233F}"/>
              </a:ext>
            </a:extLst>
          </p:cNvPr>
          <p:cNvSpPr>
            <a:spLocks noGrp="1"/>
          </p:cNvSpPr>
          <p:nvPr>
            <p:ph type="body" sz="quarter" idx="56" hasCustomPrompt="1"/>
          </p:nvPr>
        </p:nvSpPr>
        <p:spPr>
          <a:xfrm>
            <a:off x="4409457" y="6426000"/>
            <a:ext cx="3887731" cy="432000"/>
          </a:xfrm>
          <a:prstGeom prst="rect">
            <a:avLst/>
          </a:prstGeom>
          <a:solidFill>
            <a:schemeClr val="tx2">
              <a:alpha val="60000"/>
            </a:schemeClr>
          </a:solidFill>
        </p:spPr>
        <p:txBody>
          <a:bodyPr lIns="180000" tIns="0" rIns="180000" bIns="0" anchor="ctr"/>
          <a:lstStyle>
            <a:lvl1pPr marL="0" indent="0">
              <a:buFont typeface="Arial" panose="020B0604020202020204" pitchFamily="34" charset="0"/>
              <a:buNone/>
              <a:defRPr sz="1200" i="1">
                <a:solidFill>
                  <a:schemeClr val="tx1">
                    <a:lumMod val="75000"/>
                    <a:lumOff val="25000"/>
                  </a:schemeClr>
                </a:solidFill>
              </a:defRPr>
            </a:lvl1pPr>
          </a:lstStyle>
          <a:p>
            <a:pPr lvl="0"/>
            <a:r>
              <a:rPr lang="fr-FR"/>
              <a:t>Légende photo</a:t>
            </a:r>
          </a:p>
        </p:txBody>
      </p:sp>
      <p:sp>
        <p:nvSpPr>
          <p:cNvPr id="19" name="Text Placeholder 5">
            <a:extLst>
              <a:ext uri="{FF2B5EF4-FFF2-40B4-BE49-F238E27FC236}">
                <a16:creationId xmlns:a16="http://schemas.microsoft.com/office/drawing/2014/main" id="{824EF5F8-97D3-4565-9B14-07A14DE6DDC4}"/>
              </a:ext>
            </a:extLst>
          </p:cNvPr>
          <p:cNvSpPr>
            <a:spLocks noGrp="1"/>
          </p:cNvSpPr>
          <p:nvPr>
            <p:ph type="body" sz="quarter" idx="57" hasCustomPrompt="1"/>
          </p:nvPr>
        </p:nvSpPr>
        <p:spPr>
          <a:xfrm>
            <a:off x="8304267" y="6426000"/>
            <a:ext cx="3887733" cy="432000"/>
          </a:xfrm>
          <a:prstGeom prst="rect">
            <a:avLst/>
          </a:prstGeom>
          <a:solidFill>
            <a:schemeClr val="tx2">
              <a:alpha val="60000"/>
            </a:schemeClr>
          </a:solidFill>
        </p:spPr>
        <p:txBody>
          <a:bodyPr lIns="180000" tIns="0" rIns="180000" bIns="0" anchor="ctr"/>
          <a:lstStyle>
            <a:lvl1pPr marL="0" indent="0">
              <a:buFont typeface="Arial" panose="020B0604020202020204" pitchFamily="34" charset="0"/>
              <a:buNone/>
              <a:defRPr sz="1200" i="1">
                <a:solidFill>
                  <a:schemeClr val="tx1">
                    <a:lumMod val="75000"/>
                    <a:lumOff val="25000"/>
                  </a:schemeClr>
                </a:solidFill>
              </a:defRPr>
            </a:lvl1pPr>
          </a:lstStyle>
          <a:p>
            <a:pPr lvl="0"/>
            <a:r>
              <a:rPr lang="fr-FR"/>
              <a:t>Légende photo</a:t>
            </a:r>
          </a:p>
        </p:txBody>
      </p:sp>
      <p:pic>
        <p:nvPicPr>
          <p:cNvPr id="20" name="Image 19">
            <a:extLst>
              <a:ext uri="{FF2B5EF4-FFF2-40B4-BE49-F238E27FC236}">
                <a16:creationId xmlns:a16="http://schemas.microsoft.com/office/drawing/2014/main" id="{7275C736-28FD-4B73-84C0-84E8B3274D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999880602"/>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1B4D8042-AE32-4B3E-8FCB-34EFE9B104F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96000" y="792551"/>
            <a:ext cx="216701" cy="180000"/>
          </a:xfrm>
          <a:prstGeom prst="rect">
            <a:avLst/>
          </a:prstGeom>
        </p:spPr>
      </p:pic>
      <p:cxnSp>
        <p:nvCxnSpPr>
          <p:cNvPr id="4" name="Straight Connector 3">
            <a:extLst>
              <a:ext uri="{FF2B5EF4-FFF2-40B4-BE49-F238E27FC236}">
                <a16:creationId xmlns:a16="http://schemas.microsoft.com/office/drawing/2014/main" id="{3678818A-F2C9-4933-8E6A-AFFEB0D6CE60}"/>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E81C88C-22E2-4DC5-89F1-0CBACC6A6484}"/>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7" name="Picture Placeholder 6">
            <a:extLst>
              <a:ext uri="{FF2B5EF4-FFF2-40B4-BE49-F238E27FC236}">
                <a16:creationId xmlns:a16="http://schemas.microsoft.com/office/drawing/2014/main" id="{79B28D97-96B7-4243-9FE4-F40B891B7BFF}"/>
              </a:ext>
            </a:extLst>
          </p:cNvPr>
          <p:cNvSpPr>
            <a:spLocks noGrp="1"/>
          </p:cNvSpPr>
          <p:nvPr>
            <p:ph type="pic" sz="quarter" idx="10" hasCustomPrompt="1"/>
          </p:nvPr>
        </p:nvSpPr>
        <p:spPr>
          <a:xfrm>
            <a:off x="515935" y="0"/>
            <a:ext cx="5580065" cy="6858000"/>
          </a:xfrm>
          <a:prstGeom prst="rect">
            <a:avLst/>
          </a:prstGeom>
        </p:spPr>
        <p:txBody>
          <a:bodyPr anchor="ctr"/>
          <a:lstStyle>
            <a:lvl1pPr marL="0" indent="0" algn="ctr">
              <a:buNone/>
              <a:defRPr>
                <a:solidFill>
                  <a:schemeClr val="bg1"/>
                </a:solidFill>
              </a:defRPr>
            </a:lvl1pPr>
          </a:lstStyle>
          <a:p>
            <a:r>
              <a:rPr lang="fr-FR"/>
              <a:t>Insérez image</a:t>
            </a:r>
          </a:p>
        </p:txBody>
      </p:sp>
      <p:sp>
        <p:nvSpPr>
          <p:cNvPr id="8" name="Text Placeholder 8">
            <a:extLst>
              <a:ext uri="{FF2B5EF4-FFF2-40B4-BE49-F238E27FC236}">
                <a16:creationId xmlns:a16="http://schemas.microsoft.com/office/drawing/2014/main" id="{A9E759B7-BCF7-404E-86C5-40CF2EC96260}"/>
              </a:ext>
            </a:extLst>
          </p:cNvPr>
          <p:cNvSpPr>
            <a:spLocks noGrp="1"/>
          </p:cNvSpPr>
          <p:nvPr>
            <p:ph type="body" sz="quarter" idx="11"/>
          </p:nvPr>
        </p:nvSpPr>
        <p:spPr>
          <a:xfrm>
            <a:off x="6479854" y="765176"/>
            <a:ext cx="4008438" cy="292796"/>
          </a:xfrm>
          <a:prstGeom prst="rect">
            <a:avLst/>
          </a:prstGeom>
        </p:spPr>
        <p:txBody>
          <a:bodyPr lIns="0" tIns="0" rIns="0" bIns="0" anchor="ctr" anchorCtr="0"/>
          <a:lstStyle>
            <a:lvl1pPr marL="0" indent="0">
              <a:buNone/>
              <a:defRPr sz="2000" b="1">
                <a:solidFill>
                  <a:schemeClr val="tx1">
                    <a:lumMod val="75000"/>
                    <a:lumOff val="25000"/>
                  </a:schemeClr>
                </a:solidFill>
                <a:latin typeface="+mj-lt"/>
              </a:defRPr>
            </a:lvl1pPr>
          </a:lstStyle>
          <a:p>
            <a:pPr lvl="0"/>
            <a:endParaRPr lang="fr-FR"/>
          </a:p>
        </p:txBody>
      </p:sp>
      <p:sp>
        <p:nvSpPr>
          <p:cNvPr id="10" name="Picture Placeholder 9">
            <a:extLst>
              <a:ext uri="{FF2B5EF4-FFF2-40B4-BE49-F238E27FC236}">
                <a16:creationId xmlns:a16="http://schemas.microsoft.com/office/drawing/2014/main" id="{08BB99BD-B872-425B-9F79-E446E0B6ED5B}"/>
              </a:ext>
            </a:extLst>
          </p:cNvPr>
          <p:cNvSpPr>
            <a:spLocks noGrp="1"/>
          </p:cNvSpPr>
          <p:nvPr>
            <p:ph type="pic" sz="quarter" idx="12"/>
          </p:nvPr>
        </p:nvSpPr>
        <p:spPr>
          <a:xfrm>
            <a:off x="7201421" y="1808163"/>
            <a:ext cx="1464945" cy="1466331"/>
          </a:xfrm>
          <a:prstGeom prst="ellipse">
            <a:avLst/>
          </a:prstGeom>
          <a:solidFill>
            <a:schemeClr val="bg2">
              <a:lumMod val="95000"/>
            </a:schemeClr>
          </a:solidFill>
        </p:spPr>
        <p:txBody>
          <a:bodyPr anchor="ctr"/>
          <a:lstStyle>
            <a:lvl1pPr marL="0" indent="0" algn="ctr">
              <a:buFontTx/>
              <a:buNone/>
              <a:defRPr sz="1600"/>
            </a:lvl1pPr>
          </a:lstStyle>
          <a:p>
            <a:endParaRPr lang="fr-FR"/>
          </a:p>
        </p:txBody>
      </p:sp>
      <p:sp>
        <p:nvSpPr>
          <p:cNvPr id="15" name="Text Placeholder 14">
            <a:extLst>
              <a:ext uri="{FF2B5EF4-FFF2-40B4-BE49-F238E27FC236}">
                <a16:creationId xmlns:a16="http://schemas.microsoft.com/office/drawing/2014/main" id="{A87CA85C-00BE-48AE-B92A-7CCE136D00D0}"/>
              </a:ext>
            </a:extLst>
          </p:cNvPr>
          <p:cNvSpPr>
            <a:spLocks noGrp="1"/>
          </p:cNvSpPr>
          <p:nvPr>
            <p:ph type="body" sz="quarter" idx="13" hasCustomPrompt="1"/>
          </p:nvPr>
        </p:nvSpPr>
        <p:spPr>
          <a:xfrm>
            <a:off x="7177609" y="3696193"/>
            <a:ext cx="3416842" cy="498475"/>
          </a:xfrm>
          <a:prstGeom prst="rect">
            <a:avLst/>
          </a:prstGeom>
        </p:spPr>
        <p:txBody>
          <a:bodyPr lIns="0" tIns="0" rIns="0" bIns="0" anchor="ctr"/>
          <a:lstStyle>
            <a:lvl1pPr marL="0" indent="0">
              <a:spcBef>
                <a:spcPts val="0"/>
              </a:spcBef>
              <a:buNone/>
              <a:defRPr sz="2400" b="1">
                <a:solidFill>
                  <a:schemeClr val="tx1">
                    <a:lumMod val="75000"/>
                    <a:lumOff val="25000"/>
                  </a:schemeClr>
                </a:solidFill>
              </a:defRPr>
            </a:lvl1pPr>
          </a:lstStyle>
          <a:p>
            <a:pPr lvl="0"/>
            <a:r>
              <a:rPr lang="fr-FR"/>
              <a:t>Prénom NOM</a:t>
            </a:r>
          </a:p>
        </p:txBody>
      </p:sp>
      <p:pic>
        <p:nvPicPr>
          <p:cNvPr id="17" name="Graphic 16">
            <a:extLst>
              <a:ext uri="{FF2B5EF4-FFF2-40B4-BE49-F238E27FC236}">
                <a16:creationId xmlns:a16="http://schemas.microsoft.com/office/drawing/2014/main" id="{84B0FBFF-EC7D-44C0-AA88-6592C1093A0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92316" y="4452737"/>
            <a:ext cx="216000" cy="216000"/>
          </a:xfrm>
          <a:prstGeom prst="rect">
            <a:avLst/>
          </a:prstGeom>
        </p:spPr>
      </p:pic>
      <p:sp>
        <p:nvSpPr>
          <p:cNvPr id="19" name="Text Placeholder 18">
            <a:extLst>
              <a:ext uri="{FF2B5EF4-FFF2-40B4-BE49-F238E27FC236}">
                <a16:creationId xmlns:a16="http://schemas.microsoft.com/office/drawing/2014/main" id="{7C2A0C93-125B-45DC-9980-8505D55E7C42}"/>
              </a:ext>
            </a:extLst>
          </p:cNvPr>
          <p:cNvSpPr>
            <a:spLocks noGrp="1"/>
          </p:cNvSpPr>
          <p:nvPr>
            <p:ph type="body" sz="quarter" idx="14"/>
          </p:nvPr>
        </p:nvSpPr>
        <p:spPr>
          <a:xfrm>
            <a:off x="7620521" y="4453056"/>
            <a:ext cx="2973388" cy="215682"/>
          </a:xfrm>
          <a:prstGeom prst="rect">
            <a:avLst/>
          </a:prstGeom>
        </p:spPr>
        <p:txBody>
          <a:bodyPr lIns="0" tIns="0" rIns="0" bIns="0" anchor="ctr"/>
          <a:lstStyle>
            <a:lvl1pPr marL="0" indent="0">
              <a:spcBef>
                <a:spcPts val="0"/>
              </a:spcBef>
              <a:buNone/>
              <a:defRPr sz="1800">
                <a:solidFill>
                  <a:schemeClr val="tx1">
                    <a:lumMod val="75000"/>
                    <a:lumOff val="25000"/>
                  </a:schemeClr>
                </a:solidFill>
              </a:defRPr>
            </a:lvl1pPr>
          </a:lstStyle>
          <a:p>
            <a:pPr lvl="0"/>
            <a:endParaRPr lang="fr-FR"/>
          </a:p>
        </p:txBody>
      </p:sp>
      <p:pic>
        <p:nvPicPr>
          <p:cNvPr id="21" name="Graphic 20">
            <a:extLst>
              <a:ext uri="{FF2B5EF4-FFF2-40B4-BE49-F238E27FC236}">
                <a16:creationId xmlns:a16="http://schemas.microsoft.com/office/drawing/2014/main" id="{B79155DA-6F90-4921-861D-2C4E4C7DA3AF}"/>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177609" y="5098786"/>
            <a:ext cx="228600" cy="228600"/>
          </a:xfrm>
          <a:prstGeom prst="rect">
            <a:avLst/>
          </a:prstGeom>
        </p:spPr>
      </p:pic>
      <p:sp>
        <p:nvSpPr>
          <p:cNvPr id="22" name="Text Placeholder 18">
            <a:extLst>
              <a:ext uri="{FF2B5EF4-FFF2-40B4-BE49-F238E27FC236}">
                <a16:creationId xmlns:a16="http://schemas.microsoft.com/office/drawing/2014/main" id="{95248451-BA22-4C05-B833-8E0EAB4F682B}"/>
              </a:ext>
            </a:extLst>
          </p:cNvPr>
          <p:cNvSpPr>
            <a:spLocks noGrp="1"/>
          </p:cNvSpPr>
          <p:nvPr>
            <p:ph type="body" sz="quarter" idx="15"/>
          </p:nvPr>
        </p:nvSpPr>
        <p:spPr>
          <a:xfrm>
            <a:off x="7620521" y="5098786"/>
            <a:ext cx="2973388" cy="215682"/>
          </a:xfrm>
          <a:prstGeom prst="rect">
            <a:avLst/>
          </a:prstGeom>
        </p:spPr>
        <p:txBody>
          <a:bodyPr lIns="0" tIns="0" rIns="0" bIns="0" anchor="ctr"/>
          <a:lstStyle>
            <a:lvl1pPr marL="0" indent="0">
              <a:spcBef>
                <a:spcPts val="0"/>
              </a:spcBef>
              <a:buNone/>
              <a:defRPr sz="1800">
                <a:solidFill>
                  <a:schemeClr val="tx1">
                    <a:lumMod val="75000"/>
                    <a:lumOff val="25000"/>
                  </a:schemeClr>
                </a:solidFill>
              </a:defRPr>
            </a:lvl1pPr>
          </a:lstStyle>
          <a:p>
            <a:pPr lvl="0"/>
            <a:endParaRPr lang="fr-FR"/>
          </a:p>
        </p:txBody>
      </p:sp>
      <p:sp>
        <p:nvSpPr>
          <p:cNvPr id="23" name="Rectangle 22">
            <a:extLst>
              <a:ext uri="{FF2B5EF4-FFF2-40B4-BE49-F238E27FC236}">
                <a16:creationId xmlns:a16="http://schemas.microsoft.com/office/drawing/2014/main" id="{0AEA7DA0-C131-4F14-9502-536C5CB29CA3}"/>
              </a:ext>
            </a:extLst>
          </p:cNvPr>
          <p:cNvSpPr/>
          <p:nvPr userDrawn="1"/>
        </p:nvSpPr>
        <p:spPr>
          <a:xfrm>
            <a:off x="6095999" y="5749085"/>
            <a:ext cx="6096001" cy="1108915"/>
          </a:xfrm>
          <a:prstGeom prst="rect">
            <a:avLst/>
          </a:prstGeom>
          <a:blipFill dpi="0" rotWithShape="1">
            <a:blip r:embed="rId7" cstate="screen">
              <a:extLst>
                <a:ext uri="{28A0092B-C50C-407E-A947-70E740481C1C}">
                  <a14:useLocalDpi xmlns:a14="http://schemas.microsoft.com/office/drawing/2010/main"/>
                </a:ext>
              </a:extLst>
            </a:blip>
            <a:srcRect/>
            <a:tile tx="0" ty="0" sx="40000" sy="4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6" name="Text Placeholder 51">
            <a:extLst>
              <a:ext uri="{FF2B5EF4-FFF2-40B4-BE49-F238E27FC236}">
                <a16:creationId xmlns:a16="http://schemas.microsoft.com/office/drawing/2014/main" id="{A62A627F-9B14-491D-AFDE-8301DD476E05}"/>
              </a:ext>
            </a:extLst>
          </p:cNvPr>
          <p:cNvSpPr>
            <a:spLocks noGrp="1"/>
          </p:cNvSpPr>
          <p:nvPr>
            <p:ph type="body" sz="quarter" idx="44" hasCustomPrompt="1"/>
          </p:nvPr>
        </p:nvSpPr>
        <p:spPr>
          <a:xfrm rot="16200000">
            <a:off x="-2070910" y="3350505"/>
            <a:ext cx="4653156" cy="144004"/>
          </a:xfrm>
          <a:prstGeom prst="rect">
            <a:avLst/>
          </a:prstGeom>
        </p:spPr>
        <p:txBody>
          <a:bodyPr anchor="ctr"/>
          <a:lstStyle>
            <a:lvl1pPr marL="0" indent="0" algn="ctr">
              <a:buNone/>
              <a:defRPr sz="800" spc="600">
                <a:solidFill>
                  <a:schemeClr val="tx2">
                    <a:lumMod val="75000"/>
                  </a:schemeClr>
                </a:solidFill>
              </a:defRPr>
            </a:lvl1pPr>
          </a:lstStyle>
          <a:p>
            <a:pPr lvl="0"/>
            <a:r>
              <a:rPr lang="fr-FR"/>
              <a:t>TDF – PRÉSENTATION GÉNÉRALE</a:t>
            </a:r>
          </a:p>
        </p:txBody>
      </p:sp>
      <p:pic>
        <p:nvPicPr>
          <p:cNvPr id="20" name="Image 19">
            <a:extLst>
              <a:ext uri="{FF2B5EF4-FFF2-40B4-BE49-F238E27FC236}">
                <a16:creationId xmlns:a16="http://schemas.microsoft.com/office/drawing/2014/main" id="{A59747DF-6C69-492E-91B1-70EB3CE31FCE}"/>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6970" y="319334"/>
            <a:ext cx="300633" cy="324000"/>
          </a:xfrm>
          <a:prstGeom prst="rect">
            <a:avLst/>
          </a:prstGeom>
        </p:spPr>
      </p:pic>
    </p:spTree>
    <p:extLst>
      <p:ext uri="{BB962C8B-B14F-4D97-AF65-F5344CB8AC3E}">
        <p14:creationId xmlns:p14="http://schemas.microsoft.com/office/powerpoint/2010/main" val="4092312242"/>
      </p:ext>
    </p:extLst>
  </p:cSld>
  <p:clrMapOvr>
    <a:masterClrMapping/>
  </p:clrMapOvr>
  <p:extLst>
    <p:ext uri="{DCECCB84-F9BA-43D5-87BE-67443E8EF086}">
      <p15:sldGuideLst xmlns:p15="http://schemas.microsoft.com/office/powerpoint/2012/main">
        <p15:guide id="1" pos="4067">
          <p15:clr>
            <a:srgbClr val="FBAE40"/>
          </p15:clr>
        </p15:guide>
      </p15:sldGuideLst>
    </p:ext>
  </p:extLst>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Coordonnée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699932-424D-4AA5-8CF1-50AFA79077AA}"/>
              </a:ext>
            </a:extLst>
          </p:cNvPr>
          <p:cNvCxnSpPr/>
          <p:nvPr userDrawn="1"/>
        </p:nvCxnSpPr>
        <p:spPr>
          <a:xfrm>
            <a:off x="1163382" y="3459891"/>
            <a:ext cx="432000" cy="0"/>
          </a:xfrm>
          <a:prstGeom prst="line">
            <a:avLst/>
          </a:prstGeom>
          <a:ln w="25400" cap="rnd"/>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504B1B1-048B-43AF-8FD1-74A281BDF3A2}"/>
              </a:ext>
            </a:extLst>
          </p:cNvPr>
          <p:cNvCxnSpPr/>
          <p:nvPr userDrawn="1"/>
        </p:nvCxnSpPr>
        <p:spPr>
          <a:xfrm>
            <a:off x="1163382" y="4844112"/>
            <a:ext cx="432000" cy="0"/>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DDF70B99-AB72-4EA8-B2D8-5E2B62442E04}"/>
              </a:ext>
            </a:extLst>
          </p:cNvPr>
          <p:cNvSpPr>
            <a:spLocks noGrp="1"/>
          </p:cNvSpPr>
          <p:nvPr>
            <p:ph type="pic" sz="quarter" idx="10"/>
          </p:nvPr>
        </p:nvSpPr>
        <p:spPr>
          <a:xfrm>
            <a:off x="6096000" y="0"/>
            <a:ext cx="6096000" cy="6858000"/>
          </a:xfrm>
          <a:prstGeom prst="rect">
            <a:avLst/>
          </a:prstGeom>
        </p:spPr>
        <p:txBody>
          <a:bodyPr anchor="ctr"/>
          <a:lstStyle>
            <a:lvl1pPr marL="0" indent="0" algn="ctr">
              <a:buFontTx/>
              <a:buNone/>
              <a:defRPr/>
            </a:lvl1pPr>
          </a:lstStyle>
          <a:p>
            <a:endParaRPr lang="fr-FR"/>
          </a:p>
        </p:txBody>
      </p:sp>
      <p:sp>
        <p:nvSpPr>
          <p:cNvPr id="13" name="Rectangle 12">
            <a:extLst>
              <a:ext uri="{FF2B5EF4-FFF2-40B4-BE49-F238E27FC236}">
                <a16:creationId xmlns:a16="http://schemas.microsoft.com/office/drawing/2014/main" id="{C5053019-539B-491D-A558-C9F276F6FF3A}"/>
              </a:ext>
            </a:extLst>
          </p:cNvPr>
          <p:cNvSpPr/>
          <p:nvPr userDrawn="1"/>
        </p:nvSpPr>
        <p:spPr>
          <a:xfrm>
            <a:off x="0" y="6057900"/>
            <a:ext cx="6096000" cy="800100"/>
          </a:xfrm>
          <a:prstGeom prst="rect">
            <a:avLst/>
          </a:prstGeom>
          <a:blipFill dpi="0" rotWithShape="1">
            <a:blip r:embed="rId2" cstate="screen">
              <a:alphaModFix amt="80000"/>
              <a:extLst>
                <a:ext uri="{28A0092B-C50C-407E-A947-70E740481C1C}">
                  <a14:useLocalDpi xmlns:a14="http://schemas.microsoft.com/office/drawing/2010/main"/>
                </a:ext>
              </a:extLst>
            </a:blip>
            <a:srcRect/>
            <a:tile tx="0" ty="0" sx="40000" sy="4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5" name="Text Placeholder 14">
            <a:extLst>
              <a:ext uri="{FF2B5EF4-FFF2-40B4-BE49-F238E27FC236}">
                <a16:creationId xmlns:a16="http://schemas.microsoft.com/office/drawing/2014/main" id="{203791DD-00F6-4DDF-A411-81755A934081}"/>
              </a:ext>
            </a:extLst>
          </p:cNvPr>
          <p:cNvSpPr>
            <a:spLocks noGrp="1"/>
          </p:cNvSpPr>
          <p:nvPr>
            <p:ph type="body" sz="quarter" idx="11"/>
          </p:nvPr>
        </p:nvSpPr>
        <p:spPr>
          <a:xfrm>
            <a:off x="1163638" y="3779733"/>
            <a:ext cx="4217987" cy="744537"/>
          </a:xfrm>
          <a:prstGeom prst="rect">
            <a:avLst/>
          </a:prstGeom>
        </p:spPr>
        <p:txBody>
          <a:bodyPr lIns="0" tIns="0" rIns="0" bIns="0" anchor="ctr"/>
          <a:lstStyle>
            <a:lvl1pPr marL="0" indent="0">
              <a:lnSpc>
                <a:spcPct val="120000"/>
              </a:lnSpc>
              <a:buNone/>
              <a:defRPr sz="2000">
                <a:solidFill>
                  <a:schemeClr val="tx1">
                    <a:lumMod val="75000"/>
                    <a:lumOff val="25000"/>
                  </a:schemeClr>
                </a:solidFill>
              </a:defRPr>
            </a:lvl1pPr>
          </a:lstStyle>
          <a:p>
            <a:pPr lvl="0"/>
            <a:endParaRPr lang="fr-FR"/>
          </a:p>
        </p:txBody>
      </p:sp>
      <p:pic>
        <p:nvPicPr>
          <p:cNvPr id="10" name="Image 9">
            <a:extLst>
              <a:ext uri="{FF2B5EF4-FFF2-40B4-BE49-F238E27FC236}">
                <a16:creationId xmlns:a16="http://schemas.microsoft.com/office/drawing/2014/main" id="{E2F69E31-4406-4EB8-852A-5E0B29585A0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5912" y="644646"/>
            <a:ext cx="1611812" cy="1620000"/>
          </a:xfrm>
          <a:prstGeom prst="rect">
            <a:avLst/>
          </a:prstGeom>
        </p:spPr>
      </p:pic>
    </p:spTree>
    <p:extLst>
      <p:ext uri="{BB962C8B-B14F-4D97-AF65-F5344CB8AC3E}">
        <p14:creationId xmlns:p14="http://schemas.microsoft.com/office/powerpoint/2010/main" val="2012202261"/>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userDrawn="1">
  <p:cSld name="1_Transition">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5D38F80-13A9-4DE2-8D8F-5B381061D21D}"/>
              </a:ext>
            </a:extLst>
          </p:cNvPr>
          <p:cNvCxnSpPr/>
          <p:nvPr userDrawn="1"/>
        </p:nvCxnSpPr>
        <p:spPr>
          <a:xfrm>
            <a:off x="515938" y="0"/>
            <a:ext cx="0" cy="685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C3E67E1-A040-4537-A5F5-D7730E92F2B6}"/>
              </a:ext>
            </a:extLst>
          </p:cNvPr>
          <p:cNvSpPr txBox="1"/>
          <p:nvPr userDrawn="1"/>
        </p:nvSpPr>
        <p:spPr>
          <a:xfrm>
            <a:off x="1" y="6496151"/>
            <a:ext cx="515934" cy="169277"/>
          </a:xfrm>
          <a:prstGeom prst="rect">
            <a:avLst/>
          </a:prstGeom>
          <a:noFill/>
        </p:spPr>
        <p:txBody>
          <a:bodyPr wrap="square" lIns="0" tIns="0" rIns="0" bIns="0" rtlCol="0">
            <a:spAutoFit/>
          </a:bodyPr>
          <a:lstStyle/>
          <a:p>
            <a:pPr algn="ctr"/>
            <a:fld id="{64469435-D96C-40BA-BE9F-DD76FE32A1D3}" type="slidenum">
              <a:rPr lang="fr-FR" sz="1100" smtClean="0">
                <a:solidFill>
                  <a:schemeClr val="tx2">
                    <a:lumMod val="75000"/>
                  </a:schemeClr>
                </a:solidFill>
              </a:rPr>
              <a:t>‹#›</a:t>
            </a:fld>
            <a:endParaRPr lang="fr-FR" sz="1100">
              <a:solidFill>
                <a:schemeClr val="tx2">
                  <a:lumMod val="75000"/>
                </a:schemeClr>
              </a:solidFill>
            </a:endParaRPr>
          </a:p>
        </p:txBody>
      </p:sp>
      <p:sp>
        <p:nvSpPr>
          <p:cNvPr id="6" name="Picture Placeholder 6">
            <a:extLst>
              <a:ext uri="{FF2B5EF4-FFF2-40B4-BE49-F238E27FC236}">
                <a16:creationId xmlns:a16="http://schemas.microsoft.com/office/drawing/2014/main" id="{F47019FF-5D3E-4E4E-B165-0A5155FB14F9}"/>
              </a:ext>
            </a:extLst>
          </p:cNvPr>
          <p:cNvSpPr>
            <a:spLocks noGrp="1"/>
          </p:cNvSpPr>
          <p:nvPr>
            <p:ph type="pic" sz="quarter" idx="10"/>
          </p:nvPr>
        </p:nvSpPr>
        <p:spPr>
          <a:xfrm>
            <a:off x="6096000" y="0"/>
            <a:ext cx="6096000" cy="6858000"/>
          </a:xfrm>
          <a:prstGeom prst="rect">
            <a:avLst/>
          </a:prstGeom>
        </p:spPr>
        <p:txBody>
          <a:bodyPr anchor="ctr"/>
          <a:lstStyle>
            <a:lvl1pPr marL="0" indent="0" algn="ctr">
              <a:buNone/>
              <a:defRPr>
                <a:solidFill>
                  <a:schemeClr val="bg1"/>
                </a:solidFill>
              </a:defRPr>
            </a:lvl1pPr>
          </a:lstStyle>
          <a:p>
            <a:endParaRPr lang="fr-FR"/>
          </a:p>
        </p:txBody>
      </p:sp>
      <p:sp>
        <p:nvSpPr>
          <p:cNvPr id="14" name="Text Placeholder 13">
            <a:extLst>
              <a:ext uri="{FF2B5EF4-FFF2-40B4-BE49-F238E27FC236}">
                <a16:creationId xmlns:a16="http://schemas.microsoft.com/office/drawing/2014/main" id="{F4DD3784-F2A5-43FD-BE05-9FC6A9F7623E}"/>
              </a:ext>
            </a:extLst>
          </p:cNvPr>
          <p:cNvSpPr>
            <a:spLocks noGrp="1"/>
          </p:cNvSpPr>
          <p:nvPr>
            <p:ph type="body" sz="quarter" idx="11"/>
          </p:nvPr>
        </p:nvSpPr>
        <p:spPr>
          <a:xfrm>
            <a:off x="1046162" y="2890838"/>
            <a:ext cx="4541833" cy="676275"/>
          </a:xfrm>
          <a:prstGeom prst="rect">
            <a:avLst/>
          </a:prstGeom>
        </p:spPr>
        <p:txBody>
          <a:bodyPr lIns="0" tIns="0" rIns="0" bIns="0" anchor="ctr"/>
          <a:lstStyle>
            <a:lvl1pPr marL="0" indent="0">
              <a:buNone/>
              <a:defRPr sz="4000" b="1">
                <a:solidFill>
                  <a:schemeClr val="tx1">
                    <a:lumMod val="75000"/>
                    <a:lumOff val="25000"/>
                  </a:schemeClr>
                </a:solidFill>
              </a:defRPr>
            </a:lvl1pPr>
          </a:lstStyle>
          <a:p>
            <a:pPr lvl="0"/>
            <a:endParaRPr lang="fr-FR"/>
          </a:p>
        </p:txBody>
      </p:sp>
      <p:sp>
        <p:nvSpPr>
          <p:cNvPr id="16" name="Text Placeholder 15">
            <a:extLst>
              <a:ext uri="{FF2B5EF4-FFF2-40B4-BE49-F238E27FC236}">
                <a16:creationId xmlns:a16="http://schemas.microsoft.com/office/drawing/2014/main" id="{D9023C3B-0FF3-4DC9-9832-985076CC7DA7}"/>
              </a:ext>
            </a:extLst>
          </p:cNvPr>
          <p:cNvSpPr>
            <a:spLocks noGrp="1"/>
          </p:cNvSpPr>
          <p:nvPr>
            <p:ph type="body" sz="quarter" idx="12"/>
          </p:nvPr>
        </p:nvSpPr>
        <p:spPr>
          <a:xfrm>
            <a:off x="1046163" y="3860800"/>
            <a:ext cx="4541837" cy="976313"/>
          </a:xfrm>
          <a:prstGeom prst="rect">
            <a:avLst/>
          </a:prstGeom>
        </p:spPr>
        <p:txBody>
          <a:bodyPr lIns="0" tIns="0" rIns="0" bIns="0"/>
          <a:lstStyle>
            <a:lvl1pPr marL="0" indent="0">
              <a:lnSpc>
                <a:spcPct val="120000"/>
              </a:lnSpc>
              <a:spcBef>
                <a:spcPts val="0"/>
              </a:spcBef>
              <a:buNone/>
              <a:defRPr sz="16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fr-FR"/>
          </a:p>
        </p:txBody>
      </p:sp>
      <p:sp>
        <p:nvSpPr>
          <p:cNvPr id="17" name="Rectangle 16">
            <a:extLst>
              <a:ext uri="{FF2B5EF4-FFF2-40B4-BE49-F238E27FC236}">
                <a16:creationId xmlns:a16="http://schemas.microsoft.com/office/drawing/2014/main" id="{7E3E8BB6-7EBE-4336-949B-1176B602ADE7}"/>
              </a:ext>
            </a:extLst>
          </p:cNvPr>
          <p:cNvSpPr/>
          <p:nvPr userDrawn="1"/>
        </p:nvSpPr>
        <p:spPr>
          <a:xfrm>
            <a:off x="515934" y="6057900"/>
            <a:ext cx="5580065" cy="800100"/>
          </a:xfrm>
          <a:prstGeom prst="rect">
            <a:avLst/>
          </a:prstGeom>
          <a:blipFill dpi="0" rotWithShape="1">
            <a:blip r:embed="rId2" cstate="screen">
              <a:alphaModFix amt="80000"/>
              <a:extLst>
                <a:ext uri="{28A0092B-C50C-407E-A947-70E740481C1C}">
                  <a14:useLocalDpi xmlns:a14="http://schemas.microsoft.com/office/drawing/2010/main"/>
                </a:ext>
              </a:extLst>
            </a:blip>
            <a:srcRect/>
            <a:tile tx="0" ty="0" sx="40000" sy="4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pic>
        <p:nvPicPr>
          <p:cNvPr id="15" name="Image 14">
            <a:extLst>
              <a:ext uri="{FF2B5EF4-FFF2-40B4-BE49-F238E27FC236}">
                <a16:creationId xmlns:a16="http://schemas.microsoft.com/office/drawing/2014/main" id="{8B74142B-A2A7-4C21-943D-74CBF94BFD9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9470" y="1552645"/>
            <a:ext cx="770089" cy="774000"/>
          </a:xfrm>
          <a:prstGeom prst="rect">
            <a:avLst/>
          </a:prstGeom>
        </p:spPr>
      </p:pic>
    </p:spTree>
    <p:extLst>
      <p:ext uri="{BB962C8B-B14F-4D97-AF65-F5344CB8AC3E}">
        <p14:creationId xmlns:p14="http://schemas.microsoft.com/office/powerpoint/2010/main" val="20471598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Rectangle: Rounded Corners 13">
            <a:extLst>
              <a:ext uri="{FF2B5EF4-FFF2-40B4-BE49-F238E27FC236}">
                <a16:creationId xmlns:a16="http://schemas.microsoft.com/office/drawing/2014/main" id="{41816CD1-1BB7-B443-8FFC-B0DBA0DF4495}"/>
              </a:ext>
            </a:extLst>
          </p:cNvPr>
          <p:cNvSpPr/>
          <p:nvPr userDrawn="1"/>
        </p:nvSpPr>
        <p:spPr bwMode="gray">
          <a:xfrm>
            <a:off x="-152400" y="-139700"/>
            <a:ext cx="4810774" cy="7150100"/>
          </a:xfrm>
          <a:prstGeom prst="roundRect">
            <a:avLst>
              <a:gd name="adj" fmla="val 1711"/>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782627299"/>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endParaRPr lang="en-US"/>
          </a:p>
        </p:txBody>
      </p:sp>
      <p:sp>
        <p:nvSpPr>
          <p:cNvPr id="5" name="Footer Placeholder 4"/>
          <p:cNvSpPr>
            <a:spLocks noGrp="1"/>
          </p:cNvSpPr>
          <p:nvPr>
            <p:ph type="ftr" sz="quarter" idx="11"/>
          </p:nvPr>
        </p:nvSpPr>
        <p:spPr>
          <a:xfrm>
            <a:off x="1371600" y="4323845"/>
            <a:ext cx="6400800" cy="365125"/>
          </a:xfrm>
        </p:spPr>
        <p:txBody>
          <a:bodyPr/>
          <a:lstStyle/>
          <a:p>
            <a:r>
              <a:rPr lang="en-US"/>
              <a:t>IBC 2024</a:t>
            </a:r>
          </a:p>
        </p:txBody>
      </p:sp>
      <p:sp>
        <p:nvSpPr>
          <p:cNvPr id="6" name="Slide Number Placeholder 5"/>
          <p:cNvSpPr>
            <a:spLocks noGrp="1"/>
          </p:cNvSpPr>
          <p:nvPr>
            <p:ph type="sldNum" sz="quarter" idx="12"/>
          </p:nvPr>
        </p:nvSpPr>
        <p:spPr>
          <a:xfrm>
            <a:off x="8077200" y="1430866"/>
            <a:ext cx="2743200" cy="365125"/>
          </a:xfrm>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662507372"/>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IBC 2024</a:t>
            </a:r>
          </a:p>
        </p:txBody>
      </p:sp>
      <p:sp>
        <p:nvSpPr>
          <p:cNvPr id="6" name="Slide Number Placeholder 5"/>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689338680"/>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endParaRPr lang="en-US"/>
          </a:p>
        </p:txBody>
      </p:sp>
      <p:sp>
        <p:nvSpPr>
          <p:cNvPr id="5" name="Footer Placeholder 4"/>
          <p:cNvSpPr>
            <a:spLocks noGrp="1"/>
          </p:cNvSpPr>
          <p:nvPr>
            <p:ph type="ftr" sz="quarter" idx="11"/>
          </p:nvPr>
        </p:nvSpPr>
        <p:spPr>
          <a:xfrm>
            <a:off x="685800" y="381001"/>
            <a:ext cx="6991492" cy="364065"/>
          </a:xfrm>
        </p:spPr>
        <p:txBody>
          <a:bodyPr/>
          <a:lstStyle/>
          <a:p>
            <a:r>
              <a:rPr lang="en-US"/>
              <a:t>IBC 2024</a:t>
            </a:r>
          </a:p>
        </p:txBody>
      </p:sp>
      <p:sp>
        <p:nvSpPr>
          <p:cNvPr id="6" name="Slide Number Placeholder 5"/>
          <p:cNvSpPr>
            <a:spLocks noGrp="1"/>
          </p:cNvSpPr>
          <p:nvPr>
            <p:ph type="sldNum" sz="quarter" idx="12"/>
          </p:nvPr>
        </p:nvSpPr>
        <p:spPr>
          <a:xfrm>
            <a:off x="10862452" y="381000"/>
            <a:ext cx="643748" cy="365125"/>
          </a:xfrm>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317992340"/>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IBC 2024</a:t>
            </a:r>
          </a:p>
        </p:txBody>
      </p:sp>
      <p:sp>
        <p:nvSpPr>
          <p:cNvPr id="7" name="Slide Number Placeholder 6"/>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3786171534"/>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IBC 2024</a:t>
            </a:r>
          </a:p>
        </p:txBody>
      </p:sp>
      <p:sp>
        <p:nvSpPr>
          <p:cNvPr id="9" name="Slide Number Placeholder 8"/>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1123930064"/>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IBC 2024</a:t>
            </a:r>
          </a:p>
        </p:txBody>
      </p:sp>
      <p:sp>
        <p:nvSpPr>
          <p:cNvPr id="5" name="Slide Number Placeholder 4"/>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467051410"/>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IBC 2024</a:t>
            </a:r>
          </a:p>
        </p:txBody>
      </p:sp>
      <p:sp>
        <p:nvSpPr>
          <p:cNvPr id="4" name="Slide Number Placeholder 3"/>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997268972"/>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IBC 2024</a:t>
            </a:r>
          </a:p>
        </p:txBody>
      </p:sp>
      <p:sp>
        <p:nvSpPr>
          <p:cNvPr id="7" name="Slide Number Placeholder 6"/>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354481997"/>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IBC 2024</a:t>
            </a:r>
          </a:p>
        </p:txBody>
      </p:sp>
      <p:sp>
        <p:nvSpPr>
          <p:cNvPr id="7" name="Slide Number Placeholder 6"/>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3084504430"/>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IBC 2024</a:t>
            </a:r>
          </a:p>
        </p:txBody>
      </p:sp>
      <p:sp>
        <p:nvSpPr>
          <p:cNvPr id="7" name="Slide Number Placeholder 6"/>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40613693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taway 1/4 Left White">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13E8953B-95CE-B948-91CB-50695B3EA838}"/>
              </a:ext>
            </a:extLst>
          </p:cNvPr>
          <p:cNvSpPr>
            <a:spLocks noGrp="1"/>
          </p:cNvSpPr>
          <p:nvPr>
            <p:ph type="body" sz="quarter" idx="10"/>
          </p:nvPr>
        </p:nvSpPr>
        <p:spPr bwMode="gray">
          <a:xfrm>
            <a:off x="493713" y="2673350"/>
            <a:ext cx="2606675" cy="349726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405A0419-5C48-854E-9566-19820CA0E20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8128B968-E284-3340-9496-6B697CB2D547}"/>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5" name="Title 1">
            <a:extLst>
              <a:ext uri="{FF2B5EF4-FFF2-40B4-BE49-F238E27FC236}">
                <a16:creationId xmlns:a16="http://schemas.microsoft.com/office/drawing/2014/main" id="{DAC13420-DD97-394B-B026-E979557BA385}"/>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134868855"/>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endParaRPr lang="en-US"/>
          </a:p>
        </p:txBody>
      </p:sp>
      <p:sp>
        <p:nvSpPr>
          <p:cNvPr id="6" name="Footer Placeholder 5"/>
          <p:cNvSpPr>
            <a:spLocks noGrp="1"/>
          </p:cNvSpPr>
          <p:nvPr>
            <p:ph type="ftr" sz="quarter" idx="11"/>
          </p:nvPr>
        </p:nvSpPr>
        <p:spPr>
          <a:xfrm>
            <a:off x="685800" y="379941"/>
            <a:ext cx="6991492" cy="365125"/>
          </a:xfrm>
        </p:spPr>
        <p:txBody>
          <a:bodyPr/>
          <a:lstStyle/>
          <a:p>
            <a:r>
              <a:rPr lang="en-US"/>
              <a:t>IBC 2024</a:t>
            </a:r>
          </a:p>
        </p:txBody>
      </p:sp>
      <p:sp>
        <p:nvSpPr>
          <p:cNvPr id="7" name="Slide Number Placeholder 6"/>
          <p:cNvSpPr>
            <a:spLocks noGrp="1"/>
          </p:cNvSpPr>
          <p:nvPr>
            <p:ph type="sldNum" sz="quarter" idx="12"/>
          </p:nvPr>
        </p:nvSpPr>
        <p:spPr>
          <a:xfrm>
            <a:off x="10862452" y="381000"/>
            <a:ext cx="643748" cy="365125"/>
          </a:xfrm>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2843423706"/>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endParaRPr lang="en-US"/>
          </a:p>
        </p:txBody>
      </p:sp>
      <p:sp>
        <p:nvSpPr>
          <p:cNvPr id="6" name="Footer Placeholder 5"/>
          <p:cNvSpPr>
            <a:spLocks noGrp="1"/>
          </p:cNvSpPr>
          <p:nvPr>
            <p:ph type="ftr" sz="quarter" idx="11"/>
          </p:nvPr>
        </p:nvSpPr>
        <p:spPr>
          <a:xfrm>
            <a:off x="685800" y="379941"/>
            <a:ext cx="6991492" cy="365125"/>
          </a:xfrm>
        </p:spPr>
        <p:txBody>
          <a:bodyPr/>
          <a:lstStyle/>
          <a:p>
            <a:r>
              <a:rPr lang="en-US"/>
              <a:t>IBC 2024</a:t>
            </a:r>
          </a:p>
        </p:txBody>
      </p:sp>
      <p:sp>
        <p:nvSpPr>
          <p:cNvPr id="7" name="Slide Number Placeholder 6"/>
          <p:cNvSpPr>
            <a:spLocks noGrp="1"/>
          </p:cNvSpPr>
          <p:nvPr>
            <p:ph type="sldNum" sz="quarter" idx="12"/>
          </p:nvPr>
        </p:nvSpPr>
        <p:spPr>
          <a:xfrm>
            <a:off x="10862452" y="381000"/>
            <a:ext cx="643748" cy="365125"/>
          </a:xfrm>
        </p:spPr>
        <p:txBody>
          <a:bodyPr/>
          <a:lstStyle/>
          <a:p>
            <a:fld id="{8870319F-6160-4758-9494-C9E8A9642C99}" type="slidenum">
              <a:rPr lang="en-US" smtClean="0"/>
              <a:pPr/>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62092501"/>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endParaRPr lang="en-US"/>
          </a:p>
        </p:txBody>
      </p:sp>
      <p:sp>
        <p:nvSpPr>
          <p:cNvPr id="6" name="Footer Placeholder 5"/>
          <p:cNvSpPr>
            <a:spLocks noGrp="1"/>
          </p:cNvSpPr>
          <p:nvPr>
            <p:ph type="ftr" sz="quarter" idx="11"/>
          </p:nvPr>
        </p:nvSpPr>
        <p:spPr>
          <a:xfrm>
            <a:off x="685800" y="378883"/>
            <a:ext cx="6991492" cy="365125"/>
          </a:xfrm>
        </p:spPr>
        <p:txBody>
          <a:bodyPr/>
          <a:lstStyle/>
          <a:p>
            <a:r>
              <a:rPr lang="en-US"/>
              <a:t>IBC 2024</a:t>
            </a:r>
          </a:p>
        </p:txBody>
      </p:sp>
      <p:sp>
        <p:nvSpPr>
          <p:cNvPr id="7" name="Slide Number Placeholder 6"/>
          <p:cNvSpPr>
            <a:spLocks noGrp="1"/>
          </p:cNvSpPr>
          <p:nvPr>
            <p:ph type="sldNum" sz="quarter" idx="12"/>
          </p:nvPr>
        </p:nvSpPr>
        <p:spPr>
          <a:xfrm>
            <a:off x="10862452" y="381000"/>
            <a:ext cx="643748" cy="365125"/>
          </a:xfrm>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2518481370"/>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IBC 2024</a:t>
            </a:r>
          </a:p>
        </p:txBody>
      </p:sp>
      <p:sp>
        <p:nvSpPr>
          <p:cNvPr id="5" name="Slide Number Placeholder 4"/>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2861671408"/>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IBC 2024</a:t>
            </a:r>
          </a:p>
        </p:txBody>
      </p:sp>
      <p:sp>
        <p:nvSpPr>
          <p:cNvPr id="5" name="Slide Number Placeholder 4"/>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1574037860"/>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IBC 2024</a:t>
            </a:r>
          </a:p>
        </p:txBody>
      </p:sp>
      <p:sp>
        <p:nvSpPr>
          <p:cNvPr id="6" name="Slide Number Placeholder 5"/>
          <p:cNvSpPr>
            <a:spLocks noGrp="1"/>
          </p:cNvSpPr>
          <p:nvPr>
            <p:ph type="sldNum" sz="quarter" idx="12"/>
          </p:nvPr>
        </p:nvSpPr>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3401600210"/>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endParaRPr lang="en-US"/>
          </a:p>
        </p:txBody>
      </p:sp>
      <p:sp>
        <p:nvSpPr>
          <p:cNvPr id="5" name="Footer Placeholder 4"/>
          <p:cNvSpPr>
            <a:spLocks noGrp="1"/>
          </p:cNvSpPr>
          <p:nvPr>
            <p:ph type="ftr" sz="quarter" idx="11"/>
          </p:nvPr>
        </p:nvSpPr>
        <p:spPr>
          <a:xfrm>
            <a:off x="685800" y="381000"/>
            <a:ext cx="6991492" cy="365125"/>
          </a:xfrm>
        </p:spPr>
        <p:txBody>
          <a:bodyPr/>
          <a:lstStyle/>
          <a:p>
            <a:r>
              <a:rPr lang="en-US"/>
              <a:t>IBC 2024</a:t>
            </a:r>
          </a:p>
        </p:txBody>
      </p:sp>
      <p:sp>
        <p:nvSpPr>
          <p:cNvPr id="6" name="Slide Number Placeholder 5"/>
          <p:cNvSpPr>
            <a:spLocks noGrp="1"/>
          </p:cNvSpPr>
          <p:nvPr>
            <p:ph type="sldNum" sz="quarter" idx="12"/>
          </p:nvPr>
        </p:nvSpPr>
        <p:spPr>
          <a:xfrm>
            <a:off x="10862452" y="381000"/>
            <a:ext cx="643748" cy="365125"/>
          </a:xfrm>
        </p:spPr>
        <p:txBody>
          <a:bodyPr/>
          <a:lstStyle/>
          <a:p>
            <a:fld id="{8870319F-6160-4758-9494-C9E8A9642C99}" type="slidenum">
              <a:rPr lang="en-US" smtClean="0"/>
              <a:pPr/>
              <a:t>‹#›</a:t>
            </a:fld>
            <a:endParaRPr lang="en-US"/>
          </a:p>
        </p:txBody>
      </p:sp>
    </p:spTree>
    <p:extLst>
      <p:ext uri="{BB962C8B-B14F-4D97-AF65-F5344CB8AC3E}">
        <p14:creationId xmlns:p14="http://schemas.microsoft.com/office/powerpoint/2010/main" val="3477459969"/>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showMasterSp="0" preserve="1" userDrawn="1">
  <p:cSld name="Title Photo">
    <p:bg>
      <p:bgPr>
        <a:solidFill>
          <a:schemeClr val="tx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C8744E5A-C06A-4B60-BDC7-1D821CA9F5B0}"/>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9" name="Text Placeholder 7">
            <a:extLst>
              <a:ext uri="{FF2B5EF4-FFF2-40B4-BE49-F238E27FC236}">
                <a16:creationId xmlns:a16="http://schemas.microsoft.com/office/drawing/2014/main" id="{9640E281-C50E-4848-91E6-FC33A602A642}"/>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3" name="Text Placeholder 5">
            <a:extLst>
              <a:ext uri="{FF2B5EF4-FFF2-40B4-BE49-F238E27FC236}">
                <a16:creationId xmlns:a16="http://schemas.microsoft.com/office/drawing/2014/main" id="{A4169139-C0DB-6241-B1E6-BBBF31EE728E}"/>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4" name="Text Placeholder 48">
            <a:extLst>
              <a:ext uri="{FF2B5EF4-FFF2-40B4-BE49-F238E27FC236}">
                <a16:creationId xmlns:a16="http://schemas.microsoft.com/office/drawing/2014/main" id="{79B5B91D-44E9-C946-8602-7115E58F4F7F}"/>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Title 2">
            <a:extLst>
              <a:ext uri="{FF2B5EF4-FFF2-40B4-BE49-F238E27FC236}">
                <a16:creationId xmlns:a16="http://schemas.microsoft.com/office/drawing/2014/main" id="{62C0E76A-32B9-4D4D-B734-7A849718BDEC}"/>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20" name="Freeform 5">
            <a:extLst>
              <a:ext uri="{FF2B5EF4-FFF2-40B4-BE49-F238E27FC236}">
                <a16:creationId xmlns:a16="http://schemas.microsoft.com/office/drawing/2014/main" id="{6E23F990-94BF-5E49-B3E1-907A3E5E23F6}"/>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1" name="Text Placeholder 7">
            <a:extLst>
              <a:ext uri="{FF2B5EF4-FFF2-40B4-BE49-F238E27FC236}">
                <a16:creationId xmlns:a16="http://schemas.microsoft.com/office/drawing/2014/main" id="{CF15FD80-2861-F44E-7FFE-F838CFAF2B7A}"/>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6377F854-B030-1E1F-537A-F62E5E18D681}"/>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4034991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88.xml><?xml version="1.0" encoding="utf-8"?>
<p:sldLayout xmlns:a="http://schemas.openxmlformats.org/drawingml/2006/main" xmlns:r="http://schemas.openxmlformats.org/officeDocument/2006/relationships" xmlns:p="http://schemas.openxmlformats.org/presentationml/2006/main" showMasterSp="0" preserve="1" userDrawn="1">
  <p:cSld name="Title White">
    <p:bg>
      <p:bgPr>
        <a:solidFill>
          <a:schemeClr val="bg1"/>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chemeClr val="accent6">
              <a:lumMod val="40000"/>
              <a:lumOff val="60000"/>
            </a:schemeClr>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8" name="Text Placeholder 48">
            <a:extLst>
              <a:ext uri="{FF2B5EF4-FFF2-40B4-BE49-F238E27FC236}">
                <a16:creationId xmlns:a16="http://schemas.microsoft.com/office/drawing/2014/main" id="{6F6D3CAF-F7C0-0E43-AE55-B557B5B2CAB8}"/>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0" name="Text Placeholder 7">
            <a:extLst>
              <a:ext uri="{FF2B5EF4-FFF2-40B4-BE49-F238E27FC236}">
                <a16:creationId xmlns:a16="http://schemas.microsoft.com/office/drawing/2014/main" id="{7046D437-3264-F6DC-A2E1-DDEF4AC5BB1C}"/>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3" name="Text Placeholder 5">
            <a:extLst>
              <a:ext uri="{FF2B5EF4-FFF2-40B4-BE49-F238E27FC236}">
                <a16:creationId xmlns:a16="http://schemas.microsoft.com/office/drawing/2014/main" id="{6218B41B-AA06-EB46-A468-6C030F63EC7A}"/>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6" name="Title 2">
            <a:extLst>
              <a:ext uri="{FF2B5EF4-FFF2-40B4-BE49-F238E27FC236}">
                <a16:creationId xmlns:a16="http://schemas.microsoft.com/office/drawing/2014/main" id="{9ACEF7A7-EEB2-CFA1-B461-4924F8BF02F9}"/>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17" name="Freeform 5">
            <a:extLst>
              <a:ext uri="{FF2B5EF4-FFF2-40B4-BE49-F238E27FC236}">
                <a16:creationId xmlns:a16="http://schemas.microsoft.com/office/drawing/2014/main" id="{2A123356-318C-095C-E708-AEAD9C4BC772}"/>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 Placeholder 7">
            <a:extLst>
              <a:ext uri="{FF2B5EF4-FFF2-40B4-BE49-F238E27FC236}">
                <a16:creationId xmlns:a16="http://schemas.microsoft.com/office/drawing/2014/main" id="{6EEAD541-6CB5-0443-91CE-1EBFA0EF558B}"/>
              </a:ext>
            </a:extLst>
          </p:cNvPr>
          <p:cNvSpPr>
            <a:spLocks noGrp="1"/>
          </p:cNvSpPr>
          <p:nvPr>
            <p:ph type="body" sz="quarter" idx="12" hasCustomPrompt="1"/>
          </p:nvPr>
        </p:nvSpPr>
        <p:spPr bwMode="gray">
          <a:xfrm>
            <a:off x="2401888" y="512165"/>
            <a:ext cx="5484812"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0A7309CB-3B44-EB85-1AD7-BB5F5DF5F6E9}"/>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210962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89.xml><?xml version="1.0" encoding="utf-8"?>
<p:sldLayout xmlns:a="http://schemas.openxmlformats.org/drawingml/2006/main" xmlns:r="http://schemas.openxmlformats.org/officeDocument/2006/relationships" xmlns:p="http://schemas.openxmlformats.org/presentationml/2006/main" showMasterSp="0" preserve="1" userDrawn="1">
  <p:cSld name="Title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CCD3E2"/>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9" name="Text Placeholder 48">
            <a:extLst>
              <a:ext uri="{FF2B5EF4-FFF2-40B4-BE49-F238E27FC236}">
                <a16:creationId xmlns:a16="http://schemas.microsoft.com/office/drawing/2014/main" id="{2F1BD3B7-D097-CC4F-8109-2E0601867AEF}"/>
              </a:ext>
            </a:extLst>
          </p:cNvPr>
          <p:cNvSpPr>
            <a:spLocks noGrp="1"/>
          </p:cNvSpPr>
          <p:nvPr>
            <p:ph type="body" sz="quarter" idx="14" hasCustomPrompt="1"/>
          </p:nvPr>
        </p:nvSpPr>
        <p:spPr bwMode="gray">
          <a:xfrm>
            <a:off x="479626" y="5521260"/>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0" name="Text Placeholder 7">
            <a:extLst>
              <a:ext uri="{FF2B5EF4-FFF2-40B4-BE49-F238E27FC236}">
                <a16:creationId xmlns:a16="http://schemas.microsoft.com/office/drawing/2014/main" id="{EEA10B34-F7FE-E96A-53FC-8454E607F28F}"/>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1" name="Text Placeholder 7">
            <a:extLst>
              <a:ext uri="{FF2B5EF4-FFF2-40B4-BE49-F238E27FC236}">
                <a16:creationId xmlns:a16="http://schemas.microsoft.com/office/drawing/2014/main" id="{9FA6681A-B52F-DB20-A9AF-D17C702AE9CC}"/>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12" name="Text Placeholder 5">
            <a:extLst>
              <a:ext uri="{FF2B5EF4-FFF2-40B4-BE49-F238E27FC236}">
                <a16:creationId xmlns:a16="http://schemas.microsoft.com/office/drawing/2014/main" id="{06E8827C-B909-5B38-0773-12F93F19FBC9}"/>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8C8F2FB8-2E39-725C-6AA5-92378D0DB8F6}"/>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14" name="Freeform 5">
            <a:extLst>
              <a:ext uri="{FF2B5EF4-FFF2-40B4-BE49-F238E27FC236}">
                <a16:creationId xmlns:a16="http://schemas.microsoft.com/office/drawing/2014/main" id="{D52CF34C-DCED-1EA5-780E-B511C58297B0}"/>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3" name="TextBox 2">
            <a:extLst>
              <a:ext uri="{FF2B5EF4-FFF2-40B4-BE49-F238E27FC236}">
                <a16:creationId xmlns:a16="http://schemas.microsoft.com/office/drawing/2014/main" id="{7FE17C8A-F4D9-2A7D-CF89-8A7DE13571AF}"/>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6">
                    <a:lumMod val="75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159142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29428DF5-30F4-B144-8786-1D219A20C1C5}"/>
              </a:ext>
            </a:extLst>
          </p:cNvPr>
          <p:cNvSpPr>
            <a:spLocks noGrp="1"/>
          </p:cNvSpPr>
          <p:nvPr>
            <p:ph type="body" sz="quarter" idx="10"/>
          </p:nvPr>
        </p:nvSpPr>
        <p:spPr bwMode="gray">
          <a:xfrm>
            <a:off x="493713" y="2673350"/>
            <a:ext cx="2606675" cy="349726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1C61E4C8-53FE-C244-B5D0-FE99E4D05FA8}"/>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3457047-3239-F945-BD7B-E385C9ADD806}"/>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5" name="Title 1">
            <a:extLst>
              <a:ext uri="{FF2B5EF4-FFF2-40B4-BE49-F238E27FC236}">
                <a16:creationId xmlns:a16="http://schemas.microsoft.com/office/drawing/2014/main" id="{6402AFBB-56F0-844A-908E-A30A3C9E9540}"/>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72451203"/>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chemeClr val="accent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E048808-9D96-49F4-AAF9-8EF21E48FAE0}"/>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214ACD"/>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5" name="Text Placeholder 48">
            <a:extLst>
              <a:ext uri="{FF2B5EF4-FFF2-40B4-BE49-F238E27FC236}">
                <a16:creationId xmlns:a16="http://schemas.microsoft.com/office/drawing/2014/main" id="{AF53501B-85ED-A842-A9B0-46F3598AE1CD}"/>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A4CE2BBA-DEBC-8040-A56C-C6C64C29A740}"/>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1BFE83DC-9E6F-C938-88C6-2E34095F842F}"/>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ABD83B88-A2C3-D414-9EA3-8923652EF50B}"/>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4631230A-B24E-306B-C5ED-54A596C81C1B}"/>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1C4BFDED-1EBC-5640-DD94-82C0EE38DB2E}"/>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4" name="TextBox 3">
            <a:extLst>
              <a:ext uri="{FF2B5EF4-FFF2-40B4-BE49-F238E27FC236}">
                <a16:creationId xmlns:a16="http://schemas.microsoft.com/office/drawing/2014/main" id="{CC430428-0862-131C-5A1B-9C040B8A6CE8}"/>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2">
                    <a:lumMod val="40000"/>
                    <a:lumOff val="6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102135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91.xml><?xml version="1.0" encoding="utf-8"?>
<p:sldLayout xmlns:a="http://schemas.openxmlformats.org/drawingml/2006/main" xmlns:r="http://schemas.openxmlformats.org/officeDocument/2006/relationships" xmlns:p="http://schemas.openxmlformats.org/presentationml/2006/main" showMasterSp="0" preserve="1" userDrawn="1">
  <p:cSld name="Title Gun Metal">
    <p:bg>
      <p:bgPr>
        <a:solidFill>
          <a:schemeClr val="accent5"/>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B7329F7A-F684-4776-994A-3A656ABA9581}"/>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3D4F6B"/>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4" name="Text Placeholder 48">
            <a:extLst>
              <a:ext uri="{FF2B5EF4-FFF2-40B4-BE49-F238E27FC236}">
                <a16:creationId xmlns:a16="http://schemas.microsoft.com/office/drawing/2014/main" id="{51A2E1C5-0E40-1243-837A-54873794C32F}"/>
              </a:ext>
            </a:extLst>
          </p:cNvPr>
          <p:cNvSpPr>
            <a:spLocks noGrp="1"/>
          </p:cNvSpPr>
          <p:nvPr>
            <p:ph type="body" sz="quarter" idx="14" hasCustomPrompt="1"/>
          </p:nvPr>
        </p:nvSpPr>
        <p:spPr bwMode="gray">
          <a:xfrm>
            <a:off x="477369" y="5527626"/>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97FC8AC1-D033-B9FF-0F8C-CEBF0C300671}"/>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9734089C-8E02-8D96-F22C-04C3B1C245D9}"/>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3E3AF855-3611-0106-B775-3EBADA15C3BA}"/>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3E0DF7D0-FEC6-B774-BCEC-EA89597AA878}"/>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47375881-F3B9-B0F8-CEA2-FF68FCDAE13B}"/>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A2E50025-980F-C681-ED48-CF50A3D7D211}"/>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6">
                    <a:lumMod val="40000"/>
                    <a:lumOff val="6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283640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92.xml><?xml version="1.0" encoding="utf-8"?>
<p:sldLayout xmlns:a="http://schemas.openxmlformats.org/drawingml/2006/main" xmlns:r="http://schemas.openxmlformats.org/officeDocument/2006/relationships" xmlns:p="http://schemas.openxmlformats.org/presentationml/2006/main" showMasterSp="0" preserve="1" userDrawn="1">
  <p:cSld name="Title Midnight">
    <p:bg>
      <p:bgPr>
        <a:solidFill>
          <a:schemeClr val="tx2"/>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F6B9918A-1F79-4455-8D55-886C7ABFF15E}"/>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0A2030"/>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4" name="Text Placeholder 48">
            <a:extLst>
              <a:ext uri="{FF2B5EF4-FFF2-40B4-BE49-F238E27FC236}">
                <a16:creationId xmlns:a16="http://schemas.microsoft.com/office/drawing/2014/main" id="{18A729C6-14B5-B446-85A9-8857D1088C51}"/>
              </a:ext>
            </a:extLst>
          </p:cNvPr>
          <p:cNvSpPr>
            <a:spLocks noGrp="1"/>
          </p:cNvSpPr>
          <p:nvPr>
            <p:ph type="body" sz="quarter" idx="14" hasCustomPrompt="1"/>
          </p:nvPr>
        </p:nvSpPr>
        <p:spPr bwMode="gray">
          <a:xfrm>
            <a:off x="479626" y="5515914"/>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D043D7F6-7F93-F7CF-3840-FFF07D47805E}"/>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EBB518DE-F87D-8B31-49FA-525093326100}"/>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A39A9A2E-8B2C-BB64-C22A-DCFD27E3636A}"/>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1CED0297-B528-27CB-0056-8F411D95C8CF}"/>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EA849893-F193-3E50-F947-0B333F93B606}"/>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A40453B6-C2F5-2063-0C2F-1BD208D06F78}"/>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108449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93.xml><?xml version="1.0" encoding="utf-8"?>
<p:sldLayout xmlns:a="http://schemas.openxmlformats.org/drawingml/2006/main" xmlns:r="http://schemas.openxmlformats.org/officeDocument/2006/relationships" xmlns:p="http://schemas.openxmlformats.org/presentationml/2006/main" showMasterSp="0" preserve="1" userDrawn="1">
  <p:cSld name="Agenda White">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40000"/>
                    <a:lumOff val="6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37243DA-FBBA-0A4F-9208-5109D5B48C3C}"/>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9122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60000"/>
                    <a:lumOff val="4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1A31244-B2C3-4240-B89D-E10155BFC2E1}"/>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67961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preserve="1" userDrawn="1">
  <p:cSld name="Agenda Blue">
    <p:bg>
      <p:bgPr>
        <a:solidFill>
          <a:schemeClr val="accent1"/>
        </a:solidFill>
        <a:effectLst/>
      </p:bgPr>
    </p:bg>
    <p:spTree>
      <p:nvGrpSpPr>
        <p:cNvPr id="1" name=""/>
        <p:cNvGrpSpPr/>
        <p:nvPr/>
      </p:nvGrpSpPr>
      <p:grpSpPr>
        <a:xfrm>
          <a:off x="0" y="0"/>
          <a:ext cx="0" cy="0"/>
          <a:chOff x="0" y="0"/>
          <a:chExt cx="0" cy="0"/>
        </a:xfrm>
      </p:grpSpPr>
      <p:sp>
        <p:nvSpPr>
          <p:cNvPr id="8" name="Content Placeholder 19">
            <a:extLst>
              <a:ext uri="{FF2B5EF4-FFF2-40B4-BE49-F238E27FC236}">
                <a16:creationId xmlns:a16="http://schemas.microsoft.com/office/drawing/2014/main" id="{ED3EDB01-36D6-9E4B-9221-4033FB6D3806}"/>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
        <p:nvSpPr>
          <p:cNvPr id="5" name="TextBox 4">
            <a:extLst>
              <a:ext uri="{FF2B5EF4-FFF2-40B4-BE49-F238E27FC236}">
                <a16:creationId xmlns:a16="http://schemas.microsoft.com/office/drawing/2014/main" id="{29C0BAD8-16D5-E84A-B280-67E84109BBA2}"/>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214ACD"/>
                </a:solidFill>
                <a:effectLst>
                  <a:innerShdw blurRad="38100" dist="25400" dir="8100000">
                    <a:prstClr val="black">
                      <a:alpha val="50000"/>
                    </a:prstClr>
                  </a:innerShdw>
                </a:effectLst>
              </a:rPr>
              <a:t>Agenda</a:t>
            </a:r>
          </a:p>
        </p:txBody>
      </p:sp>
    </p:spTree>
    <p:extLst>
      <p:ext uri="{BB962C8B-B14F-4D97-AF65-F5344CB8AC3E}">
        <p14:creationId xmlns:p14="http://schemas.microsoft.com/office/powerpoint/2010/main" val="268108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6.xml><?xml version="1.0" encoding="utf-8"?>
<p:sldLayout xmlns:a="http://schemas.openxmlformats.org/drawingml/2006/main" xmlns:r="http://schemas.openxmlformats.org/officeDocument/2006/relationships" xmlns:p="http://schemas.openxmlformats.org/presentationml/2006/main" showMasterSp="0"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36445C"/>
                </a:solidFill>
                <a:effectLst>
                  <a:innerShdw blurRad="38100" dist="25400" dir="8100000">
                    <a:prstClr val="black">
                      <a:alpha val="50000"/>
                    </a:prstClr>
                  </a:innerShdw>
                </a:effectLst>
              </a:rPr>
              <a:t>Agenda</a:t>
            </a:r>
          </a:p>
        </p:txBody>
      </p:sp>
      <p:sp>
        <p:nvSpPr>
          <p:cNvPr id="6" name="Content Placeholder 19">
            <a:extLst>
              <a:ext uri="{FF2B5EF4-FFF2-40B4-BE49-F238E27FC236}">
                <a16:creationId xmlns:a16="http://schemas.microsoft.com/office/drawing/2014/main" id="{E8E71E0A-85CF-2F4F-AD72-0AE19BB5CA8C}"/>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59297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7.xml><?xml version="1.0" encoding="utf-8"?>
<p:sldLayout xmlns:a="http://schemas.openxmlformats.org/drawingml/2006/main" xmlns:r="http://schemas.openxmlformats.org/officeDocument/2006/relationships" xmlns:p="http://schemas.openxmlformats.org/presentationml/2006/main" showMasterSp="0"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50000"/>
                  </a:schemeClr>
                </a:solidFill>
                <a:effectLst>
                  <a:innerShdw blurRad="38100" dist="25400" dir="8100000">
                    <a:prstClr val="black">
                      <a:alpha val="50000"/>
                    </a:prstClr>
                  </a:innerShdw>
                </a:effectLst>
              </a:rPr>
              <a:t>Agenda</a:t>
            </a:r>
          </a:p>
        </p:txBody>
      </p:sp>
      <p:sp>
        <p:nvSpPr>
          <p:cNvPr id="8" name="Content Placeholder 19">
            <a:extLst>
              <a:ext uri="{FF2B5EF4-FFF2-40B4-BE49-F238E27FC236}">
                <a16:creationId xmlns:a16="http://schemas.microsoft.com/office/drawing/2014/main" id="{10968AA9-77DE-9242-845F-5A78D07B68BE}"/>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84429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Agenda 2 White">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B4C11CA4-B58A-1E45-86AF-685220A2EC36}"/>
              </a:ext>
            </a:extLst>
          </p:cNvPr>
          <p:cNvSpPr>
            <a:spLocks noGrp="1"/>
          </p:cNvSpPr>
          <p:nvPr>
            <p:ph sz="quarter" idx="10"/>
          </p:nvPr>
        </p:nvSpPr>
        <p:spPr>
          <a:xfrm>
            <a:off x="1833336" y="1015156"/>
            <a:ext cx="9148989" cy="5339923"/>
          </a:xfrm>
          <a:prstGeom prst="rect">
            <a:avLst/>
          </a:prstGeom>
        </p:spPr>
        <p:txBody>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0577A47-956C-6A4F-8971-CCC759B90BEE}"/>
              </a:ext>
            </a:extLst>
          </p:cNvPr>
          <p:cNvSpPr>
            <a:spLocks noGrp="1"/>
          </p:cNvSpPr>
          <p:nvPr>
            <p:ph type="title"/>
          </p:nvPr>
        </p:nvSpPr>
        <p:spPr>
          <a:xfrm rot="5400000">
            <a:off x="-2472981" y="3007719"/>
            <a:ext cx="5682803" cy="361959"/>
          </a:xfrm>
        </p:spPr>
        <p:txBody>
          <a:bodyPr wrap="square">
            <a:spAutoFit/>
          </a:bodyPr>
          <a:lstStyle>
            <a:lvl1pPr>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25801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Agenda 2 Nicke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27186819-050A-EE44-975A-A57DA0316FA1}"/>
              </a:ext>
            </a:extLst>
          </p:cNvPr>
          <p:cNvSpPr>
            <a:spLocks noGrp="1"/>
          </p:cNvSpPr>
          <p:nvPr>
            <p:ph sz="quarter" idx="10"/>
          </p:nvPr>
        </p:nvSpPr>
        <p:spPr>
          <a:xfrm>
            <a:off x="1833336" y="1015156"/>
            <a:ext cx="9148989" cy="5339923"/>
          </a:xfrm>
          <a:prstGeom prst="rect">
            <a:avLst/>
          </a:prstGeom>
        </p:spPr>
        <p:txBody>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B55197C6-4440-C140-838A-1363DBC789FF}"/>
              </a:ext>
            </a:extLst>
          </p:cNvPr>
          <p:cNvSpPr>
            <a:spLocks noGrp="1"/>
          </p:cNvSpPr>
          <p:nvPr>
            <p:ph type="title"/>
          </p:nvPr>
        </p:nvSpPr>
        <p:spPr>
          <a:xfrm rot="5400000">
            <a:off x="-2472981" y="3007719"/>
            <a:ext cx="5682803" cy="361959"/>
          </a:xfrm>
        </p:spPr>
        <p:txBody>
          <a:bodyPr wrap="square">
            <a:spAutoFit/>
          </a:bodyPr>
          <a:lstStyle>
            <a:lvl1pPr>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306566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genda White">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40000"/>
                    <a:lumOff val="6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37243DA-FBBA-0A4F-9208-5109D5B48C3C}"/>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4082668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2DB42174-1A3D-4E93-A2B6-481349C97762}"/>
              </a:ext>
            </a:extLst>
          </p:cNvPr>
          <p:cNvSpPr/>
          <p:nvPr userDrawn="1"/>
        </p:nvSpPr>
        <p:spPr bwMode="gray">
          <a:xfrm>
            <a:off x="-165100" y="-152400"/>
            <a:ext cx="3871407" cy="6553184"/>
          </a:xfrm>
          <a:prstGeom prst="roundRect">
            <a:avLst>
              <a:gd name="adj" fmla="val 2097"/>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21" name="Text Placeholder 3">
            <a:extLst>
              <a:ext uri="{FF2B5EF4-FFF2-40B4-BE49-F238E27FC236}">
                <a16:creationId xmlns:a16="http://schemas.microsoft.com/office/drawing/2014/main" id="{D7D1B20A-E6D5-DE4A-9690-BA7897E749A8}"/>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F57C38EA-82FE-544D-BC2A-03C3ED4FEFF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Footer Placeholder 2">
            <a:extLst>
              <a:ext uri="{FF2B5EF4-FFF2-40B4-BE49-F238E27FC236}">
                <a16:creationId xmlns:a16="http://schemas.microsoft.com/office/drawing/2014/main" id="{182489EE-5829-274B-9F81-CD585E6115FD}"/>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24" name="Title 1">
            <a:extLst>
              <a:ext uri="{FF2B5EF4-FFF2-40B4-BE49-F238E27FC236}">
                <a16:creationId xmlns:a16="http://schemas.microsoft.com/office/drawing/2014/main" id="{0A4FDA66-F69A-A84C-81E6-655DE093CC24}"/>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4220297377"/>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Agenda 2 Blue">
    <p:bg>
      <p:bgPr>
        <a:solidFill>
          <a:srgbClr val="FFFFFF"/>
        </a:solidFill>
        <a:effectLst/>
      </p:bgPr>
    </p:bg>
    <p:spTree>
      <p:nvGrpSpPr>
        <p:cNvPr id="1" name=""/>
        <p:cNvGrpSpPr/>
        <p:nvPr/>
      </p:nvGrpSpPr>
      <p:grpSpPr>
        <a:xfrm>
          <a:off x="0" y="0"/>
          <a:ext cx="0" cy="0"/>
          <a:chOff x="0" y="0"/>
          <a:chExt cx="0" cy="0"/>
        </a:xfrm>
      </p:grpSpPr>
      <p:sp>
        <p:nvSpPr>
          <p:cNvPr id="24" name="Rectangle: Single Corner Rounded 55">
            <a:extLst>
              <a:ext uri="{FF2B5EF4-FFF2-40B4-BE49-F238E27FC236}">
                <a16:creationId xmlns:a16="http://schemas.microsoft.com/office/drawing/2014/main" id="{25675409-AF12-424E-B380-278C5FE944D5}"/>
              </a:ext>
            </a:extLst>
          </p:cNvPr>
          <p:cNvSpPr/>
          <p:nvPr userDrawn="1"/>
        </p:nvSpPr>
        <p:spPr bwMode="gray">
          <a:xfrm>
            <a:off x="-114299" y="-127002"/>
            <a:ext cx="973370" cy="6482082"/>
          </a:xfrm>
          <a:prstGeom prst="roundRect">
            <a:avLst>
              <a:gd name="adj" fmla="val 8455"/>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26054762-9254-0D4E-BCD4-AE565B915464}"/>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5E506679-F503-F54E-8232-EF7575E80F83}"/>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64359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1.xml><?xml version="1.0" encoding="utf-8"?>
<p:sldLayout xmlns:a="http://schemas.openxmlformats.org/drawingml/2006/main" xmlns:r="http://schemas.openxmlformats.org/officeDocument/2006/relationships" xmlns:p="http://schemas.openxmlformats.org/presentationml/2006/main" preserve="1" userDrawn="1">
  <p:cSld name="Agenda 2 Light Blue">
    <p:bg>
      <p:bgPr>
        <a:solidFill>
          <a:srgbClr val="FFFFFF"/>
        </a:solidFill>
        <a:effectLst/>
      </p:bgPr>
    </p:bg>
    <p:spTree>
      <p:nvGrpSpPr>
        <p:cNvPr id="1" name=""/>
        <p:cNvGrpSpPr/>
        <p:nvPr/>
      </p:nvGrpSpPr>
      <p:grpSpPr>
        <a:xfrm>
          <a:off x="0" y="0"/>
          <a:ext cx="0" cy="0"/>
          <a:chOff x="0" y="0"/>
          <a:chExt cx="0" cy="0"/>
        </a:xfrm>
      </p:grpSpPr>
      <p:sp>
        <p:nvSpPr>
          <p:cNvPr id="5" name="Content Placeholder 18">
            <a:extLst>
              <a:ext uri="{FF2B5EF4-FFF2-40B4-BE49-F238E27FC236}">
                <a16:creationId xmlns:a16="http://schemas.microsoft.com/office/drawing/2014/main" id="{1FA56E7C-9A24-EF4A-8429-C017F6CEC55A}"/>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10" name="Rectangle: Single Corner Rounded 55">
            <a:extLst>
              <a:ext uri="{FF2B5EF4-FFF2-40B4-BE49-F238E27FC236}">
                <a16:creationId xmlns:a16="http://schemas.microsoft.com/office/drawing/2014/main" id="{25752157-1EA1-4DF8-91CB-5D026545D080}"/>
              </a:ext>
            </a:extLst>
          </p:cNvPr>
          <p:cNvSpPr/>
          <p:nvPr userDrawn="1"/>
        </p:nvSpPr>
        <p:spPr bwMode="gray">
          <a:xfrm>
            <a:off x="-114299" y="-127002"/>
            <a:ext cx="973370" cy="6482082"/>
          </a:xfrm>
          <a:prstGeom prst="roundRect">
            <a:avLst>
              <a:gd name="adj" fmla="val 8455"/>
            </a:avLst>
          </a:prstGeom>
          <a:solidFill>
            <a:schemeClr val="accent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6" name="Title 2">
            <a:extLst>
              <a:ext uri="{FF2B5EF4-FFF2-40B4-BE49-F238E27FC236}">
                <a16:creationId xmlns:a16="http://schemas.microsoft.com/office/drawing/2014/main" id="{E6A99A0D-7419-3B40-AD42-8DB8315648F3}"/>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21174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2.xml><?xml version="1.0" encoding="utf-8"?>
<p:sldLayout xmlns:a="http://schemas.openxmlformats.org/drawingml/2006/main" xmlns:r="http://schemas.openxmlformats.org/officeDocument/2006/relationships" xmlns:p="http://schemas.openxmlformats.org/presentationml/2006/main" preserve="1" userDrawn="1">
  <p:cSld name="Agenda 2 Tea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28EAFDF8-F6CD-4BA2-A44B-DABABBBF97B2}"/>
              </a:ext>
            </a:extLst>
          </p:cNvPr>
          <p:cNvSpPr/>
          <p:nvPr userDrawn="1"/>
        </p:nvSpPr>
        <p:spPr bwMode="gray">
          <a:xfrm>
            <a:off x="-114299" y="-127002"/>
            <a:ext cx="973370" cy="6482082"/>
          </a:xfrm>
          <a:prstGeom prst="roundRect">
            <a:avLst>
              <a:gd name="adj" fmla="val 8455"/>
            </a:avLst>
          </a:prstGeom>
          <a:solidFill>
            <a:schemeClr val="accent3"/>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623156BE-0D93-9947-9E1E-B9F92F0B4E09}"/>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4814C958-3B5D-F445-81E0-FF1F179CDCCA}"/>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46845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3.xml><?xml version="1.0" encoding="utf-8"?>
<p:sldLayout xmlns:a="http://schemas.openxmlformats.org/drawingml/2006/main" xmlns:r="http://schemas.openxmlformats.org/officeDocument/2006/relationships" xmlns:p="http://schemas.openxmlformats.org/presentationml/2006/main" preserve="1" userDrawn="1">
  <p:cSld name="Agenda 2 Gun Metal">
    <p:bg>
      <p:bgPr>
        <a:solidFill>
          <a:srgbClr val="FFFFFF"/>
        </a:solidFill>
        <a:effectLst/>
      </p:bgPr>
    </p:bg>
    <p:spTree>
      <p:nvGrpSpPr>
        <p:cNvPr id="1" name=""/>
        <p:cNvGrpSpPr/>
        <p:nvPr/>
      </p:nvGrpSpPr>
      <p:grpSpPr>
        <a:xfrm>
          <a:off x="0" y="0"/>
          <a:ext cx="0" cy="0"/>
          <a:chOff x="0" y="0"/>
          <a:chExt cx="0" cy="0"/>
        </a:xfrm>
      </p:grpSpPr>
      <p:sp>
        <p:nvSpPr>
          <p:cNvPr id="10" name="Rectangle: Single Corner Rounded 55">
            <a:extLst>
              <a:ext uri="{FF2B5EF4-FFF2-40B4-BE49-F238E27FC236}">
                <a16:creationId xmlns:a16="http://schemas.microsoft.com/office/drawing/2014/main" id="{F8479696-5776-4351-9904-F9783F17DE92}"/>
              </a:ext>
            </a:extLst>
          </p:cNvPr>
          <p:cNvSpPr/>
          <p:nvPr userDrawn="1"/>
        </p:nvSpPr>
        <p:spPr bwMode="gray">
          <a:xfrm>
            <a:off x="-114299" y="-127002"/>
            <a:ext cx="973370" cy="6482082"/>
          </a:xfrm>
          <a:prstGeom prst="roundRect">
            <a:avLst>
              <a:gd name="adj" fmla="val 8455"/>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C6FF2B29-32B4-CA46-824A-9E235BAE4F9C}"/>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D7C252D-39AD-7C4C-84C6-B1FD9DC44345}"/>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67333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Agenda 2 Midnight">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7429ABC3-9EBB-47B5-BFD6-442F69DFAB3A}"/>
              </a:ext>
            </a:extLst>
          </p:cNvPr>
          <p:cNvSpPr/>
          <p:nvPr userDrawn="1"/>
        </p:nvSpPr>
        <p:spPr bwMode="gray">
          <a:xfrm>
            <a:off x="-114299" y="-127002"/>
            <a:ext cx="973370" cy="6482082"/>
          </a:xfrm>
          <a:prstGeom prst="roundRect">
            <a:avLst>
              <a:gd name="adj" fmla="val 8455"/>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D002839B-4A97-1047-9C69-AEB96FCC0BCF}"/>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9B68F083-E4D3-5C4B-B811-917B2E5D18D5}"/>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16231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3A03272E-A5C6-CB49-BA8B-767EA157F8AE}"/>
              </a:ext>
            </a:extLst>
          </p:cNvPr>
          <p:cNvSpPr>
            <a:spLocks noGrp="1"/>
          </p:cNvSpPr>
          <p:nvPr>
            <p:ph type="ftr" sz="quarter" idx="3"/>
          </p:nvPr>
        </p:nvSpPr>
        <p:spPr>
          <a:xfrm>
            <a:off x="495299" y="6528816"/>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349485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E04A89CF-52C1-C41F-D449-47AC5A56B655}"/>
              </a:ext>
            </a:extLst>
          </p:cNvPr>
          <p:cNvSpPr>
            <a:spLocks noGrp="1"/>
          </p:cNvSpPr>
          <p:nvPr>
            <p:ph type="ftr" sz="quarter" idx="10"/>
          </p:nvPr>
        </p:nvSpPr>
        <p:spPr/>
        <p:txBody>
          <a:bodyPr/>
          <a:lstStyle/>
          <a:p>
            <a:r>
              <a:rPr lang="en-US"/>
              <a:t>IBC 2024</a:t>
            </a:r>
          </a:p>
        </p:txBody>
      </p:sp>
    </p:spTree>
    <p:extLst>
      <p:ext uri="{BB962C8B-B14F-4D97-AF65-F5344CB8AC3E}">
        <p14:creationId xmlns:p14="http://schemas.microsoft.com/office/powerpoint/2010/main" val="227805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2">
            <a:extLst>
              <a:ext uri="{FF2B5EF4-FFF2-40B4-BE49-F238E27FC236}">
                <a16:creationId xmlns:a16="http://schemas.microsoft.com/office/drawing/2014/main" id="{B4AC2C1E-BA0E-DC40-8740-4C7EC419416D}"/>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331424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Title and (Subtitle with Bullets)">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BC4B80B4-5715-4F96-83DC-B3F7CF22C554}"/>
              </a:ext>
            </a:extLst>
          </p:cNvPr>
          <p:cNvSpPr>
            <a:spLocks noGrp="1"/>
          </p:cNvSpPr>
          <p:nvPr>
            <p:ph type="body" sz="quarter" idx="17"/>
          </p:nvPr>
        </p:nvSpPr>
        <p:spPr>
          <a:xfrm>
            <a:off x="494189" y="1088135"/>
            <a:ext cx="11187112" cy="236347"/>
          </a:xfrm>
        </p:spPr>
        <p:txBody>
          <a:bodyPr/>
          <a:lstStyle>
            <a:lvl1pPr>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7" name="Footer Placeholder 2">
            <a:extLst>
              <a:ext uri="{FF2B5EF4-FFF2-40B4-BE49-F238E27FC236}">
                <a16:creationId xmlns:a16="http://schemas.microsoft.com/office/drawing/2014/main" id="{F6C18923-35DB-3B4A-861B-A5445F6BE6DD}"/>
              </a:ext>
            </a:extLst>
          </p:cNvPr>
          <p:cNvSpPr>
            <a:spLocks noGrp="1"/>
          </p:cNvSpPr>
          <p:nvPr>
            <p:ph type="ftr" sz="quarter" idx="3"/>
          </p:nvPr>
        </p:nvSpPr>
        <p:spPr>
          <a:xfrm>
            <a:off x="495299" y="6532895"/>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61952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Title and Takeaway Righ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642645"/>
            <a:ext cx="7391400" cy="361959"/>
          </a:xfrm>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90" y="1088135"/>
            <a:ext cx="7392134" cy="236347"/>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2">
            <a:extLst>
              <a:ext uri="{FF2B5EF4-FFF2-40B4-BE49-F238E27FC236}">
                <a16:creationId xmlns:a16="http://schemas.microsoft.com/office/drawing/2014/main" id="{BAF42B5A-06ED-4E95-BBB8-F57FEE1F84E5}"/>
              </a:ext>
            </a:extLst>
          </p:cNvPr>
          <p:cNvSpPr>
            <a:spLocks noGrp="1"/>
          </p:cNvSpPr>
          <p:nvPr>
            <p:ph type="body" sz="quarter" idx="17"/>
          </p:nvPr>
        </p:nvSpPr>
        <p:spPr>
          <a:xfrm>
            <a:off x="8829674" y="2058988"/>
            <a:ext cx="2867026" cy="411162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061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62DD8169-03BE-4545-AB75-752CFCB9BD19}"/>
              </a:ext>
            </a:extLst>
          </p:cNvPr>
          <p:cNvSpPr/>
          <p:nvPr userDrawn="1"/>
        </p:nvSpPr>
        <p:spPr bwMode="gray">
          <a:xfrm>
            <a:off x="-165100" y="-152400"/>
            <a:ext cx="3871407" cy="6553184"/>
          </a:xfrm>
          <a:prstGeom prst="roundRect">
            <a:avLst>
              <a:gd name="adj" fmla="val 2097"/>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7E00799F-9070-4F48-B2FF-0AF10577B71A}"/>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3062ABDB-8E2D-2646-84E6-58F1FAD3095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808A874-E181-3C46-ADE3-148ABA6EEAFA}"/>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5" name="Title 1">
            <a:extLst>
              <a:ext uri="{FF2B5EF4-FFF2-40B4-BE49-F238E27FC236}">
                <a16:creationId xmlns:a16="http://schemas.microsoft.com/office/drawing/2014/main" id="{0713C771-62F2-0F45-B55D-865FF67EA0DE}"/>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60479021"/>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preserve="1" userDrawn="1">
  <p:cSld name="Title Left S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299" y="2906377"/>
            <a:ext cx="2608263" cy="952155"/>
          </a:xfrm>
        </p:spPr>
        <p:txBody>
          <a:bodyPr/>
          <a:lstStyle/>
          <a:p>
            <a:r>
              <a:rPr lang="en-US"/>
              <a:t>Click to edit Master title style</a:t>
            </a:r>
          </a:p>
        </p:txBody>
      </p:sp>
      <p:sp>
        <p:nvSpPr>
          <p:cNvPr id="6" name="Subtitle">
            <a:extLst>
              <a:ext uri="{FF2B5EF4-FFF2-40B4-BE49-F238E27FC236}">
                <a16:creationId xmlns:a16="http://schemas.microsoft.com/office/drawing/2014/main" id="{2A9BCAA3-70F7-4208-9247-D197A13FECB8}"/>
              </a:ext>
            </a:extLst>
          </p:cNvPr>
          <p:cNvSpPr>
            <a:spLocks noGrp="1"/>
          </p:cNvSpPr>
          <p:nvPr>
            <p:ph type="subTitle" idx="1"/>
          </p:nvPr>
        </p:nvSpPr>
        <p:spPr>
          <a:xfrm>
            <a:off x="494189" y="3942416"/>
            <a:ext cx="2608263" cy="472694"/>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4398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F36D16B0-3ADE-DD47-83CE-1305D23E9A61}"/>
              </a:ext>
            </a:extLst>
          </p:cNvPr>
          <p:cNvSpPr>
            <a:spLocks noGrp="1"/>
          </p:cNvSpPr>
          <p:nvPr>
            <p:ph type="ftr" sz="quarter" idx="10"/>
          </p:nvPr>
        </p:nvSpPr>
        <p:spPr>
          <a:xfrm>
            <a:off x="495299" y="6532895"/>
            <a:ext cx="10488168" cy="118174"/>
          </a:xfrm>
        </p:spPr>
        <p:txBody>
          <a:bodyPr/>
          <a:lstStyle>
            <a:lvl1pPr>
              <a:defRPr>
                <a:solidFill>
                  <a:schemeClr val="accent5">
                    <a:lumMod val="60000"/>
                    <a:lumOff val="40000"/>
                  </a:schemeClr>
                </a:solidFill>
              </a:defRPr>
            </a:lvl1pPr>
          </a:lstStyle>
          <a:p>
            <a:r>
              <a:rPr lang="en-US"/>
              <a:t>IBC 2024</a:t>
            </a:r>
          </a:p>
        </p:txBody>
      </p:sp>
      <p:sp>
        <p:nvSpPr>
          <p:cNvPr id="7" name="Title 1">
            <a:extLst>
              <a:ext uri="{FF2B5EF4-FFF2-40B4-BE49-F238E27FC236}">
                <a16:creationId xmlns:a16="http://schemas.microsoft.com/office/drawing/2014/main" id="{F56B218C-0241-074D-BD90-27E552E71C98}"/>
              </a:ext>
            </a:extLst>
          </p:cNvPr>
          <p:cNvSpPr>
            <a:spLocks noGrp="1"/>
          </p:cNvSpPr>
          <p:nvPr>
            <p:ph type="title"/>
          </p:nvPr>
        </p:nvSpPr>
        <p:spPr>
          <a:xfrm>
            <a:off x="495300" y="646771"/>
            <a:ext cx="11187112" cy="357832"/>
          </a:xfrm>
        </p:spPr>
        <p:txBody>
          <a:bodyPr/>
          <a:lstStyle/>
          <a:p>
            <a:r>
              <a:rPr lang="en-US"/>
              <a:t>Click to edit Master title style</a:t>
            </a:r>
          </a:p>
        </p:txBody>
      </p:sp>
      <p:sp>
        <p:nvSpPr>
          <p:cNvPr id="8" name="Content Placeholder 4">
            <a:extLst>
              <a:ext uri="{FF2B5EF4-FFF2-40B4-BE49-F238E27FC236}">
                <a16:creationId xmlns:a16="http://schemas.microsoft.com/office/drawing/2014/main" id="{DB853B50-E269-DF43-AAE9-523798C62499}"/>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4A2A4FE0-4282-C34E-A8FD-CAE319C06BC6}"/>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35296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12.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1592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1826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Shelf Whit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bg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2" name="TextBox 11">
            <a:extLst>
              <a:ext uri="{FF2B5EF4-FFF2-40B4-BE49-F238E27FC236}">
                <a16:creationId xmlns:a16="http://schemas.microsoft.com/office/drawing/2014/main" id="{B2BADF63-7A2A-4A3A-A253-424687008F60}"/>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36066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6835771C-39C4-439F-9E17-EFD2B4011CB5}"/>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solidFill>
                <a:latin typeface="+mn-lt"/>
                <a:ea typeface="+mn-ea"/>
                <a:cs typeface="+mn-cs"/>
              </a:rPr>
              <a:pPr marL="0" lvl="0" algn="r" defTabSz="914400" rtl="0" eaLnBrk="1" latinLnBrk="0" hangingPunct="1">
                <a:lnSpc>
                  <a:spcPct val="125000"/>
                </a:lnSpc>
              </a:pPr>
              <a:t>‹#›</a:t>
            </a:fld>
            <a:endParaRPr lang="en-US" sz="800" kern="1200">
              <a:solidFill>
                <a:schemeClr val="accent5"/>
              </a:solidFill>
              <a:latin typeface="+mn-lt"/>
              <a:ea typeface="+mn-ea"/>
              <a:cs typeface="+mn-cs"/>
            </a:endParaRPr>
          </a:p>
        </p:txBody>
      </p:sp>
    </p:spTree>
    <p:extLst>
      <p:ext uri="{BB962C8B-B14F-4D97-AF65-F5344CB8AC3E}">
        <p14:creationId xmlns:p14="http://schemas.microsoft.com/office/powerpoint/2010/main" val="402741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6.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sp>
        <p:nvSpPr>
          <p:cNvPr id="56" name="Rectangle: Rounded Corners 55">
            <a:extLst>
              <a:ext uri="{FF2B5EF4-FFF2-40B4-BE49-F238E27FC236}">
                <a16:creationId xmlns:a16="http://schemas.microsoft.com/office/drawing/2014/main" id="{9C54434D-FA64-4658-9BFD-21AB34B4189F}"/>
              </a:ext>
            </a:extLst>
          </p:cNvPr>
          <p:cNvSpPr/>
          <p:nvPr userDrawn="1"/>
        </p:nvSpPr>
        <p:spPr bwMode="gray">
          <a:xfrm>
            <a:off x="481013" y="5312740"/>
            <a:ext cx="11856130" cy="1697660"/>
          </a:xfrm>
          <a:prstGeom prst="roundRect">
            <a:avLst>
              <a:gd name="adj" fmla="val 4848"/>
            </a:avLst>
          </a:prstGeom>
          <a:solidFill>
            <a:schemeClr val="accent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4743" y="5607050"/>
            <a:ext cx="10926715"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34032CCB-9D02-4DA9-9379-A73762F29F44}"/>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Tree>
    <p:extLst>
      <p:ext uri="{BB962C8B-B14F-4D97-AF65-F5344CB8AC3E}">
        <p14:creationId xmlns:p14="http://schemas.microsoft.com/office/powerpoint/2010/main" val="194173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7.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A8FB935D-3E2E-374D-9237-10480721EB01}"/>
              </a:ext>
            </a:extLst>
          </p:cNvPr>
          <p:cNvSpPr/>
          <p:nvPr userDrawn="1"/>
        </p:nvSpPr>
        <p:spPr bwMode="gray">
          <a:xfrm>
            <a:off x="481013" y="5312740"/>
            <a:ext cx="11856130" cy="1697660"/>
          </a:xfrm>
          <a:prstGeom prst="roundRect">
            <a:avLst>
              <a:gd name="adj" fmla="val 4848"/>
            </a:avLst>
          </a:prstGeom>
          <a:solidFill>
            <a:schemeClr val="accent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3" y="5607050"/>
            <a:ext cx="10926715"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C8381936-07CE-4E0E-A28C-AE4F2F90F48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Tree>
    <p:extLst>
      <p:ext uri="{BB962C8B-B14F-4D97-AF65-F5344CB8AC3E}">
        <p14:creationId xmlns:p14="http://schemas.microsoft.com/office/powerpoint/2010/main" val="387182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8.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64F7479C-618C-7446-B7B5-D8A90E14FF2D}"/>
              </a:ext>
            </a:extLst>
          </p:cNvPr>
          <p:cNvSpPr/>
          <p:nvPr userDrawn="1"/>
        </p:nvSpPr>
        <p:spPr bwMode="gray">
          <a:xfrm>
            <a:off x="481013" y="5312740"/>
            <a:ext cx="11856130" cy="1697660"/>
          </a:xfrm>
          <a:prstGeom prst="roundRect">
            <a:avLst>
              <a:gd name="adj" fmla="val 4848"/>
            </a:avLst>
          </a:prstGeom>
          <a:solidFill>
            <a:schemeClr val="accent3"/>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3" y="5607050"/>
            <a:ext cx="10926716"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8EC75432-B24B-45B9-83ED-D23B86BEF52A}"/>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Tree>
    <p:extLst>
      <p:ext uri="{BB962C8B-B14F-4D97-AF65-F5344CB8AC3E}">
        <p14:creationId xmlns:p14="http://schemas.microsoft.com/office/powerpoint/2010/main" val="23341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9.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69505E91-7C68-D541-9803-812E1EBF74DF}"/>
              </a:ext>
            </a:extLst>
          </p:cNvPr>
          <p:cNvSpPr/>
          <p:nvPr userDrawn="1"/>
        </p:nvSpPr>
        <p:spPr bwMode="gray">
          <a:xfrm>
            <a:off x="481013" y="5312740"/>
            <a:ext cx="11856130" cy="1697660"/>
          </a:xfrm>
          <a:prstGeom prst="roundRect">
            <a:avLst>
              <a:gd name="adj" fmla="val 4848"/>
            </a:avLst>
          </a:prstGeom>
          <a:solidFill>
            <a:schemeClr val="accent5"/>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24B18C2F-53E3-41A5-897F-9ABCFEF64568}"/>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1961099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3E9455E2-DBA5-444B-983B-338104922F0B}"/>
              </a:ext>
            </a:extLst>
          </p:cNvPr>
          <p:cNvSpPr/>
          <p:nvPr userDrawn="1"/>
        </p:nvSpPr>
        <p:spPr bwMode="gray">
          <a:xfrm>
            <a:off x="-165100" y="-152400"/>
            <a:ext cx="3871407" cy="6553184"/>
          </a:xfrm>
          <a:prstGeom prst="roundRect">
            <a:avLst>
              <a:gd name="adj" fmla="val 2097"/>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9D7EA0E4-8B51-4149-A2B3-E1579FBE52F7}"/>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E14C6BC6-74EB-7B49-9E33-6B520E760449}"/>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BADBDD29-6084-FC4C-BC05-D397C443DF46}"/>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5" name="Title 1">
            <a:extLst>
              <a:ext uri="{FF2B5EF4-FFF2-40B4-BE49-F238E27FC236}">
                <a16:creationId xmlns:a16="http://schemas.microsoft.com/office/drawing/2014/main" id="{F2533761-7353-8947-9BE2-92591B487503}"/>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116554014"/>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C92B453A-5E12-4F44-BB8F-D65CF49A9122}"/>
              </a:ext>
            </a:extLst>
          </p:cNvPr>
          <p:cNvSpPr/>
          <p:nvPr userDrawn="1"/>
        </p:nvSpPr>
        <p:spPr bwMode="gray">
          <a:xfrm>
            <a:off x="481013" y="5312740"/>
            <a:ext cx="11856130" cy="1697660"/>
          </a:xfrm>
          <a:prstGeom prst="roundRect">
            <a:avLst>
              <a:gd name="adj" fmla="val 4848"/>
            </a:avLst>
          </a:prstGeom>
          <a:solidFill>
            <a:schemeClr val="tx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IBC 2024</a:t>
            </a: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7C5C23DA-0A03-41BE-AF55-A9326FD999AC}"/>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407968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Fifty Fifty White">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E209C095-798B-214F-A427-CA1FF1953505}"/>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6">
                    <a:lumMod val="75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908541F3-28CD-794D-9212-C37EF4271E5A}"/>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B921A830-8155-434F-BFE6-D8CA5368B334}"/>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ED0D2AB-2132-8B4F-AB70-4197C98BFB64}"/>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20" name="Title 2">
            <a:extLst>
              <a:ext uri="{FF2B5EF4-FFF2-40B4-BE49-F238E27FC236}">
                <a16:creationId xmlns:a16="http://schemas.microsoft.com/office/drawing/2014/main" id="{B5650983-3362-1142-83CB-9EC49F127E3C}"/>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1" name="Content Placeholder 4">
            <a:extLst>
              <a:ext uri="{FF2B5EF4-FFF2-40B4-BE49-F238E27FC236}">
                <a16:creationId xmlns:a16="http://schemas.microsoft.com/office/drawing/2014/main" id="{7CFF6B76-0309-ED4F-B66F-54334FFDD77A}"/>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4F8BEE86-35F8-4548-A2EE-1A3FD6EC6FD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2B80D626-CD2D-6D45-A432-FC7D2B967617}"/>
              </a:ext>
            </a:extLst>
          </p:cNvPr>
          <p:cNvSpPr>
            <a:spLocks noGrp="1"/>
          </p:cNvSpPr>
          <p:nvPr>
            <p:ph type="body" sz="quarter" idx="15"/>
          </p:nvPr>
        </p:nvSpPr>
        <p:spPr bwMode="gray">
          <a:xfrm>
            <a:off x="6583680" y="1719073"/>
            <a:ext cx="5111496" cy="4268259"/>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9629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2.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2A40B6DD-258D-C246-8BB9-62A7411878D6}"/>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DBBCDC54-CC87-904C-8D9F-1A247E8C6D5F}"/>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72D7EA7C-4AD9-4343-9C9B-49A12429400C}"/>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4C02348-CD98-294E-BC2A-06B9CD5F0D31}"/>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20" name="Title 2">
            <a:extLst>
              <a:ext uri="{FF2B5EF4-FFF2-40B4-BE49-F238E27FC236}">
                <a16:creationId xmlns:a16="http://schemas.microsoft.com/office/drawing/2014/main" id="{849C1EDC-B19F-C14B-A41C-8D770C7F9EF8}"/>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1" name="Content Placeholder 4">
            <a:extLst>
              <a:ext uri="{FF2B5EF4-FFF2-40B4-BE49-F238E27FC236}">
                <a16:creationId xmlns:a16="http://schemas.microsoft.com/office/drawing/2014/main" id="{F670B2ED-70D6-3142-AB7E-976580D465E2}"/>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D7D74485-0271-524F-8B8A-8164ABD88AF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481CF0D5-0D6D-A44E-9EA2-45549E1EAD05}"/>
              </a:ext>
            </a:extLst>
          </p:cNvPr>
          <p:cNvSpPr>
            <a:spLocks noGrp="1"/>
          </p:cNvSpPr>
          <p:nvPr>
            <p:ph type="body" sz="quarter" idx="15"/>
          </p:nvPr>
        </p:nvSpPr>
        <p:spPr bwMode="gray">
          <a:xfrm>
            <a:off x="6583680" y="1719073"/>
            <a:ext cx="5111496" cy="4270248"/>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636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3.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04152D91-17AA-41AE-AB21-FD3D3CE368DF}"/>
              </a:ext>
            </a:extLst>
          </p:cNvPr>
          <p:cNvSpPr/>
          <p:nvPr userDrawn="1"/>
        </p:nvSpPr>
        <p:spPr bwMode="gray">
          <a:xfrm>
            <a:off x="6093390" y="-159655"/>
            <a:ext cx="6272784" cy="6519672"/>
          </a:xfrm>
          <a:prstGeom prst="roundRect">
            <a:avLst>
              <a:gd name="adj" fmla="val 1350"/>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8">
            <a:extLst>
              <a:ext uri="{FF2B5EF4-FFF2-40B4-BE49-F238E27FC236}">
                <a16:creationId xmlns:a16="http://schemas.microsoft.com/office/drawing/2014/main" id="{31A6D88C-0B61-5E4A-A163-4E28BEBD2723}"/>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43" name="Text Placeholder 30">
            <a:extLst>
              <a:ext uri="{FF2B5EF4-FFF2-40B4-BE49-F238E27FC236}">
                <a16:creationId xmlns:a16="http://schemas.microsoft.com/office/drawing/2014/main" id="{BA05B7BD-2711-B14D-9AAD-E3A34AECC05D}"/>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45" name="Footer Placeholder 2">
            <a:extLst>
              <a:ext uri="{FF2B5EF4-FFF2-40B4-BE49-F238E27FC236}">
                <a16:creationId xmlns:a16="http://schemas.microsoft.com/office/drawing/2014/main" id="{A98BC9DF-C552-D942-AEEA-E0F79D3C68A5}"/>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46" name="Title 2">
            <a:extLst>
              <a:ext uri="{FF2B5EF4-FFF2-40B4-BE49-F238E27FC236}">
                <a16:creationId xmlns:a16="http://schemas.microsoft.com/office/drawing/2014/main" id="{1130FC52-F31F-7544-851A-A9FB6D342CAE}"/>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47" name="Content Placeholder 4">
            <a:extLst>
              <a:ext uri="{FF2B5EF4-FFF2-40B4-BE49-F238E27FC236}">
                <a16:creationId xmlns:a16="http://schemas.microsoft.com/office/drawing/2014/main" id="{B5E7483F-960A-C445-85E2-B0C91B781B85}"/>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Subtitle">
            <a:extLst>
              <a:ext uri="{FF2B5EF4-FFF2-40B4-BE49-F238E27FC236}">
                <a16:creationId xmlns:a16="http://schemas.microsoft.com/office/drawing/2014/main" id="{E17041E4-15FE-6842-9C64-29DEE41F2BE1}"/>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4" name="Text Placeholder 5">
            <a:extLst>
              <a:ext uri="{FF2B5EF4-FFF2-40B4-BE49-F238E27FC236}">
                <a16:creationId xmlns:a16="http://schemas.microsoft.com/office/drawing/2014/main" id="{15C1667E-9CBE-4949-928C-EF05922920B1}"/>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 name="Text Placeholder 30">
            <a:extLst>
              <a:ext uri="{FF2B5EF4-FFF2-40B4-BE49-F238E27FC236}">
                <a16:creationId xmlns:a16="http://schemas.microsoft.com/office/drawing/2014/main" id="{3EE211B0-5301-314E-A546-F5240C27BD6A}"/>
              </a:ext>
            </a:extLst>
          </p:cNvPr>
          <p:cNvSpPr>
            <a:spLocks noGrp="1"/>
          </p:cNvSpPr>
          <p:nvPr>
            <p:ph type="body" sz="quarter" idx="18" hasCustomPrompt="1"/>
          </p:nvPr>
        </p:nvSpPr>
        <p:spPr bwMode="gray">
          <a:xfrm>
            <a:off x="6583680" y="6085070"/>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15596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4.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21" name="Rectangle: Rounded Corners 19">
            <a:extLst>
              <a:ext uri="{FF2B5EF4-FFF2-40B4-BE49-F238E27FC236}">
                <a16:creationId xmlns:a16="http://schemas.microsoft.com/office/drawing/2014/main" id="{F87F1BE8-1C87-7140-8D96-5BAA105664DE}"/>
              </a:ext>
            </a:extLst>
          </p:cNvPr>
          <p:cNvSpPr/>
          <p:nvPr userDrawn="1"/>
        </p:nvSpPr>
        <p:spPr bwMode="gray">
          <a:xfrm>
            <a:off x="6093390" y="-159655"/>
            <a:ext cx="6272784" cy="6519672"/>
          </a:xfrm>
          <a:prstGeom prst="roundRect">
            <a:avLst>
              <a:gd name="adj" fmla="val 1350"/>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2978F00E-A531-544A-97D2-32037CCCB895}"/>
              </a:ext>
            </a:extLst>
          </p:cNvPr>
          <p:cNvSpPr>
            <a:spLocks noGrp="1"/>
          </p:cNvSpPr>
          <p:nvPr>
            <p:ph type="body" sz="quarter" idx="18" hasCustomPrompt="1"/>
          </p:nvPr>
        </p:nvSpPr>
        <p:spPr bwMode="gray">
          <a:xfrm>
            <a:off x="6583680" y="6085070"/>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6">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E3E10B72-CE09-0046-A399-08CDF607F2B9}"/>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ADEE25ED-B5AE-EE4B-A67A-7AACA0E01940}"/>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763CCC0A-FCD5-0E4E-BD3E-52E4C4A6574B}"/>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itle 2">
            <a:extLst>
              <a:ext uri="{FF2B5EF4-FFF2-40B4-BE49-F238E27FC236}">
                <a16:creationId xmlns:a16="http://schemas.microsoft.com/office/drawing/2014/main" id="{519D1D9C-EB4E-154F-9E99-DB1EDA4B5C0E}"/>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D9A8643E-8094-8440-BBA5-B802F676757B}"/>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7645CF81-755A-1745-8DBE-7ED5F0553595}"/>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1A16A13E-863C-F146-A187-E62532EE1BC1}"/>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650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22" name="Rectangle: Rounded Corners 19">
            <a:extLst>
              <a:ext uri="{FF2B5EF4-FFF2-40B4-BE49-F238E27FC236}">
                <a16:creationId xmlns:a16="http://schemas.microsoft.com/office/drawing/2014/main" id="{93B00248-C527-3D45-83C9-6F26343EC0C4}"/>
              </a:ext>
            </a:extLst>
          </p:cNvPr>
          <p:cNvSpPr/>
          <p:nvPr userDrawn="1"/>
        </p:nvSpPr>
        <p:spPr bwMode="gray">
          <a:xfrm>
            <a:off x="6096000" y="-154842"/>
            <a:ext cx="6272784" cy="6519672"/>
          </a:xfrm>
          <a:prstGeom prst="roundRect">
            <a:avLst>
              <a:gd name="adj" fmla="val 1350"/>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E6A27C14-AB3B-E64D-88C0-1BE4A074DE6D}"/>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F9EE034B-0257-1C45-A7DC-676E48E77CEA}"/>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78F000DC-9EC4-6E4F-BDE7-BFE0E5C1F9AF}"/>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A5A33399-B0A0-8748-AA79-FC0A5B75845E}"/>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9" name="Title 2">
            <a:extLst>
              <a:ext uri="{FF2B5EF4-FFF2-40B4-BE49-F238E27FC236}">
                <a16:creationId xmlns:a16="http://schemas.microsoft.com/office/drawing/2014/main" id="{FDF89DCF-630A-5A40-B669-67AE58A496BA}"/>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4790201-1828-9648-878F-799A24FACD66}"/>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D198E9A-385B-A740-99CC-B7F700E716FB}"/>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47A9C3D7-40EB-2A42-A50B-7587F3F427E5}"/>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476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6.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7C99A1E-5CFA-4EFC-A063-074EDF821119}"/>
              </a:ext>
            </a:extLst>
          </p:cNvPr>
          <p:cNvSpPr/>
          <p:nvPr userDrawn="1"/>
        </p:nvSpPr>
        <p:spPr bwMode="gray">
          <a:xfrm>
            <a:off x="8460293" y="-139701"/>
            <a:ext cx="3871407" cy="6499717"/>
          </a:xfrm>
          <a:prstGeom prst="roundRect">
            <a:avLst>
              <a:gd name="adj" fmla="val 1715"/>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9" name="Text Placeholder 5">
            <a:extLst>
              <a:ext uri="{FF2B5EF4-FFF2-40B4-BE49-F238E27FC236}">
                <a16:creationId xmlns:a16="http://schemas.microsoft.com/office/drawing/2014/main" id="{51E58B32-BF86-1B4F-849D-754C4E8DC536}"/>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5DE0D3DD-B6A4-C940-B9C1-3942EE6EDD97}"/>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20" name="Title 2">
            <a:extLst>
              <a:ext uri="{FF2B5EF4-FFF2-40B4-BE49-F238E27FC236}">
                <a16:creationId xmlns:a16="http://schemas.microsoft.com/office/drawing/2014/main" id="{4FFDFB95-D15C-9443-A4A8-88A88E287BEB}"/>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21" name="Subtitle">
            <a:extLst>
              <a:ext uri="{FF2B5EF4-FFF2-40B4-BE49-F238E27FC236}">
                <a16:creationId xmlns:a16="http://schemas.microsoft.com/office/drawing/2014/main" id="{34DC837C-21C7-DF42-9E81-CB31882DC1D9}"/>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8172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7.xml><?xml version="1.0" encoding="utf-8"?>
<p:sldLayout xmlns:a="http://schemas.openxmlformats.org/drawingml/2006/main" xmlns:r="http://schemas.openxmlformats.org/officeDocument/2006/relationships" xmlns:p="http://schemas.openxmlformats.org/presentationml/2006/main" preserve="1" userDrawn="1">
  <p:cSld name="Cutaway 1/3 Right White">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68C10A23-AB9B-344F-BDAE-6E127C4D2687}"/>
              </a:ext>
            </a:extLst>
          </p:cNvPr>
          <p:cNvSpPr>
            <a:spLocks noGrp="1"/>
          </p:cNvSpPr>
          <p:nvPr>
            <p:ph type="body" sz="quarter" idx="12"/>
          </p:nvPr>
        </p:nvSpPr>
        <p:spPr bwMode="gray">
          <a:xfrm>
            <a:off x="8829675" y="2057185"/>
            <a:ext cx="2867026" cy="4111626"/>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D268E469-C052-664A-A93C-80358167877C}"/>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itle 2">
            <a:extLst>
              <a:ext uri="{FF2B5EF4-FFF2-40B4-BE49-F238E27FC236}">
                <a16:creationId xmlns:a16="http://schemas.microsoft.com/office/drawing/2014/main" id="{CDB1ACE2-BCC7-6341-8940-FF64DFA79FEB}"/>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3" name="Subtitle">
            <a:extLst>
              <a:ext uri="{FF2B5EF4-FFF2-40B4-BE49-F238E27FC236}">
                <a16:creationId xmlns:a16="http://schemas.microsoft.com/office/drawing/2014/main" id="{B67435D6-1D31-9249-A99A-C5DD01E90B8D}"/>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794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8.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8CF46E0A-A9CC-A449-8C05-C6709771610D}"/>
              </a:ext>
            </a:extLst>
          </p:cNvPr>
          <p:cNvSpPr>
            <a:spLocks noGrp="1"/>
          </p:cNvSpPr>
          <p:nvPr>
            <p:ph type="body" sz="quarter" idx="12"/>
          </p:nvPr>
        </p:nvSpPr>
        <p:spPr bwMode="gray">
          <a:xfrm>
            <a:off x="8829675" y="2057185"/>
            <a:ext cx="2867026" cy="4111626"/>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04A1FA0A-CF2F-2D47-9760-01BB1540C97B}"/>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itle 2">
            <a:extLst>
              <a:ext uri="{FF2B5EF4-FFF2-40B4-BE49-F238E27FC236}">
                <a16:creationId xmlns:a16="http://schemas.microsoft.com/office/drawing/2014/main" id="{F33D036D-3D4A-8040-BCBE-BB5197725432}"/>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3" name="Subtitle">
            <a:extLst>
              <a:ext uri="{FF2B5EF4-FFF2-40B4-BE49-F238E27FC236}">
                <a16:creationId xmlns:a16="http://schemas.microsoft.com/office/drawing/2014/main" id="{EB1DBC36-E9EE-6B4A-915A-898BDB514718}"/>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71061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9.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9" name="Rectangle: Rounded Corners 18">
            <a:extLst>
              <a:ext uri="{FF2B5EF4-FFF2-40B4-BE49-F238E27FC236}">
                <a16:creationId xmlns:a16="http://schemas.microsoft.com/office/drawing/2014/main" id="{4D80D427-68E5-9F42-B2B3-61C71D73B8B7}"/>
              </a:ext>
            </a:extLst>
          </p:cNvPr>
          <p:cNvSpPr/>
          <p:nvPr userDrawn="1"/>
        </p:nvSpPr>
        <p:spPr bwMode="gray">
          <a:xfrm>
            <a:off x="8460293" y="-139701"/>
            <a:ext cx="3871407" cy="6499717"/>
          </a:xfrm>
          <a:prstGeom prst="roundRect">
            <a:avLst>
              <a:gd name="adj" fmla="val 1715"/>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1B4C3FE8-20F3-7E44-AD00-1F33931CBAD9}"/>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D490A05-760F-FB46-A3B4-D6021E3ECF32}"/>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3" name="Title 2">
            <a:extLst>
              <a:ext uri="{FF2B5EF4-FFF2-40B4-BE49-F238E27FC236}">
                <a16:creationId xmlns:a16="http://schemas.microsoft.com/office/drawing/2014/main" id="{2ED1186A-D50F-8243-8D7A-E867F902FD7B}"/>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4" name="Subtitle">
            <a:extLst>
              <a:ext uri="{FF2B5EF4-FFF2-40B4-BE49-F238E27FC236}">
                <a16:creationId xmlns:a16="http://schemas.microsoft.com/office/drawing/2014/main" id="{C84BC659-49EB-FB4A-B7F5-2869ECB6F251}"/>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4253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Large Circle White">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chemeClr val="bg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EA514D3A-70CE-4812-A873-E8B92AB5CE62}"/>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3" name="Title 2">
            <a:extLst>
              <a:ext uri="{FF2B5EF4-FFF2-40B4-BE49-F238E27FC236}">
                <a16:creationId xmlns:a16="http://schemas.microsoft.com/office/drawing/2014/main" id="{9274620C-1F0C-B343-A2E5-A5600D2942C7}"/>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DB79993B-4669-3B44-8D38-0850A4815757}"/>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7886FD52-112E-4B46-B4D5-B3FE40596000}"/>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CF338098-9C38-5C41-9F6E-C2DB635628EC}"/>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182218588"/>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896A7325-403F-0A42-A6FF-B47615E6303B}"/>
              </a:ext>
            </a:extLst>
          </p:cNvPr>
          <p:cNvSpPr/>
          <p:nvPr userDrawn="1"/>
        </p:nvSpPr>
        <p:spPr bwMode="gray">
          <a:xfrm>
            <a:off x="8460293" y="-139701"/>
            <a:ext cx="3871407" cy="6499717"/>
          </a:xfrm>
          <a:prstGeom prst="roundRect">
            <a:avLst>
              <a:gd name="adj" fmla="val 1715"/>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0C738791-B600-7943-B1A8-2D6A1C7FC535}"/>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46C7A33D-1FEE-434B-9F52-81E9A3C63B79}"/>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IBC 2024</a:t>
            </a:r>
          </a:p>
        </p:txBody>
      </p:sp>
      <p:sp>
        <p:nvSpPr>
          <p:cNvPr id="11" name="Title 2">
            <a:extLst>
              <a:ext uri="{FF2B5EF4-FFF2-40B4-BE49-F238E27FC236}">
                <a16:creationId xmlns:a16="http://schemas.microsoft.com/office/drawing/2014/main" id="{6F3B180F-7BB8-EC41-98C8-D5A4DD6762C8}"/>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3" name="Subtitle">
            <a:extLst>
              <a:ext uri="{FF2B5EF4-FFF2-40B4-BE49-F238E27FC236}">
                <a16:creationId xmlns:a16="http://schemas.microsoft.com/office/drawing/2014/main" id="{BC0FF016-5139-3B4B-B303-AFE23034ADD5}"/>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5323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1.xml><?xml version="1.0" encoding="utf-8"?>
<p:sldLayout xmlns:a="http://schemas.openxmlformats.org/drawingml/2006/main" xmlns:r="http://schemas.openxmlformats.org/officeDocument/2006/relationships" xmlns:p="http://schemas.openxmlformats.org/presentationml/2006/main" showMasterSp="0" preserve="1" userDrawn="1">
  <p:cSld name="Full Image, Title R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9069388" y="2557766"/>
            <a:ext cx="2627314" cy="1657338"/>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9069387" y="5034191"/>
            <a:ext cx="2627313"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10" name="Title 1">
            <a:extLst>
              <a:ext uri="{FF2B5EF4-FFF2-40B4-BE49-F238E27FC236}">
                <a16:creationId xmlns:a16="http://schemas.microsoft.com/office/drawing/2014/main" id="{F2F733F4-FDC8-4D30-B7CF-F12D90AFBE39}"/>
              </a:ext>
            </a:extLst>
          </p:cNvPr>
          <p:cNvSpPr>
            <a:spLocks noGrp="1"/>
          </p:cNvSpPr>
          <p:nvPr>
            <p:ph type="title"/>
          </p:nvPr>
        </p:nvSpPr>
        <p:spPr bwMode="gray">
          <a:xfrm>
            <a:off x="9074292" y="1649323"/>
            <a:ext cx="2627313"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37561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2.xml><?xml version="1.0" encoding="utf-8"?>
<p:sldLayout xmlns:a="http://schemas.openxmlformats.org/drawingml/2006/main" xmlns:r="http://schemas.openxmlformats.org/officeDocument/2006/relationships" xmlns:p="http://schemas.openxmlformats.org/presentationml/2006/main" showMasterSp="0" preserve="1" userDrawn="1">
  <p:cSld name="Full Image, Title Lef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2608263" cy="1657338"/>
          </a:xfrm>
          <a:prstGeom prst="rect">
            <a:avLst/>
          </a:prstGeom>
        </p:spPr>
        <p:txBody>
          <a:bodyPr anchor="t">
            <a:normAutofit/>
          </a:bodyPr>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495300" y="6532895"/>
            <a:ext cx="260826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2" name="Title 1">
            <a:extLst>
              <a:ext uri="{FF2B5EF4-FFF2-40B4-BE49-F238E27FC236}">
                <a16:creationId xmlns:a16="http://schemas.microsoft.com/office/drawing/2014/main" id="{32122FCF-2444-4089-9E65-51687ED4C279}"/>
              </a:ext>
            </a:extLst>
          </p:cNvPr>
          <p:cNvSpPr>
            <a:spLocks noGrp="1"/>
          </p:cNvSpPr>
          <p:nvPr>
            <p:ph type="title"/>
          </p:nvPr>
        </p:nvSpPr>
        <p:spPr>
          <a:xfrm>
            <a:off x="495300" y="3835007"/>
            <a:ext cx="2608262"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19388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3.xml><?xml version="1.0" encoding="utf-8"?>
<p:sldLayout xmlns:a="http://schemas.openxmlformats.org/drawingml/2006/main" xmlns:r="http://schemas.openxmlformats.org/officeDocument/2006/relationships" xmlns:p="http://schemas.openxmlformats.org/presentationml/2006/main" showMasterSp="0" preserve="1" userDrawn="1">
  <p:cSld name="Full Image with Titl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IBC 2024</a:t>
            </a:r>
          </a:p>
        </p:txBody>
      </p:sp>
      <p:sp>
        <p:nvSpPr>
          <p:cNvPr id="5" name="Title 3">
            <a:extLst>
              <a:ext uri="{FF2B5EF4-FFF2-40B4-BE49-F238E27FC236}">
                <a16:creationId xmlns:a16="http://schemas.microsoft.com/office/drawing/2014/main" id="{FD4297B3-BF9D-4941-8E72-F600F3133AED}"/>
              </a:ext>
            </a:extLst>
          </p:cNvPr>
          <p:cNvSpPr>
            <a:spLocks noGrp="1"/>
          </p:cNvSpPr>
          <p:nvPr>
            <p:ph type="title"/>
          </p:nvPr>
        </p:nvSpPr>
        <p:spPr>
          <a:xfrm>
            <a:off x="495300" y="549415"/>
            <a:ext cx="11187112" cy="455189"/>
          </a:xfrm>
        </p:spPr>
        <p:txBody>
          <a:bodyPr/>
          <a:lstStyle>
            <a:lvl1pPr>
              <a:defRPr>
                <a:solidFill>
                  <a:schemeClr val="bg1"/>
                </a:solidFill>
              </a:defRPr>
            </a:lvl1pPr>
          </a:lstStyle>
          <a:p>
            <a:r>
              <a:rPr lang="en-US"/>
              <a:t>Click to edit Master title style</a:t>
            </a:r>
          </a:p>
        </p:txBody>
      </p:sp>
      <p:sp>
        <p:nvSpPr>
          <p:cNvPr id="6" name="Subtitle">
            <a:extLst>
              <a:ext uri="{FF2B5EF4-FFF2-40B4-BE49-F238E27FC236}">
                <a16:creationId xmlns:a16="http://schemas.microsoft.com/office/drawing/2014/main" id="{D3929FBC-1F16-4E08-85F8-A3FA3A68AE87}"/>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4912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4.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400220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5.xml><?xml version="1.0" encoding="utf-8"?>
<p:sldLayout xmlns:a="http://schemas.openxmlformats.org/drawingml/2006/main" xmlns:r="http://schemas.openxmlformats.org/officeDocument/2006/relationships" xmlns:p="http://schemas.openxmlformats.org/presentationml/2006/main" preserve="1" userDrawn="1">
  <p:cSld name="Full Image with Takeaway_Whit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4872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6.xml><?xml version="1.0" encoding="utf-8"?>
<p:sldLayout xmlns:a="http://schemas.openxmlformats.org/drawingml/2006/main" xmlns:r="http://schemas.openxmlformats.org/officeDocument/2006/relationships" xmlns:p="http://schemas.openxmlformats.org/presentationml/2006/main" preserve="1" userDrawn="1">
  <p:cSld name="2_Full Image with Takeaway_Nicke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6">
              <a:lumMod val="40000"/>
              <a:lumOff val="6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solidFill>
                <a:latin typeface="+mn-lt"/>
                <a:ea typeface="+mn-ea"/>
                <a:cs typeface="+mn-cs"/>
              </a:defRPr>
            </a:lvl1pPr>
          </a:lstStyle>
          <a:p>
            <a:r>
              <a:rPr lang="en-US"/>
              <a:t>IBC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95451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7.xml><?xml version="1.0" encoding="utf-8"?>
<p:sldLayout xmlns:a="http://schemas.openxmlformats.org/drawingml/2006/main" xmlns:r="http://schemas.openxmlformats.org/officeDocument/2006/relationships" xmlns:p="http://schemas.openxmlformats.org/presentationml/2006/main" preserve="1" userDrawn="1">
  <p:cSld name="Full Image with Takeaway_Blu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r>
              <a:rPr lang="en-US"/>
              <a:t>IBC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07600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8.xml><?xml version="1.0" encoding="utf-8"?>
<p:sldLayout xmlns:a="http://schemas.openxmlformats.org/drawingml/2006/main" xmlns:r="http://schemas.openxmlformats.org/officeDocument/2006/relationships" xmlns:p="http://schemas.openxmlformats.org/presentationml/2006/main" preserve="1" userDrawn="1">
  <p:cSld name="Full Image with Takeaway_Gunmeta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5"/>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6">
                    <a:lumMod val="40000"/>
                    <a:lumOff val="60000"/>
                  </a:schemeClr>
                </a:solidFill>
                <a:latin typeface="+mn-lt"/>
                <a:ea typeface="+mn-ea"/>
                <a:cs typeface="+mn-cs"/>
              </a:defRPr>
            </a:lvl1pPr>
          </a:lstStyle>
          <a:p>
            <a:r>
              <a:rPr lang="en-US"/>
              <a:t>IBC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8310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9.xml><?xml version="1.0" encoding="utf-8"?>
<p:sldLayout xmlns:a="http://schemas.openxmlformats.org/drawingml/2006/main" xmlns:r="http://schemas.openxmlformats.org/officeDocument/2006/relationships" xmlns:p="http://schemas.openxmlformats.org/presentationml/2006/main" preserve="1" userDrawn="1">
  <p:cSld name="Full Image with Takeaway_Midn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tx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IBC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711926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Large Circle Nicke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chemeClr val="accent6">
              <a:lumMod val="40000"/>
              <a:lumOff val="60000"/>
            </a:schemeClr>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BBA70238-BC86-4481-AEB5-B9031B393928}"/>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2" name="Title 2">
            <a:extLst>
              <a:ext uri="{FF2B5EF4-FFF2-40B4-BE49-F238E27FC236}">
                <a16:creationId xmlns:a16="http://schemas.microsoft.com/office/drawing/2014/main" id="{A2AFDEB2-8AAA-DE48-8DBA-6BF9EF6D704E}"/>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61AD48BB-8517-C148-BF3A-87733F917AD1}"/>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920545EE-653F-B041-A734-672192C04363}"/>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BB10DE64-85FB-C740-B1EC-0DEBE80A912F}"/>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277241033"/>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preserve="1" userDrawn="1">
  <p:cSld name="Showcase Circl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4" y="856"/>
            <a:ext cx="12188951" cy="6856285"/>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r>
              <a:rPr lang="en-US"/>
              <a:t>IBC 2024</a:t>
            </a:r>
          </a:p>
        </p:txBody>
      </p:sp>
      <p:sp>
        <p:nvSpPr>
          <p:cNvPr id="5" name="Text Placeholder 4">
            <a:extLst>
              <a:ext uri="{FF2B5EF4-FFF2-40B4-BE49-F238E27FC236}">
                <a16:creationId xmlns:a16="http://schemas.microsoft.com/office/drawing/2014/main" id="{4AB9CF9E-9175-450B-AB3E-7D31F994FD23}"/>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EF3D35AC-624D-D544-AC29-93F242E72E1D}"/>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lumMod val="50000"/>
                  </a:schemeClr>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415177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1.xml><?xml version="1.0" encoding="utf-8"?>
<p:sldLayout xmlns:a="http://schemas.openxmlformats.org/drawingml/2006/main" xmlns:r="http://schemas.openxmlformats.org/officeDocument/2006/relationships" xmlns:p="http://schemas.openxmlformats.org/presentationml/2006/main" preserve="1" userDrawn="1">
  <p:cSld name="Showcase Squar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r>
              <a:rPr lang="en-US"/>
              <a:t>IBC 2024</a:t>
            </a:r>
          </a:p>
        </p:txBody>
      </p:sp>
      <p:sp>
        <p:nvSpPr>
          <p:cNvPr id="6" name="Text Placeholder 4">
            <a:extLst>
              <a:ext uri="{FF2B5EF4-FFF2-40B4-BE49-F238E27FC236}">
                <a16:creationId xmlns:a16="http://schemas.microsoft.com/office/drawing/2014/main" id="{09292DE0-26C7-4618-80C9-C8186C225E2F}"/>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5" name="Picture Placeholder 5">
            <a:extLst>
              <a:ext uri="{FF2B5EF4-FFF2-40B4-BE49-F238E27FC236}">
                <a16:creationId xmlns:a16="http://schemas.microsoft.com/office/drawing/2014/main" id="{7EC3A1C4-1BC3-884C-944A-7D0EE5819A5C}"/>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lumMod val="50000"/>
                  </a:schemeClr>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259386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2.xml><?xml version="1.0" encoding="utf-8"?>
<p:sldLayout xmlns:a="http://schemas.openxmlformats.org/drawingml/2006/main" xmlns:r="http://schemas.openxmlformats.org/officeDocument/2006/relationships" xmlns:p="http://schemas.openxmlformats.org/presentationml/2006/main" preserve="1" userDrawn="1">
  <p:cSld name="Showcase Circl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r>
              <a:rPr lang="en-US"/>
              <a:t>IBC 2024</a:t>
            </a:r>
          </a:p>
        </p:txBody>
      </p:sp>
      <p:sp>
        <p:nvSpPr>
          <p:cNvPr id="7" name="Text Placeholder 4">
            <a:extLst>
              <a:ext uri="{FF2B5EF4-FFF2-40B4-BE49-F238E27FC236}">
                <a16:creationId xmlns:a16="http://schemas.microsoft.com/office/drawing/2014/main" id="{562BC7C7-95C8-4A62-9ABD-E4235BE30AC6}"/>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F9B3A5FF-139D-764C-B3E9-7C291A5BE137}"/>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352504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3.xml><?xml version="1.0" encoding="utf-8"?>
<p:sldLayout xmlns:a="http://schemas.openxmlformats.org/drawingml/2006/main" xmlns:r="http://schemas.openxmlformats.org/officeDocument/2006/relationships" xmlns:p="http://schemas.openxmlformats.org/presentationml/2006/main" preserve="1" userDrawn="1">
  <p:cSld name="Showcase Squar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r>
              <a:rPr lang="en-US"/>
              <a:t>IBC 2024</a:t>
            </a:r>
          </a:p>
        </p:txBody>
      </p:sp>
      <p:sp>
        <p:nvSpPr>
          <p:cNvPr id="7" name="Text Placeholder 4">
            <a:extLst>
              <a:ext uri="{FF2B5EF4-FFF2-40B4-BE49-F238E27FC236}">
                <a16:creationId xmlns:a16="http://schemas.microsoft.com/office/drawing/2014/main" id="{6490BB97-1EFB-4144-9135-DB96B5FD7F51}"/>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D12ABD92-6C8C-9643-918B-330DAE4D14CE}"/>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367474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4.xml><?xml version="1.0" encoding="utf-8"?>
<p:sldLayout xmlns:a="http://schemas.openxmlformats.org/drawingml/2006/main" xmlns:r="http://schemas.openxmlformats.org/officeDocument/2006/relationships" xmlns:p="http://schemas.openxmlformats.org/presentationml/2006/main" showMasterSp="0" preserve="1" userDrawn="1">
  <p:cSld name="Image Left White">
    <p:spTree>
      <p:nvGrpSpPr>
        <p:cNvPr id="1" name=""/>
        <p:cNvGrpSpPr/>
        <p:nvPr/>
      </p:nvGrpSpPr>
      <p:grpSpPr>
        <a:xfrm>
          <a:off x="0" y="0"/>
          <a:ext cx="0" cy="0"/>
          <a:chOff x="0" y="0"/>
          <a:chExt cx="0" cy="0"/>
        </a:xfrm>
      </p:grpSpPr>
      <p:sp>
        <p:nvSpPr>
          <p:cNvPr id="13" name="Rectangle: Rounded Corners 4">
            <a:extLst>
              <a:ext uri="{FF2B5EF4-FFF2-40B4-BE49-F238E27FC236}">
                <a16:creationId xmlns:a16="http://schemas.microsoft.com/office/drawing/2014/main" id="{C988A4B5-657E-A827-878F-6C41AF5B4316}"/>
              </a:ext>
            </a:extLst>
          </p:cNvPr>
          <p:cNvSpPr/>
          <p:nvPr userDrawn="1"/>
        </p:nvSpPr>
        <p:spPr bwMode="gray">
          <a:xfrm>
            <a:off x="7531546" y="-130877"/>
            <a:ext cx="4772673" cy="7115877"/>
          </a:xfrm>
          <a:prstGeom prst="roundRect">
            <a:avLst>
              <a:gd name="adj" fmla="val 2032"/>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1"/>
            <a:ext cx="3574222" cy="1245870"/>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1" name="Footer Placeholder 2">
            <a:extLst>
              <a:ext uri="{FF2B5EF4-FFF2-40B4-BE49-F238E27FC236}">
                <a16:creationId xmlns:a16="http://schemas.microsoft.com/office/drawing/2014/main" id="{5D223FAD-8C90-4F07-856D-C7765F163648}"/>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5" name="TextBox 14">
            <a:extLst>
              <a:ext uri="{FF2B5EF4-FFF2-40B4-BE49-F238E27FC236}">
                <a16:creationId xmlns:a16="http://schemas.microsoft.com/office/drawing/2014/main" id="{BD71D3C4-2064-78F0-B159-598E25F73191}"/>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1113085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5.xml><?xml version="1.0" encoding="utf-8"?>
<p:sldLayout xmlns:a="http://schemas.openxmlformats.org/drawingml/2006/main" xmlns:r="http://schemas.openxmlformats.org/officeDocument/2006/relationships" xmlns:p="http://schemas.openxmlformats.org/presentationml/2006/main" showMasterSp="0"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5DDBB63F-7729-5148-8CF0-A642711E1939}"/>
              </a:ext>
            </a:extLst>
          </p:cNvPr>
          <p:cNvSpPr/>
          <p:nvPr userDrawn="1"/>
        </p:nvSpPr>
        <p:spPr bwMode="gray">
          <a:xfrm>
            <a:off x="7531546" y="-130877"/>
            <a:ext cx="4772673" cy="7115877"/>
          </a:xfrm>
          <a:prstGeom prst="roundRect">
            <a:avLst>
              <a:gd name="adj" fmla="val 2032"/>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1" name="TextBox 10">
            <a:extLst>
              <a:ext uri="{FF2B5EF4-FFF2-40B4-BE49-F238E27FC236}">
                <a16:creationId xmlns:a16="http://schemas.microsoft.com/office/drawing/2014/main" id="{C1C0E1CE-1768-4605-B5A2-67F3195DD6DE}"/>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
        <p:nvSpPr>
          <p:cNvPr id="14" name="Footer Placeholder 2">
            <a:extLst>
              <a:ext uri="{FF2B5EF4-FFF2-40B4-BE49-F238E27FC236}">
                <a16:creationId xmlns:a16="http://schemas.microsoft.com/office/drawing/2014/main" id="{DB0D856A-1CCF-412C-8CCA-E1147546037E}"/>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Tree>
    <p:extLst>
      <p:ext uri="{BB962C8B-B14F-4D97-AF65-F5344CB8AC3E}">
        <p14:creationId xmlns:p14="http://schemas.microsoft.com/office/powerpoint/2010/main" val="292408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6.xml><?xml version="1.0" encoding="utf-8"?>
<p:sldLayout xmlns:a="http://schemas.openxmlformats.org/drawingml/2006/main" xmlns:r="http://schemas.openxmlformats.org/officeDocument/2006/relationships" xmlns:p="http://schemas.openxmlformats.org/presentationml/2006/main" showMasterSp="0"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Rounded Corners 4">
            <a:extLst>
              <a:ext uri="{FF2B5EF4-FFF2-40B4-BE49-F238E27FC236}">
                <a16:creationId xmlns:a16="http://schemas.microsoft.com/office/drawing/2014/main" id="{36D6BE73-B9C8-47A2-984C-E200BA96DCB3}"/>
              </a:ext>
            </a:extLst>
          </p:cNvPr>
          <p:cNvSpPr/>
          <p:nvPr/>
        </p:nvSpPr>
        <p:spPr bwMode="gray">
          <a:xfrm>
            <a:off x="7531545" y="-130877"/>
            <a:ext cx="4772673" cy="7115877"/>
          </a:xfrm>
          <a:prstGeom prst="roundRect">
            <a:avLst>
              <a:gd name="adj" fmla="val 2032"/>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62898738-F56E-4F64-8859-882DC223BFEE}"/>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3" name="Footer Placeholder 2">
            <a:extLst>
              <a:ext uri="{FF2B5EF4-FFF2-40B4-BE49-F238E27FC236}">
                <a16:creationId xmlns:a16="http://schemas.microsoft.com/office/drawing/2014/main" id="{97866D95-F0A8-46B5-9FDE-7A9D5D88C303}"/>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IBC 2024</a:t>
            </a:r>
          </a:p>
        </p:txBody>
      </p:sp>
    </p:spTree>
    <p:extLst>
      <p:ext uri="{BB962C8B-B14F-4D97-AF65-F5344CB8AC3E}">
        <p14:creationId xmlns:p14="http://schemas.microsoft.com/office/powerpoint/2010/main" val="287071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7.xml><?xml version="1.0" encoding="utf-8"?>
<p:sldLayout xmlns:a="http://schemas.openxmlformats.org/drawingml/2006/main" xmlns:r="http://schemas.openxmlformats.org/officeDocument/2006/relationships" xmlns:p="http://schemas.openxmlformats.org/presentationml/2006/main" showMasterSp="0"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F94A11C6-9E7D-344C-A93D-5B21026B69C0}"/>
              </a:ext>
            </a:extLst>
          </p:cNvPr>
          <p:cNvSpPr/>
          <p:nvPr userDrawn="1"/>
        </p:nvSpPr>
        <p:spPr bwMode="gray">
          <a:xfrm>
            <a:off x="7531546" y="-130877"/>
            <a:ext cx="4772673" cy="7115877"/>
          </a:xfrm>
          <a:prstGeom prst="roundRect">
            <a:avLst>
              <a:gd name="adj" fmla="val 2032"/>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B87A111C-26A3-4E5F-A166-2BEF32FA27C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40000"/>
                  <a:lumOff val="60000"/>
                </a:schemeClr>
              </a:solidFill>
              <a:latin typeface="+mn-lt"/>
              <a:ea typeface="+mn-ea"/>
              <a:cs typeface="+mn-cs"/>
            </a:endParaRPr>
          </a:p>
        </p:txBody>
      </p:sp>
      <p:sp>
        <p:nvSpPr>
          <p:cNvPr id="14" name="Footer Placeholder 2">
            <a:extLst>
              <a:ext uri="{FF2B5EF4-FFF2-40B4-BE49-F238E27FC236}">
                <a16:creationId xmlns:a16="http://schemas.microsoft.com/office/drawing/2014/main" id="{178F5B55-13E7-4483-B3E9-017D9BC0E304}"/>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r>
              <a:rPr lang="en-US"/>
              <a:t>IBC 2024</a:t>
            </a:r>
          </a:p>
        </p:txBody>
      </p:sp>
    </p:spTree>
    <p:extLst>
      <p:ext uri="{BB962C8B-B14F-4D97-AF65-F5344CB8AC3E}">
        <p14:creationId xmlns:p14="http://schemas.microsoft.com/office/powerpoint/2010/main" val="406944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8.xml><?xml version="1.0" encoding="utf-8"?>
<p:sldLayout xmlns:a="http://schemas.openxmlformats.org/drawingml/2006/main" xmlns:r="http://schemas.openxmlformats.org/officeDocument/2006/relationships" xmlns:p="http://schemas.openxmlformats.org/presentationml/2006/main" showMasterSp="0"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3" name="Rectangle: Rounded Corners 4">
            <a:extLst>
              <a:ext uri="{FF2B5EF4-FFF2-40B4-BE49-F238E27FC236}">
                <a16:creationId xmlns:a16="http://schemas.microsoft.com/office/drawing/2014/main" id="{57AE534B-214E-4D43-850B-177FC0B91999}"/>
              </a:ext>
            </a:extLst>
          </p:cNvPr>
          <p:cNvSpPr/>
          <p:nvPr userDrawn="1"/>
        </p:nvSpPr>
        <p:spPr bwMode="gray">
          <a:xfrm>
            <a:off x="7531546" y="-130877"/>
            <a:ext cx="4772673" cy="7115877"/>
          </a:xfrm>
          <a:prstGeom prst="roundRect">
            <a:avLst>
              <a:gd name="adj" fmla="val 2032"/>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8" name="Footer Placeholder 2">
            <a:extLst>
              <a:ext uri="{FF2B5EF4-FFF2-40B4-BE49-F238E27FC236}">
                <a16:creationId xmlns:a16="http://schemas.microsoft.com/office/drawing/2014/main" id="{904BA5AF-15E4-480F-AA8E-0691DD39DFC8}"/>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11" name="TextBox 10">
            <a:extLst>
              <a:ext uri="{FF2B5EF4-FFF2-40B4-BE49-F238E27FC236}">
                <a16:creationId xmlns:a16="http://schemas.microsoft.com/office/drawing/2014/main" id="{6162E27C-1987-40F5-A769-FF9A3748939D}"/>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236990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9.xml><?xml version="1.0" encoding="utf-8"?>
<p:sldLayout xmlns:a="http://schemas.openxmlformats.org/drawingml/2006/main" xmlns:r="http://schemas.openxmlformats.org/officeDocument/2006/relationships" xmlns:p="http://schemas.openxmlformats.org/presentationml/2006/main" preserve="1" userDrawn="1">
  <p:cSld name="Image Right Whi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418315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Large Circle Blue">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10550D71-4DDC-433E-91D6-8DB10965057B}"/>
              </a:ext>
            </a:extLst>
          </p:cNvPr>
          <p:cNvSpPr>
            <a:spLocks/>
          </p:cNvSpPr>
          <p:nvPr userDrawn="1"/>
        </p:nvSpPr>
        <p:spPr bwMode="ltGray">
          <a:xfrm>
            <a:off x="7517108" y="-857339"/>
            <a:ext cx="8359183" cy="8572678"/>
          </a:xfrm>
          <a:prstGeom prst="ellipse">
            <a:avLst/>
          </a:prstGeom>
          <a:solidFill>
            <a:schemeClr val="accent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8" name="Footer Placeholder 2">
            <a:extLst>
              <a:ext uri="{FF2B5EF4-FFF2-40B4-BE49-F238E27FC236}">
                <a16:creationId xmlns:a16="http://schemas.microsoft.com/office/drawing/2014/main" id="{9D5E8CCD-FCF9-4B0B-A62F-907B1C0EFCEC}"/>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7" name="Title 2">
            <a:extLst>
              <a:ext uri="{FF2B5EF4-FFF2-40B4-BE49-F238E27FC236}">
                <a16:creationId xmlns:a16="http://schemas.microsoft.com/office/drawing/2014/main" id="{7B246259-76D6-B74C-A64A-CCBFC5D7D85B}"/>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8" name="Subtitle">
            <a:extLst>
              <a:ext uri="{FF2B5EF4-FFF2-40B4-BE49-F238E27FC236}">
                <a16:creationId xmlns:a16="http://schemas.microsoft.com/office/drawing/2014/main" id="{0AB770EA-5649-754F-967C-C4716DA97A16}"/>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Content Placeholder 4">
            <a:extLst>
              <a:ext uri="{FF2B5EF4-FFF2-40B4-BE49-F238E27FC236}">
                <a16:creationId xmlns:a16="http://schemas.microsoft.com/office/drawing/2014/main" id="{681C9D64-9B88-4044-9799-D79122BD3557}"/>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9">
            <a:extLst>
              <a:ext uri="{FF2B5EF4-FFF2-40B4-BE49-F238E27FC236}">
                <a16:creationId xmlns:a16="http://schemas.microsoft.com/office/drawing/2014/main" id="{627AF1A1-6C92-6240-81FA-2147DD27EC94}"/>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742446221"/>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229281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1.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4" name="Rectangle: Rounded Corners 13">
            <a:extLst>
              <a:ext uri="{FF2B5EF4-FFF2-40B4-BE49-F238E27FC236}">
                <a16:creationId xmlns:a16="http://schemas.microsoft.com/office/drawing/2014/main" id="{2C4F80DE-5D56-47D8-8FA8-D6E5D8B85FA8}"/>
              </a:ext>
            </a:extLst>
          </p:cNvPr>
          <p:cNvSpPr/>
          <p:nvPr userDrawn="1"/>
        </p:nvSpPr>
        <p:spPr bwMode="gray">
          <a:xfrm>
            <a:off x="-152400" y="-139700"/>
            <a:ext cx="4810774" cy="7150100"/>
          </a:xfrm>
          <a:prstGeom prst="roundRect">
            <a:avLst>
              <a:gd name="adj" fmla="val 1711"/>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IBC 2024</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424219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2.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585D67CF-1E31-BE4A-A4CA-ED13AC837827}"/>
              </a:ext>
            </a:extLst>
          </p:cNvPr>
          <p:cNvSpPr/>
          <p:nvPr userDrawn="1"/>
        </p:nvSpPr>
        <p:spPr bwMode="gray">
          <a:xfrm>
            <a:off x="-152400" y="-139700"/>
            <a:ext cx="4810774" cy="7150100"/>
          </a:xfrm>
          <a:prstGeom prst="roundRect">
            <a:avLst>
              <a:gd name="adj" fmla="val 1711"/>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r>
              <a:rPr lang="en-US"/>
              <a:t>IBC 2024</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16137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3.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Rectangle: Rounded Corners 13">
            <a:extLst>
              <a:ext uri="{FF2B5EF4-FFF2-40B4-BE49-F238E27FC236}">
                <a16:creationId xmlns:a16="http://schemas.microsoft.com/office/drawing/2014/main" id="{41816CD1-1BB7-B443-8FFC-B0DBA0DF4495}"/>
              </a:ext>
            </a:extLst>
          </p:cNvPr>
          <p:cNvSpPr/>
          <p:nvPr userDrawn="1"/>
        </p:nvSpPr>
        <p:spPr bwMode="gray">
          <a:xfrm>
            <a:off x="-152400" y="-139700"/>
            <a:ext cx="4810774" cy="7150100"/>
          </a:xfrm>
          <a:prstGeom prst="roundRect">
            <a:avLst>
              <a:gd name="adj" fmla="val 1711"/>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43446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4.xml><?xml version="1.0" encoding="utf-8"?>
<p:sldLayout xmlns:a="http://schemas.openxmlformats.org/drawingml/2006/main" xmlns:r="http://schemas.openxmlformats.org/officeDocument/2006/relationships" xmlns:p="http://schemas.openxmlformats.org/presentationml/2006/main" preserve="1" userDrawn="1">
  <p:cSld name="Cutaway 1/4 Left White">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13E8953B-95CE-B948-91CB-50695B3EA838}"/>
              </a:ext>
            </a:extLst>
          </p:cNvPr>
          <p:cNvSpPr>
            <a:spLocks noGrp="1"/>
          </p:cNvSpPr>
          <p:nvPr>
            <p:ph type="body" sz="quarter" idx="10"/>
          </p:nvPr>
        </p:nvSpPr>
        <p:spPr bwMode="gray">
          <a:xfrm>
            <a:off x="493713" y="2673350"/>
            <a:ext cx="2606675" cy="349726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405A0419-5C48-854E-9566-19820CA0E20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8128B968-E284-3340-9496-6B697CB2D547}"/>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5" name="Title 1">
            <a:extLst>
              <a:ext uri="{FF2B5EF4-FFF2-40B4-BE49-F238E27FC236}">
                <a16:creationId xmlns:a16="http://schemas.microsoft.com/office/drawing/2014/main" id="{DAC13420-DD97-394B-B026-E979557BA385}"/>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77815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5.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29428DF5-30F4-B144-8786-1D219A20C1C5}"/>
              </a:ext>
            </a:extLst>
          </p:cNvPr>
          <p:cNvSpPr>
            <a:spLocks noGrp="1"/>
          </p:cNvSpPr>
          <p:nvPr>
            <p:ph type="body" sz="quarter" idx="10"/>
          </p:nvPr>
        </p:nvSpPr>
        <p:spPr bwMode="gray">
          <a:xfrm>
            <a:off x="493713" y="2673350"/>
            <a:ext cx="2606675" cy="349726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1C61E4C8-53FE-C244-B5D0-FE99E4D05FA8}"/>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3457047-3239-F945-BD7B-E385C9ADD806}"/>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5" name="Title 1">
            <a:extLst>
              <a:ext uri="{FF2B5EF4-FFF2-40B4-BE49-F238E27FC236}">
                <a16:creationId xmlns:a16="http://schemas.microsoft.com/office/drawing/2014/main" id="{6402AFBB-56F0-844A-908E-A30A3C9E9540}"/>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428377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6.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2DB42174-1A3D-4E93-A2B6-481349C97762}"/>
              </a:ext>
            </a:extLst>
          </p:cNvPr>
          <p:cNvSpPr/>
          <p:nvPr userDrawn="1"/>
        </p:nvSpPr>
        <p:spPr bwMode="gray">
          <a:xfrm>
            <a:off x="-165100" y="-152400"/>
            <a:ext cx="3871407" cy="6553184"/>
          </a:xfrm>
          <a:prstGeom prst="roundRect">
            <a:avLst>
              <a:gd name="adj" fmla="val 2097"/>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21" name="Text Placeholder 3">
            <a:extLst>
              <a:ext uri="{FF2B5EF4-FFF2-40B4-BE49-F238E27FC236}">
                <a16:creationId xmlns:a16="http://schemas.microsoft.com/office/drawing/2014/main" id="{D7D1B20A-E6D5-DE4A-9690-BA7897E749A8}"/>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F57C38EA-82FE-544D-BC2A-03C3ED4FEFF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Footer Placeholder 2">
            <a:extLst>
              <a:ext uri="{FF2B5EF4-FFF2-40B4-BE49-F238E27FC236}">
                <a16:creationId xmlns:a16="http://schemas.microsoft.com/office/drawing/2014/main" id="{182489EE-5829-274B-9F81-CD585E6115FD}"/>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24" name="Title 1">
            <a:extLst>
              <a:ext uri="{FF2B5EF4-FFF2-40B4-BE49-F238E27FC236}">
                <a16:creationId xmlns:a16="http://schemas.microsoft.com/office/drawing/2014/main" id="{0A4FDA66-F69A-A84C-81E6-655DE093CC24}"/>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93275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7.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62DD8169-03BE-4545-AB75-752CFCB9BD19}"/>
              </a:ext>
            </a:extLst>
          </p:cNvPr>
          <p:cNvSpPr/>
          <p:nvPr userDrawn="1"/>
        </p:nvSpPr>
        <p:spPr bwMode="gray">
          <a:xfrm>
            <a:off x="-165100" y="-152400"/>
            <a:ext cx="3871407" cy="6553184"/>
          </a:xfrm>
          <a:prstGeom prst="roundRect">
            <a:avLst>
              <a:gd name="adj" fmla="val 2097"/>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7E00799F-9070-4F48-B2FF-0AF10577B71A}"/>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3062ABDB-8E2D-2646-84E6-58F1FAD3095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808A874-E181-3C46-ADE3-148ABA6EEAFA}"/>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5" name="Title 1">
            <a:extLst>
              <a:ext uri="{FF2B5EF4-FFF2-40B4-BE49-F238E27FC236}">
                <a16:creationId xmlns:a16="http://schemas.microsoft.com/office/drawing/2014/main" id="{0713C771-62F2-0F45-B55D-865FF67EA0DE}"/>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17660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8.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3E9455E2-DBA5-444B-983B-338104922F0B}"/>
              </a:ext>
            </a:extLst>
          </p:cNvPr>
          <p:cNvSpPr/>
          <p:nvPr userDrawn="1"/>
        </p:nvSpPr>
        <p:spPr bwMode="gray">
          <a:xfrm>
            <a:off x="-165100" y="-152400"/>
            <a:ext cx="3871407" cy="6553184"/>
          </a:xfrm>
          <a:prstGeom prst="roundRect">
            <a:avLst>
              <a:gd name="adj" fmla="val 2097"/>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9D7EA0E4-8B51-4149-A2B3-E1579FBE52F7}"/>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E14C6BC6-74EB-7B49-9E33-6B520E760449}"/>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BADBDD29-6084-FC4C-BC05-D397C443DF46}"/>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5" name="Title 1">
            <a:extLst>
              <a:ext uri="{FF2B5EF4-FFF2-40B4-BE49-F238E27FC236}">
                <a16:creationId xmlns:a16="http://schemas.microsoft.com/office/drawing/2014/main" id="{F2533761-7353-8947-9BE2-92591B487503}"/>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68818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9.xml><?xml version="1.0" encoding="utf-8"?>
<p:sldLayout xmlns:a="http://schemas.openxmlformats.org/drawingml/2006/main" xmlns:r="http://schemas.openxmlformats.org/officeDocument/2006/relationships" xmlns:p="http://schemas.openxmlformats.org/presentationml/2006/main" showMasterSp="0" preserve="1" userDrawn="1">
  <p:cSld name="Large Circle White">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chemeClr val="bg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EA514D3A-70CE-4812-A873-E8B92AB5CE62}"/>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3" name="Title 2">
            <a:extLst>
              <a:ext uri="{FF2B5EF4-FFF2-40B4-BE49-F238E27FC236}">
                <a16:creationId xmlns:a16="http://schemas.microsoft.com/office/drawing/2014/main" id="{9274620C-1F0C-B343-A2E5-A5600D2942C7}"/>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DB79993B-4669-3B44-8D38-0850A4815757}"/>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7886FD52-112E-4B46-B4D5-B3FE40596000}"/>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CF338098-9C38-5C41-9F6E-C2DB635628EC}"/>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97831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Large Circle Gun Meta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826177F-FC3F-2F42-98BC-69EF3FD7FC45}"/>
              </a:ext>
            </a:extLst>
          </p:cNvPr>
          <p:cNvSpPr>
            <a:spLocks/>
          </p:cNvSpPr>
          <p:nvPr userDrawn="1"/>
        </p:nvSpPr>
        <p:spPr bwMode="ltGray">
          <a:xfrm>
            <a:off x="7517108" y="-857339"/>
            <a:ext cx="8359183" cy="8572678"/>
          </a:xfrm>
          <a:prstGeom prst="ellipse">
            <a:avLst/>
          </a:prstGeom>
          <a:solidFill>
            <a:schemeClr val="accent5"/>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D5CEE6F9-1E4B-4C9A-946F-D83A264DC746}"/>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2" name="Title 2">
            <a:extLst>
              <a:ext uri="{FF2B5EF4-FFF2-40B4-BE49-F238E27FC236}">
                <a16:creationId xmlns:a16="http://schemas.microsoft.com/office/drawing/2014/main" id="{0B7058E8-725E-C84D-AF48-4FAF9C2EB9F6}"/>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46859A5A-C3CA-B947-AA31-16540E8ED234}"/>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82799493-50F9-C645-A15F-AF98EB7D8D59}"/>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1A833B55-A7C3-854B-BA7F-F4BD4B65F5D8}"/>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221686554"/>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showMasterSp="0" preserve="1" userDrawn="1">
  <p:cSld name="Large Circle Nicke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chemeClr val="accent6">
              <a:lumMod val="40000"/>
              <a:lumOff val="60000"/>
            </a:schemeClr>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BBA70238-BC86-4481-AEB5-B9031B393928}"/>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2" name="Title 2">
            <a:extLst>
              <a:ext uri="{FF2B5EF4-FFF2-40B4-BE49-F238E27FC236}">
                <a16:creationId xmlns:a16="http://schemas.microsoft.com/office/drawing/2014/main" id="{A2AFDEB2-8AAA-DE48-8DBA-6BF9EF6D704E}"/>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61AD48BB-8517-C148-BF3A-87733F917AD1}"/>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920545EE-653F-B041-A734-672192C04363}"/>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BB10DE64-85FB-C740-B1EC-0DEBE80A912F}"/>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16488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1.xml><?xml version="1.0" encoding="utf-8"?>
<p:sldLayout xmlns:a="http://schemas.openxmlformats.org/drawingml/2006/main" xmlns:r="http://schemas.openxmlformats.org/officeDocument/2006/relationships" xmlns:p="http://schemas.openxmlformats.org/presentationml/2006/main" showMasterSp="0" preserve="1" userDrawn="1">
  <p:cSld name="Large Circle Blue">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10550D71-4DDC-433E-91D6-8DB10965057B}"/>
              </a:ext>
            </a:extLst>
          </p:cNvPr>
          <p:cNvSpPr>
            <a:spLocks/>
          </p:cNvSpPr>
          <p:nvPr userDrawn="1"/>
        </p:nvSpPr>
        <p:spPr bwMode="ltGray">
          <a:xfrm>
            <a:off x="7517108" y="-857339"/>
            <a:ext cx="8359183" cy="8572678"/>
          </a:xfrm>
          <a:prstGeom prst="ellipse">
            <a:avLst/>
          </a:prstGeom>
          <a:solidFill>
            <a:schemeClr val="accent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8" name="Footer Placeholder 2">
            <a:extLst>
              <a:ext uri="{FF2B5EF4-FFF2-40B4-BE49-F238E27FC236}">
                <a16:creationId xmlns:a16="http://schemas.microsoft.com/office/drawing/2014/main" id="{9D5E8CCD-FCF9-4B0B-A62F-907B1C0EFCEC}"/>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7" name="Title 2">
            <a:extLst>
              <a:ext uri="{FF2B5EF4-FFF2-40B4-BE49-F238E27FC236}">
                <a16:creationId xmlns:a16="http://schemas.microsoft.com/office/drawing/2014/main" id="{7B246259-76D6-B74C-A64A-CCBFC5D7D85B}"/>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8" name="Subtitle">
            <a:extLst>
              <a:ext uri="{FF2B5EF4-FFF2-40B4-BE49-F238E27FC236}">
                <a16:creationId xmlns:a16="http://schemas.microsoft.com/office/drawing/2014/main" id="{0AB770EA-5649-754F-967C-C4716DA97A16}"/>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Content Placeholder 4">
            <a:extLst>
              <a:ext uri="{FF2B5EF4-FFF2-40B4-BE49-F238E27FC236}">
                <a16:creationId xmlns:a16="http://schemas.microsoft.com/office/drawing/2014/main" id="{681C9D64-9B88-4044-9799-D79122BD3557}"/>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9">
            <a:extLst>
              <a:ext uri="{FF2B5EF4-FFF2-40B4-BE49-F238E27FC236}">
                <a16:creationId xmlns:a16="http://schemas.microsoft.com/office/drawing/2014/main" id="{627AF1A1-6C92-6240-81FA-2147DD27EC94}"/>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65140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2.xml><?xml version="1.0" encoding="utf-8"?>
<p:sldLayout xmlns:a="http://schemas.openxmlformats.org/drawingml/2006/main" xmlns:r="http://schemas.openxmlformats.org/officeDocument/2006/relationships" xmlns:p="http://schemas.openxmlformats.org/presentationml/2006/main" showMasterSp="0" preserve="1" userDrawn="1">
  <p:cSld name="Large Circle Gun Meta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826177F-FC3F-2F42-98BC-69EF3FD7FC45}"/>
              </a:ext>
            </a:extLst>
          </p:cNvPr>
          <p:cNvSpPr>
            <a:spLocks/>
          </p:cNvSpPr>
          <p:nvPr userDrawn="1"/>
        </p:nvSpPr>
        <p:spPr bwMode="ltGray">
          <a:xfrm>
            <a:off x="7517108" y="-857339"/>
            <a:ext cx="8359183" cy="8572678"/>
          </a:xfrm>
          <a:prstGeom prst="ellipse">
            <a:avLst/>
          </a:prstGeom>
          <a:solidFill>
            <a:schemeClr val="accent5"/>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D5CEE6F9-1E4B-4C9A-946F-D83A264DC746}"/>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12" name="Title 2">
            <a:extLst>
              <a:ext uri="{FF2B5EF4-FFF2-40B4-BE49-F238E27FC236}">
                <a16:creationId xmlns:a16="http://schemas.microsoft.com/office/drawing/2014/main" id="{0B7058E8-725E-C84D-AF48-4FAF9C2EB9F6}"/>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46859A5A-C3CA-B947-AA31-16540E8ED234}"/>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82799493-50F9-C645-A15F-AF98EB7D8D59}"/>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1A833B55-A7C3-854B-BA7F-F4BD4B65F5D8}"/>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3245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3.xml><?xml version="1.0" encoding="utf-8"?>
<p:sldLayout xmlns:a="http://schemas.openxmlformats.org/drawingml/2006/main" xmlns:r="http://schemas.openxmlformats.org/officeDocument/2006/relationships" xmlns:p="http://schemas.openxmlformats.org/presentationml/2006/main" showMasterSp="0" preserve="1" userDrawn="1">
  <p:cSld name="Large Circle Midnight">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AE47188-2E65-7E46-B32C-E78D883C6DCA}"/>
              </a:ext>
            </a:extLst>
          </p:cNvPr>
          <p:cNvSpPr>
            <a:spLocks/>
          </p:cNvSpPr>
          <p:nvPr userDrawn="1"/>
        </p:nvSpPr>
        <p:spPr bwMode="ltGray">
          <a:xfrm>
            <a:off x="7517108" y="-857339"/>
            <a:ext cx="8359183" cy="8572678"/>
          </a:xfrm>
          <a:prstGeom prst="ellipse">
            <a:avLst/>
          </a:prstGeom>
          <a:solidFill>
            <a:schemeClr val="tx2"/>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CA8F4DA7-4CDA-4E93-B875-4157AC85CAEB}"/>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IBC 2024</a:t>
            </a:r>
          </a:p>
        </p:txBody>
      </p:sp>
      <p:sp>
        <p:nvSpPr>
          <p:cNvPr id="9" name="Title 2">
            <a:extLst>
              <a:ext uri="{FF2B5EF4-FFF2-40B4-BE49-F238E27FC236}">
                <a16:creationId xmlns:a16="http://schemas.microsoft.com/office/drawing/2014/main" id="{3EA31D99-8C5B-7B44-8F12-D57457CBA784}"/>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2" name="Subtitle">
            <a:extLst>
              <a:ext uri="{FF2B5EF4-FFF2-40B4-BE49-F238E27FC236}">
                <a16:creationId xmlns:a16="http://schemas.microsoft.com/office/drawing/2014/main" id="{92784E52-9B2E-7748-80BB-844DED7D24DE}"/>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Content Placeholder 4">
            <a:extLst>
              <a:ext uri="{FF2B5EF4-FFF2-40B4-BE49-F238E27FC236}">
                <a16:creationId xmlns:a16="http://schemas.microsoft.com/office/drawing/2014/main" id="{260A92EA-6842-964F-864F-6425261A0780}"/>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9">
            <a:extLst>
              <a:ext uri="{FF2B5EF4-FFF2-40B4-BE49-F238E27FC236}">
                <a16:creationId xmlns:a16="http://schemas.microsoft.com/office/drawing/2014/main" id="{EE566E6D-F0F7-6449-A21D-F146C5051BB5}"/>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2003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4.xml><?xml version="1.0" encoding="utf-8"?>
<p:sldLayout xmlns:a="http://schemas.openxmlformats.org/drawingml/2006/main" xmlns:r="http://schemas.openxmlformats.org/officeDocument/2006/relationships" xmlns:p="http://schemas.openxmlformats.org/presentationml/2006/main" showMasterSp="0" preserve="1" userDrawn="1">
  <p:cSld name="Segue White">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71450" y="-152401"/>
            <a:ext cx="10904538" cy="6516131"/>
          </a:xfrm>
          <a:prstGeom prst="roundRect">
            <a:avLst>
              <a:gd name="adj" fmla="val 1263"/>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8E31F24-408B-034C-891A-D4CD9B80A98F}"/>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101084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5.xml><?xml version="1.0" encoding="utf-8"?>
<p:sldLayout xmlns:a="http://schemas.openxmlformats.org/drawingml/2006/main" xmlns:r="http://schemas.openxmlformats.org/officeDocument/2006/relationships" xmlns:p="http://schemas.openxmlformats.org/presentationml/2006/main" showMasterSp="0" preserve="1" userDrawn="1">
  <p:cSld name="Segue Nicke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331717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6.xml><?xml version="1.0" encoding="utf-8"?>
<p:sldLayout xmlns:a="http://schemas.openxmlformats.org/drawingml/2006/main" xmlns:r="http://schemas.openxmlformats.org/officeDocument/2006/relationships" xmlns:p="http://schemas.openxmlformats.org/presentationml/2006/main" showMasterSp="0" preserve="1" userDrawn="1">
  <p:cSld name="Segue Blue">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0" y="-152401"/>
            <a:ext cx="10904538" cy="6516131"/>
          </a:xfrm>
          <a:prstGeom prst="roundRect">
            <a:avLst>
              <a:gd name="adj" fmla="val 1263"/>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31" name="Title 1">
            <a:extLst>
              <a:ext uri="{FF2B5EF4-FFF2-40B4-BE49-F238E27FC236}">
                <a16:creationId xmlns:a16="http://schemas.microsoft.com/office/drawing/2014/main" id="{93EDA90E-CAE4-B04E-BBDA-181C0E0E04D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32" name="Subtitle">
            <a:extLst>
              <a:ext uri="{FF2B5EF4-FFF2-40B4-BE49-F238E27FC236}">
                <a16:creationId xmlns:a16="http://schemas.microsoft.com/office/drawing/2014/main" id="{12BC0725-E8C3-0C43-AD45-92349F42DC34}"/>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417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7.xml><?xml version="1.0" encoding="utf-8"?>
<p:sldLayout xmlns:a="http://schemas.openxmlformats.org/drawingml/2006/main" xmlns:r="http://schemas.openxmlformats.org/officeDocument/2006/relationships" xmlns:p="http://schemas.openxmlformats.org/presentationml/2006/main" showMasterSp="0" preserve="1" userDrawn="1">
  <p:cSld name="Segue Gun Meta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3582127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8.xml><?xml version="1.0" encoding="utf-8"?>
<p:sldLayout xmlns:a="http://schemas.openxmlformats.org/drawingml/2006/main" xmlns:r="http://schemas.openxmlformats.org/officeDocument/2006/relationships" xmlns:p="http://schemas.openxmlformats.org/presentationml/2006/main" showMasterSp="0" preserve="1" userDrawn="1">
  <p:cSld name="Segue Midnight">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21798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9.xml><?xml version="1.0" encoding="utf-8"?>
<p:sldLayout xmlns:a="http://schemas.openxmlformats.org/drawingml/2006/main" xmlns:r="http://schemas.openxmlformats.org/officeDocument/2006/relationships" xmlns:p="http://schemas.openxmlformats.org/presentationml/2006/main" showMasterSp="0" preserve="1" userDrawn="1">
  <p:cSld name="Segue White 2">
    <p:bg>
      <p:bgPr>
        <a:solidFill>
          <a:srgbClr val="FFFFFF"/>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71450" y="-152401"/>
            <a:ext cx="10904538" cy="6516131"/>
          </a:xfrm>
          <a:prstGeom prst="roundRect">
            <a:avLst>
              <a:gd name="adj" fmla="val 1263"/>
            </a:avLst>
          </a:prstGeom>
          <a:solidFill>
            <a:srgbClr val="FAFBF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84978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Large Circle Midnight">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AE47188-2E65-7E46-B32C-E78D883C6DCA}"/>
              </a:ext>
            </a:extLst>
          </p:cNvPr>
          <p:cNvSpPr>
            <a:spLocks/>
          </p:cNvSpPr>
          <p:nvPr userDrawn="1"/>
        </p:nvSpPr>
        <p:spPr bwMode="ltGray">
          <a:xfrm>
            <a:off x="7517108" y="-857339"/>
            <a:ext cx="8359183" cy="8572678"/>
          </a:xfrm>
          <a:prstGeom prst="ellipse">
            <a:avLst/>
          </a:prstGeom>
          <a:solidFill>
            <a:schemeClr val="tx2"/>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CA8F4DA7-4CDA-4E93-B875-4157AC85CAEB}"/>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9" name="Title 2">
            <a:extLst>
              <a:ext uri="{FF2B5EF4-FFF2-40B4-BE49-F238E27FC236}">
                <a16:creationId xmlns:a16="http://schemas.microsoft.com/office/drawing/2014/main" id="{3EA31D99-8C5B-7B44-8F12-D57457CBA784}"/>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2" name="Subtitle">
            <a:extLst>
              <a:ext uri="{FF2B5EF4-FFF2-40B4-BE49-F238E27FC236}">
                <a16:creationId xmlns:a16="http://schemas.microsoft.com/office/drawing/2014/main" id="{92784E52-9B2E-7748-80BB-844DED7D24DE}"/>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Content Placeholder 4">
            <a:extLst>
              <a:ext uri="{FF2B5EF4-FFF2-40B4-BE49-F238E27FC236}">
                <a16:creationId xmlns:a16="http://schemas.microsoft.com/office/drawing/2014/main" id="{260A92EA-6842-964F-864F-6425261A0780}"/>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9">
            <a:extLst>
              <a:ext uri="{FF2B5EF4-FFF2-40B4-BE49-F238E27FC236}">
                <a16:creationId xmlns:a16="http://schemas.microsoft.com/office/drawing/2014/main" id="{EE566E6D-F0F7-6449-A21D-F146C5051BB5}"/>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923754421"/>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showMasterSp="0" preserve="1" userDrawn="1">
  <p:cSld name="Segue Nickel 2">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rgbClr val="D3DAE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33055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1.xml><?xml version="1.0" encoding="utf-8"?>
<p:sldLayout xmlns:a="http://schemas.openxmlformats.org/drawingml/2006/main" xmlns:r="http://schemas.openxmlformats.org/officeDocument/2006/relationships" xmlns:p="http://schemas.openxmlformats.org/presentationml/2006/main" showMasterSp="0" preserve="1" userDrawn="1">
  <p:cSld name="Segue Blue 2">
    <p:bg>
      <p:bgPr>
        <a:solidFill>
          <a:schemeClr val="accent1"/>
        </a:solidFill>
        <a:effectLst/>
      </p:bgPr>
    </p:bg>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0" y="-152401"/>
            <a:ext cx="10904538" cy="6516131"/>
          </a:xfrm>
          <a:prstGeom prst="roundRect">
            <a:avLst>
              <a:gd name="adj" fmla="val 1263"/>
            </a:avLst>
          </a:prstGeom>
          <a:solidFill>
            <a:srgbClr val="214DC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326430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2.xml><?xml version="1.0" encoding="utf-8"?>
<p:sldLayout xmlns:a="http://schemas.openxmlformats.org/drawingml/2006/main" xmlns:r="http://schemas.openxmlformats.org/officeDocument/2006/relationships" xmlns:p="http://schemas.openxmlformats.org/presentationml/2006/main" showMasterSp="0" preserve="1" userDrawn="1">
  <p:cSld name="Segue Gun Metal 2">
    <p:bg>
      <p:bgPr>
        <a:solidFill>
          <a:schemeClr val="accent5"/>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rgbClr val="44536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07707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3.xml><?xml version="1.0" encoding="utf-8"?>
<p:sldLayout xmlns:a="http://schemas.openxmlformats.org/drawingml/2006/main" xmlns:r="http://schemas.openxmlformats.org/officeDocument/2006/relationships" xmlns:p="http://schemas.openxmlformats.org/presentationml/2006/main" showMasterSp="0" preserve="1" userDrawn="1">
  <p:cSld name="Segue Midnight 2">
    <p:bg>
      <p:bgPr>
        <a:solidFill>
          <a:schemeClr val="tx2"/>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rgbClr val="09213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35556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4.xml><?xml version="1.0" encoding="utf-8"?>
<p:sldLayout xmlns:a="http://schemas.openxmlformats.org/drawingml/2006/main" xmlns:r="http://schemas.openxmlformats.org/officeDocument/2006/relationships" xmlns:p="http://schemas.openxmlformats.org/presentationml/2006/main" showMasterSp="0" preserve="1" userDrawn="1">
  <p:cSld name="Quote White">
    <p:bg>
      <p:bgPr>
        <a:gradFill>
          <a:gsLst>
            <a:gs pos="4000">
              <a:schemeClr val="bg1"/>
            </a:gs>
            <a:gs pos="35000">
              <a:schemeClr val="accent6">
                <a:lumMod val="20000"/>
                <a:lumOff val="80000"/>
              </a:schemeClr>
            </a:gs>
            <a:gs pos="100000">
              <a:schemeClr val="accent6">
                <a:lumMod val="40000"/>
                <a:lumOff val="60000"/>
              </a:schemeClr>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0A9A91B8-A650-FF42-8B84-8EE8AA9B4732}"/>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B5E7CF3F-BD3B-7D42-BDAB-A4F74F05340E}"/>
              </a:ext>
            </a:extLst>
          </p:cNvPr>
          <p:cNvSpPr>
            <a:spLocks noGrp="1"/>
          </p:cNvSpPr>
          <p:nvPr>
            <p:ph type="body" sz="quarter" idx="10" hasCustomPrompt="1"/>
          </p:nvPr>
        </p:nvSpPr>
        <p:spPr bwMode="black">
          <a:xfrm>
            <a:off x="495301" y="612769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82B27882-C065-5746-8F41-9F6ECE7B8919}"/>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tx2"/>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4087740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5.xml><?xml version="1.0" encoding="utf-8"?>
<p:sldLayout xmlns:a="http://schemas.openxmlformats.org/drawingml/2006/main" xmlns:r="http://schemas.openxmlformats.org/officeDocument/2006/relationships" xmlns:p="http://schemas.openxmlformats.org/presentationml/2006/main" showMasterSp="0" preserve="1" userDrawn="1">
  <p:cSld name="Quote Nickel">
    <p:bg>
      <p:bgPr>
        <a:gradFill>
          <a:gsLst>
            <a:gs pos="4000">
              <a:schemeClr val="accent6">
                <a:lumMod val="40000"/>
                <a:lumOff val="60000"/>
              </a:schemeClr>
            </a:gs>
            <a:gs pos="40000">
              <a:schemeClr val="accent6">
                <a:lumMod val="60000"/>
                <a:lumOff val="40000"/>
              </a:schemeClr>
            </a:gs>
            <a:gs pos="100000">
              <a:schemeClr val="accent6"/>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A2F7BADB-3391-9744-BEE5-43CB8B0262A2}"/>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233A71B2-4B0B-7C4A-A016-0D15C51DE1F2}"/>
              </a:ext>
            </a:extLst>
          </p:cNvPr>
          <p:cNvSpPr>
            <a:spLocks noGrp="1"/>
          </p:cNvSpPr>
          <p:nvPr>
            <p:ph type="body" sz="quarter" idx="10" hasCustomPrompt="1"/>
          </p:nvPr>
        </p:nvSpPr>
        <p:spPr bwMode="black">
          <a:xfrm>
            <a:off x="495301" y="612769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9AEDA435-60E2-A642-AF9F-76D94424393A}"/>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tx2"/>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384868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6.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gradFill>
          <a:gsLst>
            <a:gs pos="4000">
              <a:srgbClr val="355FE0"/>
            </a:gs>
            <a:gs pos="35000">
              <a:schemeClr val="accent1"/>
            </a:gs>
            <a:gs pos="100000">
              <a:srgbClr val="0033B4"/>
            </a:gs>
          </a:gsLst>
          <a:lin ang="2700000" scaled="1"/>
        </a:gradFill>
        <a:effectLst/>
      </p:bgPr>
    </p:bg>
    <p:spTree>
      <p:nvGrpSpPr>
        <p:cNvPr id="1" name=""/>
        <p:cNvGrpSpPr/>
        <p:nvPr/>
      </p:nvGrpSpPr>
      <p:grpSpPr>
        <a:xfrm>
          <a:off x="0" y="0"/>
          <a:ext cx="0" cy="0"/>
          <a:chOff x="0" y="0"/>
          <a:chExt cx="0" cy="0"/>
        </a:xfrm>
      </p:grpSpPr>
      <p:sp>
        <p:nvSpPr>
          <p:cNvPr id="11" name="Text Placeholder 47">
            <a:extLst>
              <a:ext uri="{FF2B5EF4-FFF2-40B4-BE49-F238E27FC236}">
                <a16:creationId xmlns:a16="http://schemas.microsoft.com/office/drawing/2014/main" id="{BAC4BF12-B8EA-F047-93AC-C45226964A8D}"/>
              </a:ext>
            </a:extLst>
          </p:cNvPr>
          <p:cNvSpPr>
            <a:spLocks noGrp="1"/>
          </p:cNvSpPr>
          <p:nvPr>
            <p:ph type="body" sz="quarter" idx="11" hasCustomPrompt="1"/>
          </p:nvPr>
        </p:nvSpPr>
        <p:spPr bwMode="black">
          <a:xfrm>
            <a:off x="4054475" y="6120121"/>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9" name="Text Placeholder 43">
            <a:extLst>
              <a:ext uri="{FF2B5EF4-FFF2-40B4-BE49-F238E27FC236}">
                <a16:creationId xmlns:a16="http://schemas.microsoft.com/office/drawing/2014/main" id="{3278FA1E-1A1D-1D48-908F-C0816E40AB17}"/>
              </a:ext>
            </a:extLst>
          </p:cNvPr>
          <p:cNvSpPr>
            <a:spLocks noGrp="1"/>
          </p:cNvSpPr>
          <p:nvPr>
            <p:ph type="body" sz="quarter" idx="10" hasCustomPrompt="1"/>
          </p:nvPr>
        </p:nvSpPr>
        <p:spPr bwMode="black">
          <a:xfrm>
            <a:off x="502285" y="6120040"/>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bg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12" name="Text Placeholder 49">
            <a:extLst>
              <a:ext uri="{FF2B5EF4-FFF2-40B4-BE49-F238E27FC236}">
                <a16:creationId xmlns:a16="http://schemas.microsoft.com/office/drawing/2014/main" id="{2F54F312-D712-9F4D-8B66-773B1F3A753E}"/>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111616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7.xml><?xml version="1.0" encoding="utf-8"?>
<p:sldLayout xmlns:a="http://schemas.openxmlformats.org/drawingml/2006/main" xmlns:r="http://schemas.openxmlformats.org/officeDocument/2006/relationships" xmlns:p="http://schemas.openxmlformats.org/presentationml/2006/main" showMasterSp="0" preserve="1" userDrawn="1">
  <p:cSld name="Quote Gunmetal">
    <p:bg>
      <p:bgPr>
        <a:gradFill>
          <a:gsLst>
            <a:gs pos="4000">
              <a:srgbClr val="586B8A"/>
            </a:gs>
            <a:gs pos="35000">
              <a:schemeClr val="accent5"/>
            </a:gs>
            <a:gs pos="100000">
              <a:srgbClr val="2F394B"/>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FA5C1A55-A7FD-634C-A0DD-2F5E7ED9633F}"/>
              </a:ext>
            </a:extLst>
          </p:cNvPr>
          <p:cNvSpPr>
            <a:spLocks noGrp="1"/>
          </p:cNvSpPr>
          <p:nvPr>
            <p:ph type="body" sz="quarter" idx="11" hasCustomPrompt="1"/>
          </p:nvPr>
        </p:nvSpPr>
        <p:spPr bwMode="black">
          <a:xfrm>
            <a:off x="4054475" y="6127695"/>
            <a:ext cx="7635240" cy="284752"/>
          </a:xfrm>
          <a:prstGeom prst="rect">
            <a:avLst/>
          </a:prstGeom>
        </p:spPr>
        <p:txBody>
          <a:bodyPr anchor="ctr"/>
          <a:lstStyle>
            <a:lvl1pPr marL="0" indent="0" algn="l">
              <a:lnSpc>
                <a:spcPct val="96000"/>
              </a:lnSpc>
              <a:buNone/>
              <a:defRPr sz="1600">
                <a:solidFill>
                  <a:schemeClr val="accent2">
                    <a:lumMod val="60000"/>
                    <a:lumOff val="40000"/>
                  </a:schemeClr>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3AFEEAB1-7A23-D941-BDA6-524848C38751}"/>
              </a:ext>
            </a:extLst>
          </p:cNvPr>
          <p:cNvSpPr>
            <a:spLocks noGrp="1"/>
          </p:cNvSpPr>
          <p:nvPr>
            <p:ph type="body" sz="quarter" idx="10" hasCustomPrompt="1"/>
          </p:nvPr>
        </p:nvSpPr>
        <p:spPr bwMode="black">
          <a:xfrm>
            <a:off x="504826" y="6120040"/>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2">
                    <a:lumMod val="60000"/>
                    <a:lumOff val="40000"/>
                  </a:schemeClr>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14862A1D-6971-7649-A4FD-7FF52B799757}"/>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240738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8.xml><?xml version="1.0" encoding="utf-8"?>
<p:sldLayout xmlns:a="http://schemas.openxmlformats.org/drawingml/2006/main" xmlns:r="http://schemas.openxmlformats.org/officeDocument/2006/relationships" xmlns:p="http://schemas.openxmlformats.org/presentationml/2006/main" showMasterSp="0" preserve="1" userDrawn="1">
  <p:cSld name="Quote Midnight">
    <p:bg>
      <p:bgPr>
        <a:gradFill>
          <a:gsLst>
            <a:gs pos="4000">
              <a:srgbClr val="0F3459"/>
            </a:gs>
            <a:gs pos="35000">
              <a:schemeClr val="tx2"/>
            </a:gs>
            <a:gs pos="100000">
              <a:srgbClr val="05111D"/>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3FDFC356-FA50-5545-9192-D32F635E6175}"/>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3"/>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C7A35B22-84BA-4942-9B72-5B1075329A9B}"/>
              </a:ext>
            </a:extLst>
          </p:cNvPr>
          <p:cNvSpPr>
            <a:spLocks noGrp="1"/>
          </p:cNvSpPr>
          <p:nvPr>
            <p:ph type="body" sz="quarter" idx="10" hasCustomPrompt="1"/>
          </p:nvPr>
        </p:nvSpPr>
        <p:spPr bwMode="black">
          <a:xfrm>
            <a:off x="495299" y="613191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3"/>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E0666273-162B-D24C-AF15-5645BD21EA4B}"/>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112503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9.xml><?xml version="1.0" encoding="utf-8"?>
<p:sldLayout xmlns:a="http://schemas.openxmlformats.org/drawingml/2006/main" xmlns:r="http://schemas.openxmlformats.org/officeDocument/2006/relationships" xmlns:p="http://schemas.openxmlformats.org/presentationml/2006/main" showMasterSp="0" preserve="1" userDrawn="1">
  <p:cSld name="Thank You White">
    <p:bg>
      <p:bgPr>
        <a:solidFill>
          <a:schemeClr val="bg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20000"/>
              <a:lumOff val="8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5" name="TextBox 24">
            <a:extLst>
              <a:ext uri="{FF2B5EF4-FFF2-40B4-BE49-F238E27FC236}">
                <a16:creationId xmlns:a16="http://schemas.microsoft.com/office/drawing/2014/main" id="{E62551AF-526D-428B-862C-907D5068C57C}"/>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chemeClr val="accent6">
                    <a:lumMod val="40000"/>
                    <a:lumOff val="6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chemeClr val="accent6">
                    <a:lumMod val="40000"/>
                    <a:lumOff val="6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chemeClr val="accent6">
                    <a:lumMod val="40000"/>
                    <a:lumOff val="6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chemeClr val="accent6">
                    <a:lumMod val="40000"/>
                    <a:lumOff val="6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u</a:t>
            </a:r>
          </a:p>
        </p:txBody>
      </p:sp>
      <p:sp>
        <p:nvSpPr>
          <p:cNvPr id="44" name="TextBox 43">
            <a:extLst>
              <a:ext uri="{FF2B5EF4-FFF2-40B4-BE49-F238E27FC236}">
                <a16:creationId xmlns:a16="http://schemas.microsoft.com/office/drawing/2014/main" id="{7E26BA33-6378-4AEA-8D5E-1735165C76C7}"/>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qualcomm.com &amp; qualcomm.com/blog</a:t>
            </a: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grpSp>
        <p:nvGrpSpPr>
          <p:cNvPr id="29" name="Group 28">
            <a:extLst>
              <a:ext uri="{FF2B5EF4-FFF2-40B4-BE49-F238E27FC236}">
                <a16:creationId xmlns:a16="http://schemas.microsoft.com/office/drawing/2014/main" id="{5F8D9654-726B-330A-4BD0-985CC87DEF53}"/>
              </a:ext>
            </a:extLst>
          </p:cNvPr>
          <p:cNvGrpSpPr/>
          <p:nvPr userDrawn="1"/>
        </p:nvGrpSpPr>
        <p:grpSpPr>
          <a:xfrm>
            <a:off x="1710812" y="5696712"/>
            <a:ext cx="1036171" cy="137160"/>
            <a:chOff x="2442332" y="4081331"/>
            <a:chExt cx="1036171" cy="137160"/>
          </a:xfrm>
          <a:solidFill>
            <a:schemeClr val="tx2"/>
          </a:solidFill>
        </p:grpSpPr>
        <p:sp>
          <p:nvSpPr>
            <p:cNvPr id="30" name="Freeform 12">
              <a:extLst>
                <a:ext uri="{FF2B5EF4-FFF2-40B4-BE49-F238E27FC236}">
                  <a16:creationId xmlns:a16="http://schemas.microsoft.com/office/drawing/2014/main" id="{08E5BCE7-99E6-86C6-9BEF-06FE5EA07F7C}"/>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051CF8C3-B7CB-5240-3B10-EDC3FE69E7AE}"/>
                </a:ext>
              </a:extLst>
            </p:cNvPr>
            <p:cNvGrpSpPr>
              <a:grpSpLocks noChangeAspect="1"/>
            </p:cNvGrpSpPr>
            <p:nvPr/>
          </p:nvGrpSpPr>
          <p:grpSpPr bwMode="gray">
            <a:xfrm>
              <a:off x="2442332" y="4081331"/>
              <a:ext cx="138792" cy="137160"/>
              <a:chOff x="3331" y="1656"/>
              <a:chExt cx="1020" cy="1008"/>
            </a:xfrm>
            <a:grpFill/>
          </p:grpSpPr>
          <p:sp>
            <p:nvSpPr>
              <p:cNvPr id="38" name="Freeform 6">
                <a:extLst>
                  <a:ext uri="{FF2B5EF4-FFF2-40B4-BE49-F238E27FC236}">
                    <a16:creationId xmlns:a16="http://schemas.microsoft.com/office/drawing/2014/main" id="{E67FFCF4-6BC4-4C0B-123A-C50389AF369B}"/>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EF3F5689-03D1-CD72-3B35-F67EB877F206}"/>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2" name="Group 4">
              <a:extLst>
                <a:ext uri="{FF2B5EF4-FFF2-40B4-BE49-F238E27FC236}">
                  <a16:creationId xmlns:a16="http://schemas.microsoft.com/office/drawing/2014/main" id="{A2D6CA45-1A15-70B5-5A99-A4308370A7DF}"/>
                </a:ext>
              </a:extLst>
            </p:cNvPr>
            <p:cNvGrpSpPr>
              <a:grpSpLocks noChangeAspect="1"/>
            </p:cNvGrpSpPr>
            <p:nvPr/>
          </p:nvGrpSpPr>
          <p:grpSpPr bwMode="auto">
            <a:xfrm>
              <a:off x="2877851" y="4081836"/>
              <a:ext cx="136034" cy="136150"/>
              <a:chOff x="2653" y="972"/>
              <a:chExt cx="2372" cy="2374"/>
            </a:xfrm>
            <a:grpFill/>
          </p:grpSpPr>
          <p:sp>
            <p:nvSpPr>
              <p:cNvPr id="35" name="Freeform 5">
                <a:extLst>
                  <a:ext uri="{FF2B5EF4-FFF2-40B4-BE49-F238E27FC236}">
                    <a16:creationId xmlns:a16="http://schemas.microsoft.com/office/drawing/2014/main" id="{86920FC4-92E1-DE43-42D4-A36C1F973A01}"/>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6" name="Freeform 6">
                <a:extLst>
                  <a:ext uri="{FF2B5EF4-FFF2-40B4-BE49-F238E27FC236}">
                    <a16:creationId xmlns:a16="http://schemas.microsoft.com/office/drawing/2014/main" id="{A097CA6B-4D8C-D44C-3B3F-67B5A85BCCAD}"/>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Oval 7">
                <a:extLst>
                  <a:ext uri="{FF2B5EF4-FFF2-40B4-BE49-F238E27FC236}">
                    <a16:creationId xmlns:a16="http://schemas.microsoft.com/office/drawing/2014/main" id="{B33D91C7-3C77-43B8-FA1E-690164263E8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3" name="Graphic 32">
              <a:extLst>
                <a:ext uri="{FF2B5EF4-FFF2-40B4-BE49-F238E27FC236}">
                  <a16:creationId xmlns:a16="http://schemas.microsoft.com/office/drawing/2014/main" id="{8A9B8798-24F0-BD54-4DA7-7F134271E0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4" name="Graphic 33">
              <a:extLst>
                <a:ext uri="{FF2B5EF4-FFF2-40B4-BE49-F238E27FC236}">
                  <a16:creationId xmlns:a16="http://schemas.microsoft.com/office/drawing/2014/main" id="{21A0DD81-1551-14EF-B4D8-5E9915CCC1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3" name="TextBox 2">
            <a:extLst>
              <a:ext uri="{FF2B5EF4-FFF2-40B4-BE49-F238E27FC236}">
                <a16:creationId xmlns:a16="http://schemas.microsoft.com/office/drawing/2014/main" id="{091E9095-698B-0FCE-B311-BA02E4AAD35D}"/>
              </a:ext>
            </a:extLst>
          </p:cNvPr>
          <p:cNvSpPr txBox="1"/>
          <p:nvPr userDrawn="1"/>
        </p:nvSpPr>
        <p:spPr bwMode="gray">
          <a:xfrm>
            <a:off x="4313239" y="5330321"/>
            <a:ext cx="2958892"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registered trademarks of their respective owners.</a:t>
            </a:r>
          </a:p>
        </p:txBody>
      </p:sp>
      <p:sp>
        <p:nvSpPr>
          <p:cNvPr id="4" name="TextBox 3">
            <a:extLst>
              <a:ext uri="{FF2B5EF4-FFF2-40B4-BE49-F238E27FC236}">
                <a16:creationId xmlns:a16="http://schemas.microsoft.com/office/drawing/2014/main" id="{FE136760-A84B-7DDD-A409-1DB6E5638862}"/>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280746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egue White">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71450" y="-152401"/>
            <a:ext cx="10904538" cy="6516131"/>
          </a:xfrm>
          <a:prstGeom prst="roundRect">
            <a:avLst>
              <a:gd name="adj" fmla="val 1263"/>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8E31F24-408B-034C-891A-D4CD9B80A98F}"/>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1957125577"/>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60000"/>
              <a:lumOff val="4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44" name="TextBox 43">
            <a:extLst>
              <a:ext uri="{FF2B5EF4-FFF2-40B4-BE49-F238E27FC236}">
                <a16:creationId xmlns:a16="http://schemas.microsoft.com/office/drawing/2014/main" id="{C08BE0CF-A0BD-420A-A60E-2BCB53E831F6}"/>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qualcomm.com &amp; qualcomm.com/blog</a:t>
            </a:r>
          </a:p>
        </p:txBody>
      </p:sp>
      <p:sp>
        <p:nvSpPr>
          <p:cNvPr id="32" name="TextBox 31">
            <a:extLst>
              <a:ext uri="{FF2B5EF4-FFF2-40B4-BE49-F238E27FC236}">
                <a16:creationId xmlns:a16="http://schemas.microsoft.com/office/drawing/2014/main" id="{04C8F070-5B83-5C4D-83FC-6FC26B8CF386}"/>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CAD2E0"/>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CAD2E0"/>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CAD2E0"/>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CAD2E0"/>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CAD2E0"/>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u</a:t>
            </a:r>
          </a:p>
        </p:txBody>
      </p:sp>
      <p:grpSp>
        <p:nvGrpSpPr>
          <p:cNvPr id="27" name="Group 26">
            <a:extLst>
              <a:ext uri="{FF2B5EF4-FFF2-40B4-BE49-F238E27FC236}">
                <a16:creationId xmlns:a16="http://schemas.microsoft.com/office/drawing/2014/main" id="{45126FBF-A5C8-E753-702F-BE6629CA1F8E}"/>
              </a:ext>
            </a:extLst>
          </p:cNvPr>
          <p:cNvGrpSpPr/>
          <p:nvPr userDrawn="1"/>
        </p:nvGrpSpPr>
        <p:grpSpPr>
          <a:xfrm>
            <a:off x="1710812" y="5696712"/>
            <a:ext cx="1036171" cy="137160"/>
            <a:chOff x="2442332" y="4081331"/>
            <a:chExt cx="1036171" cy="137160"/>
          </a:xfrm>
          <a:solidFill>
            <a:schemeClr val="tx2"/>
          </a:solidFill>
        </p:grpSpPr>
        <p:sp>
          <p:nvSpPr>
            <p:cNvPr id="28" name="Freeform 12">
              <a:extLst>
                <a:ext uri="{FF2B5EF4-FFF2-40B4-BE49-F238E27FC236}">
                  <a16:creationId xmlns:a16="http://schemas.microsoft.com/office/drawing/2014/main" id="{BCE9D064-F704-8362-39B8-D61F18A05C82}"/>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57A26EB6-BF0D-3631-40BF-D8EEE225336D}"/>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208F8E96-E928-21FA-EFEE-ADFA54D21400}"/>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AC1DD193-55D1-442F-0C4B-13D489394677}"/>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AA4E505B-3C25-224A-D3F6-938F9C2D82D7}"/>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B94371F3-6684-AFD8-9A10-E321127995F5}"/>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Freeform 6">
                <a:extLst>
                  <a:ext uri="{FF2B5EF4-FFF2-40B4-BE49-F238E27FC236}">
                    <a16:creationId xmlns:a16="http://schemas.microsoft.com/office/drawing/2014/main" id="{BBDC5DC2-A3E5-2962-AF11-1A51499DB79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Oval 7">
                <a:extLst>
                  <a:ext uri="{FF2B5EF4-FFF2-40B4-BE49-F238E27FC236}">
                    <a16:creationId xmlns:a16="http://schemas.microsoft.com/office/drawing/2014/main" id="{A37CBBE8-47E6-18A7-6A66-9009E9619601}"/>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4" name="Graphic 33">
              <a:extLst>
                <a:ext uri="{FF2B5EF4-FFF2-40B4-BE49-F238E27FC236}">
                  <a16:creationId xmlns:a16="http://schemas.microsoft.com/office/drawing/2014/main" id="{B9949FE9-C734-1308-F4E7-E12D5825CE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5B843766-C686-78CC-9812-118C4BFBBA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2" name="TextBox 1">
            <a:extLst>
              <a:ext uri="{FF2B5EF4-FFF2-40B4-BE49-F238E27FC236}">
                <a16:creationId xmlns:a16="http://schemas.microsoft.com/office/drawing/2014/main" id="{612D00FC-BA28-634A-6914-600460CEC862}"/>
              </a:ext>
            </a:extLst>
          </p:cNvPr>
          <p:cNvSpPr txBox="1"/>
          <p:nvPr userDrawn="1"/>
        </p:nvSpPr>
        <p:spPr bwMode="gray">
          <a:xfrm>
            <a:off x="4313239" y="5330321"/>
            <a:ext cx="2958892"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registered trademarks of their respective owners.</a:t>
            </a:r>
          </a:p>
        </p:txBody>
      </p:sp>
      <p:sp>
        <p:nvSpPr>
          <p:cNvPr id="4" name="TextBox 3">
            <a:extLst>
              <a:ext uri="{FF2B5EF4-FFF2-40B4-BE49-F238E27FC236}">
                <a16:creationId xmlns:a16="http://schemas.microsoft.com/office/drawing/2014/main" id="{30BC86D6-3C04-6E03-2BFC-749B0C71329D}"/>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187869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1.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p:bgPr>
        <a:solidFill>
          <a:schemeClr val="accent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214ACD"/>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68" name="TextBox 67">
            <a:extLst>
              <a:ext uri="{FF2B5EF4-FFF2-40B4-BE49-F238E27FC236}">
                <a16:creationId xmlns:a16="http://schemas.microsoft.com/office/drawing/2014/main" id="{2C46E43E-DAC5-48FD-B064-58807FF1A8C2}"/>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18" name="TextBox 17">
            <a:extLst>
              <a:ext uri="{FF2B5EF4-FFF2-40B4-BE49-F238E27FC236}">
                <a16:creationId xmlns:a16="http://schemas.microsoft.com/office/drawing/2014/main" id="{57DEABFE-66C4-5947-8424-FF8BFD492C38}"/>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1F46C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1F46C3"/>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1F46C3"/>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1F46C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1F46C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u</a:t>
            </a:r>
          </a:p>
        </p:txBody>
      </p:sp>
      <p:grpSp>
        <p:nvGrpSpPr>
          <p:cNvPr id="20" name="Group 19">
            <a:extLst>
              <a:ext uri="{FF2B5EF4-FFF2-40B4-BE49-F238E27FC236}">
                <a16:creationId xmlns:a16="http://schemas.microsoft.com/office/drawing/2014/main" id="{2841E068-486B-0543-4130-3D8176627778}"/>
              </a:ext>
            </a:extLst>
          </p:cNvPr>
          <p:cNvGrpSpPr/>
          <p:nvPr userDrawn="1"/>
        </p:nvGrpSpPr>
        <p:grpSpPr>
          <a:xfrm>
            <a:off x="1710812" y="5696712"/>
            <a:ext cx="1036171" cy="137160"/>
            <a:chOff x="2442332" y="4081331"/>
            <a:chExt cx="1036171" cy="137160"/>
          </a:xfrm>
          <a:solidFill>
            <a:schemeClr val="bg1"/>
          </a:solidFill>
        </p:grpSpPr>
        <p:sp>
          <p:nvSpPr>
            <p:cNvPr id="21" name="Freeform 12">
              <a:extLst>
                <a:ext uri="{FF2B5EF4-FFF2-40B4-BE49-F238E27FC236}">
                  <a16:creationId xmlns:a16="http://schemas.microsoft.com/office/drawing/2014/main" id="{CDE91238-9485-8E94-027E-16F7C041DF5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233E33BB-455A-9947-5EE1-DF56753F870F}"/>
                </a:ext>
              </a:extLst>
            </p:cNvPr>
            <p:cNvGrpSpPr>
              <a:grpSpLocks noChangeAspect="1"/>
            </p:cNvGrpSpPr>
            <p:nvPr/>
          </p:nvGrpSpPr>
          <p:grpSpPr bwMode="gray">
            <a:xfrm>
              <a:off x="2442332" y="4081331"/>
              <a:ext cx="138792" cy="137160"/>
              <a:chOff x="3331" y="1656"/>
              <a:chExt cx="1020" cy="1008"/>
            </a:xfrm>
            <a:grpFill/>
          </p:grpSpPr>
          <p:sp>
            <p:nvSpPr>
              <p:cNvPr id="33" name="Freeform 6">
                <a:extLst>
                  <a:ext uri="{FF2B5EF4-FFF2-40B4-BE49-F238E27FC236}">
                    <a16:creationId xmlns:a16="http://schemas.microsoft.com/office/drawing/2014/main" id="{C8B65F3F-3643-23C8-939A-CFFEDC20343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34" name="Freeform 7">
                <a:extLst>
                  <a:ext uri="{FF2B5EF4-FFF2-40B4-BE49-F238E27FC236}">
                    <a16:creationId xmlns:a16="http://schemas.microsoft.com/office/drawing/2014/main" id="{9A36BC85-9A15-8F8B-C0A9-0CFC53B9D398}"/>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27" name="Group 4">
              <a:extLst>
                <a:ext uri="{FF2B5EF4-FFF2-40B4-BE49-F238E27FC236}">
                  <a16:creationId xmlns:a16="http://schemas.microsoft.com/office/drawing/2014/main" id="{04476DB9-9A8B-9A53-594B-AA02AE22E7E2}"/>
                </a:ext>
              </a:extLst>
            </p:cNvPr>
            <p:cNvGrpSpPr>
              <a:grpSpLocks noChangeAspect="1"/>
            </p:cNvGrpSpPr>
            <p:nvPr/>
          </p:nvGrpSpPr>
          <p:grpSpPr bwMode="auto">
            <a:xfrm>
              <a:off x="2877851" y="4081836"/>
              <a:ext cx="136034" cy="136150"/>
              <a:chOff x="2653" y="972"/>
              <a:chExt cx="2372" cy="2374"/>
            </a:xfrm>
            <a:grpFill/>
          </p:grpSpPr>
          <p:sp>
            <p:nvSpPr>
              <p:cNvPr id="30" name="Freeform 5">
                <a:extLst>
                  <a:ext uri="{FF2B5EF4-FFF2-40B4-BE49-F238E27FC236}">
                    <a16:creationId xmlns:a16="http://schemas.microsoft.com/office/drawing/2014/main" id="{DC5FEC81-F12C-C503-0399-FF0ECAB731F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1" name="Freeform 6">
                <a:extLst>
                  <a:ext uri="{FF2B5EF4-FFF2-40B4-BE49-F238E27FC236}">
                    <a16:creationId xmlns:a16="http://schemas.microsoft.com/office/drawing/2014/main" id="{51B6A364-AE35-B8CB-DB38-51CB7ABA1320}"/>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2" name="Oval 7">
                <a:extLst>
                  <a:ext uri="{FF2B5EF4-FFF2-40B4-BE49-F238E27FC236}">
                    <a16:creationId xmlns:a16="http://schemas.microsoft.com/office/drawing/2014/main" id="{DC4144AE-5CAB-E0C0-F8E3-CEB18CFE6B5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28" name="Graphic 27">
              <a:extLst>
                <a:ext uri="{FF2B5EF4-FFF2-40B4-BE49-F238E27FC236}">
                  <a16:creationId xmlns:a16="http://schemas.microsoft.com/office/drawing/2014/main" id="{F2026A78-00BA-BE50-00A6-3FD889B1F1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29" name="Graphic 28">
              <a:extLst>
                <a:ext uri="{FF2B5EF4-FFF2-40B4-BE49-F238E27FC236}">
                  <a16:creationId xmlns:a16="http://schemas.microsoft.com/office/drawing/2014/main" id="{44BB85A7-9F56-8BFD-2982-1D196CA5C6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053A03F9-C01F-4015-574F-E35E7BF4A727}"/>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6" name="TextBox 5">
            <a:extLst>
              <a:ext uri="{FF2B5EF4-FFF2-40B4-BE49-F238E27FC236}">
                <a16:creationId xmlns:a16="http://schemas.microsoft.com/office/drawing/2014/main" id="{D3245786-770B-F1A6-CCDE-18D0534D955D}"/>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176310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2.xml><?xml version="1.0" encoding="utf-8"?>
<p:sldLayout xmlns:a="http://schemas.openxmlformats.org/drawingml/2006/main" xmlns:r="http://schemas.openxmlformats.org/officeDocument/2006/relationships" xmlns:p="http://schemas.openxmlformats.org/presentationml/2006/main" showMasterSp="0" preserve="1" userDrawn="1">
  <p:cSld name="Thank You Gunmetal">
    <p:bg>
      <p:bgPr>
        <a:solidFill>
          <a:schemeClr val="accent5"/>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44536C"/>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44" name="TextBox 43">
            <a:extLst>
              <a:ext uri="{FF2B5EF4-FFF2-40B4-BE49-F238E27FC236}">
                <a16:creationId xmlns:a16="http://schemas.microsoft.com/office/drawing/2014/main" id="{22F70D0A-56DD-483C-9B92-40FB17FA7A59}"/>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27" name="TextBox 26">
            <a:extLst>
              <a:ext uri="{FF2B5EF4-FFF2-40B4-BE49-F238E27FC236}">
                <a16:creationId xmlns:a16="http://schemas.microsoft.com/office/drawing/2014/main" id="{9F624AB4-C8F8-DB43-96C6-817E21A96454}"/>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3F4D6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3F4D63"/>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3F4D63"/>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3F4D6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3F4D6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u</a:t>
            </a:r>
          </a:p>
        </p:txBody>
      </p:sp>
      <p:grpSp>
        <p:nvGrpSpPr>
          <p:cNvPr id="30" name="Group 29">
            <a:extLst>
              <a:ext uri="{FF2B5EF4-FFF2-40B4-BE49-F238E27FC236}">
                <a16:creationId xmlns:a16="http://schemas.microsoft.com/office/drawing/2014/main" id="{4C2C7FFC-0D1B-9CD5-03A8-998B92A2DA6B}"/>
              </a:ext>
            </a:extLst>
          </p:cNvPr>
          <p:cNvGrpSpPr/>
          <p:nvPr userDrawn="1"/>
        </p:nvGrpSpPr>
        <p:grpSpPr>
          <a:xfrm>
            <a:off x="1710812" y="5696712"/>
            <a:ext cx="1036171" cy="137160"/>
            <a:chOff x="2442332" y="4081331"/>
            <a:chExt cx="1036171" cy="137160"/>
          </a:xfrm>
          <a:solidFill>
            <a:schemeClr val="bg1"/>
          </a:solidFill>
        </p:grpSpPr>
        <p:sp>
          <p:nvSpPr>
            <p:cNvPr id="31" name="Freeform 12">
              <a:extLst>
                <a:ext uri="{FF2B5EF4-FFF2-40B4-BE49-F238E27FC236}">
                  <a16:creationId xmlns:a16="http://schemas.microsoft.com/office/drawing/2014/main" id="{8F179865-B5B4-EF04-24F6-8AF5475D792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2" name="Group 5">
              <a:extLst>
                <a:ext uri="{FF2B5EF4-FFF2-40B4-BE49-F238E27FC236}">
                  <a16:creationId xmlns:a16="http://schemas.microsoft.com/office/drawing/2014/main" id="{AE9079EC-B465-5574-4564-EE68C08E41A5}"/>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BF0C7DCC-1282-A8D2-04FC-7AAE1D6E559A}"/>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0428D95C-6C06-D764-49A8-D7A887B2B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6C68C859-4EC8-1507-DF29-1BC152138E18}"/>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661E46D6-FA00-2261-EF99-579FDD224957}"/>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Freeform 6">
                <a:extLst>
                  <a:ext uri="{FF2B5EF4-FFF2-40B4-BE49-F238E27FC236}">
                    <a16:creationId xmlns:a16="http://schemas.microsoft.com/office/drawing/2014/main" id="{96CAD447-43F7-CB49-9D57-D6D554FB876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Oval 7">
                <a:extLst>
                  <a:ext uri="{FF2B5EF4-FFF2-40B4-BE49-F238E27FC236}">
                    <a16:creationId xmlns:a16="http://schemas.microsoft.com/office/drawing/2014/main" id="{CEE36BB7-E502-D8BD-6207-587878D3DE04}"/>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4" name="Graphic 33">
              <a:extLst>
                <a:ext uri="{FF2B5EF4-FFF2-40B4-BE49-F238E27FC236}">
                  <a16:creationId xmlns:a16="http://schemas.microsoft.com/office/drawing/2014/main" id="{F46A1345-8A86-DBC5-3E68-FA0B090445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6D6790E1-F869-72D0-E342-E41433348D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BAC9F69D-F705-B66D-7552-C0DC6C6F8F0C}"/>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6" name="TextBox 5">
            <a:extLst>
              <a:ext uri="{FF2B5EF4-FFF2-40B4-BE49-F238E27FC236}">
                <a16:creationId xmlns:a16="http://schemas.microsoft.com/office/drawing/2014/main" id="{6551B1DF-2FCE-5E8A-7F80-8DA31197AEF0}"/>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176910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3.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p:bgPr>
        <a:solidFill>
          <a:schemeClr val="tx2"/>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091F35"/>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38" name="TextBox 37">
            <a:extLst>
              <a:ext uri="{FF2B5EF4-FFF2-40B4-BE49-F238E27FC236}">
                <a16:creationId xmlns:a16="http://schemas.microsoft.com/office/drawing/2014/main" id="{5A83A160-D46F-4734-801C-1A888641CFE8}"/>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17" name="TextBox 16">
            <a:extLst>
              <a:ext uri="{FF2B5EF4-FFF2-40B4-BE49-F238E27FC236}">
                <a16:creationId xmlns:a16="http://schemas.microsoft.com/office/drawing/2014/main" id="{92404B8A-66AD-4D44-AFE4-9BECF391E4CB}"/>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chemeClr val="accent6">
                    <a:lumMod val="5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chemeClr val="accent6">
                    <a:lumMod val="5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chemeClr val="accent6">
                    <a:lumMod val="5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chemeClr val="accent6">
                    <a:lumMod val="5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chemeClr val="accent6">
                    <a:lumMod val="5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u</a:t>
            </a:r>
          </a:p>
        </p:txBody>
      </p:sp>
      <p:grpSp>
        <p:nvGrpSpPr>
          <p:cNvPr id="22" name="Group 21">
            <a:extLst>
              <a:ext uri="{FF2B5EF4-FFF2-40B4-BE49-F238E27FC236}">
                <a16:creationId xmlns:a16="http://schemas.microsoft.com/office/drawing/2014/main" id="{1358A744-C834-54E9-AA30-C951C986B342}"/>
              </a:ext>
            </a:extLst>
          </p:cNvPr>
          <p:cNvGrpSpPr/>
          <p:nvPr userDrawn="1"/>
        </p:nvGrpSpPr>
        <p:grpSpPr>
          <a:xfrm>
            <a:off x="1710812" y="5696712"/>
            <a:ext cx="1036171" cy="137160"/>
            <a:chOff x="2442332" y="4081331"/>
            <a:chExt cx="1036171" cy="137160"/>
          </a:xfrm>
          <a:solidFill>
            <a:schemeClr val="bg1"/>
          </a:solidFill>
        </p:grpSpPr>
        <p:sp>
          <p:nvSpPr>
            <p:cNvPr id="23" name="Freeform 12">
              <a:extLst>
                <a:ext uri="{FF2B5EF4-FFF2-40B4-BE49-F238E27FC236}">
                  <a16:creationId xmlns:a16="http://schemas.microsoft.com/office/drawing/2014/main" id="{C79C791E-32A0-D50B-85EB-CC1611B194FE}"/>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0D4430FF-72B3-C0B0-6A1C-BA142B4277BB}"/>
                </a:ext>
              </a:extLst>
            </p:cNvPr>
            <p:cNvGrpSpPr>
              <a:grpSpLocks noChangeAspect="1"/>
            </p:cNvGrpSpPr>
            <p:nvPr/>
          </p:nvGrpSpPr>
          <p:grpSpPr bwMode="gray">
            <a:xfrm>
              <a:off x="2442332" y="4081331"/>
              <a:ext cx="138792" cy="137160"/>
              <a:chOff x="3331" y="1656"/>
              <a:chExt cx="1020" cy="1008"/>
            </a:xfrm>
            <a:grpFill/>
          </p:grpSpPr>
          <p:sp>
            <p:nvSpPr>
              <p:cNvPr id="44" name="Freeform 6">
                <a:extLst>
                  <a:ext uri="{FF2B5EF4-FFF2-40B4-BE49-F238E27FC236}">
                    <a16:creationId xmlns:a16="http://schemas.microsoft.com/office/drawing/2014/main" id="{DC6A2126-4B46-D02B-846A-EB935D2FEDA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1CD6DA10-A899-0BD6-9501-169D3CE96C6D}"/>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7" name="Group 4">
              <a:extLst>
                <a:ext uri="{FF2B5EF4-FFF2-40B4-BE49-F238E27FC236}">
                  <a16:creationId xmlns:a16="http://schemas.microsoft.com/office/drawing/2014/main" id="{02B235D2-9980-4D2D-5378-ADCF60E06361}"/>
                </a:ext>
              </a:extLst>
            </p:cNvPr>
            <p:cNvGrpSpPr>
              <a:grpSpLocks noChangeAspect="1"/>
            </p:cNvGrpSpPr>
            <p:nvPr/>
          </p:nvGrpSpPr>
          <p:grpSpPr bwMode="auto">
            <a:xfrm>
              <a:off x="2877851" y="4081836"/>
              <a:ext cx="136034" cy="136150"/>
              <a:chOff x="2653" y="972"/>
              <a:chExt cx="2372" cy="2374"/>
            </a:xfrm>
            <a:grpFill/>
          </p:grpSpPr>
          <p:sp>
            <p:nvSpPr>
              <p:cNvPr id="41" name="Freeform 5">
                <a:extLst>
                  <a:ext uri="{FF2B5EF4-FFF2-40B4-BE49-F238E27FC236}">
                    <a16:creationId xmlns:a16="http://schemas.microsoft.com/office/drawing/2014/main" id="{2B728F9D-9B40-E03A-53A6-80B4A9813CDF}"/>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2" name="Freeform 6">
                <a:extLst>
                  <a:ext uri="{FF2B5EF4-FFF2-40B4-BE49-F238E27FC236}">
                    <a16:creationId xmlns:a16="http://schemas.microsoft.com/office/drawing/2014/main" id="{B882109E-504A-E233-7DA7-EF5B5ADE7604}"/>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3" name="Oval 7">
                <a:extLst>
                  <a:ext uri="{FF2B5EF4-FFF2-40B4-BE49-F238E27FC236}">
                    <a16:creationId xmlns:a16="http://schemas.microsoft.com/office/drawing/2014/main" id="{9B6288A8-5CDF-23A6-BBEC-62EA8B7E0857}"/>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9" name="Graphic 38">
              <a:extLst>
                <a:ext uri="{FF2B5EF4-FFF2-40B4-BE49-F238E27FC236}">
                  <a16:creationId xmlns:a16="http://schemas.microsoft.com/office/drawing/2014/main" id="{C18DC95A-E6E7-E6E8-9AA3-A2ED22B265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40" name="Graphic 39">
              <a:extLst>
                <a:ext uri="{FF2B5EF4-FFF2-40B4-BE49-F238E27FC236}">
                  <a16:creationId xmlns:a16="http://schemas.microsoft.com/office/drawing/2014/main" id="{B60697B6-C5CD-081C-B2BD-0AD7CA429C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DC299A15-61E6-C7DD-AF0D-3ABDDDD7D916}"/>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5" name="TextBox 4">
            <a:extLst>
              <a:ext uri="{FF2B5EF4-FFF2-40B4-BE49-F238E27FC236}">
                <a16:creationId xmlns:a16="http://schemas.microsoft.com/office/drawing/2014/main" id="{6805A64E-DF6F-F24E-1FF0-BB9DAC53A3CB}"/>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101921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4.xml><?xml version="1.0" encoding="utf-8"?>
<p:sldLayout xmlns:a="http://schemas.openxmlformats.org/drawingml/2006/main" xmlns:r="http://schemas.openxmlformats.org/officeDocument/2006/relationships" xmlns:p="http://schemas.openxmlformats.org/presentationml/2006/main" showMasterSp="0" userDrawn="1">
  <p:cSld name="1_Title Photo">
    <p:bg>
      <p:bgPr>
        <a:solidFill>
          <a:schemeClr val="tx2"/>
        </a:solidFill>
        <a:effectLst/>
      </p:bgPr>
    </p:bg>
    <p:spTree>
      <p:nvGrpSpPr>
        <p:cNvPr id="1" name=""/>
        <p:cNvGrpSpPr/>
        <p:nvPr/>
      </p:nvGrpSpPr>
      <p:grpSpPr>
        <a:xfrm>
          <a:off x="0" y="0"/>
          <a:ext cx="0" cy="0"/>
          <a:chOff x="0" y="0"/>
          <a:chExt cx="0" cy="0"/>
        </a:xfrm>
      </p:grpSpPr>
      <p:sp>
        <p:nvSpPr>
          <p:cNvPr id="38" name="Text Placeholder 7"/>
          <p:cNvSpPr>
            <a:spLocks noGrp="1"/>
          </p:cNvSpPr>
          <p:nvPr>
            <p:ph type="body" sz="quarter" idx="10" hasCustomPrompt="1"/>
          </p:nvPr>
        </p:nvSpPr>
        <p:spPr bwMode="black">
          <a:xfrm>
            <a:off x="495299" y="4195085"/>
            <a:ext cx="7352269"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r>
              <a:rPr lang="en-US"/>
              <a:t>Employing Entity</a:t>
            </a:r>
          </a:p>
        </p:txBody>
      </p:sp>
      <p:sp>
        <p:nvSpPr>
          <p:cNvPr id="9" name="Text Placeholder 7">
            <a:extLst>
              <a:ext uri="{FF2B5EF4-FFF2-40B4-BE49-F238E27FC236}">
                <a16:creationId xmlns:a16="http://schemas.microsoft.com/office/drawing/2014/main" id="{7E8F1094-26FF-4F59-824D-BD7309313BFD}"/>
              </a:ext>
            </a:extLst>
          </p:cNvPr>
          <p:cNvSpPr>
            <a:spLocks noGrp="1"/>
          </p:cNvSpPr>
          <p:nvPr>
            <p:ph type="body" sz="quarter" idx="11" hasCustomPrompt="1"/>
          </p:nvPr>
        </p:nvSpPr>
        <p:spPr bwMode="black">
          <a:xfrm>
            <a:off x="9076177" y="393192"/>
            <a:ext cx="2620523" cy="221599"/>
          </a:xfrm>
          <a:prstGeom prst="rect">
            <a:avLst/>
          </a:prstGeom>
        </p:spPr>
        <p:txBody>
          <a:bodyPr wrap="square" anchor="b">
            <a:spAutoFit/>
          </a:bodyPr>
          <a:lstStyle>
            <a:lvl1pPr marL="0" marR="0" indent="0" algn="r"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a:t>
            </a:r>
            <a:r>
              <a:rPr lang="en-US" err="1"/>
              <a:t>qualcomm</a:t>
            </a:r>
            <a:endParaRPr lang="en-US"/>
          </a:p>
        </p:txBody>
      </p:sp>
      <p:sp>
        <p:nvSpPr>
          <p:cNvPr id="10"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bwMode="black">
          <a:xfrm>
            <a:off x="3350218" y="393192"/>
            <a:ext cx="2608489"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1"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bwMode="black">
          <a:xfrm>
            <a:off x="6214734" y="393192"/>
            <a:ext cx="2605416"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Location</a:t>
            </a:r>
          </a:p>
        </p:txBody>
      </p:sp>
      <p:sp>
        <p:nvSpPr>
          <p:cNvPr id="15" name="Freeform 5">
            <a:extLst>
              <a:ext uri="{FF2B5EF4-FFF2-40B4-BE49-F238E27FC236}">
                <a16:creationId xmlns:a16="http://schemas.microsoft.com/office/drawing/2014/main" id="{08A2CE3D-9628-4F81-80DA-E800C027873F}"/>
              </a:ext>
            </a:extLst>
          </p:cNvPr>
          <p:cNvSpPr>
            <a:spLocks noChangeAspect="1" noEditPoints="1"/>
          </p:cNvSpPr>
          <p:nvPr userDrawn="1"/>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C95B7907-90A3-47AE-BAA5-1FA8721F650D}"/>
              </a:ext>
            </a:extLst>
          </p:cNvPr>
          <p:cNvSpPr>
            <a:spLocks noGrp="1"/>
          </p:cNvSpPr>
          <p:nvPr>
            <p:ph type="title"/>
          </p:nvPr>
        </p:nvSpPr>
        <p:spPr>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424751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85.xml><?xml version="1.0" encoding="utf-8"?>
<p:sldLayout xmlns:a="http://schemas.openxmlformats.org/drawingml/2006/main" xmlns:r="http://schemas.openxmlformats.org/officeDocument/2006/relationships" xmlns:p="http://schemas.openxmlformats.org/presentationml/2006/main"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IBC 2024</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3959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6.xml><?xml version="1.0" encoding="utf-8"?>
<p:sldLayout xmlns:a="http://schemas.openxmlformats.org/drawingml/2006/main" xmlns:r="http://schemas.openxmlformats.org/officeDocument/2006/relationships" xmlns:p="http://schemas.openxmlformats.org/presentationml/2006/main" userDrawn="1">
  <p:cSld name="Cutaway 1/4 Left Gun Meta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IBC 2024</a:t>
            </a:r>
          </a:p>
        </p:txBody>
      </p:sp>
    </p:spTree>
    <p:extLst>
      <p:ext uri="{BB962C8B-B14F-4D97-AF65-F5344CB8AC3E}">
        <p14:creationId xmlns:p14="http://schemas.microsoft.com/office/powerpoint/2010/main" val="28609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787.xml><?xml version="1.0" encoding="utf-8"?>
<p:sldLayout xmlns:a="http://schemas.openxmlformats.org/drawingml/2006/main" xmlns:r="http://schemas.openxmlformats.org/officeDocument/2006/relationships" xmlns:p="http://schemas.openxmlformats.org/presentationml/2006/main" userDrawn="1">
  <p:cSld name="Take Away Shelf Blue">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6"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72173" y="5607050"/>
            <a:ext cx="11209286" cy="929054"/>
          </a:xfr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Edit Master text styles</a:t>
            </a:r>
          </a:p>
        </p:txBody>
      </p:sp>
      <p:sp>
        <p:nvSpPr>
          <p:cNvPr id="13" name="Content Placeholder 12">
            <a:extLst>
              <a:ext uri="{FF2B5EF4-FFF2-40B4-BE49-F238E27FC236}">
                <a16:creationId xmlns:a16="http://schemas.microsoft.com/office/drawing/2014/main" id="{12E6831E-C096-4982-A5FF-5F3978209316}"/>
              </a:ext>
            </a:extLst>
          </p:cNvPr>
          <p:cNvSpPr>
            <a:spLocks noGrp="1"/>
          </p:cNvSpPr>
          <p:nvPr>
            <p:ph sz="quarter" idx="16"/>
          </p:nvPr>
        </p:nvSpPr>
        <p:spPr>
          <a:xfrm>
            <a:off x="475488" y="1709928"/>
            <a:ext cx="11209286" cy="3085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E3913D0A-3ECA-4A43-8D88-81F2A0BA82EB}"/>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0" name="Subtitle">
            <a:extLst>
              <a:ext uri="{FF2B5EF4-FFF2-40B4-BE49-F238E27FC236}">
                <a16:creationId xmlns:a16="http://schemas.microsoft.com/office/drawing/2014/main" id="{323D35A9-FEF4-4E1A-8A9F-5972769D0E83}"/>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ooter Placeholder 4">
            <a:extLst>
              <a:ext uri="{FF2B5EF4-FFF2-40B4-BE49-F238E27FC236}">
                <a16:creationId xmlns:a16="http://schemas.microsoft.com/office/drawing/2014/main" id="{379BCE9F-B7E9-445D-B396-3D6F276DBE2C}"/>
              </a:ext>
            </a:extLst>
          </p:cNvPr>
          <p:cNvSpPr>
            <a:spLocks noGrp="1"/>
          </p:cNvSpPr>
          <p:nvPr>
            <p:ph type="ftr" sz="quarter" idx="3"/>
          </p:nvPr>
        </p:nvSpPr>
        <p:spPr>
          <a:xfrm>
            <a:off x="494189" y="5052451"/>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IBC 2024</a:t>
            </a:r>
          </a:p>
        </p:txBody>
      </p:sp>
    </p:spTree>
    <p:extLst>
      <p:ext uri="{BB962C8B-B14F-4D97-AF65-F5344CB8AC3E}">
        <p14:creationId xmlns:p14="http://schemas.microsoft.com/office/powerpoint/2010/main" val="410386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8.xml><?xml version="1.0" encoding="utf-8"?>
<p:sldLayout xmlns:a="http://schemas.openxmlformats.org/drawingml/2006/main" xmlns:r="http://schemas.openxmlformats.org/officeDocument/2006/relationships" xmlns:p="http://schemas.openxmlformats.org/presentationml/2006/main" showMasterSp="0" userDrawn="1">
  <p:cSld name="Teal_Blank">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r>
              <a:rPr lang="en-US">
                <a:solidFill>
                  <a:schemeClr val="accent3">
                    <a:lumMod val="60000"/>
                    <a:lumOff val="40000"/>
                  </a:schemeClr>
                </a:solidFill>
              </a:rPr>
              <a:t>IBC 2024</a:t>
            </a:r>
          </a:p>
        </p:txBody>
      </p:sp>
      <p:sp>
        <p:nvSpPr>
          <p:cNvPr id="4" name="TextBox 3">
            <a:extLst>
              <a:ext uri="{FF2B5EF4-FFF2-40B4-BE49-F238E27FC236}">
                <a16:creationId xmlns:a16="http://schemas.microsoft.com/office/drawing/2014/main" id="{7F6B9F75-DB7A-4F88-B7FE-0858ED3F285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Tree>
    <p:extLst>
      <p:ext uri="{BB962C8B-B14F-4D97-AF65-F5344CB8AC3E}">
        <p14:creationId xmlns:p14="http://schemas.microsoft.com/office/powerpoint/2010/main" val="1913733369"/>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8" name="矩形 7"/>
          <p:cNvSpPr/>
          <p:nvPr userDrawn="1"/>
        </p:nvSpPr>
        <p:spPr>
          <a:xfrm>
            <a:off x="11563574" y="6534065"/>
            <a:ext cx="837432" cy="360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i="1" dirty="0">
                <a:solidFill>
                  <a:srgbClr val="002060"/>
                </a:solidFill>
              </a:rPr>
              <a:t>-</a:t>
            </a:r>
            <a:fld id="{77BAF064-260E-4892-AFE1-03308543B28D}" type="slidenum">
              <a:rPr lang="zh-CN" altLang="en-US" sz="1600" b="1" i="1" smtClean="0">
                <a:solidFill>
                  <a:srgbClr val="002060"/>
                </a:solidFill>
              </a:rPr>
              <a:t>‹#›</a:t>
            </a:fld>
            <a:r>
              <a:rPr lang="en-US" altLang="zh-CN" sz="1600" b="1" i="1" dirty="0">
                <a:solidFill>
                  <a:srgbClr val="002060"/>
                </a:solidFill>
              </a:rPr>
              <a:t>-</a:t>
            </a:r>
            <a:endParaRPr lang="zh-CN" altLang="en-US" sz="1600" b="1" i="1" dirty="0">
              <a:solidFill>
                <a:srgbClr val="002060"/>
              </a:solidFill>
            </a:endParaRPr>
          </a:p>
        </p:txBody>
      </p:sp>
    </p:spTree>
    <p:extLst>
      <p:ext uri="{BB962C8B-B14F-4D97-AF65-F5344CB8AC3E}">
        <p14:creationId xmlns:p14="http://schemas.microsoft.com/office/powerpoint/2010/main" val="41290634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egue Nicke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3701335192"/>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21"/>
        <p:cNvGrpSpPr/>
        <p:nvPr/>
      </p:nvGrpSpPr>
      <p:grpSpPr>
        <a:xfrm>
          <a:off x="0" y="0"/>
          <a:ext cx="0" cy="0"/>
          <a:chOff x="0" y="0"/>
          <a:chExt cx="0" cy="0"/>
        </a:xfrm>
      </p:grpSpPr>
      <p:sp>
        <p:nvSpPr>
          <p:cNvPr id="22" name="Google Shape;22;p12"/>
          <p:cNvSpPr txBox="1">
            <a:spLocks noGrp="1"/>
          </p:cNvSpPr>
          <p:nvPr>
            <p:ph type="body" idx="1"/>
          </p:nvPr>
        </p:nvSpPr>
        <p:spPr>
          <a:xfrm>
            <a:off x="262465" y="1136316"/>
            <a:ext cx="11773798" cy="5067634"/>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90000"/>
              </a:lnSpc>
              <a:spcBef>
                <a:spcPts val="1200"/>
              </a:spcBef>
              <a:spcAft>
                <a:spcPts val="0"/>
              </a:spcAft>
              <a:buClr>
                <a:srgbClr val="2B6CA3"/>
              </a:buClr>
              <a:buSzPts val="3200"/>
              <a:buFont typeface="Arial"/>
              <a:buChar char="•"/>
              <a:defRPr sz="3200" b="0" i="0" u="none" strike="noStrike" cap="none">
                <a:solidFill>
                  <a:srgbClr val="595959"/>
                </a:solidFill>
                <a:latin typeface="Trebuchet MS"/>
                <a:ea typeface="Trebuchet MS"/>
                <a:cs typeface="Trebuchet MS"/>
                <a:sym typeface="Trebuchet MS"/>
              </a:defRPr>
            </a:lvl1pPr>
            <a:lvl2pPr marL="914400" marR="0" lvl="1" indent="-406400" algn="l" rtl="0">
              <a:lnSpc>
                <a:spcPct val="90000"/>
              </a:lnSpc>
              <a:spcBef>
                <a:spcPts val="250"/>
              </a:spcBef>
              <a:spcAft>
                <a:spcPts val="0"/>
              </a:spcAft>
              <a:buClr>
                <a:srgbClr val="2B6CA3"/>
              </a:buClr>
              <a:buSzPts val="2800"/>
              <a:buFont typeface="Arial"/>
              <a:buChar char="•"/>
              <a:defRPr sz="2800" b="0" i="0" u="none" strike="noStrike" cap="none">
                <a:solidFill>
                  <a:srgbClr val="595959"/>
                </a:solidFill>
                <a:latin typeface="Trebuchet MS"/>
                <a:ea typeface="Trebuchet MS"/>
                <a:cs typeface="Trebuchet MS"/>
                <a:sym typeface="Trebuchet MS"/>
              </a:defRPr>
            </a:lvl2pPr>
            <a:lvl3pPr marL="1371600" marR="0" lvl="2" indent="-381000" algn="l" rtl="0">
              <a:lnSpc>
                <a:spcPct val="90000"/>
              </a:lnSpc>
              <a:spcBef>
                <a:spcPts val="250"/>
              </a:spcBef>
              <a:spcAft>
                <a:spcPts val="0"/>
              </a:spcAft>
              <a:buClr>
                <a:srgbClr val="2B6CA3"/>
              </a:buClr>
              <a:buSzPts val="2400"/>
              <a:buFont typeface="Arial"/>
              <a:buChar char="•"/>
              <a:defRPr sz="2400" b="0" i="0" u="none" strike="noStrike" cap="none">
                <a:solidFill>
                  <a:srgbClr val="595959"/>
                </a:solidFill>
                <a:latin typeface="Trebuchet MS"/>
                <a:ea typeface="Trebuchet MS"/>
                <a:cs typeface="Trebuchet MS"/>
                <a:sym typeface="Trebuchet MS"/>
              </a:defRPr>
            </a:lvl3pPr>
            <a:lvl4pPr marL="1828800" marR="0" lvl="3" indent="-355600" algn="l" rtl="0">
              <a:lnSpc>
                <a:spcPct val="90000"/>
              </a:lnSpc>
              <a:spcBef>
                <a:spcPts val="250"/>
              </a:spcBef>
              <a:spcAft>
                <a:spcPts val="0"/>
              </a:spcAft>
              <a:buClr>
                <a:srgbClr val="2B6CA3"/>
              </a:buClr>
              <a:buSzPts val="2000"/>
              <a:buFont typeface="Arial"/>
              <a:buChar char="•"/>
              <a:defRPr sz="2000" b="0" i="0" u="none" strike="noStrike" cap="none">
                <a:solidFill>
                  <a:srgbClr val="595959"/>
                </a:solidFill>
                <a:latin typeface="Trebuchet MS"/>
                <a:ea typeface="Trebuchet MS"/>
                <a:cs typeface="Trebuchet MS"/>
                <a:sym typeface="Trebuchet MS"/>
              </a:defRPr>
            </a:lvl4pPr>
            <a:lvl5pPr marL="2286000" marR="0" lvl="4" indent="-355600" algn="l" rtl="0">
              <a:lnSpc>
                <a:spcPct val="90000"/>
              </a:lnSpc>
              <a:spcBef>
                <a:spcPts val="250"/>
              </a:spcBef>
              <a:spcAft>
                <a:spcPts val="0"/>
              </a:spcAft>
              <a:buClr>
                <a:srgbClr val="2B6CA3"/>
              </a:buClr>
              <a:buSzPts val="2000"/>
              <a:buFont typeface="Arial"/>
              <a:buChar char="•"/>
              <a:defRPr sz="2000" b="0" i="0" u="none" strike="noStrike" cap="none">
                <a:solidFill>
                  <a:srgbClr val="595959"/>
                </a:solidFill>
                <a:latin typeface="Trebuchet MS"/>
                <a:ea typeface="Trebuchet MS"/>
                <a:cs typeface="Trebuchet MS"/>
                <a:sym typeface="Trebuchet MS"/>
              </a:defRPr>
            </a:lvl5pPr>
            <a:lvl6pPr marL="2743200" marR="0" lvl="5"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Trebuchet MS"/>
                <a:ea typeface="Trebuchet MS"/>
                <a:cs typeface="Trebuchet MS"/>
                <a:sym typeface="Trebuchet MS"/>
              </a:defRPr>
            </a:lvl6pPr>
            <a:lvl7pPr marL="3200400" marR="0" lvl="6"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Trebuchet MS"/>
                <a:ea typeface="Trebuchet MS"/>
                <a:cs typeface="Trebuchet MS"/>
                <a:sym typeface="Trebuchet MS"/>
              </a:defRPr>
            </a:lvl7pPr>
            <a:lvl8pPr marL="3657600" marR="0" lvl="7"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Trebuchet MS"/>
                <a:ea typeface="Trebuchet MS"/>
                <a:cs typeface="Trebuchet MS"/>
                <a:sym typeface="Trebuchet MS"/>
              </a:defRPr>
            </a:lvl8pPr>
            <a:lvl9pPr marL="4114800" marR="0" lvl="8" indent="-317500" algn="l" rtl="0">
              <a:lnSpc>
                <a:spcPct val="90000"/>
              </a:lnSpc>
              <a:spcBef>
                <a:spcPts val="250"/>
              </a:spcBef>
              <a:spcAft>
                <a:spcPts val="250"/>
              </a:spcAft>
              <a:buClr>
                <a:schemeClr val="accent1"/>
              </a:buClr>
              <a:buSzPts val="1400"/>
              <a:buFont typeface="Noto Sans Symbols"/>
              <a:buChar char="●"/>
              <a:defRPr sz="1400" b="0" i="0" u="none" strike="noStrike" cap="none">
                <a:solidFill>
                  <a:srgbClr val="595959"/>
                </a:solidFill>
                <a:latin typeface="Trebuchet MS"/>
                <a:ea typeface="Trebuchet MS"/>
                <a:cs typeface="Trebuchet MS"/>
                <a:sym typeface="Trebuchet MS"/>
              </a:defRPr>
            </a:lvl9pPr>
          </a:lstStyle>
          <a:p>
            <a:endParaRPr/>
          </a:p>
        </p:txBody>
      </p:sp>
      <p:sp>
        <p:nvSpPr>
          <p:cNvPr id="23" name="Google Shape;23;p12"/>
          <p:cNvSpPr txBox="1">
            <a:spLocks noGrp="1"/>
          </p:cNvSpPr>
          <p:nvPr>
            <p:ph type="title"/>
          </p:nvPr>
        </p:nvSpPr>
        <p:spPr>
          <a:xfrm>
            <a:off x="262465" y="347485"/>
            <a:ext cx="10815843" cy="63022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A0D2"/>
              </a:buClr>
              <a:buSzPts val="4400"/>
              <a:buFont typeface="Trebuchet MS"/>
              <a:buNone/>
              <a:defRPr sz="4400" b="1" i="0" u="none" strike="noStrike" cap="none">
                <a:solidFill>
                  <a:srgbClr val="00A0D2"/>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 name="Google Shape;24;p12"/>
          <p:cNvSpPr txBox="1">
            <a:spLocks noGrp="1"/>
          </p:cNvSpPr>
          <p:nvPr>
            <p:ph type="dt" idx="10"/>
          </p:nvPr>
        </p:nvSpPr>
        <p:spPr>
          <a:xfrm>
            <a:off x="262465" y="6356350"/>
            <a:ext cx="262959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1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2"/>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1" i="0" u="none" strike="noStrike" cap="none">
                <a:solidFill>
                  <a:srgbClr val="2B6CA3"/>
                </a:solidFill>
                <a:latin typeface="Trebuchet MS"/>
                <a:ea typeface="Trebuchet MS"/>
                <a:cs typeface="Trebuchet MS"/>
                <a:sym typeface="Trebuchet MS"/>
              </a:defRPr>
            </a:lvl1pPr>
            <a:lvl2pPr marL="0" lvl="1" indent="0" algn="r">
              <a:spcBef>
                <a:spcPts val="0"/>
              </a:spcBef>
              <a:buNone/>
              <a:defRPr sz="1200" b="1" i="0" u="none" strike="noStrike" cap="none">
                <a:solidFill>
                  <a:srgbClr val="2B6CA3"/>
                </a:solidFill>
                <a:latin typeface="Trebuchet MS"/>
                <a:ea typeface="Trebuchet MS"/>
                <a:cs typeface="Trebuchet MS"/>
                <a:sym typeface="Trebuchet MS"/>
              </a:defRPr>
            </a:lvl2pPr>
            <a:lvl3pPr marL="0" lvl="2" indent="0" algn="r">
              <a:spcBef>
                <a:spcPts val="0"/>
              </a:spcBef>
              <a:buNone/>
              <a:defRPr sz="1200" b="1" i="0" u="none" strike="noStrike" cap="none">
                <a:solidFill>
                  <a:srgbClr val="2B6CA3"/>
                </a:solidFill>
                <a:latin typeface="Trebuchet MS"/>
                <a:ea typeface="Trebuchet MS"/>
                <a:cs typeface="Trebuchet MS"/>
                <a:sym typeface="Trebuchet MS"/>
              </a:defRPr>
            </a:lvl3pPr>
            <a:lvl4pPr marL="0" lvl="3" indent="0" algn="r">
              <a:spcBef>
                <a:spcPts val="0"/>
              </a:spcBef>
              <a:buNone/>
              <a:defRPr sz="1200" b="1" i="0" u="none" strike="noStrike" cap="none">
                <a:solidFill>
                  <a:srgbClr val="2B6CA3"/>
                </a:solidFill>
                <a:latin typeface="Trebuchet MS"/>
                <a:ea typeface="Trebuchet MS"/>
                <a:cs typeface="Trebuchet MS"/>
                <a:sym typeface="Trebuchet MS"/>
              </a:defRPr>
            </a:lvl4pPr>
            <a:lvl5pPr marL="0" lvl="4" indent="0" algn="r">
              <a:spcBef>
                <a:spcPts val="0"/>
              </a:spcBef>
              <a:buNone/>
              <a:defRPr sz="1200" b="1" i="0" u="none" strike="noStrike" cap="none">
                <a:solidFill>
                  <a:srgbClr val="2B6CA3"/>
                </a:solidFill>
                <a:latin typeface="Trebuchet MS"/>
                <a:ea typeface="Trebuchet MS"/>
                <a:cs typeface="Trebuchet MS"/>
                <a:sym typeface="Trebuchet MS"/>
              </a:defRPr>
            </a:lvl5pPr>
            <a:lvl6pPr marL="0" lvl="5" indent="0" algn="r">
              <a:spcBef>
                <a:spcPts val="0"/>
              </a:spcBef>
              <a:buNone/>
              <a:defRPr sz="1200" b="1" i="0" u="none" strike="noStrike" cap="none">
                <a:solidFill>
                  <a:srgbClr val="2B6CA3"/>
                </a:solidFill>
                <a:latin typeface="Trebuchet MS"/>
                <a:ea typeface="Trebuchet MS"/>
                <a:cs typeface="Trebuchet MS"/>
                <a:sym typeface="Trebuchet MS"/>
              </a:defRPr>
            </a:lvl6pPr>
            <a:lvl7pPr marL="0" lvl="6" indent="0" algn="r">
              <a:spcBef>
                <a:spcPts val="0"/>
              </a:spcBef>
              <a:buNone/>
              <a:defRPr sz="1200" b="1" i="0" u="none" strike="noStrike" cap="none">
                <a:solidFill>
                  <a:srgbClr val="2B6CA3"/>
                </a:solidFill>
                <a:latin typeface="Trebuchet MS"/>
                <a:ea typeface="Trebuchet MS"/>
                <a:cs typeface="Trebuchet MS"/>
                <a:sym typeface="Trebuchet MS"/>
              </a:defRPr>
            </a:lvl7pPr>
            <a:lvl8pPr marL="0" lvl="7" indent="0" algn="r">
              <a:spcBef>
                <a:spcPts val="0"/>
              </a:spcBef>
              <a:buNone/>
              <a:defRPr sz="1200" b="1" i="0" u="none" strike="noStrike" cap="none">
                <a:solidFill>
                  <a:srgbClr val="2B6CA3"/>
                </a:solidFill>
                <a:latin typeface="Trebuchet MS"/>
                <a:ea typeface="Trebuchet MS"/>
                <a:cs typeface="Trebuchet MS"/>
                <a:sym typeface="Trebuchet MS"/>
              </a:defRPr>
            </a:lvl8pPr>
            <a:lvl9pPr marL="0" lvl="8" indent="0" algn="r">
              <a:spcBef>
                <a:spcPts val="0"/>
              </a:spcBef>
              <a:buNone/>
              <a:defRPr sz="1200" b="1" i="0" u="none" strike="noStrike" cap="none">
                <a:solidFill>
                  <a:srgbClr val="2B6CA3"/>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GB"/>
              <a:t>‹#›</a:t>
            </a:fld>
            <a:endParaRPr/>
          </a:p>
        </p:txBody>
      </p:sp>
      <p:sp>
        <p:nvSpPr>
          <p:cNvPr id="26" name="Google Shape;26;p12"/>
          <p:cNvSpPr txBox="1">
            <a:spLocks noGrp="1"/>
          </p:cNvSpPr>
          <p:nvPr>
            <p:ph type="ftr" idx="11"/>
          </p:nvPr>
        </p:nvSpPr>
        <p:spPr>
          <a:xfrm>
            <a:off x="3181598" y="6356350"/>
            <a:ext cx="5828804"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100" b="0" i="0" u="none" strike="noStrike" cap="none">
                <a:solidFill>
                  <a:srgbClr val="2B6CA3"/>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r>
              <a:rPr lang="en-US"/>
              <a:t>IBC 2024</a:t>
            </a:r>
            <a:endParaRPr/>
          </a:p>
        </p:txBody>
      </p:sp>
    </p:spTree>
    <p:extLst>
      <p:ext uri="{BB962C8B-B14F-4D97-AF65-F5344CB8AC3E}">
        <p14:creationId xmlns:p14="http://schemas.microsoft.com/office/powerpoint/2010/main" val="89966746"/>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89062" y="1417835"/>
            <a:ext cx="11430000" cy="1487330"/>
          </a:xfrm>
          <a:prstGeom prst="rect">
            <a:avLst/>
          </a:prstGeom>
        </p:spPr>
        <p:txBody>
          <a:bodyPr/>
          <a:lstStyle>
            <a:lvl1pPr>
              <a:defRPr/>
            </a:lvl1pPr>
            <a:lvl2pPr>
              <a:defRPr/>
            </a:lvl2pPr>
            <a:lvl3pPr>
              <a:defRPr/>
            </a:lvl3pPr>
            <a:lvl4pPr>
              <a:defRPr lang="en-US" sz="2095" kern="1200" baseline="0" dirty="0">
                <a:solidFill>
                  <a:prstClr val="black">
                    <a:lumMod val="75000"/>
                    <a:lumOff val="25000"/>
                  </a:prstClr>
                </a:solidFill>
                <a:latin typeface="Qualcomm Office Regular" pitchFamily="34" charset="0"/>
                <a:ea typeface="+mn-ea"/>
                <a:cs typeface="Arial" pitchFamily="34" charset="0"/>
              </a:defRPr>
            </a:lvl4pPr>
            <a:lvl5pPr marL="1596400" indent="-346647">
              <a:buFont typeface="Qualcomm Regular" pitchFamily="34" charset="0"/>
              <a:buChar char="−"/>
              <a:defRPr/>
            </a:lvl5pPr>
            <a:lvl6pPr marL="2166543" indent="0">
              <a:buNone/>
              <a:defRPr sz="1596"/>
            </a:lvl6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Placeholder 1"/>
          <p:cNvSpPr>
            <a:spLocks noGrp="1"/>
          </p:cNvSpPr>
          <p:nvPr>
            <p:ph type="title"/>
          </p:nvPr>
        </p:nvSpPr>
        <p:spPr>
          <a:xfrm>
            <a:off x="283542" y="605095"/>
            <a:ext cx="11432977" cy="755640"/>
          </a:xfrm>
          <a:prstGeom prst="rect">
            <a:avLst/>
          </a:prstGeom>
        </p:spPr>
        <p:txBody>
          <a:bodyPr vert="horz" wrap="square" lIns="91424" tIns="45712" rIns="91424" bIns="45712" rtlCol="0" anchor="ctr">
            <a:spAutoFit/>
          </a:bodyPr>
          <a:lstStyle>
            <a:lvl1pPr>
              <a:defRPr sz="4789"/>
            </a:lvl1pPr>
          </a:lstStyle>
          <a:p>
            <a:r>
              <a:rPr lang="en-US"/>
              <a:t>Click to edit Master title style</a:t>
            </a:r>
            <a:endParaRPr lang="en-US" dirty="0"/>
          </a:p>
        </p:txBody>
      </p:sp>
      <p:cxnSp>
        <p:nvCxnSpPr>
          <p:cNvPr id="14" name="Straight Connector 13"/>
          <p:cNvCxnSpPr/>
          <p:nvPr userDrawn="1"/>
        </p:nvCxnSpPr>
        <p:spPr>
          <a:xfrm>
            <a:off x="370366" y="504825"/>
            <a:ext cx="11451271" cy="0"/>
          </a:xfrm>
          <a:prstGeom prst="line">
            <a:avLst/>
          </a:prstGeom>
          <a:ln w="47625">
            <a:gradFill flip="none" rotWithShape="1">
              <a:gsLst>
                <a:gs pos="100000">
                  <a:srgbClr val="004274"/>
                </a:gs>
                <a:gs pos="0">
                  <a:srgbClr val="008E95"/>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32637"/>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showMasterSp="0" userDrawn="1">
  <p:cSld name="Title+Content_Grey">
    <p:bg>
      <p:bgPr>
        <a:solidFill>
          <a:srgbClr val="EFF1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2F3776-3D2C-A222-540D-0903BB38AA94}"/>
              </a:ext>
            </a:extLst>
          </p:cNvPr>
          <p:cNvSpPr>
            <a:spLocks noGrp="1"/>
          </p:cNvSpPr>
          <p:nvPr>
            <p:ph type="title" hasCustomPrompt="1"/>
          </p:nvPr>
        </p:nvSpPr>
        <p:spPr/>
        <p:txBody>
          <a:bodyPr/>
          <a:lstStyle>
            <a:lvl1pPr>
              <a:lnSpc>
                <a:spcPct val="85000"/>
              </a:lnSpc>
              <a:defRPr>
                <a:solidFill>
                  <a:schemeClr val="accent1"/>
                </a:solidFill>
              </a:defRPr>
            </a:lvl1pPr>
          </a:lstStyle>
          <a:p>
            <a:r>
              <a:rPr lang="en-US"/>
              <a:t>Title + Content layout</a:t>
            </a:r>
            <a:br>
              <a:rPr lang="en-US"/>
            </a:br>
            <a:r>
              <a:rPr lang="en-US"/>
              <a:t>Title 2 lines maximum</a:t>
            </a:r>
            <a:endParaRPr lang="en-CA"/>
          </a:p>
        </p:txBody>
      </p:sp>
      <p:sp>
        <p:nvSpPr>
          <p:cNvPr id="2" name="Footer Placeholder 1">
            <a:extLst>
              <a:ext uri="{FF2B5EF4-FFF2-40B4-BE49-F238E27FC236}">
                <a16:creationId xmlns:a16="http://schemas.microsoft.com/office/drawing/2014/main" id="{C1603945-6AF6-41EC-96CD-6345DBC93FB5}"/>
              </a:ext>
            </a:extLst>
          </p:cNvPr>
          <p:cNvSpPr>
            <a:spLocks noGrp="1"/>
          </p:cNvSpPr>
          <p:nvPr>
            <p:ph type="ftr" sz="quarter" idx="10"/>
          </p:nvPr>
        </p:nvSpPr>
        <p:spPr/>
        <p:txBody>
          <a:bodyPr/>
          <a:lstStyle>
            <a:lvl1pPr>
              <a:defRPr>
                <a:solidFill>
                  <a:schemeClr val="accent6">
                    <a:lumMod val="50000"/>
                  </a:schemeClr>
                </a:solidFill>
              </a:defRPr>
            </a:lvl1pPr>
          </a:lstStyle>
          <a:p>
            <a:r>
              <a:rPr lang="en-CA"/>
              <a:t>IBC 2024</a:t>
            </a:r>
          </a:p>
        </p:txBody>
      </p:sp>
      <p:sp>
        <p:nvSpPr>
          <p:cNvPr id="4" name="Text Placeholder 3">
            <a:extLst>
              <a:ext uri="{FF2B5EF4-FFF2-40B4-BE49-F238E27FC236}">
                <a16:creationId xmlns:a16="http://schemas.microsoft.com/office/drawing/2014/main" id="{8C4674D7-0943-3D3A-3399-801B35B01C98}"/>
              </a:ext>
            </a:extLst>
          </p:cNvPr>
          <p:cNvSpPr>
            <a:spLocks noGrp="1"/>
          </p:cNvSpPr>
          <p:nvPr>
            <p:ph idx="1" hasCustomPrompt="1"/>
          </p:nvPr>
        </p:nvSpPr>
        <p:spPr>
          <a:xfrm>
            <a:off x="515938" y="1820860"/>
            <a:ext cx="11160126" cy="4344989"/>
          </a:xfrm>
          <a:prstGeom prst="rect">
            <a:avLst/>
          </a:prstGeom>
        </p:spPr>
        <p:txBody>
          <a:bodyPr vert="horz" lIns="0" tIns="0" rIns="0" bIns="0" rtlCol="0">
            <a:noAutofit/>
          </a:body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7E0D4A21-1870-2B85-04F6-859526FE4179}"/>
              </a:ext>
            </a:extLst>
          </p:cNvPr>
          <p:cNvSpPr>
            <a:spLocks noGrp="1"/>
          </p:cNvSpPr>
          <p:nvPr>
            <p:ph type="body" sz="quarter" idx="11" hasCustomPrompt="1"/>
          </p:nvPr>
        </p:nvSpPr>
        <p:spPr>
          <a:xfrm>
            <a:off x="515938" y="1387475"/>
            <a:ext cx="11160125" cy="233910"/>
          </a:xfrm>
        </p:spPr>
        <p:txBody>
          <a:bodyPr>
            <a:spAutoFit/>
          </a:bodyPr>
          <a:lstStyle>
            <a:lvl1pPr marL="0" indent="0">
              <a:buNone/>
              <a:defRPr lang="en-US" sz="1600" kern="1200" dirty="0">
                <a:solidFill>
                  <a:schemeClr val="dk1"/>
                </a:solidFill>
                <a:latin typeface="+mn-lt"/>
                <a:ea typeface="+mn-ea"/>
                <a:cs typeface="+mn-cs"/>
              </a:defRPr>
            </a:lvl1pPr>
          </a:lstStyle>
          <a:p>
            <a:pPr lvl="0"/>
            <a:r>
              <a:rPr lang="en-US" err="1"/>
              <a:t>Subheader</a:t>
            </a:r>
            <a:endParaRPr lang="en-US"/>
          </a:p>
        </p:txBody>
      </p:sp>
      <p:sp>
        <p:nvSpPr>
          <p:cNvPr id="6" name="TextBox 5">
            <a:extLst>
              <a:ext uri="{FF2B5EF4-FFF2-40B4-BE49-F238E27FC236}">
                <a16:creationId xmlns:a16="http://schemas.microsoft.com/office/drawing/2014/main" id="{453F3C8D-5FC0-8926-D525-14F58F1CD34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Tree>
    <p:extLst>
      <p:ext uri="{BB962C8B-B14F-4D97-AF65-F5344CB8AC3E}">
        <p14:creationId xmlns:p14="http://schemas.microsoft.com/office/powerpoint/2010/main" val="40435786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 descr="DVB-logo.png">
            <a:extLst>
              <a:ext uri="{FF2B5EF4-FFF2-40B4-BE49-F238E27FC236}">
                <a16:creationId xmlns:a16="http://schemas.microsoft.com/office/drawing/2014/main" id="{060BFCA4-85D4-1E5F-0587-DAD98ED9817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51233" y="613834"/>
            <a:ext cx="2844800" cy="122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416176"/>
            <a:ext cx="10363200" cy="1470025"/>
          </a:xfrm>
        </p:spPr>
        <p:txBody>
          <a:bodyPr>
            <a:normAutofit/>
          </a:bodyPr>
          <a:lstStyle>
            <a:lvl1pPr algn="ctr">
              <a:defRPr sz="5333" i="0" baseline="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1819105" y="4194092"/>
            <a:ext cx="8534400" cy="1752600"/>
          </a:xfrm>
        </p:spPr>
        <p:txBody>
          <a:bodyPr>
            <a:normAutofit/>
          </a:bodyPr>
          <a:lstStyle>
            <a:lvl1pPr marL="0" indent="0" algn="ctr">
              <a:buNone/>
              <a:defRPr sz="2667">
                <a:solidFill>
                  <a:schemeClr val="tx1">
                    <a:lumMod val="75000"/>
                    <a:lumOff val="2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714647993"/>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preserve="1" userDrawn="1">
  <p:cSld name="New Chapter">
    <p:spTree>
      <p:nvGrpSpPr>
        <p:cNvPr id="1" name=""/>
        <p:cNvGrpSpPr/>
        <p:nvPr/>
      </p:nvGrpSpPr>
      <p:grpSpPr>
        <a:xfrm>
          <a:off x="0" y="0"/>
          <a:ext cx="0" cy="0"/>
          <a:chOff x="0" y="0"/>
          <a:chExt cx="0" cy="0"/>
        </a:xfrm>
      </p:grpSpPr>
      <p:sp>
        <p:nvSpPr>
          <p:cNvPr id="3" name="Title 1"/>
          <p:cNvSpPr>
            <a:spLocks noGrp="1"/>
          </p:cNvSpPr>
          <p:nvPr>
            <p:ph type="ctrTitle"/>
          </p:nvPr>
        </p:nvSpPr>
        <p:spPr>
          <a:xfrm>
            <a:off x="914400" y="2416176"/>
            <a:ext cx="10363200" cy="1470025"/>
          </a:xfrm>
        </p:spPr>
        <p:txBody>
          <a:bodyPr>
            <a:normAutofit/>
          </a:bodyPr>
          <a:lstStyle>
            <a:lvl1pPr algn="ctr">
              <a:defRPr sz="5333" i="0" baseline="0">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3323980840"/>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preserve="1" userDrawn="1">
  <p:cSld name="Headline and Left-Top Bullete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85367"/>
            <a:ext cx="10972800" cy="3908611"/>
          </a:xfrm>
        </p:spPr>
        <p:txBody>
          <a:bodyPr anchor="t"/>
          <a:lstStyle>
            <a:lvl1pPr marL="457189" indent="-457189" algn="l">
              <a:buClr>
                <a:schemeClr val="tx2"/>
              </a:buClr>
              <a:buFont typeface="Arial" panose="020B0604020202020204" pitchFamily="34" charset="0"/>
              <a:buChar char="•"/>
              <a:defRPr sz="3200">
                <a:solidFill>
                  <a:schemeClr val="tx1">
                    <a:lumMod val="75000"/>
                    <a:lumOff val="25000"/>
                  </a:schemeClr>
                </a:solidFill>
              </a:defRPr>
            </a:lvl1pPr>
            <a:lvl2pPr marL="1066773" indent="-457189">
              <a:buClr>
                <a:schemeClr val="tx2"/>
              </a:buClr>
              <a:buFont typeface="Wingdings" panose="05000000000000000000" pitchFamily="2" charset="2"/>
              <a:buChar char="§"/>
              <a:defRPr sz="2667">
                <a:solidFill>
                  <a:schemeClr val="tx1">
                    <a:lumMod val="75000"/>
                    <a:lumOff val="25000"/>
                  </a:schemeClr>
                </a:solidFill>
              </a:defRPr>
            </a:lvl2pPr>
            <a:lvl3pPr marL="1676358" indent="-457189">
              <a:buClr>
                <a:schemeClr val="tx2"/>
              </a:buClr>
              <a:buFont typeface="Source Sans Pro Light" panose="020B0403030403020204" pitchFamily="34" charset="0"/>
              <a:buChar char="–"/>
              <a:defRPr sz="2400">
                <a:solidFill>
                  <a:schemeClr val="tx1">
                    <a:lumMod val="75000"/>
                    <a:lumOff val="25000"/>
                  </a:schemeClr>
                </a:solidFill>
              </a:defRPr>
            </a:lvl3pPr>
            <a:lvl4pPr>
              <a:buClr>
                <a:schemeClr val="tx2"/>
              </a:buClr>
              <a:defRPr>
                <a:solidFill>
                  <a:schemeClr val="tx1">
                    <a:lumMod val="75000"/>
                    <a:lumOff val="25000"/>
                  </a:schemeClr>
                </a:solidFill>
              </a:defRPr>
            </a:lvl4pPr>
            <a:lvl5pPr>
              <a:buClr>
                <a:schemeClr val="tx2"/>
              </a:buCl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p:txBody>
      </p:sp>
      <p:sp>
        <p:nvSpPr>
          <p:cNvPr id="4" name="Title 3"/>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3431267772"/>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preserve="1" userDrawn="1">
  <p:cSld name="Headline and left-to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85367"/>
            <a:ext cx="10972800" cy="3908611"/>
          </a:xfrm>
        </p:spPr>
        <p:txBody>
          <a:bodyPr anchor="t"/>
          <a:lstStyle>
            <a:lvl1pPr algn="l">
              <a:buClr>
                <a:schemeClr val="tx2"/>
              </a:buClr>
              <a:defRPr sz="3200">
                <a:solidFill>
                  <a:schemeClr val="tx1">
                    <a:lumMod val="75000"/>
                    <a:lumOff val="25000"/>
                  </a:schemeClr>
                </a:solidFill>
              </a:defRPr>
            </a:lvl1pPr>
            <a:lvl2pPr>
              <a:buClr>
                <a:schemeClr val="tx2"/>
              </a:buClr>
              <a:defRPr sz="2667">
                <a:solidFill>
                  <a:schemeClr val="tx1">
                    <a:lumMod val="75000"/>
                    <a:lumOff val="25000"/>
                  </a:schemeClr>
                </a:solidFill>
              </a:defRPr>
            </a:lvl2pPr>
            <a:lvl3pPr>
              <a:buClr>
                <a:schemeClr val="tx2"/>
              </a:buClr>
              <a:defRPr sz="2667">
                <a:solidFill>
                  <a:schemeClr val="tx1">
                    <a:lumMod val="75000"/>
                    <a:lumOff val="25000"/>
                  </a:schemeClr>
                </a:solidFill>
              </a:defRPr>
            </a:lvl3pPr>
            <a:lvl4pPr>
              <a:buClr>
                <a:schemeClr val="tx2"/>
              </a:buClr>
              <a:defRPr>
                <a:solidFill>
                  <a:schemeClr val="tx1">
                    <a:lumMod val="75000"/>
                    <a:lumOff val="25000"/>
                  </a:schemeClr>
                </a:solidFill>
              </a:defRPr>
            </a:lvl4pPr>
            <a:lvl5pPr>
              <a:buClr>
                <a:schemeClr val="tx2"/>
              </a:buClr>
              <a:defRPr>
                <a:solidFill>
                  <a:schemeClr val="tx1">
                    <a:lumMod val="75000"/>
                    <a:lumOff val="25000"/>
                  </a:schemeClr>
                </a:solidFill>
              </a:defRPr>
            </a:lvl5pPr>
          </a:lstStyle>
          <a:p>
            <a:pPr lvl="0"/>
            <a:r>
              <a:rPr lang="en-US"/>
              <a:t>Click to edit Master text styles</a:t>
            </a:r>
          </a:p>
        </p:txBody>
      </p:sp>
      <p:sp>
        <p:nvSpPr>
          <p:cNvPr id="4" name="Title 3"/>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2717083483"/>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preserve="1" userDrawn="1">
  <p:cSld name="Headline and Centre-Middl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85367"/>
            <a:ext cx="10972800" cy="3908611"/>
          </a:xfrm>
        </p:spPr>
        <p:txBody>
          <a:bodyPr/>
          <a:lstStyle>
            <a:lvl1pPr>
              <a:buClr>
                <a:schemeClr val="tx2"/>
              </a:buClr>
              <a:defRPr sz="3200">
                <a:solidFill>
                  <a:schemeClr val="tx1">
                    <a:lumMod val="75000"/>
                    <a:lumOff val="25000"/>
                  </a:schemeClr>
                </a:solidFill>
              </a:defRPr>
            </a:lvl1pPr>
            <a:lvl2pPr>
              <a:buClr>
                <a:schemeClr val="tx2"/>
              </a:buClr>
              <a:defRPr sz="2667">
                <a:solidFill>
                  <a:schemeClr val="tx1">
                    <a:lumMod val="75000"/>
                    <a:lumOff val="25000"/>
                  </a:schemeClr>
                </a:solidFill>
              </a:defRPr>
            </a:lvl2pPr>
            <a:lvl3pPr>
              <a:buClr>
                <a:schemeClr val="tx2"/>
              </a:buClr>
              <a:defRPr sz="2667">
                <a:solidFill>
                  <a:schemeClr val="tx1">
                    <a:lumMod val="75000"/>
                    <a:lumOff val="25000"/>
                  </a:schemeClr>
                </a:solidFill>
              </a:defRPr>
            </a:lvl3pPr>
            <a:lvl4pPr>
              <a:buClr>
                <a:schemeClr val="tx2"/>
              </a:buClr>
              <a:defRPr>
                <a:solidFill>
                  <a:schemeClr val="tx1">
                    <a:lumMod val="75000"/>
                    <a:lumOff val="25000"/>
                  </a:schemeClr>
                </a:solidFill>
              </a:defRPr>
            </a:lvl4pPr>
            <a:lvl5pPr>
              <a:buClr>
                <a:schemeClr val="tx2"/>
              </a:buClr>
              <a:defRPr>
                <a:solidFill>
                  <a:schemeClr val="tx1">
                    <a:lumMod val="75000"/>
                    <a:lumOff val="25000"/>
                  </a:schemeClr>
                </a:solidFill>
              </a:defRPr>
            </a:lvl5pPr>
          </a:lstStyle>
          <a:p>
            <a:pPr lvl="0"/>
            <a:r>
              <a:rPr lang="en-US"/>
              <a:t>Click to edit Master text styles</a:t>
            </a:r>
          </a:p>
        </p:txBody>
      </p:sp>
      <p:sp>
        <p:nvSpPr>
          <p:cNvPr id="4" name="Title 3"/>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1133457976"/>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preserve="1" userDrawn="1">
  <p:cSld name="Centre-Middle, No Head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98492"/>
            <a:ext cx="10972800" cy="5280337"/>
          </a:xfrm>
        </p:spPr>
        <p:txBody>
          <a:bodyPr/>
          <a:lstStyle>
            <a:lvl1pPr>
              <a:buClr>
                <a:schemeClr val="tx2"/>
              </a:buClr>
              <a:defRPr sz="3200">
                <a:solidFill>
                  <a:schemeClr val="tx1">
                    <a:lumMod val="75000"/>
                    <a:lumOff val="25000"/>
                  </a:schemeClr>
                </a:solidFill>
              </a:defRPr>
            </a:lvl1pPr>
            <a:lvl2pPr>
              <a:buClr>
                <a:schemeClr val="tx2"/>
              </a:buClr>
              <a:defRPr sz="2667">
                <a:solidFill>
                  <a:schemeClr val="tx1">
                    <a:lumMod val="75000"/>
                    <a:lumOff val="25000"/>
                  </a:schemeClr>
                </a:solidFill>
              </a:defRPr>
            </a:lvl2pPr>
            <a:lvl3pPr>
              <a:buClr>
                <a:schemeClr val="tx2"/>
              </a:buClr>
              <a:defRPr sz="2667">
                <a:solidFill>
                  <a:schemeClr val="tx1">
                    <a:lumMod val="75000"/>
                    <a:lumOff val="25000"/>
                  </a:schemeClr>
                </a:solidFill>
              </a:defRPr>
            </a:lvl3pPr>
            <a:lvl4pPr>
              <a:buClr>
                <a:schemeClr val="tx2"/>
              </a:buClr>
              <a:defRPr>
                <a:solidFill>
                  <a:schemeClr val="tx1">
                    <a:lumMod val="75000"/>
                    <a:lumOff val="25000"/>
                  </a:schemeClr>
                </a:solidFill>
              </a:defRPr>
            </a:lvl4pPr>
            <a:lvl5pPr>
              <a:buClr>
                <a:schemeClr val="tx2"/>
              </a:buClr>
              <a:defRPr>
                <a:solidFill>
                  <a:schemeClr val="tx1">
                    <a:lumMod val="75000"/>
                    <a:lumOff val="25000"/>
                  </a:schemeClr>
                </a:solidFill>
              </a:defRPr>
            </a:lvl5pPr>
          </a:lstStyle>
          <a:p>
            <a:pPr lvl="0"/>
            <a:r>
              <a:rPr lang="en-US"/>
              <a:t>Click to edit Master text styles</a:t>
            </a:r>
          </a:p>
        </p:txBody>
      </p:sp>
    </p:spTree>
    <p:extLst>
      <p:ext uri="{BB962C8B-B14F-4D97-AF65-F5344CB8AC3E}">
        <p14:creationId xmlns:p14="http://schemas.microsoft.com/office/powerpoint/2010/main" val="2449817305"/>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preserve="1" userDrawn="1">
  <p:cSld name="Two-column,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Content Placeholder 2"/>
          <p:cNvSpPr>
            <a:spLocks noGrp="1"/>
          </p:cNvSpPr>
          <p:nvPr>
            <p:ph idx="1"/>
          </p:nvPr>
        </p:nvSpPr>
        <p:spPr>
          <a:xfrm>
            <a:off x="609601" y="1685367"/>
            <a:ext cx="5014175" cy="3908611"/>
          </a:xfrm>
        </p:spPr>
        <p:txBody>
          <a:bodyPr anchor="t"/>
          <a:lstStyle>
            <a:lvl1pPr marL="0" indent="0" algn="l">
              <a:buClr>
                <a:schemeClr val="tx2"/>
              </a:buClr>
              <a:buFont typeface="Arial" panose="020B0604020202020204" pitchFamily="34" charset="0"/>
              <a:buNone/>
              <a:defRPr sz="3200">
                <a:solidFill>
                  <a:schemeClr val="tx1">
                    <a:lumMod val="75000"/>
                    <a:lumOff val="25000"/>
                  </a:schemeClr>
                </a:solidFill>
              </a:defRPr>
            </a:lvl1pPr>
            <a:lvl2pPr>
              <a:buClr>
                <a:schemeClr val="tx2"/>
              </a:buClr>
              <a:defRPr sz="2667">
                <a:solidFill>
                  <a:schemeClr val="tx1">
                    <a:lumMod val="75000"/>
                    <a:lumOff val="25000"/>
                  </a:schemeClr>
                </a:solidFill>
              </a:defRPr>
            </a:lvl2pPr>
            <a:lvl3pPr>
              <a:buClr>
                <a:schemeClr val="tx2"/>
              </a:buClr>
              <a:defRPr sz="2667">
                <a:solidFill>
                  <a:schemeClr val="tx1">
                    <a:lumMod val="75000"/>
                    <a:lumOff val="25000"/>
                  </a:schemeClr>
                </a:solidFill>
              </a:defRPr>
            </a:lvl3pPr>
            <a:lvl4pPr>
              <a:buClr>
                <a:schemeClr val="tx2"/>
              </a:buClr>
              <a:defRPr>
                <a:solidFill>
                  <a:schemeClr val="tx1">
                    <a:lumMod val="75000"/>
                    <a:lumOff val="25000"/>
                  </a:schemeClr>
                </a:solidFill>
              </a:defRPr>
            </a:lvl4pPr>
            <a:lvl5pPr>
              <a:buClr>
                <a:schemeClr val="tx2"/>
              </a:buClr>
              <a:defRPr>
                <a:solidFill>
                  <a:schemeClr val="tx1">
                    <a:lumMod val="75000"/>
                    <a:lumOff val="25000"/>
                  </a:schemeClr>
                </a:solidFill>
              </a:defRPr>
            </a:lvl5pPr>
          </a:lstStyle>
          <a:p>
            <a:pPr lvl="0"/>
            <a:endParaRPr lang="en-US" dirty="0"/>
          </a:p>
        </p:txBody>
      </p:sp>
      <p:sp>
        <p:nvSpPr>
          <p:cNvPr id="6" name="Content Placeholder 2"/>
          <p:cNvSpPr>
            <a:spLocks noGrp="1"/>
          </p:cNvSpPr>
          <p:nvPr>
            <p:ph idx="10"/>
          </p:nvPr>
        </p:nvSpPr>
        <p:spPr>
          <a:xfrm>
            <a:off x="6568226" y="1685367"/>
            <a:ext cx="5014175" cy="3908611"/>
          </a:xfrm>
        </p:spPr>
        <p:txBody>
          <a:bodyPr anchor="t"/>
          <a:lstStyle>
            <a:lvl1pPr marL="0" indent="0" algn="l">
              <a:buClr>
                <a:schemeClr val="tx2"/>
              </a:buClr>
              <a:buFont typeface="Arial" panose="020B0604020202020204" pitchFamily="34" charset="0"/>
              <a:buNone/>
              <a:defRPr sz="3200">
                <a:solidFill>
                  <a:schemeClr val="tx1">
                    <a:lumMod val="75000"/>
                    <a:lumOff val="25000"/>
                  </a:schemeClr>
                </a:solidFill>
              </a:defRPr>
            </a:lvl1pPr>
            <a:lvl2pPr>
              <a:buClr>
                <a:schemeClr val="tx2"/>
              </a:buClr>
              <a:defRPr sz="2667">
                <a:solidFill>
                  <a:schemeClr val="tx1">
                    <a:lumMod val="75000"/>
                    <a:lumOff val="25000"/>
                  </a:schemeClr>
                </a:solidFill>
              </a:defRPr>
            </a:lvl2pPr>
            <a:lvl3pPr>
              <a:buClr>
                <a:schemeClr val="tx2"/>
              </a:buClr>
              <a:defRPr sz="2667">
                <a:solidFill>
                  <a:schemeClr val="tx1">
                    <a:lumMod val="75000"/>
                    <a:lumOff val="25000"/>
                  </a:schemeClr>
                </a:solidFill>
              </a:defRPr>
            </a:lvl3pPr>
            <a:lvl4pPr>
              <a:buClr>
                <a:schemeClr val="tx2"/>
              </a:buClr>
              <a:defRPr>
                <a:solidFill>
                  <a:schemeClr val="tx1">
                    <a:lumMod val="75000"/>
                    <a:lumOff val="25000"/>
                  </a:schemeClr>
                </a:solidFill>
              </a:defRPr>
            </a:lvl4pPr>
            <a:lvl5pPr>
              <a:buClr>
                <a:schemeClr val="tx2"/>
              </a:buClr>
              <a:defRPr>
                <a:solidFill>
                  <a:schemeClr val="tx1">
                    <a:lumMod val="75000"/>
                    <a:lumOff val="25000"/>
                  </a:schemeClr>
                </a:solidFill>
              </a:defRPr>
            </a:lvl5pPr>
          </a:lstStyle>
          <a:p>
            <a:pPr lvl="0"/>
            <a:endParaRPr lang="en-US" dirty="0"/>
          </a:p>
        </p:txBody>
      </p:sp>
    </p:spTree>
    <p:extLst>
      <p:ext uri="{BB962C8B-B14F-4D97-AF65-F5344CB8AC3E}">
        <p14:creationId xmlns:p14="http://schemas.microsoft.com/office/powerpoint/2010/main" val="1986673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60000"/>
                    <a:lumOff val="4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1A31244-B2C3-4240-B89D-E10155BFC2E1}"/>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5881464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egue Blue">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0" y="-152401"/>
            <a:ext cx="10904538" cy="6516131"/>
          </a:xfrm>
          <a:prstGeom prst="roundRect">
            <a:avLst>
              <a:gd name="adj" fmla="val 1263"/>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31" name="Title 1">
            <a:extLst>
              <a:ext uri="{FF2B5EF4-FFF2-40B4-BE49-F238E27FC236}">
                <a16:creationId xmlns:a16="http://schemas.microsoft.com/office/drawing/2014/main" id="{93EDA90E-CAE4-B04E-BBDA-181C0E0E04D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32" name="Subtitle">
            <a:extLst>
              <a:ext uri="{FF2B5EF4-FFF2-40B4-BE49-F238E27FC236}">
                <a16:creationId xmlns:a16="http://schemas.microsoft.com/office/drawing/2014/main" id="{12BC0725-E8C3-0C43-AD45-92349F42DC34}"/>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22342920"/>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230206"/>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preserve="1" userDrawn="1">
  <p:cSld name="New Chapter (with logo)">
    <p:spTree>
      <p:nvGrpSpPr>
        <p:cNvPr id="1" name=""/>
        <p:cNvGrpSpPr/>
        <p:nvPr/>
      </p:nvGrpSpPr>
      <p:grpSpPr>
        <a:xfrm>
          <a:off x="0" y="0"/>
          <a:ext cx="0" cy="0"/>
          <a:chOff x="0" y="0"/>
          <a:chExt cx="0" cy="0"/>
        </a:xfrm>
      </p:grpSpPr>
      <p:pic>
        <p:nvPicPr>
          <p:cNvPr id="2" name="Picture 3" descr="A picture containing vector graphics&#10;&#10;Description automatically generated">
            <a:extLst>
              <a:ext uri="{FF2B5EF4-FFF2-40B4-BE49-F238E27FC236}">
                <a16:creationId xmlns:a16="http://schemas.microsoft.com/office/drawing/2014/main" id="{A1AD5B3A-A375-6DE3-9E56-E3246AD775D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36818" y="6182785"/>
            <a:ext cx="1058333" cy="45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ctrTitle"/>
          </p:nvPr>
        </p:nvSpPr>
        <p:spPr>
          <a:xfrm>
            <a:off x="914400" y="2416176"/>
            <a:ext cx="10363200" cy="1470025"/>
          </a:xfrm>
        </p:spPr>
        <p:txBody>
          <a:bodyPr>
            <a:normAutofit/>
          </a:bodyPr>
          <a:lstStyle>
            <a:lvl1pPr algn="ctr">
              <a:defRPr sz="5333" i="0" baseline="0">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1620584273"/>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preserve="1" userDrawn="1">
  <p:cSld name="Headline and Left-Top Bulleted Content (with logo)">
    <p:spTree>
      <p:nvGrpSpPr>
        <p:cNvPr id="1" name=""/>
        <p:cNvGrpSpPr/>
        <p:nvPr/>
      </p:nvGrpSpPr>
      <p:grpSpPr>
        <a:xfrm>
          <a:off x="0" y="0"/>
          <a:ext cx="0" cy="0"/>
          <a:chOff x="0" y="0"/>
          <a:chExt cx="0" cy="0"/>
        </a:xfrm>
      </p:grpSpPr>
      <p:pic>
        <p:nvPicPr>
          <p:cNvPr id="2" name="Picture 3" descr="A picture containing vector graphics&#10;&#10;Description automatically generated">
            <a:extLst>
              <a:ext uri="{FF2B5EF4-FFF2-40B4-BE49-F238E27FC236}">
                <a16:creationId xmlns:a16="http://schemas.microsoft.com/office/drawing/2014/main" id="{56D85AC2-BA63-8B91-0B93-553142B379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36818" y="6182785"/>
            <a:ext cx="1058333" cy="45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09600" y="1685367"/>
            <a:ext cx="10972800" cy="3908611"/>
          </a:xfrm>
        </p:spPr>
        <p:txBody>
          <a:bodyPr anchor="t"/>
          <a:lstStyle>
            <a:lvl1pPr marL="457189" indent="-457189" algn="l">
              <a:buClr>
                <a:schemeClr val="tx2"/>
              </a:buClr>
              <a:buFont typeface="Arial" panose="020B0604020202020204" pitchFamily="34" charset="0"/>
              <a:buChar char="•"/>
              <a:defRPr sz="3200">
                <a:solidFill>
                  <a:schemeClr val="tx1">
                    <a:lumMod val="75000"/>
                    <a:lumOff val="25000"/>
                  </a:schemeClr>
                </a:solidFill>
              </a:defRPr>
            </a:lvl1pPr>
            <a:lvl2pPr marL="1066773" indent="-457189">
              <a:buClr>
                <a:schemeClr val="tx2"/>
              </a:buClr>
              <a:buFont typeface="Wingdings" panose="05000000000000000000" pitchFamily="2" charset="2"/>
              <a:buChar char="§"/>
              <a:defRPr sz="2667">
                <a:solidFill>
                  <a:schemeClr val="tx1">
                    <a:lumMod val="75000"/>
                    <a:lumOff val="25000"/>
                  </a:schemeClr>
                </a:solidFill>
              </a:defRPr>
            </a:lvl2pPr>
            <a:lvl3pPr marL="1676358" indent="-457189">
              <a:buClr>
                <a:schemeClr val="tx2"/>
              </a:buClr>
              <a:buFont typeface="Source Sans Pro Light" panose="020B0403030403020204" pitchFamily="34" charset="0"/>
              <a:buChar char="–"/>
              <a:defRPr sz="2400">
                <a:solidFill>
                  <a:schemeClr val="tx1">
                    <a:lumMod val="75000"/>
                    <a:lumOff val="25000"/>
                  </a:schemeClr>
                </a:solidFill>
              </a:defRPr>
            </a:lvl3pPr>
            <a:lvl4pPr>
              <a:buClr>
                <a:schemeClr val="tx2"/>
              </a:buClr>
              <a:defRPr>
                <a:solidFill>
                  <a:schemeClr val="tx1">
                    <a:lumMod val="75000"/>
                    <a:lumOff val="25000"/>
                  </a:schemeClr>
                </a:solidFill>
              </a:defRPr>
            </a:lvl4pPr>
            <a:lvl5pPr>
              <a:buClr>
                <a:schemeClr val="tx2"/>
              </a:buCl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p:txBody>
      </p:sp>
      <p:sp>
        <p:nvSpPr>
          <p:cNvPr id="4" name="Title 3"/>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1094142439"/>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preserve="1" userDrawn="1">
  <p:cSld name="Headline and left-top content (with logo)">
    <p:spTree>
      <p:nvGrpSpPr>
        <p:cNvPr id="1" name=""/>
        <p:cNvGrpSpPr/>
        <p:nvPr/>
      </p:nvGrpSpPr>
      <p:grpSpPr>
        <a:xfrm>
          <a:off x="0" y="0"/>
          <a:ext cx="0" cy="0"/>
          <a:chOff x="0" y="0"/>
          <a:chExt cx="0" cy="0"/>
        </a:xfrm>
      </p:grpSpPr>
      <p:pic>
        <p:nvPicPr>
          <p:cNvPr id="2" name="Picture 3" descr="A picture containing vector graphics&#10;&#10;Description automatically generated">
            <a:extLst>
              <a:ext uri="{FF2B5EF4-FFF2-40B4-BE49-F238E27FC236}">
                <a16:creationId xmlns:a16="http://schemas.microsoft.com/office/drawing/2014/main" id="{EF570D98-652E-A396-9CF8-4D45D36161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36818" y="6182785"/>
            <a:ext cx="1058333" cy="45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09600" y="1685367"/>
            <a:ext cx="10972800" cy="3908611"/>
          </a:xfrm>
        </p:spPr>
        <p:txBody>
          <a:bodyPr anchor="t"/>
          <a:lstStyle>
            <a:lvl1pPr algn="l">
              <a:buClr>
                <a:schemeClr val="tx2"/>
              </a:buClr>
              <a:defRPr sz="3200">
                <a:solidFill>
                  <a:schemeClr val="tx1">
                    <a:lumMod val="75000"/>
                    <a:lumOff val="25000"/>
                  </a:schemeClr>
                </a:solidFill>
              </a:defRPr>
            </a:lvl1pPr>
            <a:lvl2pPr>
              <a:buClr>
                <a:schemeClr val="tx2"/>
              </a:buClr>
              <a:defRPr sz="2667">
                <a:solidFill>
                  <a:schemeClr val="tx1">
                    <a:lumMod val="75000"/>
                    <a:lumOff val="25000"/>
                  </a:schemeClr>
                </a:solidFill>
              </a:defRPr>
            </a:lvl2pPr>
            <a:lvl3pPr>
              <a:buClr>
                <a:schemeClr val="tx2"/>
              </a:buClr>
              <a:defRPr sz="2667">
                <a:solidFill>
                  <a:schemeClr val="tx1">
                    <a:lumMod val="75000"/>
                    <a:lumOff val="25000"/>
                  </a:schemeClr>
                </a:solidFill>
              </a:defRPr>
            </a:lvl3pPr>
            <a:lvl4pPr>
              <a:buClr>
                <a:schemeClr val="tx2"/>
              </a:buClr>
              <a:defRPr>
                <a:solidFill>
                  <a:schemeClr val="tx1">
                    <a:lumMod val="75000"/>
                    <a:lumOff val="25000"/>
                  </a:schemeClr>
                </a:solidFill>
              </a:defRPr>
            </a:lvl4pPr>
            <a:lvl5pPr>
              <a:buClr>
                <a:schemeClr val="tx2"/>
              </a:buClr>
              <a:defRPr>
                <a:solidFill>
                  <a:schemeClr val="tx1">
                    <a:lumMod val="75000"/>
                    <a:lumOff val="25000"/>
                  </a:schemeClr>
                </a:solidFill>
              </a:defRPr>
            </a:lvl5pPr>
          </a:lstStyle>
          <a:p>
            <a:pPr lvl="0"/>
            <a:r>
              <a:rPr lang="en-US"/>
              <a:t>Click to edit Master text styles</a:t>
            </a:r>
          </a:p>
        </p:txBody>
      </p:sp>
      <p:sp>
        <p:nvSpPr>
          <p:cNvPr id="4" name="Title 3"/>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790063409"/>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preserve="1" userDrawn="1">
  <p:cSld name="Headline and Centre-Middle Content (with logo)">
    <p:spTree>
      <p:nvGrpSpPr>
        <p:cNvPr id="1" name=""/>
        <p:cNvGrpSpPr/>
        <p:nvPr/>
      </p:nvGrpSpPr>
      <p:grpSpPr>
        <a:xfrm>
          <a:off x="0" y="0"/>
          <a:ext cx="0" cy="0"/>
          <a:chOff x="0" y="0"/>
          <a:chExt cx="0" cy="0"/>
        </a:xfrm>
      </p:grpSpPr>
      <p:pic>
        <p:nvPicPr>
          <p:cNvPr id="2" name="Picture 3" descr="A picture containing vector graphics&#10;&#10;Description automatically generated">
            <a:extLst>
              <a:ext uri="{FF2B5EF4-FFF2-40B4-BE49-F238E27FC236}">
                <a16:creationId xmlns:a16="http://schemas.microsoft.com/office/drawing/2014/main" id="{3CED3734-4ABB-057B-E37F-44FA0754186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36818" y="6182785"/>
            <a:ext cx="1058333" cy="45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09600" y="1685367"/>
            <a:ext cx="10972800" cy="3908611"/>
          </a:xfrm>
        </p:spPr>
        <p:txBody>
          <a:bodyPr/>
          <a:lstStyle>
            <a:lvl1pPr>
              <a:buClr>
                <a:schemeClr val="tx2"/>
              </a:buClr>
              <a:defRPr sz="3200">
                <a:solidFill>
                  <a:schemeClr val="tx1">
                    <a:lumMod val="75000"/>
                    <a:lumOff val="25000"/>
                  </a:schemeClr>
                </a:solidFill>
              </a:defRPr>
            </a:lvl1pPr>
            <a:lvl2pPr>
              <a:buClr>
                <a:schemeClr val="tx2"/>
              </a:buClr>
              <a:defRPr sz="2667">
                <a:solidFill>
                  <a:schemeClr val="tx1">
                    <a:lumMod val="75000"/>
                    <a:lumOff val="25000"/>
                  </a:schemeClr>
                </a:solidFill>
              </a:defRPr>
            </a:lvl2pPr>
            <a:lvl3pPr>
              <a:buClr>
                <a:schemeClr val="tx2"/>
              </a:buClr>
              <a:defRPr sz="2667">
                <a:solidFill>
                  <a:schemeClr val="tx1">
                    <a:lumMod val="75000"/>
                    <a:lumOff val="25000"/>
                  </a:schemeClr>
                </a:solidFill>
              </a:defRPr>
            </a:lvl3pPr>
            <a:lvl4pPr>
              <a:buClr>
                <a:schemeClr val="tx2"/>
              </a:buClr>
              <a:defRPr>
                <a:solidFill>
                  <a:schemeClr val="tx1">
                    <a:lumMod val="75000"/>
                    <a:lumOff val="25000"/>
                  </a:schemeClr>
                </a:solidFill>
              </a:defRPr>
            </a:lvl4pPr>
            <a:lvl5pPr>
              <a:buClr>
                <a:schemeClr val="tx2"/>
              </a:buClr>
              <a:defRPr>
                <a:solidFill>
                  <a:schemeClr val="tx1">
                    <a:lumMod val="75000"/>
                    <a:lumOff val="25000"/>
                  </a:schemeClr>
                </a:solidFill>
              </a:defRPr>
            </a:lvl5pPr>
          </a:lstStyle>
          <a:p>
            <a:pPr lvl="0"/>
            <a:r>
              <a:rPr lang="en-US"/>
              <a:t>Click to edit Master text styles</a:t>
            </a:r>
          </a:p>
        </p:txBody>
      </p:sp>
      <p:sp>
        <p:nvSpPr>
          <p:cNvPr id="4" name="Title 3"/>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3503600437"/>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preserve="1" userDrawn="1">
  <p:cSld name="Centre-Middle, No Headline (with logo)">
    <p:spTree>
      <p:nvGrpSpPr>
        <p:cNvPr id="1" name=""/>
        <p:cNvGrpSpPr/>
        <p:nvPr/>
      </p:nvGrpSpPr>
      <p:grpSpPr>
        <a:xfrm>
          <a:off x="0" y="0"/>
          <a:ext cx="0" cy="0"/>
          <a:chOff x="0" y="0"/>
          <a:chExt cx="0" cy="0"/>
        </a:xfrm>
      </p:grpSpPr>
      <p:pic>
        <p:nvPicPr>
          <p:cNvPr id="2" name="Picture 3" descr="A picture containing vector graphics&#10;&#10;Description automatically generated">
            <a:extLst>
              <a:ext uri="{FF2B5EF4-FFF2-40B4-BE49-F238E27FC236}">
                <a16:creationId xmlns:a16="http://schemas.microsoft.com/office/drawing/2014/main" id="{1F32D38C-B93E-A412-3479-B17428C8898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36818" y="6182785"/>
            <a:ext cx="1058333" cy="45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609600" y="798492"/>
            <a:ext cx="10972800" cy="5280337"/>
          </a:xfrm>
        </p:spPr>
        <p:txBody>
          <a:bodyPr/>
          <a:lstStyle>
            <a:lvl1pPr>
              <a:buClr>
                <a:schemeClr val="tx2"/>
              </a:buClr>
              <a:defRPr sz="3200">
                <a:solidFill>
                  <a:schemeClr val="tx1">
                    <a:lumMod val="75000"/>
                    <a:lumOff val="25000"/>
                  </a:schemeClr>
                </a:solidFill>
              </a:defRPr>
            </a:lvl1pPr>
            <a:lvl2pPr>
              <a:buClr>
                <a:schemeClr val="tx2"/>
              </a:buClr>
              <a:defRPr sz="2667">
                <a:solidFill>
                  <a:schemeClr val="tx1">
                    <a:lumMod val="75000"/>
                    <a:lumOff val="25000"/>
                  </a:schemeClr>
                </a:solidFill>
              </a:defRPr>
            </a:lvl2pPr>
            <a:lvl3pPr>
              <a:buClr>
                <a:schemeClr val="tx2"/>
              </a:buClr>
              <a:defRPr sz="2667">
                <a:solidFill>
                  <a:schemeClr val="tx1">
                    <a:lumMod val="75000"/>
                    <a:lumOff val="25000"/>
                  </a:schemeClr>
                </a:solidFill>
              </a:defRPr>
            </a:lvl3pPr>
            <a:lvl4pPr>
              <a:buClr>
                <a:schemeClr val="tx2"/>
              </a:buClr>
              <a:defRPr>
                <a:solidFill>
                  <a:schemeClr val="tx1">
                    <a:lumMod val="75000"/>
                    <a:lumOff val="25000"/>
                  </a:schemeClr>
                </a:solidFill>
              </a:defRPr>
            </a:lvl4pPr>
            <a:lvl5pPr>
              <a:buClr>
                <a:schemeClr val="tx2"/>
              </a:buClr>
              <a:defRPr>
                <a:solidFill>
                  <a:schemeClr val="tx1">
                    <a:lumMod val="75000"/>
                    <a:lumOff val="25000"/>
                  </a:schemeClr>
                </a:solidFill>
              </a:defRPr>
            </a:lvl5pPr>
          </a:lstStyle>
          <a:p>
            <a:pPr lvl="0"/>
            <a:r>
              <a:rPr lang="en-US"/>
              <a:t>Click to edit Master text styles</a:t>
            </a:r>
          </a:p>
        </p:txBody>
      </p:sp>
    </p:spTree>
    <p:extLst>
      <p:ext uri="{BB962C8B-B14F-4D97-AF65-F5344CB8AC3E}">
        <p14:creationId xmlns:p14="http://schemas.microsoft.com/office/powerpoint/2010/main" val="3643423532"/>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userDrawn="1">
  <p:cSld name="Two-column, Headline (with logo)">
    <p:spTree>
      <p:nvGrpSpPr>
        <p:cNvPr id="1" name=""/>
        <p:cNvGrpSpPr/>
        <p:nvPr/>
      </p:nvGrpSpPr>
      <p:grpSpPr>
        <a:xfrm>
          <a:off x="0" y="0"/>
          <a:ext cx="0" cy="0"/>
          <a:chOff x="0" y="0"/>
          <a:chExt cx="0" cy="0"/>
        </a:xfrm>
      </p:grpSpPr>
      <p:pic>
        <p:nvPicPr>
          <p:cNvPr id="3" name="Picture 3" descr="A picture containing vector graphics&#10;&#10;Description automatically generated">
            <a:extLst>
              <a:ext uri="{FF2B5EF4-FFF2-40B4-BE49-F238E27FC236}">
                <a16:creationId xmlns:a16="http://schemas.microsoft.com/office/drawing/2014/main" id="{074DDBFB-2134-1DC7-E23F-FBCCE8D1857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36818" y="6182785"/>
            <a:ext cx="1058333" cy="45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5" name="Content Placeholder 2"/>
          <p:cNvSpPr>
            <a:spLocks noGrp="1"/>
          </p:cNvSpPr>
          <p:nvPr>
            <p:ph idx="1"/>
          </p:nvPr>
        </p:nvSpPr>
        <p:spPr>
          <a:xfrm>
            <a:off x="609601" y="1685367"/>
            <a:ext cx="5014175" cy="3908611"/>
          </a:xfrm>
        </p:spPr>
        <p:txBody>
          <a:bodyPr anchor="t"/>
          <a:lstStyle>
            <a:lvl1pPr marL="0" indent="0" algn="l">
              <a:buClr>
                <a:schemeClr val="tx2"/>
              </a:buClr>
              <a:buFont typeface="Arial" panose="020B0604020202020204" pitchFamily="34" charset="0"/>
              <a:buNone/>
              <a:defRPr sz="3200">
                <a:solidFill>
                  <a:schemeClr val="tx1">
                    <a:lumMod val="75000"/>
                    <a:lumOff val="25000"/>
                  </a:schemeClr>
                </a:solidFill>
              </a:defRPr>
            </a:lvl1pPr>
            <a:lvl2pPr>
              <a:buClr>
                <a:schemeClr val="tx2"/>
              </a:buClr>
              <a:defRPr sz="2667">
                <a:solidFill>
                  <a:schemeClr val="tx1">
                    <a:lumMod val="75000"/>
                    <a:lumOff val="25000"/>
                  </a:schemeClr>
                </a:solidFill>
              </a:defRPr>
            </a:lvl2pPr>
            <a:lvl3pPr>
              <a:buClr>
                <a:schemeClr val="tx2"/>
              </a:buClr>
              <a:defRPr sz="2667">
                <a:solidFill>
                  <a:schemeClr val="tx1">
                    <a:lumMod val="75000"/>
                    <a:lumOff val="25000"/>
                  </a:schemeClr>
                </a:solidFill>
              </a:defRPr>
            </a:lvl3pPr>
            <a:lvl4pPr>
              <a:buClr>
                <a:schemeClr val="tx2"/>
              </a:buClr>
              <a:defRPr>
                <a:solidFill>
                  <a:schemeClr val="tx1">
                    <a:lumMod val="75000"/>
                    <a:lumOff val="25000"/>
                  </a:schemeClr>
                </a:solidFill>
              </a:defRPr>
            </a:lvl4pPr>
            <a:lvl5pPr>
              <a:buClr>
                <a:schemeClr val="tx2"/>
              </a:buClr>
              <a:defRPr>
                <a:solidFill>
                  <a:schemeClr val="tx1">
                    <a:lumMod val="75000"/>
                    <a:lumOff val="25000"/>
                  </a:schemeClr>
                </a:solidFill>
              </a:defRPr>
            </a:lvl5pPr>
          </a:lstStyle>
          <a:p>
            <a:pPr lvl="0"/>
            <a:endParaRPr lang="en-US" dirty="0"/>
          </a:p>
        </p:txBody>
      </p:sp>
      <p:sp>
        <p:nvSpPr>
          <p:cNvPr id="6" name="Content Placeholder 2"/>
          <p:cNvSpPr>
            <a:spLocks noGrp="1"/>
          </p:cNvSpPr>
          <p:nvPr>
            <p:ph idx="10"/>
          </p:nvPr>
        </p:nvSpPr>
        <p:spPr>
          <a:xfrm>
            <a:off x="6568226" y="1685367"/>
            <a:ext cx="5014175" cy="3908611"/>
          </a:xfrm>
        </p:spPr>
        <p:txBody>
          <a:bodyPr anchor="t"/>
          <a:lstStyle>
            <a:lvl1pPr marL="0" indent="0" algn="l">
              <a:buClr>
                <a:schemeClr val="tx2"/>
              </a:buClr>
              <a:buFont typeface="Arial" panose="020B0604020202020204" pitchFamily="34" charset="0"/>
              <a:buNone/>
              <a:defRPr sz="3200">
                <a:solidFill>
                  <a:schemeClr val="tx1">
                    <a:lumMod val="75000"/>
                    <a:lumOff val="25000"/>
                  </a:schemeClr>
                </a:solidFill>
              </a:defRPr>
            </a:lvl1pPr>
            <a:lvl2pPr>
              <a:buClr>
                <a:schemeClr val="tx2"/>
              </a:buClr>
              <a:defRPr sz="2667">
                <a:solidFill>
                  <a:schemeClr val="tx1">
                    <a:lumMod val="75000"/>
                    <a:lumOff val="25000"/>
                  </a:schemeClr>
                </a:solidFill>
              </a:defRPr>
            </a:lvl2pPr>
            <a:lvl3pPr>
              <a:buClr>
                <a:schemeClr val="tx2"/>
              </a:buClr>
              <a:defRPr sz="2667">
                <a:solidFill>
                  <a:schemeClr val="tx1">
                    <a:lumMod val="75000"/>
                    <a:lumOff val="25000"/>
                  </a:schemeClr>
                </a:solidFill>
              </a:defRPr>
            </a:lvl3pPr>
            <a:lvl4pPr>
              <a:buClr>
                <a:schemeClr val="tx2"/>
              </a:buClr>
              <a:defRPr>
                <a:solidFill>
                  <a:schemeClr val="tx1">
                    <a:lumMod val="75000"/>
                    <a:lumOff val="25000"/>
                  </a:schemeClr>
                </a:solidFill>
              </a:defRPr>
            </a:lvl4pPr>
            <a:lvl5pPr>
              <a:buClr>
                <a:schemeClr val="tx2"/>
              </a:buClr>
              <a:defRPr>
                <a:solidFill>
                  <a:schemeClr val="tx1">
                    <a:lumMod val="75000"/>
                    <a:lumOff val="25000"/>
                  </a:schemeClr>
                </a:solidFill>
              </a:defRPr>
            </a:lvl5pPr>
          </a:lstStyle>
          <a:p>
            <a:pPr lvl="0"/>
            <a:endParaRPr lang="en-US" dirty="0"/>
          </a:p>
        </p:txBody>
      </p:sp>
    </p:spTree>
    <p:extLst>
      <p:ext uri="{BB962C8B-B14F-4D97-AF65-F5344CB8AC3E}">
        <p14:creationId xmlns:p14="http://schemas.microsoft.com/office/powerpoint/2010/main" val="2162070600"/>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pic>
        <p:nvPicPr>
          <p:cNvPr id="2" name="Picture 3" descr="A picture containing vector graphics&#10;&#10;Description automatically generated">
            <a:extLst>
              <a:ext uri="{FF2B5EF4-FFF2-40B4-BE49-F238E27FC236}">
                <a16:creationId xmlns:a16="http://schemas.microsoft.com/office/drawing/2014/main" id="{DB3C7B6E-29AC-9001-462E-13952420627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36818" y="6182785"/>
            <a:ext cx="1058333" cy="45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7456637"/>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preserve="1" userDrawn="1">
  <p:cSld name="4_Diapositiva de título">
    <p:spTree>
      <p:nvGrpSpPr>
        <p:cNvPr id="1" name=""/>
        <p:cNvGrpSpPr/>
        <p:nvPr/>
      </p:nvGrpSpPr>
      <p:grpSpPr>
        <a:xfrm>
          <a:off x="0" y="0"/>
          <a:ext cx="0" cy="0"/>
          <a:chOff x="0" y="0"/>
          <a:chExt cx="0" cy="0"/>
        </a:xfrm>
      </p:grpSpPr>
      <p:pic>
        <p:nvPicPr>
          <p:cNvPr id="2" name="Picture 2" descr="Logo&#10;&#10;Description automatically generated">
            <a:extLst>
              <a:ext uri="{FF2B5EF4-FFF2-40B4-BE49-F238E27FC236}">
                <a16:creationId xmlns:a16="http://schemas.microsoft.com/office/drawing/2014/main" id="{F574C7C0-F8A5-7FB8-9B35-49FF6971BE5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036051" y="1416051"/>
            <a:ext cx="3098800" cy="3100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ctrTitle"/>
          </p:nvPr>
        </p:nvSpPr>
        <p:spPr>
          <a:xfrm>
            <a:off x="1072974" y="1504951"/>
            <a:ext cx="7722460" cy="1924051"/>
          </a:xfrm>
          <a:prstGeom prst="rect">
            <a:avLst/>
          </a:prstGeom>
        </p:spPr>
        <p:txBody>
          <a:bodyPr anchor="b">
            <a:normAutofit/>
          </a:bodyPr>
          <a:lstStyle>
            <a:lvl1pPr algn="l">
              <a:defRPr sz="4800" spc="-100" baseline="0">
                <a:solidFill>
                  <a:srgbClr val="324158"/>
                </a:solidFill>
                <a:latin typeface="Poppins SemiBold" panose="02000000000000000000" pitchFamily="2" charset="0"/>
                <a:cs typeface="Poppins SemiBold" panose="02000000000000000000" pitchFamily="2" charset="0"/>
              </a:defRPr>
            </a:lvl1pPr>
          </a:lstStyle>
          <a:p>
            <a:r>
              <a:rPr lang="en-US"/>
              <a:t>Click to edit Master title style</a:t>
            </a:r>
          </a:p>
        </p:txBody>
      </p:sp>
      <p:sp>
        <p:nvSpPr>
          <p:cNvPr id="16" name="Subtitle 2"/>
          <p:cNvSpPr>
            <a:spLocks noGrp="1"/>
          </p:cNvSpPr>
          <p:nvPr>
            <p:ph type="subTitle" idx="1"/>
          </p:nvPr>
        </p:nvSpPr>
        <p:spPr>
          <a:xfrm>
            <a:off x="262465" y="5727524"/>
            <a:ext cx="11667071" cy="758283"/>
          </a:xfrm>
          <a:prstGeom prst="rect">
            <a:avLst/>
          </a:prstGeom>
        </p:spPr>
        <p:txBody>
          <a:bodyPr anchor="t">
            <a:noAutofit/>
          </a:bodyPr>
          <a:lstStyle>
            <a:lvl1pPr marL="0" indent="0" algn="r">
              <a:buNone/>
              <a:defRPr sz="1867" b="0" cap="none" spc="0" baseline="0">
                <a:solidFill>
                  <a:srgbClr val="324158"/>
                </a:solidFill>
                <a:latin typeface="Poppins" panose="00000500000000000000" pitchFamily="2" charset="0"/>
                <a:cs typeface="Poppins" panose="00000500000000000000" pitchFamily="2" charset="0"/>
              </a:defRPr>
            </a:lvl1pPr>
            <a:lvl2pPr marL="457189" indent="0" algn="ctr">
              <a:buNone/>
              <a:defRPr sz="2200"/>
            </a:lvl2pPr>
            <a:lvl3pPr marL="914377" indent="0" algn="ctr">
              <a:buNone/>
              <a:defRPr sz="22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endParaRPr lang="es-ES"/>
          </a:p>
        </p:txBody>
      </p:sp>
      <p:sp>
        <p:nvSpPr>
          <p:cNvPr id="19" name="Text Placeholder 2"/>
          <p:cNvSpPr>
            <a:spLocks noGrp="1"/>
          </p:cNvSpPr>
          <p:nvPr>
            <p:ph type="body" sz="quarter" idx="11"/>
          </p:nvPr>
        </p:nvSpPr>
        <p:spPr>
          <a:xfrm>
            <a:off x="1072974" y="3626721"/>
            <a:ext cx="7722460" cy="507673"/>
          </a:xfrm>
          <a:prstGeom prst="rect">
            <a:avLst/>
          </a:prstGeom>
        </p:spPr>
        <p:txBody>
          <a:bodyPr/>
          <a:lstStyle>
            <a:lvl1pPr marL="0" indent="0" algn="l" defTabSz="914377" rtl="0" eaLnBrk="1" latinLnBrk="0" hangingPunct="1">
              <a:lnSpc>
                <a:spcPct val="90000"/>
              </a:lnSpc>
              <a:spcBef>
                <a:spcPts val="1200"/>
              </a:spcBef>
              <a:buClr>
                <a:srgbClr val="1E4395"/>
              </a:buClr>
              <a:buFont typeface="Wingdings 2" pitchFamily="18" charset="2"/>
              <a:buNone/>
              <a:defRPr lang="en-US" sz="3200" b="0" kern="1200" cap="none" spc="0" baseline="0" dirty="0" smtClean="0">
                <a:solidFill>
                  <a:srgbClr val="324158"/>
                </a:solidFill>
                <a:latin typeface="Poppins" panose="00000500000000000000" pitchFamily="2" charset="0"/>
                <a:ea typeface="+mn-ea"/>
                <a:cs typeface="Poppins" panose="00000500000000000000" pitchFamily="2" charset="0"/>
              </a:defRPr>
            </a:lvl1pPr>
            <a:lvl2pPr marL="502907" indent="0">
              <a:buNone/>
              <a:defRPr/>
            </a:lvl2pPr>
            <a:lvl5pPr marL="1874473" indent="0">
              <a:buNone/>
              <a:defRPr/>
            </a:lvl5pPr>
          </a:lstStyle>
          <a:p>
            <a:pPr lvl="0"/>
            <a:r>
              <a:rPr lang="en-US"/>
              <a:t>Click to edit Master text styles</a:t>
            </a:r>
          </a:p>
        </p:txBody>
      </p:sp>
      <p:sp>
        <p:nvSpPr>
          <p:cNvPr id="9" name="Text Placeholder 2"/>
          <p:cNvSpPr>
            <a:spLocks noGrp="1"/>
          </p:cNvSpPr>
          <p:nvPr>
            <p:ph type="body" sz="quarter" idx="12"/>
          </p:nvPr>
        </p:nvSpPr>
        <p:spPr>
          <a:xfrm>
            <a:off x="1072974" y="4187285"/>
            <a:ext cx="7722460" cy="507673"/>
          </a:xfrm>
          <a:prstGeom prst="rect">
            <a:avLst/>
          </a:prstGeom>
        </p:spPr>
        <p:txBody>
          <a:bodyPr/>
          <a:lstStyle>
            <a:lvl1pPr marL="0" indent="0" algn="l" defTabSz="914377" rtl="0" eaLnBrk="1" latinLnBrk="0" hangingPunct="1">
              <a:lnSpc>
                <a:spcPct val="90000"/>
              </a:lnSpc>
              <a:spcBef>
                <a:spcPts val="1200"/>
              </a:spcBef>
              <a:buClr>
                <a:srgbClr val="1E4395"/>
              </a:buClr>
              <a:buFont typeface="Wingdings 2" pitchFamily="18" charset="2"/>
              <a:buNone/>
              <a:defRPr lang="en-US" sz="2400" b="0" kern="1200" cap="none" spc="0" baseline="0" dirty="0" smtClean="0">
                <a:solidFill>
                  <a:srgbClr val="324158"/>
                </a:solidFill>
                <a:latin typeface="Poppins ExtraLight" panose="00000300000000000000" pitchFamily="2" charset="0"/>
                <a:ea typeface="+mn-ea"/>
                <a:cs typeface="Poppins ExtraLight" panose="00000300000000000000" pitchFamily="2" charset="0"/>
              </a:defRPr>
            </a:lvl1pPr>
            <a:lvl2pPr marL="502907" indent="0">
              <a:buNone/>
              <a:defRPr/>
            </a:lvl2pPr>
            <a:lvl5pPr marL="1874473" indent="0">
              <a:buNone/>
              <a:defRPr/>
            </a:lvl5pPr>
          </a:lstStyle>
          <a:p>
            <a:pPr lvl="0"/>
            <a:r>
              <a:rPr lang="en-US"/>
              <a:t>Click to edit Master text styles</a:t>
            </a:r>
          </a:p>
        </p:txBody>
      </p:sp>
    </p:spTree>
    <p:extLst>
      <p:ext uri="{BB962C8B-B14F-4D97-AF65-F5344CB8AC3E}">
        <p14:creationId xmlns:p14="http://schemas.microsoft.com/office/powerpoint/2010/main" val="434365947"/>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Rectángulo 20">
            <a:extLst>
              <a:ext uri="{FF2B5EF4-FFF2-40B4-BE49-F238E27FC236}">
                <a16:creationId xmlns:a16="http://schemas.microsoft.com/office/drawing/2014/main" id="{3A49A951-16FA-A46F-4FC9-1797D8A9C59D}"/>
              </a:ext>
            </a:extLst>
          </p:cNvPr>
          <p:cNvSpPr/>
          <p:nvPr userDrawn="1"/>
        </p:nvSpPr>
        <p:spPr>
          <a:xfrm>
            <a:off x="-10584" y="-69851"/>
            <a:ext cx="12261851" cy="865717"/>
          </a:xfrm>
          <a:prstGeom prst="rect">
            <a:avLst/>
          </a:prstGeom>
          <a:gradFill>
            <a:gsLst>
              <a:gs pos="22000">
                <a:srgbClr val="2B6CA3"/>
              </a:gs>
              <a:gs pos="87000">
                <a:srgbClr val="00A0D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70">
              <a:defRPr/>
            </a:pPr>
            <a:endParaRPr lang="en-GB" sz="1143">
              <a:solidFill>
                <a:srgbClr val="FFFFFF"/>
              </a:solidFill>
              <a:latin typeface="Poppins" panose="00000500000000000000" pitchFamily="2" charset="0"/>
            </a:endParaRPr>
          </a:p>
        </p:txBody>
      </p:sp>
      <p:pic>
        <p:nvPicPr>
          <p:cNvPr id="3" name="Picture 2">
            <a:extLst>
              <a:ext uri="{FF2B5EF4-FFF2-40B4-BE49-F238E27FC236}">
                <a16:creationId xmlns:a16="http://schemas.microsoft.com/office/drawing/2014/main" id="{F88C3ECC-0B27-CFD7-09D0-1C0E1292FF0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468100" y="23284"/>
            <a:ext cx="694267" cy="74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noGrp="1"/>
          </p:cNvSpPr>
          <p:nvPr>
            <p:ph idx="1"/>
          </p:nvPr>
        </p:nvSpPr>
        <p:spPr>
          <a:xfrm>
            <a:off x="129640" y="1073889"/>
            <a:ext cx="11938299" cy="5130063"/>
          </a:xfrm>
          <a:prstGeom prst="rect">
            <a:avLst/>
          </a:prstGeom>
        </p:spPr>
        <p:txBody>
          <a:bodyPr>
            <a:normAutofit/>
          </a:bodyPr>
          <a:lstStyle>
            <a:lvl1pPr marL="342891" indent="-342891">
              <a:buClr>
                <a:srgbClr val="00A0D2"/>
              </a:buClr>
              <a:buFont typeface="Wingdings" panose="05000000000000000000" pitchFamily="2" charset="2"/>
              <a:buChar char="§"/>
              <a:defRPr sz="2667">
                <a:latin typeface="Poppins" panose="00000500000000000000" pitchFamily="2" charset="0"/>
                <a:cs typeface="Poppins" panose="00000500000000000000" pitchFamily="2" charset="0"/>
              </a:defRPr>
            </a:lvl1pPr>
            <a:lvl2pPr marL="685783" indent="-182875">
              <a:buClr>
                <a:srgbClr val="00A0D2"/>
              </a:buClr>
              <a:buFont typeface="Wingdings" panose="05000000000000000000" pitchFamily="2" charset="2"/>
              <a:buChar char="§"/>
              <a:defRPr sz="2400">
                <a:latin typeface="Poppins" panose="00000500000000000000" pitchFamily="2" charset="0"/>
                <a:cs typeface="Poppins" panose="00000500000000000000" pitchFamily="2" charset="0"/>
              </a:defRPr>
            </a:lvl2pPr>
            <a:lvl3pPr marL="1142971" indent="-182875">
              <a:buClr>
                <a:srgbClr val="00A0D2"/>
              </a:buClr>
              <a:buFont typeface="Wingdings" panose="05000000000000000000" pitchFamily="2" charset="2"/>
              <a:buChar char="§"/>
              <a:defRPr sz="2133">
                <a:latin typeface="Poppins" panose="00000500000000000000" pitchFamily="2" charset="0"/>
                <a:cs typeface="Poppins" panose="00000500000000000000" pitchFamily="2" charset="0"/>
              </a:defRPr>
            </a:lvl3pPr>
            <a:lvl4pPr marL="1600160" indent="-182875">
              <a:buClr>
                <a:srgbClr val="00A0D2"/>
              </a:buClr>
              <a:buFont typeface="Wingdings" panose="05000000000000000000" pitchFamily="2" charset="2"/>
              <a:buChar char="§"/>
              <a:defRPr sz="1867">
                <a:latin typeface="Poppins" panose="00000500000000000000" pitchFamily="2" charset="0"/>
                <a:cs typeface="Poppins" panose="00000500000000000000" pitchFamily="2" charset="0"/>
              </a:defRPr>
            </a:lvl4pPr>
            <a:lvl5pPr marL="2057349" indent="-182875">
              <a:buClr>
                <a:srgbClr val="00A0D2"/>
              </a:buClr>
              <a:buFont typeface="Wingdings" panose="05000000000000000000" pitchFamily="2" charset="2"/>
              <a:buChar char="§"/>
              <a:defRPr sz="1600">
                <a:latin typeface="Poppins" panose="00000500000000000000" pitchFamily="2" charset="0"/>
                <a:cs typeface="Poppins"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ítulo 6"/>
          <p:cNvSpPr>
            <a:spLocks noGrp="1"/>
          </p:cNvSpPr>
          <p:nvPr>
            <p:ph type="title"/>
          </p:nvPr>
        </p:nvSpPr>
        <p:spPr>
          <a:xfrm>
            <a:off x="9912" y="10895"/>
            <a:ext cx="11439187" cy="743524"/>
          </a:xfrm>
          <a:prstGeom prst="rect">
            <a:avLst/>
          </a:prstGeom>
        </p:spPr>
        <p:txBody>
          <a:bodyPr tIns="72000" bIns="0" anchor="ctr"/>
          <a:lstStyle>
            <a:lvl1pPr>
              <a:lnSpc>
                <a:spcPct val="100000"/>
              </a:lnSpc>
              <a:defRPr sz="3733">
                <a:solidFill>
                  <a:schemeClr val="bg1"/>
                </a:solidFill>
                <a:latin typeface="Poppins SemiBold" panose="02000000000000000000" pitchFamily="2" charset="0"/>
                <a:cs typeface="Poppins SemiBold" panose="02000000000000000000" pitchFamily="2" charset="0"/>
              </a:defRPr>
            </a:lvl1pPr>
          </a:lstStyle>
          <a:p>
            <a:r>
              <a:rPr lang="en-US"/>
              <a:t>Click to edit Master title style</a:t>
            </a:r>
            <a:endParaRPr lang="en-GB"/>
          </a:p>
        </p:txBody>
      </p:sp>
      <p:sp>
        <p:nvSpPr>
          <p:cNvPr id="4" name="Slide Number Placeholder 5">
            <a:extLst>
              <a:ext uri="{FF2B5EF4-FFF2-40B4-BE49-F238E27FC236}">
                <a16:creationId xmlns:a16="http://schemas.microsoft.com/office/drawing/2014/main" id="{A5D4DB05-247E-8190-639E-9F349BC9908A}"/>
              </a:ext>
            </a:extLst>
          </p:cNvPr>
          <p:cNvSpPr>
            <a:spLocks noGrp="1"/>
          </p:cNvSpPr>
          <p:nvPr>
            <p:ph type="sldNum" sz="quarter" idx="10"/>
          </p:nvPr>
        </p:nvSpPr>
        <p:spPr>
          <a:xfrm>
            <a:off x="10632018" y="6570134"/>
            <a:ext cx="1530349" cy="277284"/>
          </a:xfrm>
          <a:prstGeom prst="rect">
            <a:avLst/>
          </a:prstGeom>
        </p:spPr>
        <p:txBody>
          <a:bodyPr vert="horz" lIns="91440" tIns="45720" rIns="91440" bIns="45720" rtlCol="0" anchor="ctr"/>
          <a:lstStyle>
            <a:lvl1pPr algn="r">
              <a:defRPr lang="fr-CH" sz="1200" smtClean="0">
                <a:solidFill>
                  <a:srgbClr val="2B6CA3"/>
                </a:solidFill>
              </a:defRPr>
            </a:lvl1pPr>
          </a:lstStyle>
          <a:p>
            <a:pPr>
              <a:defRPr/>
            </a:pPr>
            <a:fld id="{004D92EE-EAB2-4304-8255-5CF2EB571CB0}" type="slidenum">
              <a:rPr/>
              <a:pPr>
                <a:defRPr/>
              </a:pPr>
              <a:t>‹#›</a:t>
            </a:fld>
            <a:endParaRPr/>
          </a:p>
        </p:txBody>
      </p:sp>
      <p:sp>
        <p:nvSpPr>
          <p:cNvPr id="5" name="Date Placeholder 3">
            <a:extLst>
              <a:ext uri="{FF2B5EF4-FFF2-40B4-BE49-F238E27FC236}">
                <a16:creationId xmlns:a16="http://schemas.microsoft.com/office/drawing/2014/main" id="{05DD3B16-2BF7-B12D-E1EE-6DE3ECF0AFA0}"/>
              </a:ext>
            </a:extLst>
          </p:cNvPr>
          <p:cNvSpPr>
            <a:spLocks noGrp="1"/>
          </p:cNvSpPr>
          <p:nvPr>
            <p:ph type="dt" sz="half" idx="11"/>
          </p:nvPr>
        </p:nvSpPr>
        <p:spPr/>
        <p:txBody>
          <a:bodyPr/>
          <a:lstStyle>
            <a:lvl1pPr marL="0" algn="l" defTabSz="609585" rtl="0" eaLnBrk="1" latinLnBrk="0" hangingPunct="1">
              <a:defRPr lang="en-US" sz="933" kern="1200">
                <a:solidFill>
                  <a:srgbClr val="2B6CA3"/>
                </a:solidFill>
                <a:latin typeface="Poppins" panose="00000500000000000000" pitchFamily="2" charset="0"/>
                <a:ea typeface="+mn-ea"/>
                <a:cs typeface="Poppins" panose="00000500000000000000" pitchFamily="2" charset="0"/>
              </a:defRPr>
            </a:lvl1pPr>
          </a:lstStyle>
          <a:p>
            <a:pPr>
              <a:defRPr/>
            </a:pPr>
            <a:r>
              <a:rPr lang="nl-NL"/>
              <a:t>5G-MAG MEDIA ACTION GROUP © 2024</a:t>
            </a:r>
          </a:p>
        </p:txBody>
      </p:sp>
    </p:spTree>
    <p:extLst>
      <p:ext uri="{BB962C8B-B14F-4D97-AF65-F5344CB8AC3E}">
        <p14:creationId xmlns:p14="http://schemas.microsoft.com/office/powerpoint/2010/main" val="19202041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egue Gun Meta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73886311"/>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preserve="1" userDrawn="1">
  <p:cSld name="2_Título y objetos">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1F02649-8D69-4628-DF67-C0186BC88862}"/>
              </a:ext>
            </a:extLst>
          </p:cNvPr>
          <p:cNvSpPr>
            <a:spLocks noGrp="1"/>
          </p:cNvSpPr>
          <p:nvPr>
            <p:ph type="sldNum" sz="quarter" idx="10"/>
          </p:nvPr>
        </p:nvSpPr>
        <p:spPr>
          <a:xfrm>
            <a:off x="10632018" y="6570134"/>
            <a:ext cx="1530349" cy="277284"/>
          </a:xfrm>
          <a:prstGeom prst="rect">
            <a:avLst/>
          </a:prstGeom>
        </p:spPr>
        <p:txBody>
          <a:bodyPr vert="horz" lIns="91440" tIns="45720" rIns="91440" bIns="45720" rtlCol="0" anchor="ctr"/>
          <a:lstStyle>
            <a:lvl1pPr algn="r">
              <a:defRPr lang="fr-CH" sz="1200" smtClean="0">
                <a:solidFill>
                  <a:srgbClr val="2B6CA3"/>
                </a:solidFill>
              </a:defRPr>
            </a:lvl1pPr>
          </a:lstStyle>
          <a:p>
            <a:pPr>
              <a:defRPr/>
            </a:pPr>
            <a:fld id="{57361887-4B56-437F-83E4-F09AAC7CF96D}" type="slidenum">
              <a:rPr/>
              <a:pPr>
                <a:defRPr/>
              </a:pPr>
              <a:t>‹#›</a:t>
            </a:fld>
            <a:endParaRPr/>
          </a:p>
        </p:txBody>
      </p:sp>
      <p:sp>
        <p:nvSpPr>
          <p:cNvPr id="3" name="Date Placeholder 3">
            <a:extLst>
              <a:ext uri="{FF2B5EF4-FFF2-40B4-BE49-F238E27FC236}">
                <a16:creationId xmlns:a16="http://schemas.microsoft.com/office/drawing/2014/main" id="{C5E9F7FB-447A-FE33-39CB-3BE9013C5E10}"/>
              </a:ext>
            </a:extLst>
          </p:cNvPr>
          <p:cNvSpPr>
            <a:spLocks noGrp="1"/>
          </p:cNvSpPr>
          <p:nvPr>
            <p:ph type="dt" sz="half" idx="11"/>
          </p:nvPr>
        </p:nvSpPr>
        <p:spPr/>
        <p:txBody>
          <a:bodyPr/>
          <a:lstStyle>
            <a:lvl1pPr marL="0" algn="l" defTabSz="609585" rtl="0" eaLnBrk="1" latinLnBrk="0" hangingPunct="1">
              <a:defRPr lang="en-US" sz="933" kern="1200">
                <a:solidFill>
                  <a:srgbClr val="2B6CA3"/>
                </a:solidFill>
                <a:latin typeface="Poppins" panose="00000500000000000000" pitchFamily="2" charset="0"/>
                <a:ea typeface="+mn-ea"/>
                <a:cs typeface="Poppins" panose="00000500000000000000" pitchFamily="2" charset="0"/>
              </a:defRPr>
            </a:lvl1pPr>
          </a:lstStyle>
          <a:p>
            <a:pPr>
              <a:defRPr/>
            </a:pPr>
            <a:r>
              <a:rPr lang="nl-NL"/>
              <a:t>5G-MAG MEDIA ACTION GROUP © 2024</a:t>
            </a:r>
          </a:p>
        </p:txBody>
      </p:sp>
    </p:spTree>
    <p:extLst>
      <p:ext uri="{BB962C8B-B14F-4D97-AF65-F5344CB8AC3E}">
        <p14:creationId xmlns:p14="http://schemas.microsoft.com/office/powerpoint/2010/main" val="598125852"/>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2" name="Título 6">
            <a:extLst>
              <a:ext uri="{FF2B5EF4-FFF2-40B4-BE49-F238E27FC236}">
                <a16:creationId xmlns:a16="http://schemas.microsoft.com/office/drawing/2014/main" id="{BB611878-B7A2-A9DE-3E7B-D2BDB655F794}"/>
              </a:ext>
            </a:extLst>
          </p:cNvPr>
          <p:cNvSpPr txBox="1">
            <a:spLocks noChangeAspect="1"/>
          </p:cNvSpPr>
          <p:nvPr userDrawn="1"/>
        </p:nvSpPr>
        <p:spPr>
          <a:xfrm>
            <a:off x="1072974" y="3626720"/>
            <a:ext cx="7722460" cy="625813"/>
          </a:xfrm>
          <a:prstGeom prst="rect">
            <a:avLst/>
          </a:prstGeom>
        </p:spPr>
        <p:txBody>
          <a:bodyPr wrap="none" numCol="2"/>
          <a:lstStyle>
            <a:lvl1pPr algn="ctr" defTabSz="685800" rtl="0" eaLnBrk="1" latinLnBrk="0" hangingPunct="1">
              <a:lnSpc>
                <a:spcPct val="90000"/>
              </a:lnSpc>
              <a:spcBef>
                <a:spcPct val="0"/>
              </a:spcBef>
              <a:buNone/>
              <a:defRPr sz="2800" b="1" kern="1200" spc="-45" baseline="0">
                <a:solidFill>
                  <a:schemeClr val="bg1"/>
                </a:solidFill>
                <a:latin typeface="+mj-lt"/>
                <a:ea typeface="+mj-ea"/>
                <a:cs typeface="+mj-cs"/>
              </a:defRPr>
            </a:lvl1pPr>
          </a:lstStyle>
          <a:p>
            <a:pPr>
              <a:lnSpc>
                <a:spcPct val="100000"/>
              </a:lnSpc>
              <a:spcBef>
                <a:spcPts val="0"/>
              </a:spcBef>
              <a:spcAft>
                <a:spcPts val="0"/>
              </a:spcAft>
              <a:defRPr/>
            </a:pPr>
            <a:r>
              <a:rPr lang="es-ES" sz="1867" b="0">
                <a:solidFill>
                  <a:srgbClr val="324158"/>
                </a:solidFill>
                <a:latin typeface="Poppins" panose="00000500000000000000" pitchFamily="2" charset="0"/>
                <a:cs typeface="Poppins" panose="00000500000000000000" pitchFamily="2" charset="0"/>
              </a:rPr>
              <a:t>Eva Markvoort - </a:t>
            </a:r>
            <a:r>
              <a:rPr lang="es-ES" sz="1867" b="0" err="1">
                <a:solidFill>
                  <a:srgbClr val="324158"/>
                </a:solidFill>
                <a:latin typeface="Poppins" panose="00000500000000000000" pitchFamily="2" charset="0"/>
                <a:cs typeface="Poppins" panose="00000500000000000000" pitchFamily="2" charset="0"/>
              </a:rPr>
              <a:t>Membership</a:t>
            </a:r>
            <a:endParaRPr lang="es-ES" sz="1867" b="0">
              <a:solidFill>
                <a:srgbClr val="324158"/>
              </a:solidFill>
              <a:latin typeface="Poppins" panose="00000500000000000000" pitchFamily="2" charset="0"/>
              <a:cs typeface="Poppins" panose="00000500000000000000" pitchFamily="2" charset="0"/>
            </a:endParaRPr>
          </a:p>
          <a:p>
            <a:pPr>
              <a:lnSpc>
                <a:spcPct val="100000"/>
              </a:lnSpc>
              <a:spcBef>
                <a:spcPts val="0"/>
              </a:spcBef>
              <a:spcAft>
                <a:spcPts val="0"/>
              </a:spcAft>
              <a:defRPr/>
            </a:pPr>
            <a:r>
              <a:rPr lang="es-ES" sz="1600" b="0">
                <a:solidFill>
                  <a:srgbClr val="00A0D2"/>
                </a:solidFill>
                <a:latin typeface="Poppins" panose="00000500000000000000" pitchFamily="2" charset="0"/>
                <a:cs typeface="Poppins" panose="00000500000000000000" pitchFamily="2" charset="0"/>
                <a:hlinkClick r:id="rId2"/>
              </a:rPr>
              <a:t>markvoort@5g-mag.com</a:t>
            </a:r>
            <a:endParaRPr lang="es-ES" sz="1600" b="0">
              <a:solidFill>
                <a:srgbClr val="00A0D2"/>
              </a:solidFill>
              <a:latin typeface="Poppins" panose="00000500000000000000" pitchFamily="2" charset="0"/>
              <a:cs typeface="Poppins" panose="00000500000000000000" pitchFamily="2" charset="0"/>
            </a:endParaRPr>
          </a:p>
          <a:p>
            <a:pPr>
              <a:lnSpc>
                <a:spcPct val="100000"/>
              </a:lnSpc>
              <a:spcBef>
                <a:spcPts val="0"/>
              </a:spcBef>
              <a:spcAft>
                <a:spcPts val="0"/>
              </a:spcAft>
              <a:defRPr/>
            </a:pPr>
            <a:endParaRPr lang="es-ES" sz="1400" b="0" cap="small">
              <a:latin typeface="Poppins" panose="00000500000000000000" pitchFamily="2" charset="0"/>
              <a:cs typeface="Poppins" panose="00000500000000000000" pitchFamily="2" charset="0"/>
            </a:endParaRPr>
          </a:p>
          <a:p>
            <a:pPr>
              <a:lnSpc>
                <a:spcPct val="100000"/>
              </a:lnSpc>
              <a:spcBef>
                <a:spcPts val="0"/>
              </a:spcBef>
              <a:spcAft>
                <a:spcPts val="0"/>
              </a:spcAft>
              <a:defRPr/>
            </a:pPr>
            <a:r>
              <a:rPr lang="es-ES" sz="1867" b="0">
                <a:solidFill>
                  <a:srgbClr val="324158"/>
                </a:solidFill>
                <a:latin typeface="Poppins" panose="00000500000000000000" pitchFamily="2" charset="0"/>
                <a:cs typeface="Poppins" panose="00000500000000000000" pitchFamily="2" charset="0"/>
              </a:rPr>
              <a:t>Jordi J. Gimenez - Technology</a:t>
            </a:r>
          </a:p>
          <a:p>
            <a:pPr>
              <a:lnSpc>
                <a:spcPct val="100000"/>
              </a:lnSpc>
              <a:spcBef>
                <a:spcPts val="0"/>
              </a:spcBef>
              <a:spcAft>
                <a:spcPts val="0"/>
              </a:spcAft>
              <a:defRPr/>
            </a:pPr>
            <a:r>
              <a:rPr lang="es-ES" sz="1600" b="0">
                <a:solidFill>
                  <a:srgbClr val="00A0D2"/>
                </a:solidFill>
                <a:latin typeface="Poppins" panose="00000500000000000000" pitchFamily="2" charset="0"/>
                <a:cs typeface="Poppins" panose="00000500000000000000" pitchFamily="2" charset="0"/>
                <a:hlinkClick r:id="rId3"/>
              </a:rPr>
              <a:t>gimenez@5g-mag.com</a:t>
            </a:r>
            <a:endParaRPr lang="es-ES" sz="1600" b="0">
              <a:solidFill>
                <a:srgbClr val="00A0D2"/>
              </a:solidFill>
              <a:latin typeface="Poppins" panose="00000500000000000000" pitchFamily="2" charset="0"/>
              <a:cs typeface="Poppins" panose="00000500000000000000" pitchFamily="2" charset="0"/>
            </a:endParaRPr>
          </a:p>
        </p:txBody>
      </p:sp>
      <p:pic>
        <p:nvPicPr>
          <p:cNvPr id="3" name="Picture 3" descr="Logo&#10;&#10;Description automatically generated">
            <a:extLst>
              <a:ext uri="{FF2B5EF4-FFF2-40B4-BE49-F238E27FC236}">
                <a16:creationId xmlns:a16="http://schemas.microsoft.com/office/drawing/2014/main" id="{9B209FD0-4AB9-F0D6-D61C-1ADFE0F6C8C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036051" y="1416051"/>
            <a:ext cx="3098800" cy="3100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ctrTitle"/>
          </p:nvPr>
        </p:nvSpPr>
        <p:spPr>
          <a:xfrm>
            <a:off x="1072974" y="1504951"/>
            <a:ext cx="7722460" cy="1924051"/>
          </a:xfrm>
          <a:prstGeom prst="rect">
            <a:avLst/>
          </a:prstGeom>
        </p:spPr>
        <p:txBody>
          <a:bodyPr anchor="b">
            <a:normAutofit/>
          </a:bodyPr>
          <a:lstStyle>
            <a:lvl1pPr algn="l">
              <a:defRPr sz="4800" spc="-100" baseline="0">
                <a:solidFill>
                  <a:srgbClr val="324158"/>
                </a:solidFill>
                <a:latin typeface="Poppins SemiBold" panose="02000000000000000000" pitchFamily="2" charset="0"/>
                <a:cs typeface="Poppins SemiBold"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100485433"/>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preserve="1" userDrawn="1">
  <p:cSld name="5_Diapositiva de título">
    <p:spTree>
      <p:nvGrpSpPr>
        <p:cNvPr id="1" name=""/>
        <p:cNvGrpSpPr/>
        <p:nvPr/>
      </p:nvGrpSpPr>
      <p:grpSpPr>
        <a:xfrm>
          <a:off x="0" y="0"/>
          <a:ext cx="0" cy="0"/>
          <a:chOff x="0" y="0"/>
          <a:chExt cx="0" cy="0"/>
        </a:xfrm>
      </p:grpSpPr>
      <p:pic>
        <p:nvPicPr>
          <p:cNvPr id="2" name="Picture 2" descr="Logo&#10;&#10;Description automatically generated">
            <a:extLst>
              <a:ext uri="{FF2B5EF4-FFF2-40B4-BE49-F238E27FC236}">
                <a16:creationId xmlns:a16="http://schemas.microsoft.com/office/drawing/2014/main" id="{3CA58997-EFE9-639D-0005-6C9603DB4A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036051" y="1416051"/>
            <a:ext cx="3098800" cy="3100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ctrTitle"/>
          </p:nvPr>
        </p:nvSpPr>
        <p:spPr>
          <a:xfrm>
            <a:off x="1072974" y="1504951"/>
            <a:ext cx="7722460" cy="1924051"/>
          </a:xfrm>
          <a:prstGeom prst="rect">
            <a:avLst/>
          </a:prstGeom>
        </p:spPr>
        <p:txBody>
          <a:bodyPr anchor="b">
            <a:normAutofit/>
          </a:bodyPr>
          <a:lstStyle>
            <a:lvl1pPr algn="l">
              <a:defRPr sz="4800" spc="-100" baseline="0">
                <a:solidFill>
                  <a:srgbClr val="324158"/>
                </a:solidFill>
                <a:latin typeface="Poppins SemiBold" panose="02000000000000000000" pitchFamily="2" charset="0"/>
                <a:cs typeface="Poppins SemiBold" panose="02000000000000000000" pitchFamily="2" charset="0"/>
              </a:defRPr>
            </a:lvl1pPr>
          </a:lstStyle>
          <a:p>
            <a:r>
              <a:rPr lang="en-US"/>
              <a:t>Click to edit Master title style</a:t>
            </a:r>
          </a:p>
        </p:txBody>
      </p:sp>
      <p:sp>
        <p:nvSpPr>
          <p:cNvPr id="19" name="Text Placeholder 2"/>
          <p:cNvSpPr>
            <a:spLocks noGrp="1"/>
          </p:cNvSpPr>
          <p:nvPr>
            <p:ph type="body" sz="quarter" idx="11"/>
          </p:nvPr>
        </p:nvSpPr>
        <p:spPr>
          <a:xfrm>
            <a:off x="1072974" y="3626721"/>
            <a:ext cx="7722460" cy="507673"/>
          </a:xfrm>
          <a:prstGeom prst="rect">
            <a:avLst/>
          </a:prstGeom>
        </p:spPr>
        <p:txBody>
          <a:bodyPr/>
          <a:lstStyle>
            <a:lvl1pPr marL="0" indent="0" algn="l" defTabSz="914377" rtl="0" eaLnBrk="1" latinLnBrk="0" hangingPunct="1">
              <a:lnSpc>
                <a:spcPct val="90000"/>
              </a:lnSpc>
              <a:spcBef>
                <a:spcPts val="1200"/>
              </a:spcBef>
              <a:buClr>
                <a:srgbClr val="1E4395"/>
              </a:buClr>
              <a:buFont typeface="Wingdings 2" pitchFamily="18" charset="2"/>
              <a:buNone/>
              <a:defRPr lang="en-US" sz="3200" b="0" kern="1200" cap="none" spc="0" baseline="0" dirty="0" smtClean="0">
                <a:solidFill>
                  <a:srgbClr val="324158"/>
                </a:solidFill>
                <a:latin typeface="Poppins" panose="00000500000000000000" pitchFamily="2" charset="0"/>
                <a:ea typeface="+mn-ea"/>
                <a:cs typeface="Poppins" panose="00000500000000000000" pitchFamily="2" charset="0"/>
              </a:defRPr>
            </a:lvl1pPr>
            <a:lvl2pPr marL="502907" indent="0">
              <a:buNone/>
              <a:defRPr/>
            </a:lvl2pPr>
            <a:lvl5pPr marL="1874473" indent="0">
              <a:buNone/>
              <a:defRPr/>
            </a:lvl5pPr>
          </a:lstStyle>
          <a:p>
            <a:pPr lvl="0"/>
            <a:r>
              <a:rPr lang="en-US"/>
              <a:t>Click to edit Master text styles</a:t>
            </a:r>
          </a:p>
        </p:txBody>
      </p:sp>
      <p:sp>
        <p:nvSpPr>
          <p:cNvPr id="9" name="Text Placeholder 2"/>
          <p:cNvSpPr>
            <a:spLocks noGrp="1"/>
          </p:cNvSpPr>
          <p:nvPr>
            <p:ph type="body" sz="quarter" idx="12"/>
          </p:nvPr>
        </p:nvSpPr>
        <p:spPr>
          <a:xfrm>
            <a:off x="1072974" y="4187285"/>
            <a:ext cx="7722460" cy="507673"/>
          </a:xfrm>
          <a:prstGeom prst="rect">
            <a:avLst/>
          </a:prstGeom>
        </p:spPr>
        <p:txBody>
          <a:bodyPr/>
          <a:lstStyle>
            <a:lvl1pPr marL="0" indent="0" algn="l" defTabSz="914377" rtl="0" eaLnBrk="1" latinLnBrk="0" hangingPunct="1">
              <a:lnSpc>
                <a:spcPct val="90000"/>
              </a:lnSpc>
              <a:spcBef>
                <a:spcPts val="1200"/>
              </a:spcBef>
              <a:buClr>
                <a:srgbClr val="1E4395"/>
              </a:buClr>
              <a:buFont typeface="Wingdings 2" pitchFamily="18" charset="2"/>
              <a:buNone/>
              <a:defRPr lang="en-US" sz="2400" b="0" kern="1200" cap="none" spc="0" baseline="0" dirty="0" smtClean="0">
                <a:solidFill>
                  <a:srgbClr val="324158"/>
                </a:solidFill>
                <a:latin typeface="Poppins" panose="00000500000000000000" pitchFamily="2" charset="0"/>
                <a:ea typeface="+mn-ea"/>
                <a:cs typeface="Poppins" panose="00000500000000000000" pitchFamily="2" charset="0"/>
              </a:defRPr>
            </a:lvl1pPr>
            <a:lvl2pPr marL="502907" indent="0">
              <a:buNone/>
              <a:defRPr/>
            </a:lvl2pPr>
            <a:lvl5pPr marL="1874473" indent="0">
              <a:buNone/>
              <a:defRPr/>
            </a:lvl5pPr>
          </a:lstStyle>
          <a:p>
            <a:pPr lvl="0"/>
            <a:r>
              <a:rPr lang="en-US"/>
              <a:t>Click to edit Master text styles</a:t>
            </a:r>
          </a:p>
        </p:txBody>
      </p:sp>
    </p:spTree>
    <p:extLst>
      <p:ext uri="{BB962C8B-B14F-4D97-AF65-F5344CB8AC3E}">
        <p14:creationId xmlns:p14="http://schemas.microsoft.com/office/powerpoint/2010/main" val="1989277026"/>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12B7141E-B868-56C9-AD4B-DC5AD6DD2C10}"/>
              </a:ext>
            </a:extLst>
          </p:cNvPr>
          <p:cNvSpPr>
            <a:spLocks noGrp="1"/>
          </p:cNvSpPr>
          <p:nvPr>
            <p:ph type="sldNum" sz="quarter" idx="10"/>
          </p:nvPr>
        </p:nvSpPr>
        <p:spPr>
          <a:xfrm>
            <a:off x="10632018" y="6570134"/>
            <a:ext cx="1530349" cy="277284"/>
          </a:xfrm>
          <a:prstGeom prst="rect">
            <a:avLst/>
          </a:prstGeom>
        </p:spPr>
        <p:txBody>
          <a:bodyPr vert="horz" lIns="91440" tIns="45720" rIns="91440" bIns="45720" rtlCol="0" anchor="ctr"/>
          <a:lstStyle>
            <a:lvl1pPr algn="r">
              <a:defRPr lang="fr-CH" sz="1200" smtClean="0">
                <a:solidFill>
                  <a:srgbClr val="2B6CA3"/>
                </a:solidFill>
              </a:defRPr>
            </a:lvl1pPr>
          </a:lstStyle>
          <a:p>
            <a:pPr>
              <a:defRPr/>
            </a:pPr>
            <a:fld id="{20D5F0DD-B143-401F-B786-EB941816F67D}" type="slidenum">
              <a:rPr/>
              <a:pPr>
                <a:defRPr/>
              </a:pPr>
              <a:t>‹#›</a:t>
            </a:fld>
            <a:endParaRPr/>
          </a:p>
        </p:txBody>
      </p:sp>
      <p:sp>
        <p:nvSpPr>
          <p:cNvPr id="3" name="Date Placeholder 3">
            <a:extLst>
              <a:ext uri="{FF2B5EF4-FFF2-40B4-BE49-F238E27FC236}">
                <a16:creationId xmlns:a16="http://schemas.microsoft.com/office/drawing/2014/main" id="{5E057CA9-818C-EBAE-828A-3F61544D4C6F}"/>
              </a:ext>
            </a:extLst>
          </p:cNvPr>
          <p:cNvSpPr>
            <a:spLocks noGrp="1"/>
          </p:cNvSpPr>
          <p:nvPr>
            <p:ph type="dt" sz="half" idx="11"/>
          </p:nvPr>
        </p:nvSpPr>
        <p:spPr/>
        <p:txBody>
          <a:bodyPr/>
          <a:lstStyle>
            <a:lvl1pPr marL="0" algn="l" defTabSz="609585" rtl="0" eaLnBrk="1" latinLnBrk="0" hangingPunct="1">
              <a:defRPr lang="en-US" sz="933" kern="1200">
                <a:solidFill>
                  <a:srgbClr val="2B6CA3"/>
                </a:solidFill>
                <a:latin typeface="Poppins" panose="00000500000000000000" pitchFamily="2" charset="0"/>
                <a:ea typeface="+mn-ea"/>
                <a:cs typeface="Poppins" panose="00000500000000000000" pitchFamily="2" charset="0"/>
              </a:defRPr>
            </a:lvl1pPr>
          </a:lstStyle>
          <a:p>
            <a:pPr>
              <a:defRPr/>
            </a:pPr>
            <a:r>
              <a:rPr lang="nl-NL"/>
              <a:t>5G-MAG MEDIA ACTION GROUP © 2024</a:t>
            </a:r>
          </a:p>
        </p:txBody>
      </p:sp>
    </p:spTree>
    <p:extLst>
      <p:ext uri="{BB962C8B-B14F-4D97-AF65-F5344CB8AC3E}">
        <p14:creationId xmlns:p14="http://schemas.microsoft.com/office/powerpoint/2010/main" val="33951760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egue Midnight">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9523095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egue White 2">
    <p:bg>
      <p:bgPr>
        <a:solidFill>
          <a:srgbClr val="FFFFFF"/>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71450" y="-152401"/>
            <a:ext cx="10904538" cy="6516131"/>
          </a:xfrm>
          <a:prstGeom prst="roundRect">
            <a:avLst>
              <a:gd name="adj" fmla="val 1263"/>
            </a:avLst>
          </a:prstGeom>
          <a:solidFill>
            <a:srgbClr val="FAFBF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11678591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egue Nickel 2">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rgbClr val="D3DAE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24059841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egue Blue 2">
    <p:bg>
      <p:bgPr>
        <a:solidFill>
          <a:schemeClr val="accent1"/>
        </a:solidFill>
        <a:effectLst/>
      </p:bgPr>
    </p:bg>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0" y="-152401"/>
            <a:ext cx="10904538" cy="6516131"/>
          </a:xfrm>
          <a:prstGeom prst="roundRect">
            <a:avLst>
              <a:gd name="adj" fmla="val 1263"/>
            </a:avLst>
          </a:prstGeom>
          <a:solidFill>
            <a:srgbClr val="214DC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5307745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egue Gun Metal 2">
    <p:bg>
      <p:bgPr>
        <a:solidFill>
          <a:schemeClr val="accent5"/>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rgbClr val="44536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6916052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Segue Midnight 2">
    <p:bg>
      <p:bgPr>
        <a:solidFill>
          <a:schemeClr val="tx2"/>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rgbClr val="09213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35483054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Quote White">
    <p:bg>
      <p:bgPr>
        <a:gradFill>
          <a:gsLst>
            <a:gs pos="4000">
              <a:schemeClr val="bg1"/>
            </a:gs>
            <a:gs pos="35000">
              <a:schemeClr val="accent6">
                <a:lumMod val="20000"/>
                <a:lumOff val="80000"/>
              </a:schemeClr>
            </a:gs>
            <a:gs pos="100000">
              <a:schemeClr val="accent6">
                <a:lumMod val="40000"/>
                <a:lumOff val="60000"/>
              </a:schemeClr>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0A9A91B8-A650-FF42-8B84-8EE8AA9B4732}"/>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B5E7CF3F-BD3B-7D42-BDAB-A4F74F05340E}"/>
              </a:ext>
            </a:extLst>
          </p:cNvPr>
          <p:cNvSpPr>
            <a:spLocks noGrp="1"/>
          </p:cNvSpPr>
          <p:nvPr>
            <p:ph type="body" sz="quarter" idx="10" hasCustomPrompt="1"/>
          </p:nvPr>
        </p:nvSpPr>
        <p:spPr bwMode="black">
          <a:xfrm>
            <a:off x="495301" y="612769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82B27882-C065-5746-8F41-9F6ECE7B8919}"/>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tx2"/>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39864612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Quote Nickel">
    <p:bg>
      <p:bgPr>
        <a:gradFill>
          <a:gsLst>
            <a:gs pos="4000">
              <a:schemeClr val="accent6">
                <a:lumMod val="40000"/>
                <a:lumOff val="60000"/>
              </a:schemeClr>
            </a:gs>
            <a:gs pos="40000">
              <a:schemeClr val="accent6">
                <a:lumMod val="60000"/>
                <a:lumOff val="40000"/>
              </a:schemeClr>
            </a:gs>
            <a:gs pos="100000">
              <a:schemeClr val="accent6"/>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A2F7BADB-3391-9744-BEE5-43CB8B0262A2}"/>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233A71B2-4B0B-7C4A-A016-0D15C51DE1F2}"/>
              </a:ext>
            </a:extLst>
          </p:cNvPr>
          <p:cNvSpPr>
            <a:spLocks noGrp="1"/>
          </p:cNvSpPr>
          <p:nvPr>
            <p:ph type="body" sz="quarter" idx="10" hasCustomPrompt="1"/>
          </p:nvPr>
        </p:nvSpPr>
        <p:spPr bwMode="black">
          <a:xfrm>
            <a:off x="495301" y="612769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9AEDA435-60E2-A642-AF9F-76D94424393A}"/>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tx2"/>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619435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genda Blue">
    <p:bg>
      <p:bgPr>
        <a:solidFill>
          <a:schemeClr val="accent1"/>
        </a:solidFill>
        <a:effectLst/>
      </p:bgPr>
    </p:bg>
    <p:spTree>
      <p:nvGrpSpPr>
        <p:cNvPr id="1" name=""/>
        <p:cNvGrpSpPr/>
        <p:nvPr/>
      </p:nvGrpSpPr>
      <p:grpSpPr>
        <a:xfrm>
          <a:off x="0" y="0"/>
          <a:ext cx="0" cy="0"/>
          <a:chOff x="0" y="0"/>
          <a:chExt cx="0" cy="0"/>
        </a:xfrm>
      </p:grpSpPr>
      <p:sp>
        <p:nvSpPr>
          <p:cNvPr id="8" name="Content Placeholder 19">
            <a:extLst>
              <a:ext uri="{FF2B5EF4-FFF2-40B4-BE49-F238E27FC236}">
                <a16:creationId xmlns:a16="http://schemas.microsoft.com/office/drawing/2014/main" id="{ED3EDB01-36D6-9E4B-9221-4033FB6D3806}"/>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
        <p:nvSpPr>
          <p:cNvPr id="5" name="TextBox 4">
            <a:extLst>
              <a:ext uri="{FF2B5EF4-FFF2-40B4-BE49-F238E27FC236}">
                <a16:creationId xmlns:a16="http://schemas.microsoft.com/office/drawing/2014/main" id="{29C0BAD8-16D5-E84A-B280-67E84109BBA2}"/>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214ACD"/>
                </a:solidFill>
                <a:effectLst>
                  <a:innerShdw blurRad="38100" dist="25400" dir="8100000">
                    <a:prstClr val="black">
                      <a:alpha val="50000"/>
                    </a:prstClr>
                  </a:innerShdw>
                </a:effectLst>
              </a:rPr>
              <a:t>Agenda</a:t>
            </a:r>
          </a:p>
        </p:txBody>
      </p:sp>
    </p:spTree>
    <p:extLst>
      <p:ext uri="{BB962C8B-B14F-4D97-AF65-F5344CB8AC3E}">
        <p14:creationId xmlns:p14="http://schemas.microsoft.com/office/powerpoint/2010/main" val="39983186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gradFill>
          <a:gsLst>
            <a:gs pos="4000">
              <a:srgbClr val="355FE0"/>
            </a:gs>
            <a:gs pos="35000">
              <a:schemeClr val="accent1"/>
            </a:gs>
            <a:gs pos="100000">
              <a:srgbClr val="0033B4"/>
            </a:gs>
          </a:gsLst>
          <a:lin ang="2700000" scaled="1"/>
        </a:gradFill>
        <a:effectLst/>
      </p:bgPr>
    </p:bg>
    <p:spTree>
      <p:nvGrpSpPr>
        <p:cNvPr id="1" name=""/>
        <p:cNvGrpSpPr/>
        <p:nvPr/>
      </p:nvGrpSpPr>
      <p:grpSpPr>
        <a:xfrm>
          <a:off x="0" y="0"/>
          <a:ext cx="0" cy="0"/>
          <a:chOff x="0" y="0"/>
          <a:chExt cx="0" cy="0"/>
        </a:xfrm>
      </p:grpSpPr>
      <p:sp>
        <p:nvSpPr>
          <p:cNvPr id="11" name="Text Placeholder 47">
            <a:extLst>
              <a:ext uri="{FF2B5EF4-FFF2-40B4-BE49-F238E27FC236}">
                <a16:creationId xmlns:a16="http://schemas.microsoft.com/office/drawing/2014/main" id="{BAC4BF12-B8EA-F047-93AC-C45226964A8D}"/>
              </a:ext>
            </a:extLst>
          </p:cNvPr>
          <p:cNvSpPr>
            <a:spLocks noGrp="1"/>
          </p:cNvSpPr>
          <p:nvPr>
            <p:ph type="body" sz="quarter" idx="11" hasCustomPrompt="1"/>
          </p:nvPr>
        </p:nvSpPr>
        <p:spPr bwMode="black">
          <a:xfrm>
            <a:off x="4054475" y="6120121"/>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9" name="Text Placeholder 43">
            <a:extLst>
              <a:ext uri="{FF2B5EF4-FFF2-40B4-BE49-F238E27FC236}">
                <a16:creationId xmlns:a16="http://schemas.microsoft.com/office/drawing/2014/main" id="{3278FA1E-1A1D-1D48-908F-C0816E40AB17}"/>
              </a:ext>
            </a:extLst>
          </p:cNvPr>
          <p:cNvSpPr>
            <a:spLocks noGrp="1"/>
          </p:cNvSpPr>
          <p:nvPr>
            <p:ph type="body" sz="quarter" idx="10" hasCustomPrompt="1"/>
          </p:nvPr>
        </p:nvSpPr>
        <p:spPr bwMode="black">
          <a:xfrm>
            <a:off x="502285" y="6120040"/>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bg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12" name="Text Placeholder 49">
            <a:extLst>
              <a:ext uri="{FF2B5EF4-FFF2-40B4-BE49-F238E27FC236}">
                <a16:creationId xmlns:a16="http://schemas.microsoft.com/office/drawing/2014/main" id="{2F54F312-D712-9F4D-8B66-773B1F3A753E}"/>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7796564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Quote Gunmetal">
    <p:bg>
      <p:bgPr>
        <a:gradFill>
          <a:gsLst>
            <a:gs pos="4000">
              <a:srgbClr val="586B8A"/>
            </a:gs>
            <a:gs pos="35000">
              <a:schemeClr val="accent5"/>
            </a:gs>
            <a:gs pos="100000">
              <a:srgbClr val="2F394B"/>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FA5C1A55-A7FD-634C-A0DD-2F5E7ED9633F}"/>
              </a:ext>
            </a:extLst>
          </p:cNvPr>
          <p:cNvSpPr>
            <a:spLocks noGrp="1"/>
          </p:cNvSpPr>
          <p:nvPr>
            <p:ph type="body" sz="quarter" idx="11" hasCustomPrompt="1"/>
          </p:nvPr>
        </p:nvSpPr>
        <p:spPr bwMode="black">
          <a:xfrm>
            <a:off x="4054475" y="6127695"/>
            <a:ext cx="7635240" cy="284752"/>
          </a:xfrm>
          <a:prstGeom prst="rect">
            <a:avLst/>
          </a:prstGeom>
        </p:spPr>
        <p:txBody>
          <a:bodyPr anchor="ctr"/>
          <a:lstStyle>
            <a:lvl1pPr marL="0" indent="0" algn="l">
              <a:lnSpc>
                <a:spcPct val="96000"/>
              </a:lnSpc>
              <a:buNone/>
              <a:defRPr sz="1600">
                <a:solidFill>
                  <a:schemeClr val="accent2">
                    <a:lumMod val="60000"/>
                    <a:lumOff val="40000"/>
                  </a:schemeClr>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3AFEEAB1-7A23-D941-BDA6-524848C38751}"/>
              </a:ext>
            </a:extLst>
          </p:cNvPr>
          <p:cNvSpPr>
            <a:spLocks noGrp="1"/>
          </p:cNvSpPr>
          <p:nvPr>
            <p:ph type="body" sz="quarter" idx="10" hasCustomPrompt="1"/>
          </p:nvPr>
        </p:nvSpPr>
        <p:spPr bwMode="black">
          <a:xfrm>
            <a:off x="504826" y="6120040"/>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2">
                    <a:lumMod val="60000"/>
                    <a:lumOff val="40000"/>
                  </a:schemeClr>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14862A1D-6971-7649-A4FD-7FF52B799757}"/>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23062289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Quote Midnight">
    <p:bg>
      <p:bgPr>
        <a:gradFill>
          <a:gsLst>
            <a:gs pos="4000">
              <a:srgbClr val="0F3459"/>
            </a:gs>
            <a:gs pos="35000">
              <a:schemeClr val="tx2"/>
            </a:gs>
            <a:gs pos="100000">
              <a:srgbClr val="05111D"/>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3FDFC356-FA50-5545-9192-D32F635E6175}"/>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3"/>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C7A35B22-84BA-4942-9B72-5B1075329A9B}"/>
              </a:ext>
            </a:extLst>
          </p:cNvPr>
          <p:cNvSpPr>
            <a:spLocks noGrp="1"/>
          </p:cNvSpPr>
          <p:nvPr>
            <p:ph type="body" sz="quarter" idx="10" hasCustomPrompt="1"/>
          </p:nvPr>
        </p:nvSpPr>
        <p:spPr bwMode="black">
          <a:xfrm>
            <a:off x="495299" y="613191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3"/>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E0666273-162B-D24C-AF15-5645BD21EA4B}"/>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6003202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hank You White">
    <p:bg>
      <p:bgPr>
        <a:solidFill>
          <a:schemeClr val="bg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20000"/>
              <a:lumOff val="8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5" name="TextBox 24">
            <a:extLst>
              <a:ext uri="{FF2B5EF4-FFF2-40B4-BE49-F238E27FC236}">
                <a16:creationId xmlns:a16="http://schemas.microsoft.com/office/drawing/2014/main" id="{E62551AF-526D-428B-862C-907D5068C57C}"/>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chemeClr val="accent6">
                    <a:lumMod val="40000"/>
                    <a:lumOff val="6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chemeClr val="accent6">
                    <a:lumMod val="40000"/>
                    <a:lumOff val="6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chemeClr val="accent6">
                    <a:lumMod val="40000"/>
                    <a:lumOff val="6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chemeClr val="accent6">
                    <a:lumMod val="40000"/>
                    <a:lumOff val="6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u</a:t>
            </a:r>
          </a:p>
        </p:txBody>
      </p:sp>
      <p:sp>
        <p:nvSpPr>
          <p:cNvPr id="44" name="TextBox 43">
            <a:extLst>
              <a:ext uri="{FF2B5EF4-FFF2-40B4-BE49-F238E27FC236}">
                <a16:creationId xmlns:a16="http://schemas.microsoft.com/office/drawing/2014/main" id="{7E26BA33-6378-4AEA-8D5E-1735165C76C7}"/>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qualcomm.com &amp; qualcomm.com/blog</a:t>
            </a: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grpSp>
        <p:nvGrpSpPr>
          <p:cNvPr id="29" name="Group 28">
            <a:extLst>
              <a:ext uri="{FF2B5EF4-FFF2-40B4-BE49-F238E27FC236}">
                <a16:creationId xmlns:a16="http://schemas.microsoft.com/office/drawing/2014/main" id="{5F8D9654-726B-330A-4BD0-985CC87DEF53}"/>
              </a:ext>
            </a:extLst>
          </p:cNvPr>
          <p:cNvGrpSpPr/>
          <p:nvPr userDrawn="1"/>
        </p:nvGrpSpPr>
        <p:grpSpPr>
          <a:xfrm>
            <a:off x="1710812" y="5696712"/>
            <a:ext cx="1036171" cy="137160"/>
            <a:chOff x="2442332" y="4081331"/>
            <a:chExt cx="1036171" cy="137160"/>
          </a:xfrm>
          <a:solidFill>
            <a:schemeClr val="tx2"/>
          </a:solidFill>
        </p:grpSpPr>
        <p:sp>
          <p:nvSpPr>
            <p:cNvPr id="30" name="Freeform 12">
              <a:extLst>
                <a:ext uri="{FF2B5EF4-FFF2-40B4-BE49-F238E27FC236}">
                  <a16:creationId xmlns:a16="http://schemas.microsoft.com/office/drawing/2014/main" id="{08E5BCE7-99E6-86C6-9BEF-06FE5EA07F7C}"/>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051CF8C3-B7CB-5240-3B10-EDC3FE69E7AE}"/>
                </a:ext>
              </a:extLst>
            </p:cNvPr>
            <p:cNvGrpSpPr>
              <a:grpSpLocks noChangeAspect="1"/>
            </p:cNvGrpSpPr>
            <p:nvPr/>
          </p:nvGrpSpPr>
          <p:grpSpPr bwMode="gray">
            <a:xfrm>
              <a:off x="2442332" y="4081331"/>
              <a:ext cx="138792" cy="137160"/>
              <a:chOff x="3331" y="1656"/>
              <a:chExt cx="1020" cy="1008"/>
            </a:xfrm>
            <a:grpFill/>
          </p:grpSpPr>
          <p:sp>
            <p:nvSpPr>
              <p:cNvPr id="38" name="Freeform 6">
                <a:extLst>
                  <a:ext uri="{FF2B5EF4-FFF2-40B4-BE49-F238E27FC236}">
                    <a16:creationId xmlns:a16="http://schemas.microsoft.com/office/drawing/2014/main" id="{E67FFCF4-6BC4-4C0B-123A-C50389AF369B}"/>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EF3F5689-03D1-CD72-3B35-F67EB877F206}"/>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2" name="Group 4">
              <a:extLst>
                <a:ext uri="{FF2B5EF4-FFF2-40B4-BE49-F238E27FC236}">
                  <a16:creationId xmlns:a16="http://schemas.microsoft.com/office/drawing/2014/main" id="{A2D6CA45-1A15-70B5-5A99-A4308370A7DF}"/>
                </a:ext>
              </a:extLst>
            </p:cNvPr>
            <p:cNvGrpSpPr>
              <a:grpSpLocks noChangeAspect="1"/>
            </p:cNvGrpSpPr>
            <p:nvPr/>
          </p:nvGrpSpPr>
          <p:grpSpPr bwMode="auto">
            <a:xfrm>
              <a:off x="2877851" y="4081836"/>
              <a:ext cx="136034" cy="136150"/>
              <a:chOff x="2653" y="972"/>
              <a:chExt cx="2372" cy="2374"/>
            </a:xfrm>
            <a:grpFill/>
          </p:grpSpPr>
          <p:sp>
            <p:nvSpPr>
              <p:cNvPr id="35" name="Freeform 5">
                <a:extLst>
                  <a:ext uri="{FF2B5EF4-FFF2-40B4-BE49-F238E27FC236}">
                    <a16:creationId xmlns:a16="http://schemas.microsoft.com/office/drawing/2014/main" id="{86920FC4-92E1-DE43-42D4-A36C1F973A01}"/>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6" name="Freeform 6">
                <a:extLst>
                  <a:ext uri="{FF2B5EF4-FFF2-40B4-BE49-F238E27FC236}">
                    <a16:creationId xmlns:a16="http://schemas.microsoft.com/office/drawing/2014/main" id="{A097CA6B-4D8C-D44C-3B3F-67B5A85BCCAD}"/>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Oval 7">
                <a:extLst>
                  <a:ext uri="{FF2B5EF4-FFF2-40B4-BE49-F238E27FC236}">
                    <a16:creationId xmlns:a16="http://schemas.microsoft.com/office/drawing/2014/main" id="{B33D91C7-3C77-43B8-FA1E-690164263E8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3" name="Graphic 32">
              <a:extLst>
                <a:ext uri="{FF2B5EF4-FFF2-40B4-BE49-F238E27FC236}">
                  <a16:creationId xmlns:a16="http://schemas.microsoft.com/office/drawing/2014/main" id="{8A9B8798-24F0-BD54-4DA7-7F134271E0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4" name="Graphic 33">
              <a:extLst>
                <a:ext uri="{FF2B5EF4-FFF2-40B4-BE49-F238E27FC236}">
                  <a16:creationId xmlns:a16="http://schemas.microsoft.com/office/drawing/2014/main" id="{21A0DD81-1551-14EF-B4D8-5E9915CCC1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3" name="TextBox 2">
            <a:extLst>
              <a:ext uri="{FF2B5EF4-FFF2-40B4-BE49-F238E27FC236}">
                <a16:creationId xmlns:a16="http://schemas.microsoft.com/office/drawing/2014/main" id="{091E9095-698B-0FCE-B311-BA02E4AAD35D}"/>
              </a:ext>
            </a:extLst>
          </p:cNvPr>
          <p:cNvSpPr txBox="1"/>
          <p:nvPr userDrawn="1"/>
        </p:nvSpPr>
        <p:spPr bwMode="gray">
          <a:xfrm>
            <a:off x="4313239" y="5330321"/>
            <a:ext cx="2958892"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registered trademarks of their respective owners.</a:t>
            </a:r>
          </a:p>
        </p:txBody>
      </p:sp>
      <p:sp>
        <p:nvSpPr>
          <p:cNvPr id="4" name="TextBox 3">
            <a:extLst>
              <a:ext uri="{FF2B5EF4-FFF2-40B4-BE49-F238E27FC236}">
                <a16:creationId xmlns:a16="http://schemas.microsoft.com/office/drawing/2014/main" id="{FE136760-A84B-7DDD-A409-1DB6E5638862}"/>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12752136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60000"/>
              <a:lumOff val="4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44" name="TextBox 43">
            <a:extLst>
              <a:ext uri="{FF2B5EF4-FFF2-40B4-BE49-F238E27FC236}">
                <a16:creationId xmlns:a16="http://schemas.microsoft.com/office/drawing/2014/main" id="{C08BE0CF-A0BD-420A-A60E-2BCB53E831F6}"/>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qualcomm.com &amp; qualcomm.com/blog</a:t>
            </a:r>
          </a:p>
        </p:txBody>
      </p:sp>
      <p:sp>
        <p:nvSpPr>
          <p:cNvPr id="32" name="TextBox 31">
            <a:extLst>
              <a:ext uri="{FF2B5EF4-FFF2-40B4-BE49-F238E27FC236}">
                <a16:creationId xmlns:a16="http://schemas.microsoft.com/office/drawing/2014/main" id="{04C8F070-5B83-5C4D-83FC-6FC26B8CF386}"/>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CAD2E0"/>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CAD2E0"/>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CAD2E0"/>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CAD2E0"/>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CAD2E0"/>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u</a:t>
            </a:r>
          </a:p>
        </p:txBody>
      </p:sp>
      <p:grpSp>
        <p:nvGrpSpPr>
          <p:cNvPr id="27" name="Group 26">
            <a:extLst>
              <a:ext uri="{FF2B5EF4-FFF2-40B4-BE49-F238E27FC236}">
                <a16:creationId xmlns:a16="http://schemas.microsoft.com/office/drawing/2014/main" id="{45126FBF-A5C8-E753-702F-BE6629CA1F8E}"/>
              </a:ext>
            </a:extLst>
          </p:cNvPr>
          <p:cNvGrpSpPr/>
          <p:nvPr userDrawn="1"/>
        </p:nvGrpSpPr>
        <p:grpSpPr>
          <a:xfrm>
            <a:off x="1710812" y="5696712"/>
            <a:ext cx="1036171" cy="137160"/>
            <a:chOff x="2442332" y="4081331"/>
            <a:chExt cx="1036171" cy="137160"/>
          </a:xfrm>
          <a:solidFill>
            <a:schemeClr val="tx2"/>
          </a:solidFill>
        </p:grpSpPr>
        <p:sp>
          <p:nvSpPr>
            <p:cNvPr id="28" name="Freeform 12">
              <a:extLst>
                <a:ext uri="{FF2B5EF4-FFF2-40B4-BE49-F238E27FC236}">
                  <a16:creationId xmlns:a16="http://schemas.microsoft.com/office/drawing/2014/main" id="{BCE9D064-F704-8362-39B8-D61F18A05C82}"/>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57A26EB6-BF0D-3631-40BF-D8EEE225336D}"/>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208F8E96-E928-21FA-EFEE-ADFA54D21400}"/>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AC1DD193-55D1-442F-0C4B-13D489394677}"/>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AA4E505B-3C25-224A-D3F6-938F9C2D82D7}"/>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B94371F3-6684-AFD8-9A10-E321127995F5}"/>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Freeform 6">
                <a:extLst>
                  <a:ext uri="{FF2B5EF4-FFF2-40B4-BE49-F238E27FC236}">
                    <a16:creationId xmlns:a16="http://schemas.microsoft.com/office/drawing/2014/main" id="{BBDC5DC2-A3E5-2962-AF11-1A51499DB79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Oval 7">
                <a:extLst>
                  <a:ext uri="{FF2B5EF4-FFF2-40B4-BE49-F238E27FC236}">
                    <a16:creationId xmlns:a16="http://schemas.microsoft.com/office/drawing/2014/main" id="{A37CBBE8-47E6-18A7-6A66-9009E9619601}"/>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4" name="Graphic 33">
              <a:extLst>
                <a:ext uri="{FF2B5EF4-FFF2-40B4-BE49-F238E27FC236}">
                  <a16:creationId xmlns:a16="http://schemas.microsoft.com/office/drawing/2014/main" id="{B9949FE9-C734-1308-F4E7-E12D5825CE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5B843766-C686-78CC-9812-118C4BFBBA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2" name="TextBox 1">
            <a:extLst>
              <a:ext uri="{FF2B5EF4-FFF2-40B4-BE49-F238E27FC236}">
                <a16:creationId xmlns:a16="http://schemas.microsoft.com/office/drawing/2014/main" id="{612D00FC-BA28-634A-6914-600460CEC862}"/>
              </a:ext>
            </a:extLst>
          </p:cNvPr>
          <p:cNvSpPr txBox="1"/>
          <p:nvPr userDrawn="1"/>
        </p:nvSpPr>
        <p:spPr bwMode="gray">
          <a:xfrm>
            <a:off x="4313239" y="5330321"/>
            <a:ext cx="2958892"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registered trademarks of their respective owners.</a:t>
            </a:r>
          </a:p>
        </p:txBody>
      </p:sp>
      <p:sp>
        <p:nvSpPr>
          <p:cNvPr id="4" name="TextBox 3">
            <a:extLst>
              <a:ext uri="{FF2B5EF4-FFF2-40B4-BE49-F238E27FC236}">
                <a16:creationId xmlns:a16="http://schemas.microsoft.com/office/drawing/2014/main" id="{30BC86D6-3C04-6E03-2BFC-749B0C71329D}"/>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16779486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p:bgPr>
        <a:solidFill>
          <a:schemeClr val="accent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214ACD"/>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68" name="TextBox 67">
            <a:extLst>
              <a:ext uri="{FF2B5EF4-FFF2-40B4-BE49-F238E27FC236}">
                <a16:creationId xmlns:a16="http://schemas.microsoft.com/office/drawing/2014/main" id="{2C46E43E-DAC5-48FD-B064-58807FF1A8C2}"/>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18" name="TextBox 17">
            <a:extLst>
              <a:ext uri="{FF2B5EF4-FFF2-40B4-BE49-F238E27FC236}">
                <a16:creationId xmlns:a16="http://schemas.microsoft.com/office/drawing/2014/main" id="{57DEABFE-66C4-5947-8424-FF8BFD492C38}"/>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1F46C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1F46C3"/>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1F46C3"/>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1F46C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1F46C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u</a:t>
            </a:r>
          </a:p>
        </p:txBody>
      </p:sp>
      <p:grpSp>
        <p:nvGrpSpPr>
          <p:cNvPr id="20" name="Group 19">
            <a:extLst>
              <a:ext uri="{FF2B5EF4-FFF2-40B4-BE49-F238E27FC236}">
                <a16:creationId xmlns:a16="http://schemas.microsoft.com/office/drawing/2014/main" id="{2841E068-486B-0543-4130-3D8176627778}"/>
              </a:ext>
            </a:extLst>
          </p:cNvPr>
          <p:cNvGrpSpPr/>
          <p:nvPr userDrawn="1"/>
        </p:nvGrpSpPr>
        <p:grpSpPr>
          <a:xfrm>
            <a:off x="1710812" y="5696712"/>
            <a:ext cx="1036171" cy="137160"/>
            <a:chOff x="2442332" y="4081331"/>
            <a:chExt cx="1036171" cy="137160"/>
          </a:xfrm>
          <a:solidFill>
            <a:schemeClr val="bg1"/>
          </a:solidFill>
        </p:grpSpPr>
        <p:sp>
          <p:nvSpPr>
            <p:cNvPr id="21" name="Freeform 12">
              <a:extLst>
                <a:ext uri="{FF2B5EF4-FFF2-40B4-BE49-F238E27FC236}">
                  <a16:creationId xmlns:a16="http://schemas.microsoft.com/office/drawing/2014/main" id="{CDE91238-9485-8E94-027E-16F7C041DF5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233E33BB-455A-9947-5EE1-DF56753F870F}"/>
                </a:ext>
              </a:extLst>
            </p:cNvPr>
            <p:cNvGrpSpPr>
              <a:grpSpLocks noChangeAspect="1"/>
            </p:cNvGrpSpPr>
            <p:nvPr/>
          </p:nvGrpSpPr>
          <p:grpSpPr bwMode="gray">
            <a:xfrm>
              <a:off x="2442332" y="4081331"/>
              <a:ext cx="138792" cy="137160"/>
              <a:chOff x="3331" y="1656"/>
              <a:chExt cx="1020" cy="1008"/>
            </a:xfrm>
            <a:grpFill/>
          </p:grpSpPr>
          <p:sp>
            <p:nvSpPr>
              <p:cNvPr id="33" name="Freeform 6">
                <a:extLst>
                  <a:ext uri="{FF2B5EF4-FFF2-40B4-BE49-F238E27FC236}">
                    <a16:creationId xmlns:a16="http://schemas.microsoft.com/office/drawing/2014/main" id="{C8B65F3F-3643-23C8-939A-CFFEDC20343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34" name="Freeform 7">
                <a:extLst>
                  <a:ext uri="{FF2B5EF4-FFF2-40B4-BE49-F238E27FC236}">
                    <a16:creationId xmlns:a16="http://schemas.microsoft.com/office/drawing/2014/main" id="{9A36BC85-9A15-8F8B-C0A9-0CFC53B9D398}"/>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27" name="Group 4">
              <a:extLst>
                <a:ext uri="{FF2B5EF4-FFF2-40B4-BE49-F238E27FC236}">
                  <a16:creationId xmlns:a16="http://schemas.microsoft.com/office/drawing/2014/main" id="{04476DB9-9A8B-9A53-594B-AA02AE22E7E2}"/>
                </a:ext>
              </a:extLst>
            </p:cNvPr>
            <p:cNvGrpSpPr>
              <a:grpSpLocks noChangeAspect="1"/>
            </p:cNvGrpSpPr>
            <p:nvPr/>
          </p:nvGrpSpPr>
          <p:grpSpPr bwMode="auto">
            <a:xfrm>
              <a:off x="2877851" y="4081836"/>
              <a:ext cx="136034" cy="136150"/>
              <a:chOff x="2653" y="972"/>
              <a:chExt cx="2372" cy="2374"/>
            </a:xfrm>
            <a:grpFill/>
          </p:grpSpPr>
          <p:sp>
            <p:nvSpPr>
              <p:cNvPr id="30" name="Freeform 5">
                <a:extLst>
                  <a:ext uri="{FF2B5EF4-FFF2-40B4-BE49-F238E27FC236}">
                    <a16:creationId xmlns:a16="http://schemas.microsoft.com/office/drawing/2014/main" id="{DC5FEC81-F12C-C503-0399-FF0ECAB731F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1" name="Freeform 6">
                <a:extLst>
                  <a:ext uri="{FF2B5EF4-FFF2-40B4-BE49-F238E27FC236}">
                    <a16:creationId xmlns:a16="http://schemas.microsoft.com/office/drawing/2014/main" id="{51B6A364-AE35-B8CB-DB38-51CB7ABA1320}"/>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2" name="Oval 7">
                <a:extLst>
                  <a:ext uri="{FF2B5EF4-FFF2-40B4-BE49-F238E27FC236}">
                    <a16:creationId xmlns:a16="http://schemas.microsoft.com/office/drawing/2014/main" id="{DC4144AE-5CAB-E0C0-F8E3-CEB18CFE6B5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28" name="Graphic 27">
              <a:extLst>
                <a:ext uri="{FF2B5EF4-FFF2-40B4-BE49-F238E27FC236}">
                  <a16:creationId xmlns:a16="http://schemas.microsoft.com/office/drawing/2014/main" id="{F2026A78-00BA-BE50-00A6-3FD889B1F1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29" name="Graphic 28">
              <a:extLst>
                <a:ext uri="{FF2B5EF4-FFF2-40B4-BE49-F238E27FC236}">
                  <a16:creationId xmlns:a16="http://schemas.microsoft.com/office/drawing/2014/main" id="{44BB85A7-9F56-8BFD-2982-1D196CA5C6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053A03F9-C01F-4015-574F-E35E7BF4A727}"/>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6" name="TextBox 5">
            <a:extLst>
              <a:ext uri="{FF2B5EF4-FFF2-40B4-BE49-F238E27FC236}">
                <a16:creationId xmlns:a16="http://schemas.microsoft.com/office/drawing/2014/main" id="{D3245786-770B-F1A6-CCDE-18D0534D955D}"/>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37474573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hank You Gunmetal">
    <p:bg>
      <p:bgPr>
        <a:solidFill>
          <a:schemeClr val="accent5"/>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44536C"/>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44" name="TextBox 43">
            <a:extLst>
              <a:ext uri="{FF2B5EF4-FFF2-40B4-BE49-F238E27FC236}">
                <a16:creationId xmlns:a16="http://schemas.microsoft.com/office/drawing/2014/main" id="{22F70D0A-56DD-483C-9B92-40FB17FA7A59}"/>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27" name="TextBox 26">
            <a:extLst>
              <a:ext uri="{FF2B5EF4-FFF2-40B4-BE49-F238E27FC236}">
                <a16:creationId xmlns:a16="http://schemas.microsoft.com/office/drawing/2014/main" id="{9F624AB4-C8F8-DB43-96C6-817E21A96454}"/>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3F4D6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3F4D63"/>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3F4D63"/>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3F4D6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3F4D6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u</a:t>
            </a:r>
          </a:p>
        </p:txBody>
      </p:sp>
      <p:grpSp>
        <p:nvGrpSpPr>
          <p:cNvPr id="30" name="Group 29">
            <a:extLst>
              <a:ext uri="{FF2B5EF4-FFF2-40B4-BE49-F238E27FC236}">
                <a16:creationId xmlns:a16="http://schemas.microsoft.com/office/drawing/2014/main" id="{4C2C7FFC-0D1B-9CD5-03A8-998B92A2DA6B}"/>
              </a:ext>
            </a:extLst>
          </p:cNvPr>
          <p:cNvGrpSpPr/>
          <p:nvPr userDrawn="1"/>
        </p:nvGrpSpPr>
        <p:grpSpPr>
          <a:xfrm>
            <a:off x="1710812" y="5696712"/>
            <a:ext cx="1036171" cy="137160"/>
            <a:chOff x="2442332" y="4081331"/>
            <a:chExt cx="1036171" cy="137160"/>
          </a:xfrm>
          <a:solidFill>
            <a:schemeClr val="bg1"/>
          </a:solidFill>
        </p:grpSpPr>
        <p:sp>
          <p:nvSpPr>
            <p:cNvPr id="31" name="Freeform 12">
              <a:extLst>
                <a:ext uri="{FF2B5EF4-FFF2-40B4-BE49-F238E27FC236}">
                  <a16:creationId xmlns:a16="http://schemas.microsoft.com/office/drawing/2014/main" id="{8F179865-B5B4-EF04-24F6-8AF5475D792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2" name="Group 5">
              <a:extLst>
                <a:ext uri="{FF2B5EF4-FFF2-40B4-BE49-F238E27FC236}">
                  <a16:creationId xmlns:a16="http://schemas.microsoft.com/office/drawing/2014/main" id="{AE9079EC-B465-5574-4564-EE68C08E41A5}"/>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BF0C7DCC-1282-A8D2-04FC-7AAE1D6E559A}"/>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0428D95C-6C06-D764-49A8-D7A887B2B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6C68C859-4EC8-1507-DF29-1BC152138E18}"/>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661E46D6-FA00-2261-EF99-579FDD224957}"/>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Freeform 6">
                <a:extLst>
                  <a:ext uri="{FF2B5EF4-FFF2-40B4-BE49-F238E27FC236}">
                    <a16:creationId xmlns:a16="http://schemas.microsoft.com/office/drawing/2014/main" id="{96CAD447-43F7-CB49-9D57-D6D554FB876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Oval 7">
                <a:extLst>
                  <a:ext uri="{FF2B5EF4-FFF2-40B4-BE49-F238E27FC236}">
                    <a16:creationId xmlns:a16="http://schemas.microsoft.com/office/drawing/2014/main" id="{CEE36BB7-E502-D8BD-6207-587878D3DE04}"/>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4" name="Graphic 33">
              <a:extLst>
                <a:ext uri="{FF2B5EF4-FFF2-40B4-BE49-F238E27FC236}">
                  <a16:creationId xmlns:a16="http://schemas.microsoft.com/office/drawing/2014/main" id="{F46A1345-8A86-DBC5-3E68-FA0B090445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6D6790E1-F869-72D0-E342-E41433348D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BAC9F69D-F705-B66D-7552-C0DC6C6F8F0C}"/>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6" name="TextBox 5">
            <a:extLst>
              <a:ext uri="{FF2B5EF4-FFF2-40B4-BE49-F238E27FC236}">
                <a16:creationId xmlns:a16="http://schemas.microsoft.com/office/drawing/2014/main" id="{6551B1DF-2FCE-5E8A-7F80-8DA31197AEF0}"/>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3067969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p:bgPr>
        <a:solidFill>
          <a:schemeClr val="tx2"/>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091F35"/>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38" name="TextBox 37">
            <a:extLst>
              <a:ext uri="{FF2B5EF4-FFF2-40B4-BE49-F238E27FC236}">
                <a16:creationId xmlns:a16="http://schemas.microsoft.com/office/drawing/2014/main" id="{5A83A160-D46F-4734-801C-1A888641CFE8}"/>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17" name="TextBox 16">
            <a:extLst>
              <a:ext uri="{FF2B5EF4-FFF2-40B4-BE49-F238E27FC236}">
                <a16:creationId xmlns:a16="http://schemas.microsoft.com/office/drawing/2014/main" id="{92404B8A-66AD-4D44-AFE4-9BECF391E4CB}"/>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chemeClr val="accent6">
                    <a:lumMod val="5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chemeClr val="accent6">
                    <a:lumMod val="5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chemeClr val="accent6">
                    <a:lumMod val="5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chemeClr val="accent6">
                    <a:lumMod val="5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chemeClr val="accent6">
                    <a:lumMod val="5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u</a:t>
            </a:r>
          </a:p>
        </p:txBody>
      </p:sp>
      <p:grpSp>
        <p:nvGrpSpPr>
          <p:cNvPr id="22" name="Group 21">
            <a:extLst>
              <a:ext uri="{FF2B5EF4-FFF2-40B4-BE49-F238E27FC236}">
                <a16:creationId xmlns:a16="http://schemas.microsoft.com/office/drawing/2014/main" id="{1358A744-C834-54E9-AA30-C951C986B342}"/>
              </a:ext>
            </a:extLst>
          </p:cNvPr>
          <p:cNvGrpSpPr/>
          <p:nvPr userDrawn="1"/>
        </p:nvGrpSpPr>
        <p:grpSpPr>
          <a:xfrm>
            <a:off x="1710812" y="5696712"/>
            <a:ext cx="1036171" cy="137160"/>
            <a:chOff x="2442332" y="4081331"/>
            <a:chExt cx="1036171" cy="137160"/>
          </a:xfrm>
          <a:solidFill>
            <a:schemeClr val="bg1"/>
          </a:solidFill>
        </p:grpSpPr>
        <p:sp>
          <p:nvSpPr>
            <p:cNvPr id="23" name="Freeform 12">
              <a:extLst>
                <a:ext uri="{FF2B5EF4-FFF2-40B4-BE49-F238E27FC236}">
                  <a16:creationId xmlns:a16="http://schemas.microsoft.com/office/drawing/2014/main" id="{C79C791E-32A0-D50B-85EB-CC1611B194FE}"/>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0D4430FF-72B3-C0B0-6A1C-BA142B4277BB}"/>
                </a:ext>
              </a:extLst>
            </p:cNvPr>
            <p:cNvGrpSpPr>
              <a:grpSpLocks noChangeAspect="1"/>
            </p:cNvGrpSpPr>
            <p:nvPr/>
          </p:nvGrpSpPr>
          <p:grpSpPr bwMode="gray">
            <a:xfrm>
              <a:off x="2442332" y="4081331"/>
              <a:ext cx="138792" cy="137160"/>
              <a:chOff x="3331" y="1656"/>
              <a:chExt cx="1020" cy="1008"/>
            </a:xfrm>
            <a:grpFill/>
          </p:grpSpPr>
          <p:sp>
            <p:nvSpPr>
              <p:cNvPr id="44" name="Freeform 6">
                <a:extLst>
                  <a:ext uri="{FF2B5EF4-FFF2-40B4-BE49-F238E27FC236}">
                    <a16:creationId xmlns:a16="http://schemas.microsoft.com/office/drawing/2014/main" id="{DC6A2126-4B46-D02B-846A-EB935D2FEDA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1CD6DA10-A899-0BD6-9501-169D3CE96C6D}"/>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7" name="Group 4">
              <a:extLst>
                <a:ext uri="{FF2B5EF4-FFF2-40B4-BE49-F238E27FC236}">
                  <a16:creationId xmlns:a16="http://schemas.microsoft.com/office/drawing/2014/main" id="{02B235D2-9980-4D2D-5378-ADCF60E06361}"/>
                </a:ext>
              </a:extLst>
            </p:cNvPr>
            <p:cNvGrpSpPr>
              <a:grpSpLocks noChangeAspect="1"/>
            </p:cNvGrpSpPr>
            <p:nvPr/>
          </p:nvGrpSpPr>
          <p:grpSpPr bwMode="auto">
            <a:xfrm>
              <a:off x="2877851" y="4081836"/>
              <a:ext cx="136034" cy="136150"/>
              <a:chOff x="2653" y="972"/>
              <a:chExt cx="2372" cy="2374"/>
            </a:xfrm>
            <a:grpFill/>
          </p:grpSpPr>
          <p:sp>
            <p:nvSpPr>
              <p:cNvPr id="41" name="Freeform 5">
                <a:extLst>
                  <a:ext uri="{FF2B5EF4-FFF2-40B4-BE49-F238E27FC236}">
                    <a16:creationId xmlns:a16="http://schemas.microsoft.com/office/drawing/2014/main" id="{2B728F9D-9B40-E03A-53A6-80B4A9813CDF}"/>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2" name="Freeform 6">
                <a:extLst>
                  <a:ext uri="{FF2B5EF4-FFF2-40B4-BE49-F238E27FC236}">
                    <a16:creationId xmlns:a16="http://schemas.microsoft.com/office/drawing/2014/main" id="{B882109E-504A-E233-7DA7-EF5B5ADE7604}"/>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3" name="Oval 7">
                <a:extLst>
                  <a:ext uri="{FF2B5EF4-FFF2-40B4-BE49-F238E27FC236}">
                    <a16:creationId xmlns:a16="http://schemas.microsoft.com/office/drawing/2014/main" id="{9B6288A8-5CDF-23A6-BBEC-62EA8B7E0857}"/>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9" name="Graphic 38">
              <a:extLst>
                <a:ext uri="{FF2B5EF4-FFF2-40B4-BE49-F238E27FC236}">
                  <a16:creationId xmlns:a16="http://schemas.microsoft.com/office/drawing/2014/main" id="{C18DC95A-E6E7-E6E8-9AA3-A2ED22B265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40" name="Graphic 39">
              <a:extLst>
                <a:ext uri="{FF2B5EF4-FFF2-40B4-BE49-F238E27FC236}">
                  <a16:creationId xmlns:a16="http://schemas.microsoft.com/office/drawing/2014/main" id="{B60697B6-C5CD-081C-B2BD-0AD7CA429C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DC299A15-61E6-C7DD-AF0D-3ABDDDD7D916}"/>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5" name="TextBox 4">
            <a:extLst>
              <a:ext uri="{FF2B5EF4-FFF2-40B4-BE49-F238E27FC236}">
                <a16:creationId xmlns:a16="http://schemas.microsoft.com/office/drawing/2014/main" id="{6805A64E-DF6F-F24E-1FF0-BB9DAC53A3CB}"/>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29446119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1_Title Photo">
    <p:bg>
      <p:bgPr>
        <a:solidFill>
          <a:schemeClr val="tx2"/>
        </a:solidFill>
        <a:effectLst/>
      </p:bgPr>
    </p:bg>
    <p:spTree>
      <p:nvGrpSpPr>
        <p:cNvPr id="1" name=""/>
        <p:cNvGrpSpPr/>
        <p:nvPr/>
      </p:nvGrpSpPr>
      <p:grpSpPr>
        <a:xfrm>
          <a:off x="0" y="0"/>
          <a:ext cx="0" cy="0"/>
          <a:chOff x="0" y="0"/>
          <a:chExt cx="0" cy="0"/>
        </a:xfrm>
      </p:grpSpPr>
      <p:sp>
        <p:nvSpPr>
          <p:cNvPr id="38" name="Text Placeholder 7"/>
          <p:cNvSpPr>
            <a:spLocks noGrp="1"/>
          </p:cNvSpPr>
          <p:nvPr>
            <p:ph type="body" sz="quarter" idx="10" hasCustomPrompt="1"/>
          </p:nvPr>
        </p:nvSpPr>
        <p:spPr bwMode="black">
          <a:xfrm>
            <a:off x="495299" y="4195085"/>
            <a:ext cx="7352269"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r>
              <a:rPr lang="en-US"/>
              <a:t>Employing Entity</a:t>
            </a:r>
          </a:p>
        </p:txBody>
      </p:sp>
      <p:sp>
        <p:nvSpPr>
          <p:cNvPr id="9" name="Text Placeholder 7">
            <a:extLst>
              <a:ext uri="{FF2B5EF4-FFF2-40B4-BE49-F238E27FC236}">
                <a16:creationId xmlns:a16="http://schemas.microsoft.com/office/drawing/2014/main" id="{7E8F1094-26FF-4F59-824D-BD7309313BFD}"/>
              </a:ext>
            </a:extLst>
          </p:cNvPr>
          <p:cNvSpPr>
            <a:spLocks noGrp="1"/>
          </p:cNvSpPr>
          <p:nvPr>
            <p:ph type="body" sz="quarter" idx="11" hasCustomPrompt="1"/>
          </p:nvPr>
        </p:nvSpPr>
        <p:spPr bwMode="black">
          <a:xfrm>
            <a:off x="9076177" y="393192"/>
            <a:ext cx="2620523" cy="221599"/>
          </a:xfrm>
          <a:prstGeom prst="rect">
            <a:avLst/>
          </a:prstGeom>
        </p:spPr>
        <p:txBody>
          <a:bodyPr wrap="square" anchor="b">
            <a:spAutoFit/>
          </a:bodyPr>
          <a:lstStyle>
            <a:lvl1pPr marL="0" marR="0" indent="0" algn="r"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a:t>
            </a:r>
            <a:r>
              <a:rPr lang="en-US" err="1"/>
              <a:t>qualcomm</a:t>
            </a:r>
            <a:endParaRPr lang="en-US"/>
          </a:p>
        </p:txBody>
      </p:sp>
      <p:sp>
        <p:nvSpPr>
          <p:cNvPr id="10"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bwMode="black">
          <a:xfrm>
            <a:off x="3350218" y="393192"/>
            <a:ext cx="2608489"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1"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bwMode="black">
          <a:xfrm>
            <a:off x="6214734" y="393192"/>
            <a:ext cx="2605416"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Location</a:t>
            </a:r>
          </a:p>
        </p:txBody>
      </p:sp>
      <p:sp>
        <p:nvSpPr>
          <p:cNvPr id="15" name="Freeform 5">
            <a:extLst>
              <a:ext uri="{FF2B5EF4-FFF2-40B4-BE49-F238E27FC236}">
                <a16:creationId xmlns:a16="http://schemas.microsoft.com/office/drawing/2014/main" id="{08A2CE3D-9628-4F81-80DA-E800C027873F}"/>
              </a:ext>
            </a:extLst>
          </p:cNvPr>
          <p:cNvSpPr>
            <a:spLocks noChangeAspect="1" noEditPoints="1"/>
          </p:cNvSpPr>
          <p:nvPr userDrawn="1"/>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C95B7907-90A3-47AE-BAA5-1FA8721F650D}"/>
              </a:ext>
            </a:extLst>
          </p:cNvPr>
          <p:cNvSpPr>
            <a:spLocks noGrp="1"/>
          </p:cNvSpPr>
          <p:nvPr>
            <p:ph type="title"/>
          </p:nvPr>
        </p:nvSpPr>
        <p:spPr>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068517002"/>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07568859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0.xml"/><Relationship Id="rId13" Type="http://schemas.openxmlformats.org/officeDocument/2006/relationships/slideLayout" Target="../slideLayouts/slideLayout805.xml"/><Relationship Id="rId3" Type="http://schemas.openxmlformats.org/officeDocument/2006/relationships/slideLayout" Target="../slideLayouts/slideLayout795.xml"/><Relationship Id="rId7" Type="http://schemas.openxmlformats.org/officeDocument/2006/relationships/slideLayout" Target="../slideLayouts/slideLayout799.xml"/><Relationship Id="rId12" Type="http://schemas.openxmlformats.org/officeDocument/2006/relationships/slideLayout" Target="../slideLayouts/slideLayout804.xml"/><Relationship Id="rId2" Type="http://schemas.openxmlformats.org/officeDocument/2006/relationships/slideLayout" Target="../slideLayouts/slideLayout794.xml"/><Relationship Id="rId16" Type="http://schemas.openxmlformats.org/officeDocument/2006/relationships/theme" Target="../theme/theme10.xml"/><Relationship Id="rId1" Type="http://schemas.openxmlformats.org/officeDocument/2006/relationships/slideLayout" Target="../slideLayouts/slideLayout793.xml"/><Relationship Id="rId6" Type="http://schemas.openxmlformats.org/officeDocument/2006/relationships/slideLayout" Target="../slideLayouts/slideLayout798.xml"/><Relationship Id="rId11" Type="http://schemas.openxmlformats.org/officeDocument/2006/relationships/slideLayout" Target="../slideLayouts/slideLayout803.xml"/><Relationship Id="rId5" Type="http://schemas.openxmlformats.org/officeDocument/2006/relationships/slideLayout" Target="../slideLayouts/slideLayout797.xml"/><Relationship Id="rId15" Type="http://schemas.openxmlformats.org/officeDocument/2006/relationships/slideLayout" Target="../slideLayouts/slideLayout807.xml"/><Relationship Id="rId10" Type="http://schemas.openxmlformats.org/officeDocument/2006/relationships/slideLayout" Target="../slideLayouts/slideLayout802.xml"/><Relationship Id="rId4" Type="http://schemas.openxmlformats.org/officeDocument/2006/relationships/slideLayout" Target="../slideLayouts/slideLayout796.xml"/><Relationship Id="rId9" Type="http://schemas.openxmlformats.org/officeDocument/2006/relationships/slideLayout" Target="../slideLayouts/slideLayout801.xml"/><Relationship Id="rId14" Type="http://schemas.openxmlformats.org/officeDocument/2006/relationships/slideLayout" Target="../slideLayouts/slideLayout806.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10.xml"/><Relationship Id="rId7" Type="http://schemas.openxmlformats.org/officeDocument/2006/relationships/theme" Target="../theme/theme11.xml"/><Relationship Id="rId2" Type="http://schemas.openxmlformats.org/officeDocument/2006/relationships/slideLayout" Target="../slideLayouts/slideLayout809.xml"/><Relationship Id="rId1" Type="http://schemas.openxmlformats.org/officeDocument/2006/relationships/slideLayout" Target="../slideLayouts/slideLayout808.xml"/><Relationship Id="rId6" Type="http://schemas.openxmlformats.org/officeDocument/2006/relationships/slideLayout" Target="../slideLayouts/slideLayout813.xml"/><Relationship Id="rId5" Type="http://schemas.openxmlformats.org/officeDocument/2006/relationships/slideLayout" Target="../slideLayouts/slideLayout812.xml"/><Relationship Id="rId4" Type="http://schemas.openxmlformats.org/officeDocument/2006/relationships/slideLayout" Target="../slideLayouts/slideLayout81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24.xml"/><Relationship Id="rId21" Type="http://schemas.openxmlformats.org/officeDocument/2006/relationships/slideLayout" Target="../slideLayouts/slideLayout119.xml"/><Relationship Id="rId42" Type="http://schemas.openxmlformats.org/officeDocument/2006/relationships/slideLayout" Target="../slideLayouts/slideLayout140.xml"/><Relationship Id="rId47" Type="http://schemas.openxmlformats.org/officeDocument/2006/relationships/slideLayout" Target="../slideLayouts/slideLayout145.xml"/><Relationship Id="rId63" Type="http://schemas.openxmlformats.org/officeDocument/2006/relationships/slideLayout" Target="../slideLayouts/slideLayout161.xml"/><Relationship Id="rId68" Type="http://schemas.openxmlformats.org/officeDocument/2006/relationships/slideLayout" Target="../slideLayouts/slideLayout166.xml"/><Relationship Id="rId84" Type="http://schemas.openxmlformats.org/officeDocument/2006/relationships/slideLayout" Target="../slideLayouts/slideLayout182.xml"/><Relationship Id="rId89" Type="http://schemas.openxmlformats.org/officeDocument/2006/relationships/slideLayout" Target="../slideLayouts/slideLayout187.xml"/><Relationship Id="rId16" Type="http://schemas.openxmlformats.org/officeDocument/2006/relationships/slideLayout" Target="../slideLayouts/slideLayout114.xml"/><Relationship Id="rId11" Type="http://schemas.openxmlformats.org/officeDocument/2006/relationships/slideLayout" Target="../slideLayouts/slideLayout109.xml"/><Relationship Id="rId32" Type="http://schemas.openxmlformats.org/officeDocument/2006/relationships/slideLayout" Target="../slideLayouts/slideLayout130.xml"/><Relationship Id="rId37" Type="http://schemas.openxmlformats.org/officeDocument/2006/relationships/slideLayout" Target="../slideLayouts/slideLayout135.xml"/><Relationship Id="rId53" Type="http://schemas.openxmlformats.org/officeDocument/2006/relationships/slideLayout" Target="../slideLayouts/slideLayout151.xml"/><Relationship Id="rId58" Type="http://schemas.openxmlformats.org/officeDocument/2006/relationships/slideLayout" Target="../slideLayouts/slideLayout156.xml"/><Relationship Id="rId74" Type="http://schemas.openxmlformats.org/officeDocument/2006/relationships/slideLayout" Target="../slideLayouts/slideLayout172.xml"/><Relationship Id="rId79" Type="http://schemas.openxmlformats.org/officeDocument/2006/relationships/slideLayout" Target="../slideLayouts/slideLayout177.xml"/><Relationship Id="rId5" Type="http://schemas.openxmlformats.org/officeDocument/2006/relationships/slideLayout" Target="../slideLayouts/slideLayout103.xml"/><Relationship Id="rId90" Type="http://schemas.openxmlformats.org/officeDocument/2006/relationships/slideLayout" Target="../slideLayouts/slideLayout188.xml"/><Relationship Id="rId95" Type="http://schemas.openxmlformats.org/officeDocument/2006/relationships/slideLayout" Target="../slideLayouts/slideLayout193.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43" Type="http://schemas.openxmlformats.org/officeDocument/2006/relationships/slideLayout" Target="../slideLayouts/slideLayout141.xml"/><Relationship Id="rId48" Type="http://schemas.openxmlformats.org/officeDocument/2006/relationships/slideLayout" Target="../slideLayouts/slideLayout146.xml"/><Relationship Id="rId64" Type="http://schemas.openxmlformats.org/officeDocument/2006/relationships/slideLayout" Target="../slideLayouts/slideLayout162.xml"/><Relationship Id="rId69" Type="http://schemas.openxmlformats.org/officeDocument/2006/relationships/slideLayout" Target="../slideLayouts/slideLayout167.xml"/><Relationship Id="rId80" Type="http://schemas.openxmlformats.org/officeDocument/2006/relationships/slideLayout" Target="../slideLayouts/slideLayout178.xml"/><Relationship Id="rId85" Type="http://schemas.openxmlformats.org/officeDocument/2006/relationships/slideLayout" Target="../slideLayouts/slideLayout183.xml"/><Relationship Id="rId3" Type="http://schemas.openxmlformats.org/officeDocument/2006/relationships/slideLayout" Target="../slideLayouts/slideLayout101.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33" Type="http://schemas.openxmlformats.org/officeDocument/2006/relationships/slideLayout" Target="../slideLayouts/slideLayout131.xml"/><Relationship Id="rId38" Type="http://schemas.openxmlformats.org/officeDocument/2006/relationships/slideLayout" Target="../slideLayouts/slideLayout136.xml"/><Relationship Id="rId46" Type="http://schemas.openxmlformats.org/officeDocument/2006/relationships/slideLayout" Target="../slideLayouts/slideLayout144.xml"/><Relationship Id="rId59" Type="http://schemas.openxmlformats.org/officeDocument/2006/relationships/slideLayout" Target="../slideLayouts/slideLayout157.xml"/><Relationship Id="rId67" Type="http://schemas.openxmlformats.org/officeDocument/2006/relationships/slideLayout" Target="../slideLayouts/slideLayout165.xml"/><Relationship Id="rId20" Type="http://schemas.openxmlformats.org/officeDocument/2006/relationships/slideLayout" Target="../slideLayouts/slideLayout118.xml"/><Relationship Id="rId41" Type="http://schemas.openxmlformats.org/officeDocument/2006/relationships/slideLayout" Target="../slideLayouts/slideLayout139.xml"/><Relationship Id="rId54" Type="http://schemas.openxmlformats.org/officeDocument/2006/relationships/slideLayout" Target="../slideLayouts/slideLayout152.xml"/><Relationship Id="rId62" Type="http://schemas.openxmlformats.org/officeDocument/2006/relationships/slideLayout" Target="../slideLayouts/slideLayout160.xml"/><Relationship Id="rId70" Type="http://schemas.openxmlformats.org/officeDocument/2006/relationships/slideLayout" Target="../slideLayouts/slideLayout168.xml"/><Relationship Id="rId75" Type="http://schemas.openxmlformats.org/officeDocument/2006/relationships/slideLayout" Target="../slideLayouts/slideLayout173.xml"/><Relationship Id="rId83" Type="http://schemas.openxmlformats.org/officeDocument/2006/relationships/slideLayout" Target="../slideLayouts/slideLayout181.xml"/><Relationship Id="rId88" Type="http://schemas.openxmlformats.org/officeDocument/2006/relationships/slideLayout" Target="../slideLayouts/slideLayout186.xml"/><Relationship Id="rId91" Type="http://schemas.openxmlformats.org/officeDocument/2006/relationships/slideLayout" Target="../slideLayouts/slideLayout189.xml"/><Relationship Id="rId96" Type="http://schemas.openxmlformats.org/officeDocument/2006/relationships/slideLayout" Target="../slideLayouts/slideLayout194.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36" Type="http://schemas.openxmlformats.org/officeDocument/2006/relationships/slideLayout" Target="../slideLayouts/slideLayout134.xml"/><Relationship Id="rId49" Type="http://schemas.openxmlformats.org/officeDocument/2006/relationships/slideLayout" Target="../slideLayouts/slideLayout147.xml"/><Relationship Id="rId57" Type="http://schemas.openxmlformats.org/officeDocument/2006/relationships/slideLayout" Target="../slideLayouts/slideLayout155.xml"/><Relationship Id="rId10" Type="http://schemas.openxmlformats.org/officeDocument/2006/relationships/slideLayout" Target="../slideLayouts/slideLayout108.xml"/><Relationship Id="rId31" Type="http://schemas.openxmlformats.org/officeDocument/2006/relationships/slideLayout" Target="../slideLayouts/slideLayout129.xml"/><Relationship Id="rId44" Type="http://schemas.openxmlformats.org/officeDocument/2006/relationships/slideLayout" Target="../slideLayouts/slideLayout142.xml"/><Relationship Id="rId52" Type="http://schemas.openxmlformats.org/officeDocument/2006/relationships/slideLayout" Target="../slideLayouts/slideLayout150.xml"/><Relationship Id="rId60" Type="http://schemas.openxmlformats.org/officeDocument/2006/relationships/slideLayout" Target="../slideLayouts/slideLayout158.xml"/><Relationship Id="rId65" Type="http://schemas.openxmlformats.org/officeDocument/2006/relationships/slideLayout" Target="../slideLayouts/slideLayout163.xml"/><Relationship Id="rId73" Type="http://schemas.openxmlformats.org/officeDocument/2006/relationships/slideLayout" Target="../slideLayouts/slideLayout171.xml"/><Relationship Id="rId78" Type="http://schemas.openxmlformats.org/officeDocument/2006/relationships/slideLayout" Target="../slideLayouts/slideLayout176.xml"/><Relationship Id="rId81" Type="http://schemas.openxmlformats.org/officeDocument/2006/relationships/slideLayout" Target="../slideLayouts/slideLayout179.xml"/><Relationship Id="rId86" Type="http://schemas.openxmlformats.org/officeDocument/2006/relationships/slideLayout" Target="../slideLayouts/slideLayout184.xml"/><Relationship Id="rId94" Type="http://schemas.openxmlformats.org/officeDocument/2006/relationships/slideLayout" Target="../slideLayouts/slideLayout192.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9" Type="http://schemas.openxmlformats.org/officeDocument/2006/relationships/slideLayout" Target="../slideLayouts/slideLayout137.xml"/><Relationship Id="rId34" Type="http://schemas.openxmlformats.org/officeDocument/2006/relationships/slideLayout" Target="../slideLayouts/slideLayout132.xml"/><Relationship Id="rId50" Type="http://schemas.openxmlformats.org/officeDocument/2006/relationships/slideLayout" Target="../slideLayouts/slideLayout148.xml"/><Relationship Id="rId55" Type="http://schemas.openxmlformats.org/officeDocument/2006/relationships/slideLayout" Target="../slideLayouts/slideLayout153.xml"/><Relationship Id="rId76" Type="http://schemas.openxmlformats.org/officeDocument/2006/relationships/slideLayout" Target="../slideLayouts/slideLayout174.xml"/><Relationship Id="rId97" Type="http://schemas.openxmlformats.org/officeDocument/2006/relationships/theme" Target="../theme/theme2.xml"/><Relationship Id="rId7" Type="http://schemas.openxmlformats.org/officeDocument/2006/relationships/slideLayout" Target="../slideLayouts/slideLayout105.xml"/><Relationship Id="rId71" Type="http://schemas.openxmlformats.org/officeDocument/2006/relationships/slideLayout" Target="../slideLayouts/slideLayout169.xml"/><Relationship Id="rId92" Type="http://schemas.openxmlformats.org/officeDocument/2006/relationships/slideLayout" Target="../slideLayouts/slideLayout190.xml"/><Relationship Id="rId2" Type="http://schemas.openxmlformats.org/officeDocument/2006/relationships/slideLayout" Target="../slideLayouts/slideLayout100.xml"/><Relationship Id="rId29" Type="http://schemas.openxmlformats.org/officeDocument/2006/relationships/slideLayout" Target="../slideLayouts/slideLayout127.xml"/><Relationship Id="rId24" Type="http://schemas.openxmlformats.org/officeDocument/2006/relationships/slideLayout" Target="../slideLayouts/slideLayout122.xml"/><Relationship Id="rId40" Type="http://schemas.openxmlformats.org/officeDocument/2006/relationships/slideLayout" Target="../slideLayouts/slideLayout138.xml"/><Relationship Id="rId45" Type="http://schemas.openxmlformats.org/officeDocument/2006/relationships/slideLayout" Target="../slideLayouts/slideLayout143.xml"/><Relationship Id="rId66" Type="http://schemas.openxmlformats.org/officeDocument/2006/relationships/slideLayout" Target="../slideLayouts/slideLayout164.xml"/><Relationship Id="rId87" Type="http://schemas.openxmlformats.org/officeDocument/2006/relationships/slideLayout" Target="../slideLayouts/slideLayout185.xml"/><Relationship Id="rId61" Type="http://schemas.openxmlformats.org/officeDocument/2006/relationships/slideLayout" Target="../slideLayouts/slideLayout159.xml"/><Relationship Id="rId82" Type="http://schemas.openxmlformats.org/officeDocument/2006/relationships/slideLayout" Target="../slideLayouts/slideLayout180.xml"/><Relationship Id="rId19" Type="http://schemas.openxmlformats.org/officeDocument/2006/relationships/slideLayout" Target="../slideLayouts/slideLayout117.xml"/><Relationship Id="rId14" Type="http://schemas.openxmlformats.org/officeDocument/2006/relationships/slideLayout" Target="../slideLayouts/slideLayout112.xml"/><Relationship Id="rId30" Type="http://schemas.openxmlformats.org/officeDocument/2006/relationships/slideLayout" Target="../slideLayouts/slideLayout128.xml"/><Relationship Id="rId35" Type="http://schemas.openxmlformats.org/officeDocument/2006/relationships/slideLayout" Target="../slideLayouts/slideLayout133.xml"/><Relationship Id="rId56" Type="http://schemas.openxmlformats.org/officeDocument/2006/relationships/slideLayout" Target="../slideLayouts/slideLayout154.xml"/><Relationship Id="rId77" Type="http://schemas.openxmlformats.org/officeDocument/2006/relationships/slideLayout" Target="../slideLayouts/slideLayout175.xml"/><Relationship Id="rId8" Type="http://schemas.openxmlformats.org/officeDocument/2006/relationships/slideLayout" Target="../slideLayouts/slideLayout106.xml"/><Relationship Id="rId51" Type="http://schemas.openxmlformats.org/officeDocument/2006/relationships/slideLayout" Target="../slideLayouts/slideLayout149.xml"/><Relationship Id="rId72" Type="http://schemas.openxmlformats.org/officeDocument/2006/relationships/slideLayout" Target="../slideLayouts/slideLayout170.xml"/><Relationship Id="rId93" Type="http://schemas.openxmlformats.org/officeDocument/2006/relationships/slideLayout" Target="../slideLayouts/slideLayout191.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311.xml"/><Relationship Id="rId21" Type="http://schemas.openxmlformats.org/officeDocument/2006/relationships/slideLayout" Target="../slideLayouts/slideLayout215.xml"/><Relationship Id="rId42" Type="http://schemas.openxmlformats.org/officeDocument/2006/relationships/slideLayout" Target="../slideLayouts/slideLayout236.xml"/><Relationship Id="rId63" Type="http://schemas.openxmlformats.org/officeDocument/2006/relationships/slideLayout" Target="../slideLayouts/slideLayout257.xml"/><Relationship Id="rId84" Type="http://schemas.openxmlformats.org/officeDocument/2006/relationships/slideLayout" Target="../slideLayouts/slideLayout278.xml"/><Relationship Id="rId16" Type="http://schemas.openxmlformats.org/officeDocument/2006/relationships/slideLayout" Target="../slideLayouts/slideLayout210.xml"/><Relationship Id="rId107" Type="http://schemas.openxmlformats.org/officeDocument/2006/relationships/slideLayout" Target="../slideLayouts/slideLayout301.xml"/><Relationship Id="rId11" Type="http://schemas.openxmlformats.org/officeDocument/2006/relationships/slideLayout" Target="../slideLayouts/slideLayout205.xml"/><Relationship Id="rId32" Type="http://schemas.openxmlformats.org/officeDocument/2006/relationships/slideLayout" Target="../slideLayouts/slideLayout226.xml"/><Relationship Id="rId37" Type="http://schemas.openxmlformats.org/officeDocument/2006/relationships/slideLayout" Target="../slideLayouts/slideLayout231.xml"/><Relationship Id="rId53" Type="http://schemas.openxmlformats.org/officeDocument/2006/relationships/slideLayout" Target="../slideLayouts/slideLayout247.xml"/><Relationship Id="rId58" Type="http://schemas.openxmlformats.org/officeDocument/2006/relationships/slideLayout" Target="../slideLayouts/slideLayout252.xml"/><Relationship Id="rId74" Type="http://schemas.openxmlformats.org/officeDocument/2006/relationships/slideLayout" Target="../slideLayouts/slideLayout268.xml"/><Relationship Id="rId79" Type="http://schemas.openxmlformats.org/officeDocument/2006/relationships/slideLayout" Target="../slideLayouts/slideLayout273.xml"/><Relationship Id="rId102" Type="http://schemas.openxmlformats.org/officeDocument/2006/relationships/slideLayout" Target="../slideLayouts/slideLayout296.xml"/><Relationship Id="rId123" Type="http://schemas.openxmlformats.org/officeDocument/2006/relationships/slideLayout" Target="../slideLayouts/slideLayout317.xml"/><Relationship Id="rId128" Type="http://schemas.openxmlformats.org/officeDocument/2006/relationships/slideLayout" Target="../slideLayouts/slideLayout322.xml"/><Relationship Id="rId5" Type="http://schemas.openxmlformats.org/officeDocument/2006/relationships/slideLayout" Target="../slideLayouts/slideLayout199.xml"/><Relationship Id="rId90" Type="http://schemas.openxmlformats.org/officeDocument/2006/relationships/slideLayout" Target="../slideLayouts/slideLayout284.xml"/><Relationship Id="rId95" Type="http://schemas.openxmlformats.org/officeDocument/2006/relationships/slideLayout" Target="../slideLayouts/slideLayout289.xml"/><Relationship Id="rId22" Type="http://schemas.openxmlformats.org/officeDocument/2006/relationships/slideLayout" Target="../slideLayouts/slideLayout216.xml"/><Relationship Id="rId27" Type="http://schemas.openxmlformats.org/officeDocument/2006/relationships/slideLayout" Target="../slideLayouts/slideLayout221.xml"/><Relationship Id="rId43" Type="http://schemas.openxmlformats.org/officeDocument/2006/relationships/slideLayout" Target="../slideLayouts/slideLayout237.xml"/><Relationship Id="rId48" Type="http://schemas.openxmlformats.org/officeDocument/2006/relationships/slideLayout" Target="../slideLayouts/slideLayout242.xml"/><Relationship Id="rId64" Type="http://schemas.openxmlformats.org/officeDocument/2006/relationships/slideLayout" Target="../slideLayouts/slideLayout258.xml"/><Relationship Id="rId69" Type="http://schemas.openxmlformats.org/officeDocument/2006/relationships/slideLayout" Target="../slideLayouts/slideLayout263.xml"/><Relationship Id="rId113" Type="http://schemas.openxmlformats.org/officeDocument/2006/relationships/slideLayout" Target="../slideLayouts/slideLayout307.xml"/><Relationship Id="rId118" Type="http://schemas.openxmlformats.org/officeDocument/2006/relationships/slideLayout" Target="../slideLayouts/slideLayout312.xml"/><Relationship Id="rId134" Type="http://schemas.openxmlformats.org/officeDocument/2006/relationships/theme" Target="../theme/theme3.xml"/><Relationship Id="rId80" Type="http://schemas.openxmlformats.org/officeDocument/2006/relationships/slideLayout" Target="../slideLayouts/slideLayout274.xml"/><Relationship Id="rId85" Type="http://schemas.openxmlformats.org/officeDocument/2006/relationships/slideLayout" Target="../slideLayouts/slideLayout279.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33" Type="http://schemas.openxmlformats.org/officeDocument/2006/relationships/slideLayout" Target="../slideLayouts/slideLayout227.xml"/><Relationship Id="rId38" Type="http://schemas.openxmlformats.org/officeDocument/2006/relationships/slideLayout" Target="../slideLayouts/slideLayout232.xml"/><Relationship Id="rId59" Type="http://schemas.openxmlformats.org/officeDocument/2006/relationships/slideLayout" Target="../slideLayouts/slideLayout253.xml"/><Relationship Id="rId103" Type="http://schemas.openxmlformats.org/officeDocument/2006/relationships/slideLayout" Target="../slideLayouts/slideLayout297.xml"/><Relationship Id="rId108" Type="http://schemas.openxmlformats.org/officeDocument/2006/relationships/slideLayout" Target="../slideLayouts/slideLayout302.xml"/><Relationship Id="rId124" Type="http://schemas.openxmlformats.org/officeDocument/2006/relationships/slideLayout" Target="../slideLayouts/slideLayout318.xml"/><Relationship Id="rId129" Type="http://schemas.openxmlformats.org/officeDocument/2006/relationships/slideLayout" Target="../slideLayouts/slideLayout323.xml"/><Relationship Id="rId54" Type="http://schemas.openxmlformats.org/officeDocument/2006/relationships/slideLayout" Target="../slideLayouts/slideLayout248.xml"/><Relationship Id="rId70" Type="http://schemas.openxmlformats.org/officeDocument/2006/relationships/slideLayout" Target="../slideLayouts/slideLayout264.xml"/><Relationship Id="rId75" Type="http://schemas.openxmlformats.org/officeDocument/2006/relationships/slideLayout" Target="../slideLayouts/slideLayout269.xml"/><Relationship Id="rId91" Type="http://schemas.openxmlformats.org/officeDocument/2006/relationships/slideLayout" Target="../slideLayouts/slideLayout285.xml"/><Relationship Id="rId96" Type="http://schemas.openxmlformats.org/officeDocument/2006/relationships/slideLayout" Target="../slideLayouts/slideLayout290.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23" Type="http://schemas.openxmlformats.org/officeDocument/2006/relationships/slideLayout" Target="../slideLayouts/slideLayout217.xml"/><Relationship Id="rId28" Type="http://schemas.openxmlformats.org/officeDocument/2006/relationships/slideLayout" Target="../slideLayouts/slideLayout222.xml"/><Relationship Id="rId49" Type="http://schemas.openxmlformats.org/officeDocument/2006/relationships/slideLayout" Target="../slideLayouts/slideLayout243.xml"/><Relationship Id="rId114" Type="http://schemas.openxmlformats.org/officeDocument/2006/relationships/slideLayout" Target="../slideLayouts/slideLayout308.xml"/><Relationship Id="rId119" Type="http://schemas.openxmlformats.org/officeDocument/2006/relationships/slideLayout" Target="../slideLayouts/slideLayout313.xml"/><Relationship Id="rId44" Type="http://schemas.openxmlformats.org/officeDocument/2006/relationships/slideLayout" Target="../slideLayouts/slideLayout238.xml"/><Relationship Id="rId60" Type="http://schemas.openxmlformats.org/officeDocument/2006/relationships/slideLayout" Target="../slideLayouts/slideLayout254.xml"/><Relationship Id="rId65" Type="http://schemas.openxmlformats.org/officeDocument/2006/relationships/slideLayout" Target="../slideLayouts/slideLayout259.xml"/><Relationship Id="rId81" Type="http://schemas.openxmlformats.org/officeDocument/2006/relationships/slideLayout" Target="../slideLayouts/slideLayout275.xml"/><Relationship Id="rId86" Type="http://schemas.openxmlformats.org/officeDocument/2006/relationships/slideLayout" Target="../slideLayouts/slideLayout280.xml"/><Relationship Id="rId130" Type="http://schemas.openxmlformats.org/officeDocument/2006/relationships/slideLayout" Target="../slideLayouts/slideLayout324.xml"/><Relationship Id="rId13" Type="http://schemas.openxmlformats.org/officeDocument/2006/relationships/slideLayout" Target="../slideLayouts/slideLayout207.xml"/><Relationship Id="rId18" Type="http://schemas.openxmlformats.org/officeDocument/2006/relationships/slideLayout" Target="../slideLayouts/slideLayout212.xml"/><Relationship Id="rId39" Type="http://schemas.openxmlformats.org/officeDocument/2006/relationships/slideLayout" Target="../slideLayouts/slideLayout233.xml"/><Relationship Id="rId109" Type="http://schemas.openxmlformats.org/officeDocument/2006/relationships/slideLayout" Target="../slideLayouts/slideLayout303.xml"/><Relationship Id="rId34" Type="http://schemas.openxmlformats.org/officeDocument/2006/relationships/slideLayout" Target="../slideLayouts/slideLayout228.xml"/><Relationship Id="rId50" Type="http://schemas.openxmlformats.org/officeDocument/2006/relationships/slideLayout" Target="../slideLayouts/slideLayout244.xml"/><Relationship Id="rId55" Type="http://schemas.openxmlformats.org/officeDocument/2006/relationships/slideLayout" Target="../slideLayouts/slideLayout249.xml"/><Relationship Id="rId76" Type="http://schemas.openxmlformats.org/officeDocument/2006/relationships/slideLayout" Target="../slideLayouts/slideLayout270.xml"/><Relationship Id="rId97" Type="http://schemas.openxmlformats.org/officeDocument/2006/relationships/slideLayout" Target="../slideLayouts/slideLayout291.xml"/><Relationship Id="rId104" Type="http://schemas.openxmlformats.org/officeDocument/2006/relationships/slideLayout" Target="../slideLayouts/slideLayout298.xml"/><Relationship Id="rId120" Type="http://schemas.openxmlformats.org/officeDocument/2006/relationships/slideLayout" Target="../slideLayouts/slideLayout314.xml"/><Relationship Id="rId125" Type="http://schemas.openxmlformats.org/officeDocument/2006/relationships/slideLayout" Target="../slideLayouts/slideLayout319.xml"/><Relationship Id="rId7" Type="http://schemas.openxmlformats.org/officeDocument/2006/relationships/slideLayout" Target="../slideLayouts/slideLayout201.xml"/><Relationship Id="rId71" Type="http://schemas.openxmlformats.org/officeDocument/2006/relationships/slideLayout" Target="../slideLayouts/slideLayout265.xml"/><Relationship Id="rId92" Type="http://schemas.openxmlformats.org/officeDocument/2006/relationships/slideLayout" Target="../slideLayouts/slideLayout286.xml"/><Relationship Id="rId2" Type="http://schemas.openxmlformats.org/officeDocument/2006/relationships/slideLayout" Target="../slideLayouts/slideLayout196.xml"/><Relationship Id="rId29" Type="http://schemas.openxmlformats.org/officeDocument/2006/relationships/slideLayout" Target="../slideLayouts/slideLayout223.xml"/><Relationship Id="rId24" Type="http://schemas.openxmlformats.org/officeDocument/2006/relationships/slideLayout" Target="../slideLayouts/slideLayout218.xml"/><Relationship Id="rId40" Type="http://schemas.openxmlformats.org/officeDocument/2006/relationships/slideLayout" Target="../slideLayouts/slideLayout234.xml"/><Relationship Id="rId45" Type="http://schemas.openxmlformats.org/officeDocument/2006/relationships/slideLayout" Target="../slideLayouts/slideLayout239.xml"/><Relationship Id="rId66" Type="http://schemas.openxmlformats.org/officeDocument/2006/relationships/slideLayout" Target="../slideLayouts/slideLayout260.xml"/><Relationship Id="rId87" Type="http://schemas.openxmlformats.org/officeDocument/2006/relationships/slideLayout" Target="../slideLayouts/slideLayout281.xml"/><Relationship Id="rId110" Type="http://schemas.openxmlformats.org/officeDocument/2006/relationships/slideLayout" Target="../slideLayouts/slideLayout304.xml"/><Relationship Id="rId115" Type="http://schemas.openxmlformats.org/officeDocument/2006/relationships/slideLayout" Target="../slideLayouts/slideLayout309.xml"/><Relationship Id="rId131" Type="http://schemas.openxmlformats.org/officeDocument/2006/relationships/slideLayout" Target="../slideLayouts/slideLayout325.xml"/><Relationship Id="rId61" Type="http://schemas.openxmlformats.org/officeDocument/2006/relationships/slideLayout" Target="../slideLayouts/slideLayout255.xml"/><Relationship Id="rId82" Type="http://schemas.openxmlformats.org/officeDocument/2006/relationships/slideLayout" Target="../slideLayouts/slideLayout276.xml"/><Relationship Id="rId19" Type="http://schemas.openxmlformats.org/officeDocument/2006/relationships/slideLayout" Target="../slideLayouts/slideLayout213.xml"/><Relationship Id="rId14" Type="http://schemas.openxmlformats.org/officeDocument/2006/relationships/slideLayout" Target="../slideLayouts/slideLayout208.xml"/><Relationship Id="rId30" Type="http://schemas.openxmlformats.org/officeDocument/2006/relationships/slideLayout" Target="../slideLayouts/slideLayout224.xml"/><Relationship Id="rId35" Type="http://schemas.openxmlformats.org/officeDocument/2006/relationships/slideLayout" Target="../slideLayouts/slideLayout229.xml"/><Relationship Id="rId56" Type="http://schemas.openxmlformats.org/officeDocument/2006/relationships/slideLayout" Target="../slideLayouts/slideLayout250.xml"/><Relationship Id="rId77" Type="http://schemas.openxmlformats.org/officeDocument/2006/relationships/slideLayout" Target="../slideLayouts/slideLayout271.xml"/><Relationship Id="rId100" Type="http://schemas.openxmlformats.org/officeDocument/2006/relationships/slideLayout" Target="../slideLayouts/slideLayout294.xml"/><Relationship Id="rId105" Type="http://schemas.openxmlformats.org/officeDocument/2006/relationships/slideLayout" Target="../slideLayouts/slideLayout299.xml"/><Relationship Id="rId126" Type="http://schemas.openxmlformats.org/officeDocument/2006/relationships/slideLayout" Target="../slideLayouts/slideLayout320.xml"/><Relationship Id="rId8" Type="http://schemas.openxmlformats.org/officeDocument/2006/relationships/slideLayout" Target="../slideLayouts/slideLayout202.xml"/><Relationship Id="rId51" Type="http://schemas.openxmlformats.org/officeDocument/2006/relationships/slideLayout" Target="../slideLayouts/slideLayout245.xml"/><Relationship Id="rId72" Type="http://schemas.openxmlformats.org/officeDocument/2006/relationships/slideLayout" Target="../slideLayouts/slideLayout266.xml"/><Relationship Id="rId93" Type="http://schemas.openxmlformats.org/officeDocument/2006/relationships/slideLayout" Target="../slideLayouts/slideLayout287.xml"/><Relationship Id="rId98" Type="http://schemas.openxmlformats.org/officeDocument/2006/relationships/slideLayout" Target="../slideLayouts/slideLayout292.xml"/><Relationship Id="rId121" Type="http://schemas.openxmlformats.org/officeDocument/2006/relationships/slideLayout" Target="../slideLayouts/slideLayout315.xml"/><Relationship Id="rId3" Type="http://schemas.openxmlformats.org/officeDocument/2006/relationships/slideLayout" Target="../slideLayouts/slideLayout197.xml"/><Relationship Id="rId25" Type="http://schemas.openxmlformats.org/officeDocument/2006/relationships/slideLayout" Target="../slideLayouts/slideLayout219.xml"/><Relationship Id="rId46" Type="http://schemas.openxmlformats.org/officeDocument/2006/relationships/slideLayout" Target="../slideLayouts/slideLayout240.xml"/><Relationship Id="rId67" Type="http://schemas.openxmlformats.org/officeDocument/2006/relationships/slideLayout" Target="../slideLayouts/slideLayout261.xml"/><Relationship Id="rId116" Type="http://schemas.openxmlformats.org/officeDocument/2006/relationships/slideLayout" Target="../slideLayouts/slideLayout310.xml"/><Relationship Id="rId20" Type="http://schemas.openxmlformats.org/officeDocument/2006/relationships/slideLayout" Target="../slideLayouts/slideLayout214.xml"/><Relationship Id="rId41" Type="http://schemas.openxmlformats.org/officeDocument/2006/relationships/slideLayout" Target="../slideLayouts/slideLayout235.xml"/><Relationship Id="rId62" Type="http://schemas.openxmlformats.org/officeDocument/2006/relationships/slideLayout" Target="../slideLayouts/slideLayout256.xml"/><Relationship Id="rId83" Type="http://schemas.openxmlformats.org/officeDocument/2006/relationships/slideLayout" Target="../slideLayouts/slideLayout277.xml"/><Relationship Id="rId88" Type="http://schemas.openxmlformats.org/officeDocument/2006/relationships/slideLayout" Target="../slideLayouts/slideLayout282.xml"/><Relationship Id="rId111" Type="http://schemas.openxmlformats.org/officeDocument/2006/relationships/slideLayout" Target="../slideLayouts/slideLayout305.xml"/><Relationship Id="rId132" Type="http://schemas.openxmlformats.org/officeDocument/2006/relationships/slideLayout" Target="../slideLayouts/slideLayout326.xml"/><Relationship Id="rId15" Type="http://schemas.openxmlformats.org/officeDocument/2006/relationships/slideLayout" Target="../slideLayouts/slideLayout209.xml"/><Relationship Id="rId36" Type="http://schemas.openxmlformats.org/officeDocument/2006/relationships/slideLayout" Target="../slideLayouts/slideLayout230.xml"/><Relationship Id="rId57" Type="http://schemas.openxmlformats.org/officeDocument/2006/relationships/slideLayout" Target="../slideLayouts/slideLayout251.xml"/><Relationship Id="rId106" Type="http://schemas.openxmlformats.org/officeDocument/2006/relationships/slideLayout" Target="../slideLayouts/slideLayout300.xml"/><Relationship Id="rId127" Type="http://schemas.openxmlformats.org/officeDocument/2006/relationships/slideLayout" Target="../slideLayouts/slideLayout321.xml"/><Relationship Id="rId10" Type="http://schemas.openxmlformats.org/officeDocument/2006/relationships/slideLayout" Target="../slideLayouts/slideLayout204.xml"/><Relationship Id="rId31" Type="http://schemas.openxmlformats.org/officeDocument/2006/relationships/slideLayout" Target="../slideLayouts/slideLayout225.xml"/><Relationship Id="rId52" Type="http://schemas.openxmlformats.org/officeDocument/2006/relationships/slideLayout" Target="../slideLayouts/slideLayout246.xml"/><Relationship Id="rId73" Type="http://schemas.openxmlformats.org/officeDocument/2006/relationships/slideLayout" Target="../slideLayouts/slideLayout267.xml"/><Relationship Id="rId78" Type="http://schemas.openxmlformats.org/officeDocument/2006/relationships/slideLayout" Target="../slideLayouts/slideLayout272.xml"/><Relationship Id="rId94" Type="http://schemas.openxmlformats.org/officeDocument/2006/relationships/slideLayout" Target="../slideLayouts/slideLayout288.xml"/><Relationship Id="rId99" Type="http://schemas.openxmlformats.org/officeDocument/2006/relationships/slideLayout" Target="../slideLayouts/slideLayout293.xml"/><Relationship Id="rId101" Type="http://schemas.openxmlformats.org/officeDocument/2006/relationships/slideLayout" Target="../slideLayouts/slideLayout295.xml"/><Relationship Id="rId122" Type="http://schemas.openxmlformats.org/officeDocument/2006/relationships/slideLayout" Target="../slideLayouts/slideLayout316.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26" Type="http://schemas.openxmlformats.org/officeDocument/2006/relationships/slideLayout" Target="../slideLayouts/slideLayout220.xml"/><Relationship Id="rId47" Type="http://schemas.openxmlformats.org/officeDocument/2006/relationships/slideLayout" Target="../slideLayouts/slideLayout241.xml"/><Relationship Id="rId68" Type="http://schemas.openxmlformats.org/officeDocument/2006/relationships/slideLayout" Target="../slideLayouts/slideLayout262.xml"/><Relationship Id="rId89" Type="http://schemas.openxmlformats.org/officeDocument/2006/relationships/slideLayout" Target="../slideLayouts/slideLayout283.xml"/><Relationship Id="rId112" Type="http://schemas.openxmlformats.org/officeDocument/2006/relationships/slideLayout" Target="../slideLayouts/slideLayout306.xml"/><Relationship Id="rId133" Type="http://schemas.openxmlformats.org/officeDocument/2006/relationships/slideLayout" Target="../slideLayouts/slideLayout327.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353.xml"/><Relationship Id="rId21" Type="http://schemas.openxmlformats.org/officeDocument/2006/relationships/slideLayout" Target="../slideLayouts/slideLayout348.xml"/><Relationship Id="rId42" Type="http://schemas.openxmlformats.org/officeDocument/2006/relationships/slideLayout" Target="../slideLayouts/slideLayout369.xml"/><Relationship Id="rId47" Type="http://schemas.openxmlformats.org/officeDocument/2006/relationships/slideLayout" Target="../slideLayouts/slideLayout374.xml"/><Relationship Id="rId63" Type="http://schemas.openxmlformats.org/officeDocument/2006/relationships/slideLayout" Target="../slideLayouts/slideLayout390.xml"/><Relationship Id="rId68" Type="http://schemas.openxmlformats.org/officeDocument/2006/relationships/slideLayout" Target="../slideLayouts/slideLayout395.xml"/><Relationship Id="rId84" Type="http://schemas.openxmlformats.org/officeDocument/2006/relationships/slideLayout" Target="../slideLayouts/slideLayout411.xml"/><Relationship Id="rId89" Type="http://schemas.openxmlformats.org/officeDocument/2006/relationships/theme" Target="../theme/theme4.xml"/><Relationship Id="rId16" Type="http://schemas.openxmlformats.org/officeDocument/2006/relationships/slideLayout" Target="../slideLayouts/slideLayout343.xml"/><Relationship Id="rId11" Type="http://schemas.openxmlformats.org/officeDocument/2006/relationships/slideLayout" Target="../slideLayouts/slideLayout338.xml"/><Relationship Id="rId32" Type="http://schemas.openxmlformats.org/officeDocument/2006/relationships/slideLayout" Target="../slideLayouts/slideLayout359.xml"/><Relationship Id="rId37" Type="http://schemas.openxmlformats.org/officeDocument/2006/relationships/slideLayout" Target="../slideLayouts/slideLayout364.xml"/><Relationship Id="rId53" Type="http://schemas.openxmlformats.org/officeDocument/2006/relationships/slideLayout" Target="../slideLayouts/slideLayout380.xml"/><Relationship Id="rId58" Type="http://schemas.openxmlformats.org/officeDocument/2006/relationships/slideLayout" Target="../slideLayouts/slideLayout385.xml"/><Relationship Id="rId74" Type="http://schemas.openxmlformats.org/officeDocument/2006/relationships/slideLayout" Target="../slideLayouts/slideLayout401.xml"/><Relationship Id="rId79" Type="http://schemas.openxmlformats.org/officeDocument/2006/relationships/slideLayout" Target="../slideLayouts/slideLayout406.xml"/><Relationship Id="rId5" Type="http://schemas.openxmlformats.org/officeDocument/2006/relationships/slideLayout" Target="../slideLayouts/slideLayout332.xml"/><Relationship Id="rId14" Type="http://schemas.openxmlformats.org/officeDocument/2006/relationships/slideLayout" Target="../slideLayouts/slideLayout341.xml"/><Relationship Id="rId22" Type="http://schemas.openxmlformats.org/officeDocument/2006/relationships/slideLayout" Target="../slideLayouts/slideLayout349.xml"/><Relationship Id="rId27" Type="http://schemas.openxmlformats.org/officeDocument/2006/relationships/slideLayout" Target="../slideLayouts/slideLayout354.xml"/><Relationship Id="rId30" Type="http://schemas.openxmlformats.org/officeDocument/2006/relationships/slideLayout" Target="../slideLayouts/slideLayout357.xml"/><Relationship Id="rId35" Type="http://schemas.openxmlformats.org/officeDocument/2006/relationships/slideLayout" Target="../slideLayouts/slideLayout362.xml"/><Relationship Id="rId43" Type="http://schemas.openxmlformats.org/officeDocument/2006/relationships/slideLayout" Target="../slideLayouts/slideLayout370.xml"/><Relationship Id="rId48" Type="http://schemas.openxmlformats.org/officeDocument/2006/relationships/slideLayout" Target="../slideLayouts/slideLayout375.xml"/><Relationship Id="rId56" Type="http://schemas.openxmlformats.org/officeDocument/2006/relationships/slideLayout" Target="../slideLayouts/slideLayout383.xml"/><Relationship Id="rId64" Type="http://schemas.openxmlformats.org/officeDocument/2006/relationships/slideLayout" Target="../slideLayouts/slideLayout391.xml"/><Relationship Id="rId69" Type="http://schemas.openxmlformats.org/officeDocument/2006/relationships/slideLayout" Target="../slideLayouts/slideLayout396.xml"/><Relationship Id="rId77" Type="http://schemas.openxmlformats.org/officeDocument/2006/relationships/slideLayout" Target="../slideLayouts/slideLayout404.xml"/><Relationship Id="rId8" Type="http://schemas.openxmlformats.org/officeDocument/2006/relationships/slideLayout" Target="../slideLayouts/slideLayout335.xml"/><Relationship Id="rId51" Type="http://schemas.openxmlformats.org/officeDocument/2006/relationships/slideLayout" Target="../slideLayouts/slideLayout378.xml"/><Relationship Id="rId72" Type="http://schemas.openxmlformats.org/officeDocument/2006/relationships/slideLayout" Target="../slideLayouts/slideLayout399.xml"/><Relationship Id="rId80" Type="http://schemas.openxmlformats.org/officeDocument/2006/relationships/slideLayout" Target="../slideLayouts/slideLayout407.xml"/><Relationship Id="rId85" Type="http://schemas.openxmlformats.org/officeDocument/2006/relationships/slideLayout" Target="../slideLayouts/slideLayout412.xml"/><Relationship Id="rId3" Type="http://schemas.openxmlformats.org/officeDocument/2006/relationships/slideLayout" Target="../slideLayouts/slideLayout330.xml"/><Relationship Id="rId12" Type="http://schemas.openxmlformats.org/officeDocument/2006/relationships/slideLayout" Target="../slideLayouts/slideLayout339.xml"/><Relationship Id="rId17" Type="http://schemas.openxmlformats.org/officeDocument/2006/relationships/slideLayout" Target="../slideLayouts/slideLayout344.xml"/><Relationship Id="rId25" Type="http://schemas.openxmlformats.org/officeDocument/2006/relationships/slideLayout" Target="../slideLayouts/slideLayout352.xml"/><Relationship Id="rId33" Type="http://schemas.openxmlformats.org/officeDocument/2006/relationships/slideLayout" Target="../slideLayouts/slideLayout360.xml"/><Relationship Id="rId38" Type="http://schemas.openxmlformats.org/officeDocument/2006/relationships/slideLayout" Target="../slideLayouts/slideLayout365.xml"/><Relationship Id="rId46" Type="http://schemas.openxmlformats.org/officeDocument/2006/relationships/slideLayout" Target="../slideLayouts/slideLayout373.xml"/><Relationship Id="rId59" Type="http://schemas.openxmlformats.org/officeDocument/2006/relationships/slideLayout" Target="../slideLayouts/slideLayout386.xml"/><Relationship Id="rId67" Type="http://schemas.openxmlformats.org/officeDocument/2006/relationships/slideLayout" Target="../slideLayouts/slideLayout394.xml"/><Relationship Id="rId20" Type="http://schemas.openxmlformats.org/officeDocument/2006/relationships/slideLayout" Target="../slideLayouts/slideLayout347.xml"/><Relationship Id="rId41" Type="http://schemas.openxmlformats.org/officeDocument/2006/relationships/slideLayout" Target="../slideLayouts/slideLayout368.xml"/><Relationship Id="rId54" Type="http://schemas.openxmlformats.org/officeDocument/2006/relationships/slideLayout" Target="../slideLayouts/slideLayout381.xml"/><Relationship Id="rId62" Type="http://schemas.openxmlformats.org/officeDocument/2006/relationships/slideLayout" Target="../slideLayouts/slideLayout389.xml"/><Relationship Id="rId70" Type="http://schemas.openxmlformats.org/officeDocument/2006/relationships/slideLayout" Target="../slideLayouts/slideLayout397.xml"/><Relationship Id="rId75" Type="http://schemas.openxmlformats.org/officeDocument/2006/relationships/slideLayout" Target="../slideLayouts/slideLayout402.xml"/><Relationship Id="rId83" Type="http://schemas.openxmlformats.org/officeDocument/2006/relationships/slideLayout" Target="../slideLayouts/slideLayout410.xml"/><Relationship Id="rId88" Type="http://schemas.openxmlformats.org/officeDocument/2006/relationships/slideLayout" Target="../slideLayouts/slideLayout415.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5" Type="http://schemas.openxmlformats.org/officeDocument/2006/relationships/slideLayout" Target="../slideLayouts/slideLayout342.xml"/><Relationship Id="rId23" Type="http://schemas.openxmlformats.org/officeDocument/2006/relationships/slideLayout" Target="../slideLayouts/slideLayout350.xml"/><Relationship Id="rId28" Type="http://schemas.openxmlformats.org/officeDocument/2006/relationships/slideLayout" Target="../slideLayouts/slideLayout355.xml"/><Relationship Id="rId36" Type="http://schemas.openxmlformats.org/officeDocument/2006/relationships/slideLayout" Target="../slideLayouts/slideLayout363.xml"/><Relationship Id="rId49" Type="http://schemas.openxmlformats.org/officeDocument/2006/relationships/slideLayout" Target="../slideLayouts/slideLayout376.xml"/><Relationship Id="rId57" Type="http://schemas.openxmlformats.org/officeDocument/2006/relationships/slideLayout" Target="../slideLayouts/slideLayout384.xml"/><Relationship Id="rId10" Type="http://schemas.openxmlformats.org/officeDocument/2006/relationships/slideLayout" Target="../slideLayouts/slideLayout337.xml"/><Relationship Id="rId31" Type="http://schemas.openxmlformats.org/officeDocument/2006/relationships/slideLayout" Target="../slideLayouts/slideLayout358.xml"/><Relationship Id="rId44" Type="http://schemas.openxmlformats.org/officeDocument/2006/relationships/slideLayout" Target="../slideLayouts/slideLayout371.xml"/><Relationship Id="rId52" Type="http://schemas.openxmlformats.org/officeDocument/2006/relationships/slideLayout" Target="../slideLayouts/slideLayout379.xml"/><Relationship Id="rId60" Type="http://schemas.openxmlformats.org/officeDocument/2006/relationships/slideLayout" Target="../slideLayouts/slideLayout387.xml"/><Relationship Id="rId65" Type="http://schemas.openxmlformats.org/officeDocument/2006/relationships/slideLayout" Target="../slideLayouts/slideLayout392.xml"/><Relationship Id="rId73" Type="http://schemas.openxmlformats.org/officeDocument/2006/relationships/slideLayout" Target="../slideLayouts/slideLayout400.xml"/><Relationship Id="rId78" Type="http://schemas.openxmlformats.org/officeDocument/2006/relationships/slideLayout" Target="../slideLayouts/slideLayout405.xml"/><Relationship Id="rId81" Type="http://schemas.openxmlformats.org/officeDocument/2006/relationships/slideLayout" Target="../slideLayouts/slideLayout408.xml"/><Relationship Id="rId86" Type="http://schemas.openxmlformats.org/officeDocument/2006/relationships/slideLayout" Target="../slideLayouts/slideLayout413.xml"/><Relationship Id="rId4" Type="http://schemas.openxmlformats.org/officeDocument/2006/relationships/slideLayout" Target="../slideLayouts/slideLayout331.xml"/><Relationship Id="rId9" Type="http://schemas.openxmlformats.org/officeDocument/2006/relationships/slideLayout" Target="../slideLayouts/slideLayout336.xml"/><Relationship Id="rId13" Type="http://schemas.openxmlformats.org/officeDocument/2006/relationships/slideLayout" Target="../slideLayouts/slideLayout340.xml"/><Relationship Id="rId18" Type="http://schemas.openxmlformats.org/officeDocument/2006/relationships/slideLayout" Target="../slideLayouts/slideLayout345.xml"/><Relationship Id="rId39" Type="http://schemas.openxmlformats.org/officeDocument/2006/relationships/slideLayout" Target="../slideLayouts/slideLayout366.xml"/><Relationship Id="rId34" Type="http://schemas.openxmlformats.org/officeDocument/2006/relationships/slideLayout" Target="../slideLayouts/slideLayout361.xml"/><Relationship Id="rId50" Type="http://schemas.openxmlformats.org/officeDocument/2006/relationships/slideLayout" Target="../slideLayouts/slideLayout377.xml"/><Relationship Id="rId55" Type="http://schemas.openxmlformats.org/officeDocument/2006/relationships/slideLayout" Target="../slideLayouts/slideLayout382.xml"/><Relationship Id="rId76" Type="http://schemas.openxmlformats.org/officeDocument/2006/relationships/slideLayout" Target="../slideLayouts/slideLayout403.xml"/><Relationship Id="rId7" Type="http://schemas.openxmlformats.org/officeDocument/2006/relationships/slideLayout" Target="../slideLayouts/slideLayout334.xml"/><Relationship Id="rId71" Type="http://schemas.openxmlformats.org/officeDocument/2006/relationships/slideLayout" Target="../slideLayouts/slideLayout398.xml"/><Relationship Id="rId2" Type="http://schemas.openxmlformats.org/officeDocument/2006/relationships/slideLayout" Target="../slideLayouts/slideLayout329.xml"/><Relationship Id="rId29" Type="http://schemas.openxmlformats.org/officeDocument/2006/relationships/slideLayout" Target="../slideLayouts/slideLayout356.xml"/><Relationship Id="rId24" Type="http://schemas.openxmlformats.org/officeDocument/2006/relationships/slideLayout" Target="../slideLayouts/slideLayout351.xml"/><Relationship Id="rId40" Type="http://schemas.openxmlformats.org/officeDocument/2006/relationships/slideLayout" Target="../slideLayouts/slideLayout367.xml"/><Relationship Id="rId45" Type="http://schemas.openxmlformats.org/officeDocument/2006/relationships/slideLayout" Target="../slideLayouts/slideLayout372.xml"/><Relationship Id="rId66" Type="http://schemas.openxmlformats.org/officeDocument/2006/relationships/slideLayout" Target="../slideLayouts/slideLayout393.xml"/><Relationship Id="rId87" Type="http://schemas.openxmlformats.org/officeDocument/2006/relationships/slideLayout" Target="../slideLayouts/slideLayout414.xml"/><Relationship Id="rId61" Type="http://schemas.openxmlformats.org/officeDocument/2006/relationships/slideLayout" Target="../slideLayouts/slideLayout388.xml"/><Relationship Id="rId82" Type="http://schemas.openxmlformats.org/officeDocument/2006/relationships/slideLayout" Target="../slideLayouts/slideLayout409.xml"/><Relationship Id="rId19" Type="http://schemas.openxmlformats.org/officeDocument/2006/relationships/slideLayout" Target="../slideLayouts/slideLayout346.xml"/></Relationships>
</file>

<file path=ppt/slideMasters/_rels/slideMaster5.xml.rels><?xml version="1.0" encoding="UTF-8" standalone="yes"?>
<Relationships xmlns="http://schemas.openxmlformats.org/package/2006/relationships"><Relationship Id="rId117" Type="http://schemas.openxmlformats.org/officeDocument/2006/relationships/slideLayout" Target="../slideLayouts/slideLayout532.xml"/><Relationship Id="rId21" Type="http://schemas.openxmlformats.org/officeDocument/2006/relationships/slideLayout" Target="../slideLayouts/slideLayout436.xml"/><Relationship Id="rId42" Type="http://schemas.openxmlformats.org/officeDocument/2006/relationships/slideLayout" Target="../slideLayouts/slideLayout457.xml"/><Relationship Id="rId63" Type="http://schemas.openxmlformats.org/officeDocument/2006/relationships/slideLayout" Target="../slideLayouts/slideLayout478.xml"/><Relationship Id="rId84" Type="http://schemas.openxmlformats.org/officeDocument/2006/relationships/slideLayout" Target="../slideLayouts/slideLayout499.xml"/><Relationship Id="rId138" Type="http://schemas.openxmlformats.org/officeDocument/2006/relationships/slideLayout" Target="../slideLayouts/slideLayout553.xml"/><Relationship Id="rId159" Type="http://schemas.openxmlformats.org/officeDocument/2006/relationships/slideLayout" Target="../slideLayouts/slideLayout574.xml"/><Relationship Id="rId170" Type="http://schemas.openxmlformats.org/officeDocument/2006/relationships/slideLayout" Target="../slideLayouts/slideLayout585.xml"/><Relationship Id="rId191" Type="http://schemas.openxmlformats.org/officeDocument/2006/relationships/slideLayout" Target="../slideLayouts/slideLayout606.xml"/><Relationship Id="rId205" Type="http://schemas.openxmlformats.org/officeDocument/2006/relationships/slideLayout" Target="../slideLayouts/slideLayout620.xml"/><Relationship Id="rId107" Type="http://schemas.openxmlformats.org/officeDocument/2006/relationships/slideLayout" Target="../slideLayouts/slideLayout522.xml"/><Relationship Id="rId11" Type="http://schemas.openxmlformats.org/officeDocument/2006/relationships/slideLayout" Target="../slideLayouts/slideLayout426.xml"/><Relationship Id="rId32" Type="http://schemas.openxmlformats.org/officeDocument/2006/relationships/slideLayout" Target="../slideLayouts/slideLayout447.xml"/><Relationship Id="rId53" Type="http://schemas.openxmlformats.org/officeDocument/2006/relationships/slideLayout" Target="../slideLayouts/slideLayout468.xml"/><Relationship Id="rId74" Type="http://schemas.openxmlformats.org/officeDocument/2006/relationships/slideLayout" Target="../slideLayouts/slideLayout489.xml"/><Relationship Id="rId128" Type="http://schemas.openxmlformats.org/officeDocument/2006/relationships/slideLayout" Target="../slideLayouts/slideLayout543.xml"/><Relationship Id="rId149" Type="http://schemas.openxmlformats.org/officeDocument/2006/relationships/slideLayout" Target="../slideLayouts/slideLayout564.xml"/><Relationship Id="rId5" Type="http://schemas.openxmlformats.org/officeDocument/2006/relationships/slideLayout" Target="../slideLayouts/slideLayout420.xml"/><Relationship Id="rId95" Type="http://schemas.openxmlformats.org/officeDocument/2006/relationships/slideLayout" Target="../slideLayouts/slideLayout510.xml"/><Relationship Id="rId160" Type="http://schemas.openxmlformats.org/officeDocument/2006/relationships/slideLayout" Target="../slideLayouts/slideLayout575.xml"/><Relationship Id="rId181" Type="http://schemas.openxmlformats.org/officeDocument/2006/relationships/slideLayout" Target="../slideLayouts/slideLayout596.xml"/><Relationship Id="rId22" Type="http://schemas.openxmlformats.org/officeDocument/2006/relationships/slideLayout" Target="../slideLayouts/slideLayout437.xml"/><Relationship Id="rId43" Type="http://schemas.openxmlformats.org/officeDocument/2006/relationships/slideLayout" Target="../slideLayouts/slideLayout458.xml"/><Relationship Id="rId64" Type="http://schemas.openxmlformats.org/officeDocument/2006/relationships/slideLayout" Target="../slideLayouts/slideLayout479.xml"/><Relationship Id="rId118" Type="http://schemas.openxmlformats.org/officeDocument/2006/relationships/slideLayout" Target="../slideLayouts/slideLayout533.xml"/><Relationship Id="rId139" Type="http://schemas.openxmlformats.org/officeDocument/2006/relationships/slideLayout" Target="../slideLayouts/slideLayout554.xml"/><Relationship Id="rId85" Type="http://schemas.openxmlformats.org/officeDocument/2006/relationships/slideLayout" Target="../slideLayouts/slideLayout500.xml"/><Relationship Id="rId150" Type="http://schemas.openxmlformats.org/officeDocument/2006/relationships/slideLayout" Target="../slideLayouts/slideLayout565.xml"/><Relationship Id="rId171" Type="http://schemas.openxmlformats.org/officeDocument/2006/relationships/slideLayout" Target="../slideLayouts/slideLayout586.xml"/><Relationship Id="rId192" Type="http://schemas.openxmlformats.org/officeDocument/2006/relationships/slideLayout" Target="../slideLayouts/slideLayout607.xml"/><Relationship Id="rId206" Type="http://schemas.openxmlformats.org/officeDocument/2006/relationships/slideLayout" Target="../slideLayouts/slideLayout621.xml"/><Relationship Id="rId12" Type="http://schemas.openxmlformats.org/officeDocument/2006/relationships/slideLayout" Target="../slideLayouts/slideLayout427.xml"/><Relationship Id="rId33" Type="http://schemas.openxmlformats.org/officeDocument/2006/relationships/slideLayout" Target="../slideLayouts/slideLayout448.xml"/><Relationship Id="rId108" Type="http://schemas.openxmlformats.org/officeDocument/2006/relationships/slideLayout" Target="../slideLayouts/slideLayout523.xml"/><Relationship Id="rId129" Type="http://schemas.openxmlformats.org/officeDocument/2006/relationships/slideLayout" Target="../slideLayouts/slideLayout544.xml"/><Relationship Id="rId54" Type="http://schemas.openxmlformats.org/officeDocument/2006/relationships/slideLayout" Target="../slideLayouts/slideLayout469.xml"/><Relationship Id="rId75" Type="http://schemas.openxmlformats.org/officeDocument/2006/relationships/slideLayout" Target="../slideLayouts/slideLayout490.xml"/><Relationship Id="rId96" Type="http://schemas.openxmlformats.org/officeDocument/2006/relationships/slideLayout" Target="../slideLayouts/slideLayout511.xml"/><Relationship Id="rId140" Type="http://schemas.openxmlformats.org/officeDocument/2006/relationships/slideLayout" Target="../slideLayouts/slideLayout555.xml"/><Relationship Id="rId161" Type="http://schemas.openxmlformats.org/officeDocument/2006/relationships/slideLayout" Target="../slideLayouts/slideLayout576.xml"/><Relationship Id="rId182" Type="http://schemas.openxmlformats.org/officeDocument/2006/relationships/slideLayout" Target="../slideLayouts/slideLayout597.xml"/><Relationship Id="rId6" Type="http://schemas.openxmlformats.org/officeDocument/2006/relationships/slideLayout" Target="../slideLayouts/slideLayout421.xml"/><Relationship Id="rId23" Type="http://schemas.openxmlformats.org/officeDocument/2006/relationships/slideLayout" Target="../slideLayouts/slideLayout438.xml"/><Relationship Id="rId119" Type="http://schemas.openxmlformats.org/officeDocument/2006/relationships/slideLayout" Target="../slideLayouts/slideLayout534.xml"/><Relationship Id="rId44" Type="http://schemas.openxmlformats.org/officeDocument/2006/relationships/slideLayout" Target="../slideLayouts/slideLayout459.xml"/><Relationship Id="rId65" Type="http://schemas.openxmlformats.org/officeDocument/2006/relationships/slideLayout" Target="../slideLayouts/slideLayout480.xml"/><Relationship Id="rId86" Type="http://schemas.openxmlformats.org/officeDocument/2006/relationships/slideLayout" Target="../slideLayouts/slideLayout501.xml"/><Relationship Id="rId130" Type="http://schemas.openxmlformats.org/officeDocument/2006/relationships/slideLayout" Target="../slideLayouts/slideLayout545.xml"/><Relationship Id="rId151" Type="http://schemas.openxmlformats.org/officeDocument/2006/relationships/slideLayout" Target="../slideLayouts/slideLayout566.xml"/><Relationship Id="rId172" Type="http://schemas.openxmlformats.org/officeDocument/2006/relationships/slideLayout" Target="../slideLayouts/slideLayout587.xml"/><Relationship Id="rId193" Type="http://schemas.openxmlformats.org/officeDocument/2006/relationships/slideLayout" Target="../slideLayouts/slideLayout608.xml"/><Relationship Id="rId207" Type="http://schemas.openxmlformats.org/officeDocument/2006/relationships/slideLayout" Target="../slideLayouts/slideLayout622.xml"/><Relationship Id="rId13" Type="http://schemas.openxmlformats.org/officeDocument/2006/relationships/slideLayout" Target="../slideLayouts/slideLayout428.xml"/><Relationship Id="rId109" Type="http://schemas.openxmlformats.org/officeDocument/2006/relationships/slideLayout" Target="../slideLayouts/slideLayout524.xml"/><Relationship Id="rId34" Type="http://schemas.openxmlformats.org/officeDocument/2006/relationships/slideLayout" Target="../slideLayouts/slideLayout449.xml"/><Relationship Id="rId55" Type="http://schemas.openxmlformats.org/officeDocument/2006/relationships/slideLayout" Target="../slideLayouts/slideLayout470.xml"/><Relationship Id="rId76" Type="http://schemas.openxmlformats.org/officeDocument/2006/relationships/slideLayout" Target="../slideLayouts/slideLayout491.xml"/><Relationship Id="rId97" Type="http://schemas.openxmlformats.org/officeDocument/2006/relationships/slideLayout" Target="../slideLayouts/slideLayout512.xml"/><Relationship Id="rId120" Type="http://schemas.openxmlformats.org/officeDocument/2006/relationships/slideLayout" Target="../slideLayouts/slideLayout535.xml"/><Relationship Id="rId141" Type="http://schemas.openxmlformats.org/officeDocument/2006/relationships/slideLayout" Target="../slideLayouts/slideLayout556.xml"/><Relationship Id="rId7" Type="http://schemas.openxmlformats.org/officeDocument/2006/relationships/slideLayout" Target="../slideLayouts/slideLayout422.xml"/><Relationship Id="rId162" Type="http://schemas.openxmlformats.org/officeDocument/2006/relationships/slideLayout" Target="../slideLayouts/slideLayout577.xml"/><Relationship Id="rId183" Type="http://schemas.openxmlformats.org/officeDocument/2006/relationships/slideLayout" Target="../slideLayouts/slideLayout598.xml"/><Relationship Id="rId24" Type="http://schemas.openxmlformats.org/officeDocument/2006/relationships/slideLayout" Target="../slideLayouts/slideLayout439.xml"/><Relationship Id="rId45" Type="http://schemas.openxmlformats.org/officeDocument/2006/relationships/slideLayout" Target="../slideLayouts/slideLayout460.xml"/><Relationship Id="rId66" Type="http://schemas.openxmlformats.org/officeDocument/2006/relationships/slideLayout" Target="../slideLayouts/slideLayout481.xml"/><Relationship Id="rId87" Type="http://schemas.openxmlformats.org/officeDocument/2006/relationships/slideLayout" Target="../slideLayouts/slideLayout502.xml"/><Relationship Id="rId110" Type="http://schemas.openxmlformats.org/officeDocument/2006/relationships/slideLayout" Target="../slideLayouts/slideLayout525.xml"/><Relationship Id="rId131" Type="http://schemas.openxmlformats.org/officeDocument/2006/relationships/slideLayout" Target="../slideLayouts/slideLayout546.xml"/><Relationship Id="rId152" Type="http://schemas.openxmlformats.org/officeDocument/2006/relationships/slideLayout" Target="../slideLayouts/slideLayout567.xml"/><Relationship Id="rId173" Type="http://schemas.openxmlformats.org/officeDocument/2006/relationships/slideLayout" Target="../slideLayouts/slideLayout588.xml"/><Relationship Id="rId194" Type="http://schemas.openxmlformats.org/officeDocument/2006/relationships/slideLayout" Target="../slideLayouts/slideLayout609.xml"/><Relationship Id="rId208" Type="http://schemas.openxmlformats.org/officeDocument/2006/relationships/slideLayout" Target="../slideLayouts/slideLayout623.xml"/><Relationship Id="rId19" Type="http://schemas.openxmlformats.org/officeDocument/2006/relationships/slideLayout" Target="../slideLayouts/slideLayout434.xml"/><Relationship Id="rId14" Type="http://schemas.openxmlformats.org/officeDocument/2006/relationships/slideLayout" Target="../slideLayouts/slideLayout429.xml"/><Relationship Id="rId30" Type="http://schemas.openxmlformats.org/officeDocument/2006/relationships/slideLayout" Target="../slideLayouts/slideLayout445.xml"/><Relationship Id="rId35" Type="http://schemas.openxmlformats.org/officeDocument/2006/relationships/slideLayout" Target="../slideLayouts/slideLayout450.xml"/><Relationship Id="rId56" Type="http://schemas.openxmlformats.org/officeDocument/2006/relationships/slideLayout" Target="../slideLayouts/slideLayout471.xml"/><Relationship Id="rId77" Type="http://schemas.openxmlformats.org/officeDocument/2006/relationships/slideLayout" Target="../slideLayouts/slideLayout492.xml"/><Relationship Id="rId100" Type="http://schemas.openxmlformats.org/officeDocument/2006/relationships/slideLayout" Target="../slideLayouts/slideLayout515.xml"/><Relationship Id="rId105" Type="http://schemas.openxmlformats.org/officeDocument/2006/relationships/slideLayout" Target="../slideLayouts/slideLayout520.xml"/><Relationship Id="rId126" Type="http://schemas.openxmlformats.org/officeDocument/2006/relationships/slideLayout" Target="../slideLayouts/slideLayout541.xml"/><Relationship Id="rId147" Type="http://schemas.openxmlformats.org/officeDocument/2006/relationships/slideLayout" Target="../slideLayouts/slideLayout562.xml"/><Relationship Id="rId168" Type="http://schemas.openxmlformats.org/officeDocument/2006/relationships/slideLayout" Target="../slideLayouts/slideLayout583.xml"/><Relationship Id="rId8" Type="http://schemas.openxmlformats.org/officeDocument/2006/relationships/slideLayout" Target="../slideLayouts/slideLayout423.xml"/><Relationship Id="rId51" Type="http://schemas.openxmlformats.org/officeDocument/2006/relationships/slideLayout" Target="../slideLayouts/slideLayout466.xml"/><Relationship Id="rId72" Type="http://schemas.openxmlformats.org/officeDocument/2006/relationships/slideLayout" Target="../slideLayouts/slideLayout487.xml"/><Relationship Id="rId93" Type="http://schemas.openxmlformats.org/officeDocument/2006/relationships/slideLayout" Target="../slideLayouts/slideLayout508.xml"/><Relationship Id="rId98" Type="http://schemas.openxmlformats.org/officeDocument/2006/relationships/slideLayout" Target="../slideLayouts/slideLayout513.xml"/><Relationship Id="rId121" Type="http://schemas.openxmlformats.org/officeDocument/2006/relationships/slideLayout" Target="../slideLayouts/slideLayout536.xml"/><Relationship Id="rId142" Type="http://schemas.openxmlformats.org/officeDocument/2006/relationships/slideLayout" Target="../slideLayouts/slideLayout557.xml"/><Relationship Id="rId163" Type="http://schemas.openxmlformats.org/officeDocument/2006/relationships/slideLayout" Target="../slideLayouts/slideLayout578.xml"/><Relationship Id="rId184" Type="http://schemas.openxmlformats.org/officeDocument/2006/relationships/slideLayout" Target="../slideLayouts/slideLayout599.xml"/><Relationship Id="rId189" Type="http://schemas.openxmlformats.org/officeDocument/2006/relationships/slideLayout" Target="../slideLayouts/slideLayout604.xml"/><Relationship Id="rId3" Type="http://schemas.openxmlformats.org/officeDocument/2006/relationships/slideLayout" Target="../slideLayouts/slideLayout418.xml"/><Relationship Id="rId214" Type="http://schemas.openxmlformats.org/officeDocument/2006/relationships/theme" Target="../theme/theme5.xml"/><Relationship Id="rId25" Type="http://schemas.openxmlformats.org/officeDocument/2006/relationships/slideLayout" Target="../slideLayouts/slideLayout440.xml"/><Relationship Id="rId46" Type="http://schemas.openxmlformats.org/officeDocument/2006/relationships/slideLayout" Target="../slideLayouts/slideLayout461.xml"/><Relationship Id="rId67" Type="http://schemas.openxmlformats.org/officeDocument/2006/relationships/slideLayout" Target="../slideLayouts/slideLayout482.xml"/><Relationship Id="rId116" Type="http://schemas.openxmlformats.org/officeDocument/2006/relationships/slideLayout" Target="../slideLayouts/slideLayout531.xml"/><Relationship Id="rId137" Type="http://schemas.openxmlformats.org/officeDocument/2006/relationships/slideLayout" Target="../slideLayouts/slideLayout552.xml"/><Relationship Id="rId158" Type="http://schemas.openxmlformats.org/officeDocument/2006/relationships/slideLayout" Target="../slideLayouts/slideLayout573.xml"/><Relationship Id="rId20" Type="http://schemas.openxmlformats.org/officeDocument/2006/relationships/slideLayout" Target="../slideLayouts/slideLayout435.xml"/><Relationship Id="rId41" Type="http://schemas.openxmlformats.org/officeDocument/2006/relationships/slideLayout" Target="../slideLayouts/slideLayout456.xml"/><Relationship Id="rId62" Type="http://schemas.openxmlformats.org/officeDocument/2006/relationships/slideLayout" Target="../slideLayouts/slideLayout477.xml"/><Relationship Id="rId83" Type="http://schemas.openxmlformats.org/officeDocument/2006/relationships/slideLayout" Target="../slideLayouts/slideLayout498.xml"/><Relationship Id="rId88" Type="http://schemas.openxmlformats.org/officeDocument/2006/relationships/slideLayout" Target="../slideLayouts/slideLayout503.xml"/><Relationship Id="rId111" Type="http://schemas.openxmlformats.org/officeDocument/2006/relationships/slideLayout" Target="../slideLayouts/slideLayout526.xml"/><Relationship Id="rId132" Type="http://schemas.openxmlformats.org/officeDocument/2006/relationships/slideLayout" Target="../slideLayouts/slideLayout547.xml"/><Relationship Id="rId153" Type="http://schemas.openxmlformats.org/officeDocument/2006/relationships/slideLayout" Target="../slideLayouts/slideLayout568.xml"/><Relationship Id="rId174" Type="http://schemas.openxmlformats.org/officeDocument/2006/relationships/slideLayout" Target="../slideLayouts/slideLayout589.xml"/><Relationship Id="rId179" Type="http://schemas.openxmlformats.org/officeDocument/2006/relationships/slideLayout" Target="../slideLayouts/slideLayout594.xml"/><Relationship Id="rId195" Type="http://schemas.openxmlformats.org/officeDocument/2006/relationships/slideLayout" Target="../slideLayouts/slideLayout610.xml"/><Relationship Id="rId209" Type="http://schemas.openxmlformats.org/officeDocument/2006/relationships/slideLayout" Target="../slideLayouts/slideLayout624.xml"/><Relationship Id="rId190" Type="http://schemas.openxmlformats.org/officeDocument/2006/relationships/slideLayout" Target="../slideLayouts/slideLayout605.xml"/><Relationship Id="rId204" Type="http://schemas.openxmlformats.org/officeDocument/2006/relationships/slideLayout" Target="../slideLayouts/slideLayout619.xml"/><Relationship Id="rId15" Type="http://schemas.openxmlformats.org/officeDocument/2006/relationships/slideLayout" Target="../slideLayouts/slideLayout430.xml"/><Relationship Id="rId36" Type="http://schemas.openxmlformats.org/officeDocument/2006/relationships/slideLayout" Target="../slideLayouts/slideLayout451.xml"/><Relationship Id="rId57" Type="http://schemas.openxmlformats.org/officeDocument/2006/relationships/slideLayout" Target="../slideLayouts/slideLayout472.xml"/><Relationship Id="rId106" Type="http://schemas.openxmlformats.org/officeDocument/2006/relationships/slideLayout" Target="../slideLayouts/slideLayout521.xml"/><Relationship Id="rId127" Type="http://schemas.openxmlformats.org/officeDocument/2006/relationships/slideLayout" Target="../slideLayouts/slideLayout542.xml"/><Relationship Id="rId10" Type="http://schemas.openxmlformats.org/officeDocument/2006/relationships/slideLayout" Target="../slideLayouts/slideLayout425.xml"/><Relationship Id="rId31" Type="http://schemas.openxmlformats.org/officeDocument/2006/relationships/slideLayout" Target="../slideLayouts/slideLayout446.xml"/><Relationship Id="rId52" Type="http://schemas.openxmlformats.org/officeDocument/2006/relationships/slideLayout" Target="../slideLayouts/slideLayout467.xml"/><Relationship Id="rId73" Type="http://schemas.openxmlformats.org/officeDocument/2006/relationships/slideLayout" Target="../slideLayouts/slideLayout488.xml"/><Relationship Id="rId78" Type="http://schemas.openxmlformats.org/officeDocument/2006/relationships/slideLayout" Target="../slideLayouts/slideLayout493.xml"/><Relationship Id="rId94" Type="http://schemas.openxmlformats.org/officeDocument/2006/relationships/slideLayout" Target="../slideLayouts/slideLayout509.xml"/><Relationship Id="rId99" Type="http://schemas.openxmlformats.org/officeDocument/2006/relationships/slideLayout" Target="../slideLayouts/slideLayout514.xml"/><Relationship Id="rId101" Type="http://schemas.openxmlformats.org/officeDocument/2006/relationships/slideLayout" Target="../slideLayouts/slideLayout516.xml"/><Relationship Id="rId122" Type="http://schemas.openxmlformats.org/officeDocument/2006/relationships/slideLayout" Target="../slideLayouts/slideLayout537.xml"/><Relationship Id="rId143" Type="http://schemas.openxmlformats.org/officeDocument/2006/relationships/slideLayout" Target="../slideLayouts/slideLayout558.xml"/><Relationship Id="rId148" Type="http://schemas.openxmlformats.org/officeDocument/2006/relationships/slideLayout" Target="../slideLayouts/slideLayout563.xml"/><Relationship Id="rId164" Type="http://schemas.openxmlformats.org/officeDocument/2006/relationships/slideLayout" Target="../slideLayouts/slideLayout579.xml"/><Relationship Id="rId169" Type="http://schemas.openxmlformats.org/officeDocument/2006/relationships/slideLayout" Target="../slideLayouts/slideLayout584.xml"/><Relationship Id="rId185" Type="http://schemas.openxmlformats.org/officeDocument/2006/relationships/slideLayout" Target="../slideLayouts/slideLayout600.xml"/><Relationship Id="rId4" Type="http://schemas.openxmlformats.org/officeDocument/2006/relationships/slideLayout" Target="../slideLayouts/slideLayout419.xml"/><Relationship Id="rId9" Type="http://schemas.openxmlformats.org/officeDocument/2006/relationships/slideLayout" Target="../slideLayouts/slideLayout424.xml"/><Relationship Id="rId180" Type="http://schemas.openxmlformats.org/officeDocument/2006/relationships/slideLayout" Target="../slideLayouts/slideLayout595.xml"/><Relationship Id="rId210" Type="http://schemas.openxmlformats.org/officeDocument/2006/relationships/slideLayout" Target="../slideLayouts/slideLayout625.xml"/><Relationship Id="rId26" Type="http://schemas.openxmlformats.org/officeDocument/2006/relationships/slideLayout" Target="../slideLayouts/slideLayout441.xml"/><Relationship Id="rId47" Type="http://schemas.openxmlformats.org/officeDocument/2006/relationships/slideLayout" Target="../slideLayouts/slideLayout462.xml"/><Relationship Id="rId68" Type="http://schemas.openxmlformats.org/officeDocument/2006/relationships/slideLayout" Target="../slideLayouts/slideLayout483.xml"/><Relationship Id="rId89" Type="http://schemas.openxmlformats.org/officeDocument/2006/relationships/slideLayout" Target="../slideLayouts/slideLayout504.xml"/><Relationship Id="rId112" Type="http://schemas.openxmlformats.org/officeDocument/2006/relationships/slideLayout" Target="../slideLayouts/slideLayout527.xml"/><Relationship Id="rId133" Type="http://schemas.openxmlformats.org/officeDocument/2006/relationships/slideLayout" Target="../slideLayouts/slideLayout548.xml"/><Relationship Id="rId154" Type="http://schemas.openxmlformats.org/officeDocument/2006/relationships/slideLayout" Target="../slideLayouts/slideLayout569.xml"/><Relationship Id="rId175" Type="http://schemas.openxmlformats.org/officeDocument/2006/relationships/slideLayout" Target="../slideLayouts/slideLayout590.xml"/><Relationship Id="rId196" Type="http://schemas.openxmlformats.org/officeDocument/2006/relationships/slideLayout" Target="../slideLayouts/slideLayout611.xml"/><Relationship Id="rId200" Type="http://schemas.openxmlformats.org/officeDocument/2006/relationships/slideLayout" Target="../slideLayouts/slideLayout615.xml"/><Relationship Id="rId16" Type="http://schemas.openxmlformats.org/officeDocument/2006/relationships/slideLayout" Target="../slideLayouts/slideLayout431.xml"/><Relationship Id="rId37" Type="http://schemas.openxmlformats.org/officeDocument/2006/relationships/slideLayout" Target="../slideLayouts/slideLayout452.xml"/><Relationship Id="rId58" Type="http://schemas.openxmlformats.org/officeDocument/2006/relationships/slideLayout" Target="../slideLayouts/slideLayout473.xml"/><Relationship Id="rId79" Type="http://schemas.openxmlformats.org/officeDocument/2006/relationships/slideLayout" Target="../slideLayouts/slideLayout494.xml"/><Relationship Id="rId102" Type="http://schemas.openxmlformats.org/officeDocument/2006/relationships/slideLayout" Target="../slideLayouts/slideLayout517.xml"/><Relationship Id="rId123" Type="http://schemas.openxmlformats.org/officeDocument/2006/relationships/slideLayout" Target="../slideLayouts/slideLayout538.xml"/><Relationship Id="rId144" Type="http://schemas.openxmlformats.org/officeDocument/2006/relationships/slideLayout" Target="../slideLayouts/slideLayout559.xml"/><Relationship Id="rId90" Type="http://schemas.openxmlformats.org/officeDocument/2006/relationships/slideLayout" Target="../slideLayouts/slideLayout505.xml"/><Relationship Id="rId165" Type="http://schemas.openxmlformats.org/officeDocument/2006/relationships/slideLayout" Target="../slideLayouts/slideLayout580.xml"/><Relationship Id="rId186" Type="http://schemas.openxmlformats.org/officeDocument/2006/relationships/slideLayout" Target="../slideLayouts/slideLayout601.xml"/><Relationship Id="rId211" Type="http://schemas.openxmlformats.org/officeDocument/2006/relationships/slideLayout" Target="../slideLayouts/slideLayout626.xml"/><Relationship Id="rId27" Type="http://schemas.openxmlformats.org/officeDocument/2006/relationships/slideLayout" Target="../slideLayouts/slideLayout442.xml"/><Relationship Id="rId48" Type="http://schemas.openxmlformats.org/officeDocument/2006/relationships/slideLayout" Target="../slideLayouts/slideLayout463.xml"/><Relationship Id="rId69" Type="http://schemas.openxmlformats.org/officeDocument/2006/relationships/slideLayout" Target="../slideLayouts/slideLayout484.xml"/><Relationship Id="rId113" Type="http://schemas.openxmlformats.org/officeDocument/2006/relationships/slideLayout" Target="../slideLayouts/slideLayout528.xml"/><Relationship Id="rId134" Type="http://schemas.openxmlformats.org/officeDocument/2006/relationships/slideLayout" Target="../slideLayouts/slideLayout549.xml"/><Relationship Id="rId80" Type="http://schemas.openxmlformats.org/officeDocument/2006/relationships/slideLayout" Target="../slideLayouts/slideLayout495.xml"/><Relationship Id="rId155" Type="http://schemas.openxmlformats.org/officeDocument/2006/relationships/slideLayout" Target="../slideLayouts/slideLayout570.xml"/><Relationship Id="rId176" Type="http://schemas.openxmlformats.org/officeDocument/2006/relationships/slideLayout" Target="../slideLayouts/slideLayout591.xml"/><Relationship Id="rId197" Type="http://schemas.openxmlformats.org/officeDocument/2006/relationships/slideLayout" Target="../slideLayouts/slideLayout612.xml"/><Relationship Id="rId201" Type="http://schemas.openxmlformats.org/officeDocument/2006/relationships/slideLayout" Target="../slideLayouts/slideLayout616.xml"/><Relationship Id="rId17" Type="http://schemas.openxmlformats.org/officeDocument/2006/relationships/slideLayout" Target="../slideLayouts/slideLayout432.xml"/><Relationship Id="rId38" Type="http://schemas.openxmlformats.org/officeDocument/2006/relationships/slideLayout" Target="../slideLayouts/slideLayout453.xml"/><Relationship Id="rId59" Type="http://schemas.openxmlformats.org/officeDocument/2006/relationships/slideLayout" Target="../slideLayouts/slideLayout474.xml"/><Relationship Id="rId103" Type="http://schemas.openxmlformats.org/officeDocument/2006/relationships/slideLayout" Target="../slideLayouts/slideLayout518.xml"/><Relationship Id="rId124" Type="http://schemas.openxmlformats.org/officeDocument/2006/relationships/slideLayout" Target="../slideLayouts/slideLayout539.xml"/><Relationship Id="rId70" Type="http://schemas.openxmlformats.org/officeDocument/2006/relationships/slideLayout" Target="../slideLayouts/slideLayout485.xml"/><Relationship Id="rId91" Type="http://schemas.openxmlformats.org/officeDocument/2006/relationships/slideLayout" Target="../slideLayouts/slideLayout506.xml"/><Relationship Id="rId145" Type="http://schemas.openxmlformats.org/officeDocument/2006/relationships/slideLayout" Target="../slideLayouts/slideLayout560.xml"/><Relationship Id="rId166" Type="http://schemas.openxmlformats.org/officeDocument/2006/relationships/slideLayout" Target="../slideLayouts/slideLayout581.xml"/><Relationship Id="rId187" Type="http://schemas.openxmlformats.org/officeDocument/2006/relationships/slideLayout" Target="../slideLayouts/slideLayout602.xml"/><Relationship Id="rId1" Type="http://schemas.openxmlformats.org/officeDocument/2006/relationships/slideLayout" Target="../slideLayouts/slideLayout416.xml"/><Relationship Id="rId212" Type="http://schemas.openxmlformats.org/officeDocument/2006/relationships/slideLayout" Target="../slideLayouts/slideLayout627.xml"/><Relationship Id="rId28" Type="http://schemas.openxmlformats.org/officeDocument/2006/relationships/slideLayout" Target="../slideLayouts/slideLayout443.xml"/><Relationship Id="rId49" Type="http://schemas.openxmlformats.org/officeDocument/2006/relationships/slideLayout" Target="../slideLayouts/slideLayout464.xml"/><Relationship Id="rId114" Type="http://schemas.openxmlformats.org/officeDocument/2006/relationships/slideLayout" Target="../slideLayouts/slideLayout529.xml"/><Relationship Id="rId60" Type="http://schemas.openxmlformats.org/officeDocument/2006/relationships/slideLayout" Target="../slideLayouts/slideLayout475.xml"/><Relationship Id="rId81" Type="http://schemas.openxmlformats.org/officeDocument/2006/relationships/slideLayout" Target="../slideLayouts/slideLayout496.xml"/><Relationship Id="rId135" Type="http://schemas.openxmlformats.org/officeDocument/2006/relationships/slideLayout" Target="../slideLayouts/slideLayout550.xml"/><Relationship Id="rId156" Type="http://schemas.openxmlformats.org/officeDocument/2006/relationships/slideLayout" Target="../slideLayouts/slideLayout571.xml"/><Relationship Id="rId177" Type="http://schemas.openxmlformats.org/officeDocument/2006/relationships/slideLayout" Target="../slideLayouts/slideLayout592.xml"/><Relationship Id="rId198" Type="http://schemas.openxmlformats.org/officeDocument/2006/relationships/slideLayout" Target="../slideLayouts/slideLayout613.xml"/><Relationship Id="rId202" Type="http://schemas.openxmlformats.org/officeDocument/2006/relationships/slideLayout" Target="../slideLayouts/slideLayout617.xml"/><Relationship Id="rId18" Type="http://schemas.openxmlformats.org/officeDocument/2006/relationships/slideLayout" Target="../slideLayouts/slideLayout433.xml"/><Relationship Id="rId39" Type="http://schemas.openxmlformats.org/officeDocument/2006/relationships/slideLayout" Target="../slideLayouts/slideLayout454.xml"/><Relationship Id="rId50" Type="http://schemas.openxmlformats.org/officeDocument/2006/relationships/slideLayout" Target="../slideLayouts/slideLayout465.xml"/><Relationship Id="rId104" Type="http://schemas.openxmlformats.org/officeDocument/2006/relationships/slideLayout" Target="../slideLayouts/slideLayout519.xml"/><Relationship Id="rId125" Type="http://schemas.openxmlformats.org/officeDocument/2006/relationships/slideLayout" Target="../slideLayouts/slideLayout540.xml"/><Relationship Id="rId146" Type="http://schemas.openxmlformats.org/officeDocument/2006/relationships/slideLayout" Target="../slideLayouts/slideLayout561.xml"/><Relationship Id="rId167" Type="http://schemas.openxmlformats.org/officeDocument/2006/relationships/slideLayout" Target="../slideLayouts/slideLayout582.xml"/><Relationship Id="rId188" Type="http://schemas.openxmlformats.org/officeDocument/2006/relationships/slideLayout" Target="../slideLayouts/slideLayout603.xml"/><Relationship Id="rId71" Type="http://schemas.openxmlformats.org/officeDocument/2006/relationships/slideLayout" Target="../slideLayouts/slideLayout486.xml"/><Relationship Id="rId92" Type="http://schemas.openxmlformats.org/officeDocument/2006/relationships/slideLayout" Target="../slideLayouts/slideLayout507.xml"/><Relationship Id="rId213" Type="http://schemas.openxmlformats.org/officeDocument/2006/relationships/slideLayout" Target="../slideLayouts/slideLayout628.xml"/><Relationship Id="rId2" Type="http://schemas.openxmlformats.org/officeDocument/2006/relationships/slideLayout" Target="../slideLayouts/slideLayout417.xml"/><Relationship Id="rId29" Type="http://schemas.openxmlformats.org/officeDocument/2006/relationships/slideLayout" Target="../slideLayouts/slideLayout444.xml"/><Relationship Id="rId40" Type="http://schemas.openxmlformats.org/officeDocument/2006/relationships/slideLayout" Target="../slideLayouts/slideLayout455.xml"/><Relationship Id="rId115" Type="http://schemas.openxmlformats.org/officeDocument/2006/relationships/slideLayout" Target="../slideLayouts/slideLayout530.xml"/><Relationship Id="rId136" Type="http://schemas.openxmlformats.org/officeDocument/2006/relationships/slideLayout" Target="../slideLayouts/slideLayout551.xml"/><Relationship Id="rId157" Type="http://schemas.openxmlformats.org/officeDocument/2006/relationships/slideLayout" Target="../slideLayouts/slideLayout572.xml"/><Relationship Id="rId178" Type="http://schemas.openxmlformats.org/officeDocument/2006/relationships/slideLayout" Target="../slideLayouts/slideLayout593.xml"/><Relationship Id="rId61" Type="http://schemas.openxmlformats.org/officeDocument/2006/relationships/slideLayout" Target="../slideLayouts/slideLayout476.xml"/><Relationship Id="rId82" Type="http://schemas.openxmlformats.org/officeDocument/2006/relationships/slideLayout" Target="../slideLayouts/slideLayout497.xml"/><Relationship Id="rId199" Type="http://schemas.openxmlformats.org/officeDocument/2006/relationships/slideLayout" Target="../slideLayouts/slideLayout614.xml"/><Relationship Id="rId203" Type="http://schemas.openxmlformats.org/officeDocument/2006/relationships/slideLayout" Target="../slideLayouts/slideLayout61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6.xml"/><Relationship Id="rId13" Type="http://schemas.openxmlformats.org/officeDocument/2006/relationships/slideLayout" Target="../slideLayouts/slideLayout641.xml"/><Relationship Id="rId3" Type="http://schemas.openxmlformats.org/officeDocument/2006/relationships/slideLayout" Target="../slideLayouts/slideLayout631.xml"/><Relationship Id="rId7" Type="http://schemas.openxmlformats.org/officeDocument/2006/relationships/slideLayout" Target="../slideLayouts/slideLayout635.xml"/><Relationship Id="rId12" Type="http://schemas.openxmlformats.org/officeDocument/2006/relationships/slideLayout" Target="../slideLayouts/slideLayout640.xml"/><Relationship Id="rId2" Type="http://schemas.openxmlformats.org/officeDocument/2006/relationships/slideLayout" Target="../slideLayouts/slideLayout630.xml"/><Relationship Id="rId16" Type="http://schemas.openxmlformats.org/officeDocument/2006/relationships/image" Target="../media/image29.jpeg"/><Relationship Id="rId1" Type="http://schemas.openxmlformats.org/officeDocument/2006/relationships/slideLayout" Target="../slideLayouts/slideLayout629.xml"/><Relationship Id="rId6" Type="http://schemas.openxmlformats.org/officeDocument/2006/relationships/slideLayout" Target="../slideLayouts/slideLayout634.xml"/><Relationship Id="rId11" Type="http://schemas.openxmlformats.org/officeDocument/2006/relationships/slideLayout" Target="../slideLayouts/slideLayout639.xml"/><Relationship Id="rId5" Type="http://schemas.openxmlformats.org/officeDocument/2006/relationships/slideLayout" Target="../slideLayouts/slideLayout633.xml"/><Relationship Id="rId15" Type="http://schemas.openxmlformats.org/officeDocument/2006/relationships/image" Target="../media/image28.jpeg"/><Relationship Id="rId10" Type="http://schemas.openxmlformats.org/officeDocument/2006/relationships/slideLayout" Target="../slideLayouts/slideLayout638.xml"/><Relationship Id="rId4" Type="http://schemas.openxmlformats.org/officeDocument/2006/relationships/slideLayout" Target="../slideLayouts/slideLayout632.xml"/><Relationship Id="rId9" Type="http://schemas.openxmlformats.org/officeDocument/2006/relationships/slideLayout" Target="../slideLayouts/slideLayout63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9.xml"/><Relationship Id="rId13" Type="http://schemas.openxmlformats.org/officeDocument/2006/relationships/slideLayout" Target="../slideLayouts/slideLayout654.xml"/><Relationship Id="rId18" Type="http://schemas.openxmlformats.org/officeDocument/2006/relationships/slideLayout" Target="../slideLayouts/slideLayout659.xml"/><Relationship Id="rId26" Type="http://schemas.openxmlformats.org/officeDocument/2006/relationships/slideLayout" Target="../slideLayouts/slideLayout667.xml"/><Relationship Id="rId3" Type="http://schemas.openxmlformats.org/officeDocument/2006/relationships/slideLayout" Target="../slideLayouts/slideLayout644.xml"/><Relationship Id="rId21" Type="http://schemas.openxmlformats.org/officeDocument/2006/relationships/slideLayout" Target="../slideLayouts/slideLayout662.xml"/><Relationship Id="rId7" Type="http://schemas.openxmlformats.org/officeDocument/2006/relationships/slideLayout" Target="../slideLayouts/slideLayout648.xml"/><Relationship Id="rId12" Type="http://schemas.openxmlformats.org/officeDocument/2006/relationships/slideLayout" Target="../slideLayouts/slideLayout653.xml"/><Relationship Id="rId17" Type="http://schemas.openxmlformats.org/officeDocument/2006/relationships/slideLayout" Target="../slideLayouts/slideLayout658.xml"/><Relationship Id="rId25" Type="http://schemas.openxmlformats.org/officeDocument/2006/relationships/slideLayout" Target="../slideLayouts/slideLayout666.xml"/><Relationship Id="rId2" Type="http://schemas.openxmlformats.org/officeDocument/2006/relationships/slideLayout" Target="../slideLayouts/slideLayout643.xml"/><Relationship Id="rId16" Type="http://schemas.openxmlformats.org/officeDocument/2006/relationships/slideLayout" Target="../slideLayouts/slideLayout657.xml"/><Relationship Id="rId20" Type="http://schemas.openxmlformats.org/officeDocument/2006/relationships/slideLayout" Target="../slideLayouts/slideLayout661.xml"/><Relationship Id="rId29" Type="http://schemas.openxmlformats.org/officeDocument/2006/relationships/theme" Target="../theme/theme7.xml"/><Relationship Id="rId1" Type="http://schemas.openxmlformats.org/officeDocument/2006/relationships/slideLayout" Target="../slideLayouts/slideLayout642.xml"/><Relationship Id="rId6" Type="http://schemas.openxmlformats.org/officeDocument/2006/relationships/slideLayout" Target="../slideLayouts/slideLayout647.xml"/><Relationship Id="rId11" Type="http://schemas.openxmlformats.org/officeDocument/2006/relationships/slideLayout" Target="../slideLayouts/slideLayout652.xml"/><Relationship Id="rId24" Type="http://schemas.openxmlformats.org/officeDocument/2006/relationships/slideLayout" Target="../slideLayouts/slideLayout665.xml"/><Relationship Id="rId5" Type="http://schemas.openxmlformats.org/officeDocument/2006/relationships/slideLayout" Target="../slideLayouts/slideLayout646.xml"/><Relationship Id="rId15" Type="http://schemas.openxmlformats.org/officeDocument/2006/relationships/slideLayout" Target="../slideLayouts/slideLayout656.xml"/><Relationship Id="rId23" Type="http://schemas.openxmlformats.org/officeDocument/2006/relationships/slideLayout" Target="../slideLayouts/slideLayout664.xml"/><Relationship Id="rId28" Type="http://schemas.openxmlformats.org/officeDocument/2006/relationships/slideLayout" Target="../slideLayouts/slideLayout669.xml"/><Relationship Id="rId10" Type="http://schemas.openxmlformats.org/officeDocument/2006/relationships/slideLayout" Target="../slideLayouts/slideLayout651.xml"/><Relationship Id="rId19" Type="http://schemas.openxmlformats.org/officeDocument/2006/relationships/slideLayout" Target="../slideLayouts/slideLayout660.xml"/><Relationship Id="rId4" Type="http://schemas.openxmlformats.org/officeDocument/2006/relationships/slideLayout" Target="../slideLayouts/slideLayout645.xml"/><Relationship Id="rId9" Type="http://schemas.openxmlformats.org/officeDocument/2006/relationships/slideLayout" Target="../slideLayouts/slideLayout650.xml"/><Relationship Id="rId14" Type="http://schemas.openxmlformats.org/officeDocument/2006/relationships/slideLayout" Target="../slideLayouts/slideLayout655.xml"/><Relationship Id="rId22" Type="http://schemas.openxmlformats.org/officeDocument/2006/relationships/slideLayout" Target="../slideLayouts/slideLayout663.xml"/><Relationship Id="rId27" Type="http://schemas.openxmlformats.org/officeDocument/2006/relationships/slideLayout" Target="../slideLayouts/slideLayout6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7.xml"/><Relationship Id="rId13" Type="http://schemas.openxmlformats.org/officeDocument/2006/relationships/slideLayout" Target="../slideLayouts/slideLayout682.xml"/><Relationship Id="rId18" Type="http://schemas.openxmlformats.org/officeDocument/2006/relationships/theme" Target="../theme/theme8.xml"/><Relationship Id="rId3" Type="http://schemas.openxmlformats.org/officeDocument/2006/relationships/slideLayout" Target="../slideLayouts/slideLayout672.xml"/><Relationship Id="rId7" Type="http://schemas.openxmlformats.org/officeDocument/2006/relationships/slideLayout" Target="../slideLayouts/slideLayout676.xml"/><Relationship Id="rId12" Type="http://schemas.openxmlformats.org/officeDocument/2006/relationships/slideLayout" Target="../slideLayouts/slideLayout681.xml"/><Relationship Id="rId17" Type="http://schemas.openxmlformats.org/officeDocument/2006/relationships/slideLayout" Target="../slideLayouts/slideLayout686.xml"/><Relationship Id="rId2" Type="http://schemas.openxmlformats.org/officeDocument/2006/relationships/slideLayout" Target="../slideLayouts/slideLayout671.xml"/><Relationship Id="rId16" Type="http://schemas.openxmlformats.org/officeDocument/2006/relationships/slideLayout" Target="../slideLayouts/slideLayout685.xml"/><Relationship Id="rId1" Type="http://schemas.openxmlformats.org/officeDocument/2006/relationships/slideLayout" Target="../slideLayouts/slideLayout670.xml"/><Relationship Id="rId6" Type="http://schemas.openxmlformats.org/officeDocument/2006/relationships/slideLayout" Target="../slideLayouts/slideLayout675.xml"/><Relationship Id="rId11" Type="http://schemas.openxmlformats.org/officeDocument/2006/relationships/slideLayout" Target="../slideLayouts/slideLayout680.xml"/><Relationship Id="rId5" Type="http://schemas.openxmlformats.org/officeDocument/2006/relationships/slideLayout" Target="../slideLayouts/slideLayout674.xml"/><Relationship Id="rId15" Type="http://schemas.openxmlformats.org/officeDocument/2006/relationships/slideLayout" Target="../slideLayouts/slideLayout684.xml"/><Relationship Id="rId10" Type="http://schemas.openxmlformats.org/officeDocument/2006/relationships/slideLayout" Target="../slideLayouts/slideLayout679.xml"/><Relationship Id="rId19" Type="http://schemas.openxmlformats.org/officeDocument/2006/relationships/image" Target="../media/image47.png"/><Relationship Id="rId4" Type="http://schemas.openxmlformats.org/officeDocument/2006/relationships/slideLayout" Target="../slideLayouts/slideLayout673.xml"/><Relationship Id="rId9" Type="http://schemas.openxmlformats.org/officeDocument/2006/relationships/slideLayout" Target="../slideLayouts/slideLayout678.xml"/><Relationship Id="rId14" Type="http://schemas.openxmlformats.org/officeDocument/2006/relationships/slideLayout" Target="../slideLayouts/slideLayout683.xml"/></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712.xml"/><Relationship Id="rId21" Type="http://schemas.openxmlformats.org/officeDocument/2006/relationships/slideLayout" Target="../slideLayouts/slideLayout707.xml"/><Relationship Id="rId42" Type="http://schemas.openxmlformats.org/officeDocument/2006/relationships/slideLayout" Target="../slideLayouts/slideLayout728.xml"/><Relationship Id="rId47" Type="http://schemas.openxmlformats.org/officeDocument/2006/relationships/slideLayout" Target="../slideLayouts/slideLayout733.xml"/><Relationship Id="rId63" Type="http://schemas.openxmlformats.org/officeDocument/2006/relationships/slideLayout" Target="../slideLayouts/slideLayout749.xml"/><Relationship Id="rId68" Type="http://schemas.openxmlformats.org/officeDocument/2006/relationships/slideLayout" Target="../slideLayouts/slideLayout754.xml"/><Relationship Id="rId84" Type="http://schemas.openxmlformats.org/officeDocument/2006/relationships/slideLayout" Target="../slideLayouts/slideLayout770.xml"/><Relationship Id="rId89" Type="http://schemas.openxmlformats.org/officeDocument/2006/relationships/slideLayout" Target="../slideLayouts/slideLayout775.xml"/><Relationship Id="rId16" Type="http://schemas.openxmlformats.org/officeDocument/2006/relationships/slideLayout" Target="../slideLayouts/slideLayout702.xml"/><Relationship Id="rId107" Type="http://schemas.openxmlformats.org/officeDocument/2006/relationships/theme" Target="../theme/theme9.xml"/><Relationship Id="rId11" Type="http://schemas.openxmlformats.org/officeDocument/2006/relationships/slideLayout" Target="../slideLayouts/slideLayout697.xml"/><Relationship Id="rId32" Type="http://schemas.openxmlformats.org/officeDocument/2006/relationships/slideLayout" Target="../slideLayouts/slideLayout718.xml"/><Relationship Id="rId37" Type="http://schemas.openxmlformats.org/officeDocument/2006/relationships/slideLayout" Target="../slideLayouts/slideLayout723.xml"/><Relationship Id="rId53" Type="http://schemas.openxmlformats.org/officeDocument/2006/relationships/slideLayout" Target="../slideLayouts/slideLayout739.xml"/><Relationship Id="rId58" Type="http://schemas.openxmlformats.org/officeDocument/2006/relationships/slideLayout" Target="../slideLayouts/slideLayout744.xml"/><Relationship Id="rId74" Type="http://schemas.openxmlformats.org/officeDocument/2006/relationships/slideLayout" Target="../slideLayouts/slideLayout760.xml"/><Relationship Id="rId79" Type="http://schemas.openxmlformats.org/officeDocument/2006/relationships/slideLayout" Target="../slideLayouts/slideLayout765.xml"/><Relationship Id="rId102" Type="http://schemas.openxmlformats.org/officeDocument/2006/relationships/slideLayout" Target="../slideLayouts/slideLayout788.xml"/><Relationship Id="rId5" Type="http://schemas.openxmlformats.org/officeDocument/2006/relationships/slideLayout" Target="../slideLayouts/slideLayout691.xml"/><Relationship Id="rId90" Type="http://schemas.openxmlformats.org/officeDocument/2006/relationships/slideLayout" Target="../slideLayouts/slideLayout776.xml"/><Relationship Id="rId95" Type="http://schemas.openxmlformats.org/officeDocument/2006/relationships/slideLayout" Target="../slideLayouts/slideLayout781.xml"/><Relationship Id="rId22" Type="http://schemas.openxmlformats.org/officeDocument/2006/relationships/slideLayout" Target="../slideLayouts/slideLayout708.xml"/><Relationship Id="rId27" Type="http://schemas.openxmlformats.org/officeDocument/2006/relationships/slideLayout" Target="../slideLayouts/slideLayout713.xml"/><Relationship Id="rId43" Type="http://schemas.openxmlformats.org/officeDocument/2006/relationships/slideLayout" Target="../slideLayouts/slideLayout729.xml"/><Relationship Id="rId48" Type="http://schemas.openxmlformats.org/officeDocument/2006/relationships/slideLayout" Target="../slideLayouts/slideLayout734.xml"/><Relationship Id="rId64" Type="http://schemas.openxmlformats.org/officeDocument/2006/relationships/slideLayout" Target="../slideLayouts/slideLayout750.xml"/><Relationship Id="rId69" Type="http://schemas.openxmlformats.org/officeDocument/2006/relationships/slideLayout" Target="../slideLayouts/slideLayout755.xml"/><Relationship Id="rId80" Type="http://schemas.openxmlformats.org/officeDocument/2006/relationships/slideLayout" Target="../slideLayouts/slideLayout766.xml"/><Relationship Id="rId85" Type="http://schemas.openxmlformats.org/officeDocument/2006/relationships/slideLayout" Target="../slideLayouts/slideLayout771.xml"/><Relationship Id="rId12" Type="http://schemas.openxmlformats.org/officeDocument/2006/relationships/slideLayout" Target="../slideLayouts/slideLayout698.xml"/><Relationship Id="rId17" Type="http://schemas.openxmlformats.org/officeDocument/2006/relationships/slideLayout" Target="../slideLayouts/slideLayout703.xml"/><Relationship Id="rId33" Type="http://schemas.openxmlformats.org/officeDocument/2006/relationships/slideLayout" Target="../slideLayouts/slideLayout719.xml"/><Relationship Id="rId38" Type="http://schemas.openxmlformats.org/officeDocument/2006/relationships/slideLayout" Target="../slideLayouts/slideLayout724.xml"/><Relationship Id="rId59" Type="http://schemas.openxmlformats.org/officeDocument/2006/relationships/slideLayout" Target="../slideLayouts/slideLayout745.xml"/><Relationship Id="rId103" Type="http://schemas.openxmlformats.org/officeDocument/2006/relationships/slideLayout" Target="../slideLayouts/slideLayout789.xml"/><Relationship Id="rId20" Type="http://schemas.openxmlformats.org/officeDocument/2006/relationships/slideLayout" Target="../slideLayouts/slideLayout706.xml"/><Relationship Id="rId41" Type="http://schemas.openxmlformats.org/officeDocument/2006/relationships/slideLayout" Target="../slideLayouts/slideLayout727.xml"/><Relationship Id="rId54" Type="http://schemas.openxmlformats.org/officeDocument/2006/relationships/slideLayout" Target="../slideLayouts/slideLayout740.xml"/><Relationship Id="rId62" Type="http://schemas.openxmlformats.org/officeDocument/2006/relationships/slideLayout" Target="../slideLayouts/slideLayout748.xml"/><Relationship Id="rId70" Type="http://schemas.openxmlformats.org/officeDocument/2006/relationships/slideLayout" Target="../slideLayouts/slideLayout756.xml"/><Relationship Id="rId75" Type="http://schemas.openxmlformats.org/officeDocument/2006/relationships/slideLayout" Target="../slideLayouts/slideLayout761.xml"/><Relationship Id="rId83" Type="http://schemas.openxmlformats.org/officeDocument/2006/relationships/slideLayout" Target="../slideLayouts/slideLayout769.xml"/><Relationship Id="rId88" Type="http://schemas.openxmlformats.org/officeDocument/2006/relationships/slideLayout" Target="../slideLayouts/slideLayout774.xml"/><Relationship Id="rId91" Type="http://schemas.openxmlformats.org/officeDocument/2006/relationships/slideLayout" Target="../slideLayouts/slideLayout777.xml"/><Relationship Id="rId96" Type="http://schemas.openxmlformats.org/officeDocument/2006/relationships/slideLayout" Target="../slideLayouts/slideLayout782.xml"/><Relationship Id="rId1" Type="http://schemas.openxmlformats.org/officeDocument/2006/relationships/slideLayout" Target="../slideLayouts/slideLayout687.xml"/><Relationship Id="rId6" Type="http://schemas.openxmlformats.org/officeDocument/2006/relationships/slideLayout" Target="../slideLayouts/slideLayout692.xml"/><Relationship Id="rId15" Type="http://schemas.openxmlformats.org/officeDocument/2006/relationships/slideLayout" Target="../slideLayouts/slideLayout701.xml"/><Relationship Id="rId23" Type="http://schemas.openxmlformats.org/officeDocument/2006/relationships/slideLayout" Target="../slideLayouts/slideLayout709.xml"/><Relationship Id="rId28" Type="http://schemas.openxmlformats.org/officeDocument/2006/relationships/slideLayout" Target="../slideLayouts/slideLayout714.xml"/><Relationship Id="rId36" Type="http://schemas.openxmlformats.org/officeDocument/2006/relationships/slideLayout" Target="../slideLayouts/slideLayout722.xml"/><Relationship Id="rId49" Type="http://schemas.openxmlformats.org/officeDocument/2006/relationships/slideLayout" Target="../slideLayouts/slideLayout735.xml"/><Relationship Id="rId57" Type="http://schemas.openxmlformats.org/officeDocument/2006/relationships/slideLayout" Target="../slideLayouts/slideLayout743.xml"/><Relationship Id="rId106" Type="http://schemas.openxmlformats.org/officeDocument/2006/relationships/slideLayout" Target="../slideLayouts/slideLayout792.xml"/><Relationship Id="rId10" Type="http://schemas.openxmlformats.org/officeDocument/2006/relationships/slideLayout" Target="../slideLayouts/slideLayout696.xml"/><Relationship Id="rId31" Type="http://schemas.openxmlformats.org/officeDocument/2006/relationships/slideLayout" Target="../slideLayouts/slideLayout717.xml"/><Relationship Id="rId44" Type="http://schemas.openxmlformats.org/officeDocument/2006/relationships/slideLayout" Target="../slideLayouts/slideLayout730.xml"/><Relationship Id="rId52" Type="http://schemas.openxmlformats.org/officeDocument/2006/relationships/slideLayout" Target="../slideLayouts/slideLayout738.xml"/><Relationship Id="rId60" Type="http://schemas.openxmlformats.org/officeDocument/2006/relationships/slideLayout" Target="../slideLayouts/slideLayout746.xml"/><Relationship Id="rId65" Type="http://schemas.openxmlformats.org/officeDocument/2006/relationships/slideLayout" Target="../slideLayouts/slideLayout751.xml"/><Relationship Id="rId73" Type="http://schemas.openxmlformats.org/officeDocument/2006/relationships/slideLayout" Target="../slideLayouts/slideLayout759.xml"/><Relationship Id="rId78" Type="http://schemas.openxmlformats.org/officeDocument/2006/relationships/slideLayout" Target="../slideLayouts/slideLayout764.xml"/><Relationship Id="rId81" Type="http://schemas.openxmlformats.org/officeDocument/2006/relationships/slideLayout" Target="../slideLayouts/slideLayout767.xml"/><Relationship Id="rId86" Type="http://schemas.openxmlformats.org/officeDocument/2006/relationships/slideLayout" Target="../slideLayouts/slideLayout772.xml"/><Relationship Id="rId94" Type="http://schemas.openxmlformats.org/officeDocument/2006/relationships/slideLayout" Target="../slideLayouts/slideLayout780.xml"/><Relationship Id="rId99" Type="http://schemas.openxmlformats.org/officeDocument/2006/relationships/slideLayout" Target="../slideLayouts/slideLayout785.xml"/><Relationship Id="rId101" Type="http://schemas.openxmlformats.org/officeDocument/2006/relationships/slideLayout" Target="../slideLayouts/slideLayout787.xml"/><Relationship Id="rId4" Type="http://schemas.openxmlformats.org/officeDocument/2006/relationships/slideLayout" Target="../slideLayouts/slideLayout690.xml"/><Relationship Id="rId9" Type="http://schemas.openxmlformats.org/officeDocument/2006/relationships/slideLayout" Target="../slideLayouts/slideLayout695.xml"/><Relationship Id="rId13" Type="http://schemas.openxmlformats.org/officeDocument/2006/relationships/slideLayout" Target="../slideLayouts/slideLayout699.xml"/><Relationship Id="rId18" Type="http://schemas.openxmlformats.org/officeDocument/2006/relationships/slideLayout" Target="../slideLayouts/slideLayout704.xml"/><Relationship Id="rId39" Type="http://schemas.openxmlformats.org/officeDocument/2006/relationships/slideLayout" Target="../slideLayouts/slideLayout725.xml"/><Relationship Id="rId34" Type="http://schemas.openxmlformats.org/officeDocument/2006/relationships/slideLayout" Target="../slideLayouts/slideLayout720.xml"/><Relationship Id="rId50" Type="http://schemas.openxmlformats.org/officeDocument/2006/relationships/slideLayout" Target="../slideLayouts/slideLayout736.xml"/><Relationship Id="rId55" Type="http://schemas.openxmlformats.org/officeDocument/2006/relationships/slideLayout" Target="../slideLayouts/slideLayout741.xml"/><Relationship Id="rId76" Type="http://schemas.openxmlformats.org/officeDocument/2006/relationships/slideLayout" Target="../slideLayouts/slideLayout762.xml"/><Relationship Id="rId97" Type="http://schemas.openxmlformats.org/officeDocument/2006/relationships/slideLayout" Target="../slideLayouts/slideLayout783.xml"/><Relationship Id="rId104" Type="http://schemas.openxmlformats.org/officeDocument/2006/relationships/slideLayout" Target="../slideLayouts/slideLayout790.xml"/><Relationship Id="rId7" Type="http://schemas.openxmlformats.org/officeDocument/2006/relationships/slideLayout" Target="../slideLayouts/slideLayout693.xml"/><Relationship Id="rId71" Type="http://schemas.openxmlformats.org/officeDocument/2006/relationships/slideLayout" Target="../slideLayouts/slideLayout757.xml"/><Relationship Id="rId92" Type="http://schemas.openxmlformats.org/officeDocument/2006/relationships/slideLayout" Target="../slideLayouts/slideLayout778.xml"/><Relationship Id="rId2" Type="http://schemas.openxmlformats.org/officeDocument/2006/relationships/slideLayout" Target="../slideLayouts/slideLayout688.xml"/><Relationship Id="rId29" Type="http://schemas.openxmlformats.org/officeDocument/2006/relationships/slideLayout" Target="../slideLayouts/slideLayout715.xml"/><Relationship Id="rId24" Type="http://schemas.openxmlformats.org/officeDocument/2006/relationships/slideLayout" Target="../slideLayouts/slideLayout710.xml"/><Relationship Id="rId40" Type="http://schemas.openxmlformats.org/officeDocument/2006/relationships/slideLayout" Target="../slideLayouts/slideLayout726.xml"/><Relationship Id="rId45" Type="http://schemas.openxmlformats.org/officeDocument/2006/relationships/slideLayout" Target="../slideLayouts/slideLayout731.xml"/><Relationship Id="rId66" Type="http://schemas.openxmlformats.org/officeDocument/2006/relationships/slideLayout" Target="../slideLayouts/slideLayout752.xml"/><Relationship Id="rId87" Type="http://schemas.openxmlformats.org/officeDocument/2006/relationships/slideLayout" Target="../slideLayouts/slideLayout773.xml"/><Relationship Id="rId61" Type="http://schemas.openxmlformats.org/officeDocument/2006/relationships/slideLayout" Target="../slideLayouts/slideLayout747.xml"/><Relationship Id="rId82" Type="http://schemas.openxmlformats.org/officeDocument/2006/relationships/slideLayout" Target="../slideLayouts/slideLayout768.xml"/><Relationship Id="rId19" Type="http://schemas.openxmlformats.org/officeDocument/2006/relationships/slideLayout" Target="../slideLayouts/slideLayout705.xml"/><Relationship Id="rId14" Type="http://schemas.openxmlformats.org/officeDocument/2006/relationships/slideLayout" Target="../slideLayouts/slideLayout700.xml"/><Relationship Id="rId30" Type="http://schemas.openxmlformats.org/officeDocument/2006/relationships/slideLayout" Target="../slideLayouts/slideLayout716.xml"/><Relationship Id="rId35" Type="http://schemas.openxmlformats.org/officeDocument/2006/relationships/slideLayout" Target="../slideLayouts/slideLayout721.xml"/><Relationship Id="rId56" Type="http://schemas.openxmlformats.org/officeDocument/2006/relationships/slideLayout" Target="../slideLayouts/slideLayout742.xml"/><Relationship Id="rId77" Type="http://schemas.openxmlformats.org/officeDocument/2006/relationships/slideLayout" Target="../slideLayouts/slideLayout763.xml"/><Relationship Id="rId100" Type="http://schemas.openxmlformats.org/officeDocument/2006/relationships/slideLayout" Target="../slideLayouts/slideLayout786.xml"/><Relationship Id="rId105" Type="http://schemas.openxmlformats.org/officeDocument/2006/relationships/slideLayout" Target="../slideLayouts/slideLayout791.xml"/><Relationship Id="rId8" Type="http://schemas.openxmlformats.org/officeDocument/2006/relationships/slideLayout" Target="../slideLayouts/slideLayout694.xml"/><Relationship Id="rId51" Type="http://schemas.openxmlformats.org/officeDocument/2006/relationships/slideLayout" Target="../slideLayouts/slideLayout737.xml"/><Relationship Id="rId72" Type="http://schemas.openxmlformats.org/officeDocument/2006/relationships/slideLayout" Target="../slideLayouts/slideLayout758.xml"/><Relationship Id="rId93" Type="http://schemas.openxmlformats.org/officeDocument/2006/relationships/slideLayout" Target="../slideLayouts/slideLayout779.xml"/><Relationship Id="rId98" Type="http://schemas.openxmlformats.org/officeDocument/2006/relationships/slideLayout" Target="../slideLayouts/slideLayout784.xml"/><Relationship Id="rId3" Type="http://schemas.openxmlformats.org/officeDocument/2006/relationships/slideLayout" Target="../slideLayouts/slideLayout689.xml"/><Relationship Id="rId25" Type="http://schemas.openxmlformats.org/officeDocument/2006/relationships/slideLayout" Target="../slideLayouts/slideLayout711.xml"/><Relationship Id="rId46" Type="http://schemas.openxmlformats.org/officeDocument/2006/relationships/slideLayout" Target="../slideLayouts/slideLayout732.xml"/><Relationship Id="rId67" Type="http://schemas.openxmlformats.org/officeDocument/2006/relationships/slideLayout" Target="../slideLayouts/slideLayout7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642645"/>
            <a:ext cx="11187112" cy="36195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300" y="6532895"/>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75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306139523"/>
      </p:ext>
    </p:extLst>
  </p:cSld>
  <p:clrMap bg1="lt1" tx1="dk1" bg2="lt2" tx2="dk2" accent1="accent1" accent2="accent2" accent3="accent3" accent4="accent4" accent5="accent5" accent6="accent6" hlink="hlink" folHlink="folHlink"/>
  <p:sldLayoutIdLst>
    <p:sldLayoutId id="2147483834" r:id="rId1"/>
    <p:sldLayoutId id="2147484314" r:id="rId2"/>
    <p:sldLayoutId id="2147483838" r:id="rId3"/>
    <p:sldLayoutId id="2147483835" r:id="rId4"/>
    <p:sldLayoutId id="2147483839" r:id="rId5"/>
    <p:sldLayoutId id="2147483840" r:id="rId6"/>
    <p:sldLayoutId id="2147484315" r:id="rId7"/>
    <p:sldLayoutId id="2147483933" r:id="rId8"/>
    <p:sldLayoutId id="2147483930" r:id="rId9"/>
    <p:sldLayoutId id="2147483934" r:id="rId10"/>
    <p:sldLayoutId id="2147484023" r:id="rId11"/>
    <p:sldLayoutId id="2147483988" r:id="rId12"/>
    <p:sldLayoutId id="2147483844" r:id="rId13"/>
    <p:sldLayoutId id="2147483841" r:id="rId14"/>
    <p:sldLayoutId id="2147483842" r:id="rId15"/>
    <p:sldLayoutId id="2147483843" r:id="rId16"/>
    <p:sldLayoutId id="2147483845" r:id="rId17"/>
    <p:sldLayoutId id="2147483846" r:id="rId18"/>
    <p:sldLayoutId id="2147483853" r:id="rId19"/>
    <p:sldLayoutId id="2147483854" r:id="rId20"/>
    <p:sldLayoutId id="2147484336" r:id="rId21"/>
    <p:sldLayoutId id="2147484334" r:id="rId22"/>
    <p:sldLayoutId id="2147484113" r:id="rId23"/>
    <p:sldLayoutId id="2147484021" r:id="rId24"/>
    <p:sldLayoutId id="2147483855" r:id="rId25"/>
    <p:sldLayoutId id="2147483856" r:id="rId26"/>
    <p:sldLayoutId id="2147483857" r:id="rId27"/>
    <p:sldLayoutId id="2147483979" r:id="rId28"/>
    <p:sldLayoutId id="2147483861" r:id="rId29"/>
    <p:sldLayoutId id="2147483858" r:id="rId30"/>
    <p:sldLayoutId id="2147483859" r:id="rId31"/>
    <p:sldLayoutId id="2147483860" r:id="rId32"/>
    <p:sldLayoutId id="2147483862" r:id="rId33"/>
    <p:sldLayoutId id="2147483863" r:id="rId34"/>
    <p:sldLayoutId id="2147483978" r:id="rId35"/>
    <p:sldLayoutId id="2147483867" r:id="rId36"/>
    <p:sldLayoutId id="2147483864" r:id="rId37"/>
    <p:sldLayoutId id="2147483868" r:id="rId38"/>
    <p:sldLayoutId id="2147483869" r:id="rId39"/>
    <p:sldLayoutId id="2147483870" r:id="rId40"/>
    <p:sldLayoutId id="2147483977" r:id="rId41"/>
    <p:sldLayoutId id="2147483873" r:id="rId42"/>
    <p:sldLayoutId id="2147483874" r:id="rId43"/>
    <p:sldLayoutId id="2147483875" r:id="rId44"/>
    <p:sldLayoutId id="2147483877" r:id="rId45"/>
    <p:sldLayoutId id="2147483876" r:id="rId46"/>
    <p:sldLayoutId id="2147484004" r:id="rId47"/>
    <p:sldLayoutId id="2147483878" r:id="rId48"/>
    <p:sldLayoutId id="2147484339" r:id="rId49"/>
    <p:sldLayoutId id="2147484340" r:id="rId50"/>
    <p:sldLayoutId id="2147484338" r:id="rId51"/>
    <p:sldLayoutId id="2147484343" r:id="rId52"/>
    <p:sldLayoutId id="2147484344" r:id="rId53"/>
    <p:sldLayoutId id="2147484211" r:id="rId54"/>
    <p:sldLayoutId id="2147483943" r:id="rId55"/>
    <p:sldLayoutId id="2147483942" r:id="rId56"/>
    <p:sldLayoutId id="2147484212" r:id="rId57"/>
    <p:sldLayoutId id="2147483976" r:id="rId58"/>
    <p:sldLayoutId id="2147483882" r:id="rId59"/>
    <p:sldLayoutId id="2147483879" r:id="rId60"/>
    <p:sldLayoutId id="2147483883" r:id="rId61"/>
    <p:sldLayoutId id="2147483884" r:id="rId62"/>
    <p:sldLayoutId id="2147483975" r:id="rId63"/>
    <p:sldLayoutId id="2147483888" r:id="rId64"/>
    <p:sldLayoutId id="2147483885" r:id="rId65"/>
    <p:sldLayoutId id="2147483889" r:id="rId66"/>
    <p:sldLayoutId id="2147483890" r:id="rId67"/>
    <p:sldLayoutId id="2147483973" r:id="rId68"/>
    <p:sldLayoutId id="2147483894" r:id="rId69"/>
    <p:sldLayoutId id="2147483891" r:id="rId70"/>
    <p:sldLayoutId id="2147483895" r:id="rId71"/>
    <p:sldLayoutId id="2147483896" r:id="rId72"/>
    <p:sldLayoutId id="2147483972" r:id="rId73"/>
    <p:sldLayoutId id="2147483900" r:id="rId74"/>
    <p:sldLayoutId id="2147483897" r:id="rId75"/>
    <p:sldLayoutId id="2147483901" r:id="rId76"/>
    <p:sldLayoutId id="2147483902" r:id="rId77"/>
    <p:sldLayoutId id="2147483968" r:id="rId78"/>
    <p:sldLayoutId id="2147483912" r:id="rId79"/>
    <p:sldLayoutId id="2147483909" r:id="rId80"/>
    <p:sldLayoutId id="2147483913" r:id="rId81"/>
    <p:sldLayoutId id="2147483914" r:id="rId82"/>
    <p:sldLayoutId id="2147484076" r:id="rId83"/>
    <p:sldLayoutId id="2147484077" r:id="rId84"/>
    <p:sldLayoutId id="2147484073" r:id="rId85"/>
    <p:sldLayoutId id="2147484080" r:id="rId86"/>
    <p:sldLayoutId id="2147484081" r:id="rId87"/>
    <p:sldLayoutId id="2147483950" r:id="rId88"/>
    <p:sldLayoutId id="2147483947" r:id="rId89"/>
    <p:sldLayoutId id="2147483944" r:id="rId90"/>
    <p:sldLayoutId id="2147483948" r:id="rId91"/>
    <p:sldLayoutId id="2147483949" r:id="rId92"/>
    <p:sldLayoutId id="2147483958" r:id="rId93"/>
    <p:sldLayoutId id="2147483957" r:id="rId94"/>
    <p:sldLayoutId id="2147483954" r:id="rId95"/>
    <p:sldLayoutId id="2147483959" r:id="rId96"/>
    <p:sldLayoutId id="2147484027" r:id="rId97"/>
    <p:sldLayoutId id="2147484345" r:id="rId98"/>
  </p:sldLayoutIdLst>
  <p:hf hdr="0" dt="0"/>
  <p:txStyles>
    <p:titleStyle>
      <a:lvl1pPr algn="l" defTabSz="914400" rtl="0" eaLnBrk="1" latinLnBrk="0" hangingPunct="1">
        <a:lnSpc>
          <a:spcPct val="84000"/>
        </a:lnSpc>
        <a:spcBef>
          <a:spcPct val="0"/>
        </a:spcBef>
        <a:buNone/>
        <a:defRPr sz="2800" kern="1200" baseline="0">
          <a:solidFill>
            <a:schemeClr val="tx2"/>
          </a:solidFill>
          <a:latin typeface="+mj-lt"/>
          <a:ea typeface="+mj-ea"/>
          <a:cs typeface="+mj-cs"/>
        </a:defRPr>
      </a:lvl1pPr>
    </p:titleStyle>
    <p:body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000" kern="1200" baseline="0">
          <a:solidFill>
            <a:schemeClr val="tx2"/>
          </a:solidFill>
          <a:latin typeface="+mn-lt"/>
          <a:ea typeface="+mn-ea"/>
          <a:cs typeface="+mn-cs"/>
        </a:defRPr>
      </a:lvl1pPr>
      <a:lvl2pPr marL="342900" indent="-152400" algn="l" defTabSz="914400" rtl="0" eaLnBrk="1" latinLnBrk="0" hangingPunct="1">
        <a:lnSpc>
          <a:spcPct val="100000"/>
        </a:lnSpc>
        <a:spcBef>
          <a:spcPts val="225"/>
        </a:spcBef>
        <a:spcAft>
          <a:spcPts val="225"/>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457200" indent="-101600" algn="l" defTabSz="914400" rtl="0" eaLnBrk="1" latinLnBrk="0" hangingPunct="1">
        <a:lnSpc>
          <a:spcPct val="105000"/>
        </a:lnSpc>
        <a:spcBef>
          <a:spcPts val="150"/>
        </a:spcBef>
        <a:spcAft>
          <a:spcPts val="150"/>
        </a:spcAft>
        <a:buClrTx/>
        <a:buFont typeface="Arial" panose="020B0604020202020204" pitchFamily="34" charset="0"/>
        <a:buChar char="•"/>
        <a:defRPr lang="en-US" sz="1200" kern="1200" dirty="0" smtClean="0">
          <a:solidFill>
            <a:schemeClr val="tx2"/>
          </a:solidFill>
          <a:latin typeface="+mn-lt"/>
          <a:ea typeface="+mn-ea"/>
          <a:cs typeface="+mn-cs"/>
        </a:defRPr>
      </a:lvl3pPr>
      <a:lvl4pPr marL="571500" indent="-100584" algn="l" defTabSz="914400" rtl="0" eaLnBrk="1" latinLnBrk="0" hangingPunct="1">
        <a:lnSpc>
          <a:spcPct val="105000"/>
        </a:lnSpc>
        <a:spcBef>
          <a:spcPts val="75"/>
        </a:spcBef>
        <a:spcAft>
          <a:spcPts val="75"/>
        </a:spcAft>
        <a:buClrTx/>
        <a:buFont typeface="Arial" panose="020B0604020202020204" pitchFamily="34" charset="0"/>
        <a:buChar char="•"/>
        <a:tabLst/>
        <a:defRPr sz="800" kern="1200">
          <a:solidFill>
            <a:schemeClr val="tx2"/>
          </a:solidFill>
          <a:latin typeface="+mn-lt"/>
          <a:ea typeface="+mn-ea"/>
          <a:cs typeface="+mn-cs"/>
        </a:defRPr>
      </a:lvl4pPr>
      <a:lvl5pPr marL="174625" indent="-174625" algn="l" defTabSz="914400" rtl="0" eaLnBrk="1" latinLnBrk="0" hangingPunct="1">
        <a:lnSpc>
          <a:spcPct val="95000"/>
        </a:lnSpc>
        <a:spcBef>
          <a:spcPts val="900"/>
        </a:spcBef>
        <a:spcAft>
          <a:spcPts val="300"/>
        </a:spcAft>
        <a:buClrTx/>
        <a:buFont typeface="Arial" panose="020B0604020202020204" pitchFamily="34" charset="0"/>
        <a:buChar char="•"/>
        <a:tabLst/>
        <a:defRPr sz="2000" b="1" kern="1200" spc="60" baseline="0">
          <a:solidFill>
            <a:schemeClr val="tx2"/>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userDrawn="1">
          <p15:clr>
            <a:srgbClr val="F26B43"/>
          </p15:clr>
        </p15:guide>
        <p15:guide id="2" pos="303" userDrawn="1">
          <p15:clr>
            <a:srgbClr val="F26B43"/>
          </p15:clr>
        </p15:guide>
        <p15:guide id="3" orient="horz" pos="1076" userDrawn="1">
          <p15:clr>
            <a:srgbClr val="F26B43"/>
          </p15:clr>
        </p15:guide>
        <p15:guide id="4" orient="horz" pos="216" userDrawn="1">
          <p15:clr>
            <a:srgbClr val="F26B43"/>
          </p15:clr>
        </p15:guide>
        <p15:guide id="6" pos="7368">
          <p15:clr>
            <a:srgbClr val="F26B43"/>
          </p15:clr>
        </p15:guide>
        <p15:guide id="7" orient="horz" pos="4320" userDrawn="1">
          <p15:clr>
            <a:srgbClr val="F26B43"/>
          </p15:clr>
        </p15:guide>
        <p15:guide id="8" orient="horz" pos="648" userDrawn="1">
          <p15:clr>
            <a:srgbClr val="F26B43"/>
          </p15:clr>
        </p15:guide>
        <p15:guide id="9" pos="3912" userDrawn="1">
          <p15:clr>
            <a:srgbClr val="F26B43"/>
          </p15:clr>
        </p15:guide>
        <p15:guide id="10" pos="756" userDrawn="1">
          <p15:clr>
            <a:srgbClr val="F26B43"/>
          </p15:clr>
        </p15:guide>
        <p15:guide id="11" pos="908" userDrawn="1">
          <p15:clr>
            <a:srgbClr val="F26B43"/>
          </p15:clr>
        </p15:guide>
        <p15:guide id="12" pos="1361" userDrawn="1">
          <p15:clr>
            <a:srgbClr val="F26B43"/>
          </p15:clr>
        </p15:guide>
        <p15:guide id="13" pos="1513" userDrawn="1">
          <p15:clr>
            <a:srgbClr val="F26B43"/>
          </p15:clr>
        </p15:guide>
        <p15:guide id="14" pos="1955" userDrawn="1">
          <p15:clr>
            <a:srgbClr val="F26B43"/>
          </p15:clr>
        </p15:guide>
        <p15:guide id="15" pos="2106" userDrawn="1">
          <p15:clr>
            <a:srgbClr val="F26B43"/>
          </p15:clr>
        </p15:guide>
        <p15:guide id="16" pos="2554" userDrawn="1">
          <p15:clr>
            <a:srgbClr val="F26B43"/>
          </p15:clr>
        </p15:guide>
        <p15:guide id="17" pos="2717" userDrawn="1">
          <p15:clr>
            <a:srgbClr val="F26B43"/>
          </p15:clr>
        </p15:guide>
        <p15:guide id="18" pos="3159" userDrawn="1">
          <p15:clr>
            <a:srgbClr val="F26B43"/>
          </p15:clr>
        </p15:guide>
        <p15:guide id="19" pos="3316" userDrawn="1">
          <p15:clr>
            <a:srgbClr val="F26B43"/>
          </p15:clr>
        </p15:guide>
        <p15:guide id="20" pos="3759" userDrawn="1">
          <p15:clr>
            <a:srgbClr val="F26B43"/>
          </p15:clr>
        </p15:guide>
        <p15:guide id="21" pos="4364" userDrawn="1">
          <p15:clr>
            <a:srgbClr val="F26B43"/>
          </p15:clr>
        </p15:guide>
        <p15:guide id="22" pos="4509" userDrawn="1">
          <p15:clr>
            <a:srgbClr val="F26B43"/>
          </p15:clr>
        </p15:guide>
        <p15:guide id="23" pos="4968" userDrawn="1">
          <p15:clr>
            <a:srgbClr val="F26B43"/>
          </p15:clr>
        </p15:guide>
        <p15:guide id="24" pos="5114" userDrawn="1">
          <p15:clr>
            <a:srgbClr val="F26B43"/>
          </p15:clr>
        </p15:guide>
        <p15:guide id="25" pos="5562" userDrawn="1">
          <p15:clr>
            <a:srgbClr val="F26B43"/>
          </p15:clr>
        </p15:guide>
        <p15:guide id="26" pos="5713" userDrawn="1">
          <p15:clr>
            <a:srgbClr val="F26B43"/>
          </p15:clr>
        </p15:guide>
        <p15:guide id="27" pos="6161" userDrawn="1">
          <p15:clr>
            <a:srgbClr val="F26B43"/>
          </p15:clr>
        </p15:guide>
        <p15:guide id="28" pos="6319" userDrawn="1">
          <p15:clr>
            <a:srgbClr val="F26B43"/>
          </p15:clr>
        </p15:guide>
        <p15:guide id="29" pos="6761" userDrawn="1">
          <p15:clr>
            <a:srgbClr val="F26B43"/>
          </p15:clr>
        </p15:guide>
        <p15:guide id="30" pos="6918" userDrawn="1">
          <p15:clr>
            <a:srgbClr val="F26B43"/>
          </p15:clr>
        </p15:guide>
        <p15:guide id="32" pos="7680" userDrawn="1">
          <p15:clr>
            <a:srgbClr val="F26B43"/>
          </p15:clr>
        </p15:guide>
        <p15:guide id="33" userDrawn="1">
          <p15:clr>
            <a:srgbClr val="F26B43"/>
          </p15:clr>
        </p15:guide>
        <p15:guide id="34" orient="horz" pos="431" userDrawn="1">
          <p15:clr>
            <a:srgbClr val="F26B43"/>
          </p15:clr>
        </p15:guide>
        <p15:guide id="35" orient="horz" pos="861" userDrawn="1">
          <p15:clr>
            <a:srgbClr val="F26B43"/>
          </p15:clr>
        </p15:guide>
        <p15:guide id="36" orient="horz" pos="1297" userDrawn="1">
          <p15:clr>
            <a:srgbClr val="F26B43"/>
          </p15:clr>
        </p15:guide>
        <p15:guide id="37" orient="horz" pos="1513" userDrawn="1">
          <p15:clr>
            <a:srgbClr val="F26B43"/>
          </p15:clr>
        </p15:guide>
        <p15:guide id="38" orient="horz" pos="1728" userDrawn="1">
          <p15:clr>
            <a:srgbClr val="F26B43"/>
          </p15:clr>
        </p15:guide>
        <p15:guide id="39" orient="horz" pos="1943" userDrawn="1">
          <p15:clr>
            <a:srgbClr val="F26B43"/>
          </p15:clr>
        </p15:guide>
        <p15:guide id="40" orient="horz" pos="2159" userDrawn="1">
          <p15:clr>
            <a:srgbClr val="F26B43"/>
          </p15:clr>
        </p15:guide>
        <p15:guide id="41" orient="horz" userDrawn="1">
          <p15:clr>
            <a:srgbClr val="F26B43"/>
          </p15:clr>
        </p15:guide>
        <p15:guide id="42" orient="horz" pos="2374" userDrawn="1">
          <p15:clr>
            <a:srgbClr val="F26B43"/>
          </p15:clr>
        </p15:guide>
        <p15:guide id="43" orient="horz" pos="2589" userDrawn="1">
          <p15:clr>
            <a:srgbClr val="F26B43"/>
          </p15:clr>
        </p15:guide>
        <p15:guide id="44" orient="horz" pos="2804" userDrawn="1">
          <p15:clr>
            <a:srgbClr val="F26B43"/>
          </p15:clr>
        </p15:guide>
        <p15:guide id="45" orient="horz" pos="3025" userDrawn="1">
          <p15:clr>
            <a:srgbClr val="F26B43"/>
          </p15:clr>
        </p15:guide>
        <p15:guide id="46" orient="horz" pos="3241" userDrawn="1">
          <p15:clr>
            <a:srgbClr val="F26B43"/>
          </p15:clr>
        </p15:guide>
        <p15:guide id="47" orient="horz" pos="3456" userDrawn="1">
          <p15:clr>
            <a:srgbClr val="F26B43"/>
          </p15:clr>
        </p15:guide>
        <p15:guide id="48" orient="horz" pos="3671" userDrawn="1">
          <p15:clr>
            <a:srgbClr val="F26B43"/>
          </p15:clr>
        </p15:guide>
        <p15:guide id="49" orient="horz" pos="3887"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748F4C2-1BE5-ABE3-D0DE-986ABDBB5106}"/>
              </a:ext>
            </a:extLst>
          </p:cNvPr>
          <p:cNvSpPr>
            <a:spLocks noGrp="1" noChangeArrowheads="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F1D35D9-7FC6-A1DC-AE3F-41B3DCA914B5}"/>
              </a:ext>
            </a:extLst>
          </p:cNvPr>
          <p:cNvSpPr>
            <a:spLocks noGrp="1" noChangeArrowheads="1"/>
          </p:cNvSpPr>
          <p:nvPr>
            <p:ph type="body" idx="1"/>
          </p:nvPr>
        </p:nvSpPr>
        <p:spPr bwMode="auto">
          <a:xfrm>
            <a:off x="609600" y="2116667"/>
            <a:ext cx="10972800" cy="387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text styles</a:t>
            </a:r>
          </a:p>
        </p:txBody>
      </p:sp>
    </p:spTree>
    <p:extLst>
      <p:ext uri="{BB962C8B-B14F-4D97-AF65-F5344CB8AC3E}">
        <p14:creationId xmlns:p14="http://schemas.microsoft.com/office/powerpoint/2010/main" val="3572115658"/>
      </p:ext>
    </p:extLst>
  </p:cSld>
  <p:clrMap bg1="lt1" tx1="dk1" bg2="lt2" tx2="dk2" accent1="accent1" accent2="accent2" accent3="accent3" accent4="accent4" accent5="accent5" accent6="accent6" hlink="hlink" folHlink="folHlink"/>
  <p:sldLayoutIdLst>
    <p:sldLayoutId id="2147485149" r:id="rId1"/>
    <p:sldLayoutId id="2147485150" r:id="rId2"/>
    <p:sldLayoutId id="2147485151" r:id="rId3"/>
    <p:sldLayoutId id="2147485152" r:id="rId4"/>
    <p:sldLayoutId id="2147485153" r:id="rId5"/>
    <p:sldLayoutId id="2147485154" r:id="rId6"/>
    <p:sldLayoutId id="2147485155" r:id="rId7"/>
    <p:sldLayoutId id="2147485156" r:id="rId8"/>
    <p:sldLayoutId id="2147485157" r:id="rId9"/>
    <p:sldLayoutId id="2147485158" r:id="rId10"/>
    <p:sldLayoutId id="2147485159" r:id="rId11"/>
    <p:sldLayoutId id="2147485160" r:id="rId12"/>
    <p:sldLayoutId id="2147485161" r:id="rId13"/>
    <p:sldLayoutId id="2147485162" r:id="rId14"/>
    <p:sldLayoutId id="2147485163" r:id="rId15"/>
  </p:sldLayoutIdLst>
  <p:hf sldNum="0" hdr="0" ftr="0" dt="0"/>
  <p:txStyles>
    <p:titleStyle>
      <a:lvl1pPr algn="l" defTabSz="609585" rtl="0" eaLnBrk="0" fontAlgn="base" hangingPunct="0">
        <a:spcBef>
          <a:spcPct val="0"/>
        </a:spcBef>
        <a:spcAft>
          <a:spcPct val="0"/>
        </a:spcAft>
        <a:defRPr sz="4800" kern="1200">
          <a:solidFill>
            <a:schemeClr val="tx2"/>
          </a:solidFill>
          <a:latin typeface="Source Sans Pro ExtraLight" panose="020B0303030403020204" pitchFamily="34" charset="0"/>
          <a:ea typeface="Source Sans Pro ExtraLight" panose="020B0303030403020204" pitchFamily="34" charset="0"/>
          <a:cs typeface="Source Sans Pro ExtraLight" panose="020B0303030403020204" pitchFamily="34" charset="0"/>
        </a:defRPr>
      </a:lvl1pPr>
      <a:lvl2pPr algn="l" defTabSz="609585" rtl="0" eaLnBrk="0" fontAlgn="base" hangingPunct="0">
        <a:spcBef>
          <a:spcPct val="0"/>
        </a:spcBef>
        <a:spcAft>
          <a:spcPct val="0"/>
        </a:spcAft>
        <a:defRPr sz="4800">
          <a:solidFill>
            <a:schemeClr val="tx2"/>
          </a:solidFill>
          <a:latin typeface="Source Sans Pro ExtraLight" panose="020B0303030403020204" pitchFamily="34" charset="0"/>
          <a:ea typeface="Source Sans Pro ExtraLight" panose="020B0303030403020204" pitchFamily="34" charset="0"/>
          <a:cs typeface="Source Sans Pro ExtraLight" panose="020B0303030403020204" pitchFamily="34" charset="0"/>
        </a:defRPr>
      </a:lvl2pPr>
      <a:lvl3pPr algn="l" defTabSz="609585" rtl="0" eaLnBrk="0" fontAlgn="base" hangingPunct="0">
        <a:spcBef>
          <a:spcPct val="0"/>
        </a:spcBef>
        <a:spcAft>
          <a:spcPct val="0"/>
        </a:spcAft>
        <a:defRPr sz="4800">
          <a:solidFill>
            <a:schemeClr val="tx2"/>
          </a:solidFill>
          <a:latin typeface="Source Sans Pro ExtraLight" panose="020B0303030403020204" pitchFamily="34" charset="0"/>
          <a:ea typeface="Source Sans Pro ExtraLight" panose="020B0303030403020204" pitchFamily="34" charset="0"/>
          <a:cs typeface="Source Sans Pro ExtraLight" panose="020B0303030403020204" pitchFamily="34" charset="0"/>
        </a:defRPr>
      </a:lvl3pPr>
      <a:lvl4pPr algn="l" defTabSz="609585" rtl="0" eaLnBrk="0" fontAlgn="base" hangingPunct="0">
        <a:spcBef>
          <a:spcPct val="0"/>
        </a:spcBef>
        <a:spcAft>
          <a:spcPct val="0"/>
        </a:spcAft>
        <a:defRPr sz="4800">
          <a:solidFill>
            <a:schemeClr val="tx2"/>
          </a:solidFill>
          <a:latin typeface="Source Sans Pro ExtraLight" panose="020B0303030403020204" pitchFamily="34" charset="0"/>
          <a:ea typeface="Source Sans Pro ExtraLight" panose="020B0303030403020204" pitchFamily="34" charset="0"/>
          <a:cs typeface="Source Sans Pro ExtraLight" panose="020B0303030403020204" pitchFamily="34" charset="0"/>
        </a:defRPr>
      </a:lvl4pPr>
      <a:lvl5pPr algn="l" defTabSz="609585" rtl="0" eaLnBrk="0" fontAlgn="base" hangingPunct="0">
        <a:spcBef>
          <a:spcPct val="0"/>
        </a:spcBef>
        <a:spcAft>
          <a:spcPct val="0"/>
        </a:spcAft>
        <a:defRPr sz="4800">
          <a:solidFill>
            <a:schemeClr val="tx2"/>
          </a:solidFill>
          <a:latin typeface="Source Sans Pro ExtraLight" panose="020B0303030403020204" pitchFamily="34" charset="0"/>
          <a:ea typeface="Source Sans Pro ExtraLight" panose="020B0303030403020204" pitchFamily="34" charset="0"/>
          <a:cs typeface="Source Sans Pro ExtraLight" panose="020B0303030403020204" pitchFamily="34" charset="0"/>
        </a:defRPr>
      </a:lvl5pPr>
      <a:lvl6pPr marL="609585" algn="l" defTabSz="609585" rtl="0" fontAlgn="base">
        <a:spcBef>
          <a:spcPct val="0"/>
        </a:spcBef>
        <a:spcAft>
          <a:spcPct val="0"/>
        </a:spcAft>
        <a:defRPr sz="4800">
          <a:solidFill>
            <a:schemeClr val="tx2"/>
          </a:solidFill>
          <a:latin typeface="Source Sans Pro ExtraLight" panose="020B0303030403020204" pitchFamily="34" charset="0"/>
          <a:ea typeface="Source Sans Pro ExtraLight" panose="020B0303030403020204" pitchFamily="34" charset="0"/>
          <a:cs typeface="Source Sans Pro ExtraLight" panose="020B0303030403020204" pitchFamily="34" charset="0"/>
        </a:defRPr>
      </a:lvl6pPr>
      <a:lvl7pPr marL="1219170" algn="l" defTabSz="609585" rtl="0" fontAlgn="base">
        <a:spcBef>
          <a:spcPct val="0"/>
        </a:spcBef>
        <a:spcAft>
          <a:spcPct val="0"/>
        </a:spcAft>
        <a:defRPr sz="4800">
          <a:solidFill>
            <a:schemeClr val="tx2"/>
          </a:solidFill>
          <a:latin typeface="Source Sans Pro ExtraLight" panose="020B0303030403020204" pitchFamily="34" charset="0"/>
          <a:ea typeface="Source Sans Pro ExtraLight" panose="020B0303030403020204" pitchFamily="34" charset="0"/>
          <a:cs typeface="Source Sans Pro ExtraLight" panose="020B0303030403020204" pitchFamily="34" charset="0"/>
        </a:defRPr>
      </a:lvl7pPr>
      <a:lvl8pPr marL="1828754" algn="l" defTabSz="609585" rtl="0" fontAlgn="base">
        <a:spcBef>
          <a:spcPct val="0"/>
        </a:spcBef>
        <a:spcAft>
          <a:spcPct val="0"/>
        </a:spcAft>
        <a:defRPr sz="4800">
          <a:solidFill>
            <a:schemeClr val="tx2"/>
          </a:solidFill>
          <a:latin typeface="Source Sans Pro ExtraLight" panose="020B0303030403020204" pitchFamily="34" charset="0"/>
          <a:ea typeface="Source Sans Pro ExtraLight" panose="020B0303030403020204" pitchFamily="34" charset="0"/>
          <a:cs typeface="Source Sans Pro ExtraLight" panose="020B0303030403020204" pitchFamily="34" charset="0"/>
        </a:defRPr>
      </a:lvl8pPr>
      <a:lvl9pPr marL="2438339" algn="l" defTabSz="609585" rtl="0" fontAlgn="base">
        <a:spcBef>
          <a:spcPct val="0"/>
        </a:spcBef>
        <a:spcAft>
          <a:spcPct val="0"/>
        </a:spcAft>
        <a:defRPr sz="4800">
          <a:solidFill>
            <a:schemeClr val="tx2"/>
          </a:solidFill>
          <a:latin typeface="Source Sans Pro ExtraLight" panose="020B0303030403020204" pitchFamily="34" charset="0"/>
          <a:ea typeface="Source Sans Pro ExtraLight" panose="020B0303030403020204" pitchFamily="34" charset="0"/>
          <a:cs typeface="Source Sans Pro ExtraLight" panose="020B0303030403020204" pitchFamily="34" charset="0"/>
        </a:defRPr>
      </a:lvl9pPr>
    </p:titleStyle>
    <p:bodyStyle>
      <a:lvl1pPr algn="ctr" defTabSz="609585" rtl="0" eaLnBrk="0" fontAlgn="base" hangingPunct="0">
        <a:spcBef>
          <a:spcPct val="20000"/>
        </a:spcBef>
        <a:spcAft>
          <a:spcPct val="0"/>
        </a:spcAft>
        <a:buClr>
          <a:srgbClr val="004A7E"/>
        </a:buClr>
        <a:buFont typeface="Arial" panose="020B0604020202020204" pitchFamily="34" charset="0"/>
        <a:defRPr kern="1200">
          <a:solidFill>
            <a:schemeClr val="tx1"/>
          </a:solidFill>
          <a:latin typeface="Source Sans Pro Light" panose="020B0403030403020204" pitchFamily="34" charset="0"/>
          <a:ea typeface="Source Sans Pro Light" panose="020B0403030403020204" pitchFamily="34" charset="0"/>
          <a:cs typeface="Source Sans Pro Light" panose="020B0403030403020204" pitchFamily="34" charset="0"/>
        </a:defRPr>
      </a:lvl1pPr>
      <a:lvl2pPr marL="609585" algn="l" defTabSz="609585" rtl="0" eaLnBrk="0" fontAlgn="base" hangingPunct="0">
        <a:spcBef>
          <a:spcPct val="20000"/>
        </a:spcBef>
        <a:spcAft>
          <a:spcPct val="0"/>
        </a:spcAft>
        <a:buClr>
          <a:srgbClr val="004A7E"/>
        </a:buClr>
        <a:buFont typeface="Arial" panose="020B0604020202020204" pitchFamily="34" charset="0"/>
        <a:defRPr sz="3200" kern="1200">
          <a:solidFill>
            <a:srgbClr val="404040"/>
          </a:solidFill>
          <a:latin typeface="Source Sans Pro Light" panose="020B0403030403020204" pitchFamily="34" charset="0"/>
          <a:ea typeface="Source Sans Pro Light" panose="020B0403030403020204" pitchFamily="34" charset="0"/>
          <a:cs typeface="Source Sans Pro Light" panose="020B0403030403020204" pitchFamily="34" charset="0"/>
        </a:defRPr>
      </a:lvl2pPr>
      <a:lvl3pPr marL="1219170" algn="l" defTabSz="609585" rtl="0" eaLnBrk="0" fontAlgn="base" hangingPunct="0">
        <a:spcBef>
          <a:spcPct val="20000"/>
        </a:spcBef>
        <a:spcAft>
          <a:spcPct val="0"/>
        </a:spcAft>
        <a:buClr>
          <a:srgbClr val="004A7E"/>
        </a:buClr>
        <a:buFont typeface="Arial" panose="020B0604020202020204" pitchFamily="34" charset="0"/>
        <a:defRPr sz="2667" kern="1200">
          <a:solidFill>
            <a:srgbClr val="404040"/>
          </a:solidFill>
          <a:latin typeface="Source Sans Pro Light" panose="020B0403030403020204" pitchFamily="34" charset="0"/>
          <a:ea typeface="Source Sans Pro Light" panose="020B0403030403020204" pitchFamily="34" charset="0"/>
          <a:cs typeface="Source Sans Pro Light" panose="020B0403030403020204" pitchFamily="34" charset="0"/>
        </a:defRPr>
      </a:lvl3pPr>
      <a:lvl4pPr marL="2133547" indent="-304792" algn="l" defTabSz="609585" rtl="0" eaLnBrk="0" fontAlgn="base" hangingPunct="0">
        <a:spcBef>
          <a:spcPct val="20000"/>
        </a:spcBef>
        <a:spcAft>
          <a:spcPct val="0"/>
        </a:spcAft>
        <a:buClr>
          <a:srgbClr val="004A7E"/>
        </a:buClr>
        <a:buFont typeface="Arial" panose="020B0604020202020204" pitchFamily="34" charset="0"/>
        <a:buChar char="–"/>
        <a:defRPr kern="1200">
          <a:solidFill>
            <a:srgbClr val="404040"/>
          </a:solidFill>
          <a:latin typeface="Source Sans Pro Light" panose="020B0403030403020204" pitchFamily="34" charset="0"/>
          <a:ea typeface="Source Sans Pro Light" panose="020B0403030403020204" pitchFamily="34" charset="0"/>
          <a:cs typeface="Source Sans Pro Light" panose="020B0403030403020204" pitchFamily="34" charset="0"/>
        </a:defRPr>
      </a:lvl4pPr>
      <a:lvl5pPr marL="2743131" indent="-304792" algn="l" defTabSz="609585" rtl="0" eaLnBrk="0" fontAlgn="base" hangingPunct="0">
        <a:spcBef>
          <a:spcPct val="20000"/>
        </a:spcBef>
        <a:spcAft>
          <a:spcPct val="0"/>
        </a:spcAft>
        <a:buClr>
          <a:srgbClr val="004A7E"/>
        </a:buClr>
        <a:buFont typeface="Arial" panose="020B0604020202020204" pitchFamily="34" charset="0"/>
        <a:buChar char="»"/>
        <a:defRPr kern="1200">
          <a:solidFill>
            <a:srgbClr val="404040"/>
          </a:solidFill>
          <a:latin typeface="Source Sans Pro Light" panose="020B0403030403020204" pitchFamily="34" charset="0"/>
          <a:ea typeface="Source Sans Pro Light" panose="020B0403030403020204" pitchFamily="34" charset="0"/>
          <a:cs typeface="Source Sans Pro Light" panose="020B0403030403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03B2941-56D2-5CF3-119D-D15D05BF994B}"/>
              </a:ext>
            </a:extLst>
          </p:cNvPr>
          <p:cNvSpPr>
            <a:spLocks noGrp="1"/>
          </p:cNvSpPr>
          <p:nvPr>
            <p:ph type="dt" sz="half" idx="2"/>
          </p:nvPr>
        </p:nvSpPr>
        <p:spPr>
          <a:xfrm>
            <a:off x="129117" y="6570134"/>
            <a:ext cx="3031067" cy="277284"/>
          </a:xfrm>
          <a:prstGeom prst="rect">
            <a:avLst/>
          </a:prstGeom>
        </p:spPr>
        <p:txBody>
          <a:bodyPr lIns="0" tIns="0" rIns="0" bIns="0" anchor="ctr"/>
          <a:lstStyle>
            <a:lvl1pPr marL="0" algn="l" defTabSz="609585" rtl="0" eaLnBrk="1" latinLnBrk="0" hangingPunct="1">
              <a:defRPr lang="en-US" sz="933" kern="1200">
                <a:solidFill>
                  <a:srgbClr val="2B6CA3"/>
                </a:solidFill>
                <a:latin typeface="Poppins" panose="00000500000000000000" pitchFamily="2" charset="0"/>
                <a:ea typeface="+mn-ea"/>
                <a:cs typeface="Poppins" panose="00000500000000000000" pitchFamily="2" charset="0"/>
              </a:defRPr>
            </a:lvl1pPr>
          </a:lstStyle>
          <a:p>
            <a:pPr>
              <a:defRPr/>
            </a:pPr>
            <a:r>
              <a:rPr lang="nl-NL"/>
              <a:t>5G-MAG MEDIA ACTION GROUP © 2024</a:t>
            </a:r>
          </a:p>
        </p:txBody>
      </p:sp>
    </p:spTree>
    <p:extLst>
      <p:ext uri="{BB962C8B-B14F-4D97-AF65-F5344CB8AC3E}">
        <p14:creationId xmlns:p14="http://schemas.microsoft.com/office/powerpoint/2010/main" val="4226392363"/>
      </p:ext>
    </p:extLst>
  </p:cSld>
  <p:clrMap bg1="lt1" tx1="dk1" bg2="lt2" tx2="dk2" accent1="accent1" accent2="accent2" accent3="accent3" accent4="accent4" accent5="accent5" accent6="accent6" hlink="hlink" folHlink="folHlink"/>
  <p:sldLayoutIdLst>
    <p:sldLayoutId id="2147485165" r:id="rId1"/>
    <p:sldLayoutId id="2147485166" r:id="rId2"/>
    <p:sldLayoutId id="2147485167" r:id="rId3"/>
    <p:sldLayoutId id="2147485168" r:id="rId4"/>
    <p:sldLayoutId id="2147485169" r:id="rId5"/>
    <p:sldLayoutId id="2147485170" r:id="rId6"/>
  </p:sldLayoutIdLst>
  <p:hf hdr="0"/>
  <p:txStyles>
    <p:titleStyle>
      <a:lvl1pPr algn="l" defTabSz="914377" rtl="0" fontAlgn="base">
        <a:lnSpc>
          <a:spcPct val="90000"/>
        </a:lnSpc>
        <a:spcBef>
          <a:spcPct val="0"/>
        </a:spcBef>
        <a:spcAft>
          <a:spcPct val="0"/>
        </a:spcAft>
        <a:defRPr sz="3600" b="1" kern="1200" spc="-60">
          <a:solidFill>
            <a:srgbClr val="15C0F2"/>
          </a:solidFill>
          <a:latin typeface="+mj-lt"/>
          <a:ea typeface="+mj-ea"/>
          <a:cs typeface="+mj-cs"/>
        </a:defRPr>
      </a:lvl1pPr>
      <a:lvl2pPr algn="l" defTabSz="914377" rtl="0" fontAlgn="base">
        <a:lnSpc>
          <a:spcPct val="90000"/>
        </a:lnSpc>
        <a:spcBef>
          <a:spcPct val="0"/>
        </a:spcBef>
        <a:spcAft>
          <a:spcPct val="0"/>
        </a:spcAft>
        <a:defRPr sz="3600" b="1">
          <a:solidFill>
            <a:srgbClr val="15C0F2"/>
          </a:solidFill>
          <a:latin typeface="Trebuchet MS" panose="020B0603020202020204" pitchFamily="34" charset="0"/>
        </a:defRPr>
      </a:lvl2pPr>
      <a:lvl3pPr algn="l" defTabSz="914377" rtl="0" fontAlgn="base">
        <a:lnSpc>
          <a:spcPct val="90000"/>
        </a:lnSpc>
        <a:spcBef>
          <a:spcPct val="0"/>
        </a:spcBef>
        <a:spcAft>
          <a:spcPct val="0"/>
        </a:spcAft>
        <a:defRPr sz="3600" b="1">
          <a:solidFill>
            <a:srgbClr val="15C0F2"/>
          </a:solidFill>
          <a:latin typeface="Trebuchet MS" panose="020B0603020202020204" pitchFamily="34" charset="0"/>
        </a:defRPr>
      </a:lvl3pPr>
      <a:lvl4pPr algn="l" defTabSz="914377" rtl="0" fontAlgn="base">
        <a:lnSpc>
          <a:spcPct val="90000"/>
        </a:lnSpc>
        <a:spcBef>
          <a:spcPct val="0"/>
        </a:spcBef>
        <a:spcAft>
          <a:spcPct val="0"/>
        </a:spcAft>
        <a:defRPr sz="3600" b="1">
          <a:solidFill>
            <a:srgbClr val="15C0F2"/>
          </a:solidFill>
          <a:latin typeface="Trebuchet MS" panose="020B0603020202020204" pitchFamily="34" charset="0"/>
        </a:defRPr>
      </a:lvl4pPr>
      <a:lvl5pPr algn="l" defTabSz="914377" rtl="0" fontAlgn="base">
        <a:lnSpc>
          <a:spcPct val="90000"/>
        </a:lnSpc>
        <a:spcBef>
          <a:spcPct val="0"/>
        </a:spcBef>
        <a:spcAft>
          <a:spcPct val="0"/>
        </a:spcAft>
        <a:defRPr sz="3600" b="1">
          <a:solidFill>
            <a:srgbClr val="15C0F2"/>
          </a:solidFill>
          <a:latin typeface="Trebuchet MS" panose="020B0603020202020204" pitchFamily="34" charset="0"/>
        </a:defRPr>
      </a:lvl5pPr>
      <a:lvl6pPr marL="609585" algn="l" defTabSz="914377" rtl="0" fontAlgn="base">
        <a:lnSpc>
          <a:spcPct val="90000"/>
        </a:lnSpc>
        <a:spcBef>
          <a:spcPct val="0"/>
        </a:spcBef>
        <a:spcAft>
          <a:spcPct val="0"/>
        </a:spcAft>
        <a:defRPr sz="3600" b="1">
          <a:solidFill>
            <a:srgbClr val="15C0F2"/>
          </a:solidFill>
          <a:latin typeface="Trebuchet MS" panose="020B0603020202020204" pitchFamily="34" charset="0"/>
        </a:defRPr>
      </a:lvl6pPr>
      <a:lvl7pPr marL="1219170" algn="l" defTabSz="914377" rtl="0" fontAlgn="base">
        <a:lnSpc>
          <a:spcPct val="90000"/>
        </a:lnSpc>
        <a:spcBef>
          <a:spcPct val="0"/>
        </a:spcBef>
        <a:spcAft>
          <a:spcPct val="0"/>
        </a:spcAft>
        <a:defRPr sz="3600" b="1">
          <a:solidFill>
            <a:srgbClr val="15C0F2"/>
          </a:solidFill>
          <a:latin typeface="Trebuchet MS" panose="020B0603020202020204" pitchFamily="34" charset="0"/>
        </a:defRPr>
      </a:lvl7pPr>
      <a:lvl8pPr marL="1828754" algn="l" defTabSz="914377" rtl="0" fontAlgn="base">
        <a:lnSpc>
          <a:spcPct val="90000"/>
        </a:lnSpc>
        <a:spcBef>
          <a:spcPct val="0"/>
        </a:spcBef>
        <a:spcAft>
          <a:spcPct val="0"/>
        </a:spcAft>
        <a:defRPr sz="3600" b="1">
          <a:solidFill>
            <a:srgbClr val="15C0F2"/>
          </a:solidFill>
          <a:latin typeface="Trebuchet MS" panose="020B0603020202020204" pitchFamily="34" charset="0"/>
        </a:defRPr>
      </a:lvl8pPr>
      <a:lvl9pPr marL="2438339" algn="l" defTabSz="914377" rtl="0" fontAlgn="base">
        <a:lnSpc>
          <a:spcPct val="90000"/>
        </a:lnSpc>
        <a:spcBef>
          <a:spcPct val="0"/>
        </a:spcBef>
        <a:spcAft>
          <a:spcPct val="0"/>
        </a:spcAft>
        <a:defRPr sz="3600" b="1">
          <a:solidFill>
            <a:srgbClr val="15C0F2"/>
          </a:solidFill>
          <a:latin typeface="Trebuchet MS" panose="020B0603020202020204" pitchFamily="34" charset="0"/>
        </a:defRPr>
      </a:lvl9pPr>
    </p:titleStyle>
    <p:bodyStyle>
      <a:lvl1pPr marL="182029" indent="-182029" algn="l" defTabSz="914377" rtl="0" fontAlgn="base">
        <a:lnSpc>
          <a:spcPct val="90000"/>
        </a:lnSpc>
        <a:spcBef>
          <a:spcPts val="1200"/>
        </a:spcBef>
        <a:spcAft>
          <a:spcPct val="0"/>
        </a:spcAft>
        <a:buClr>
          <a:srgbClr val="1E4395"/>
        </a:buClr>
        <a:buFont typeface="Wingdings 2" panose="05020102010507070707" pitchFamily="18" charset="2"/>
        <a:buChar char=""/>
        <a:defRPr kern="1200">
          <a:solidFill>
            <a:srgbClr val="595959"/>
          </a:solidFill>
          <a:latin typeface="+mn-lt"/>
          <a:ea typeface="+mn-ea"/>
          <a:cs typeface="+mn-cs"/>
        </a:defRPr>
      </a:lvl1pPr>
      <a:lvl2pPr marL="685783" indent="-182029" algn="l" defTabSz="914377" rtl="0" fontAlgn="base">
        <a:lnSpc>
          <a:spcPct val="90000"/>
        </a:lnSpc>
        <a:spcBef>
          <a:spcPts val="251"/>
        </a:spcBef>
        <a:spcAft>
          <a:spcPts val="251"/>
        </a:spcAft>
        <a:buClr>
          <a:srgbClr val="1E4395"/>
        </a:buClr>
        <a:buFont typeface="Wingdings 2" panose="05020102010507070707" pitchFamily="18" charset="2"/>
        <a:buChar char=""/>
        <a:defRPr sz="2000" kern="1200">
          <a:solidFill>
            <a:srgbClr val="595959"/>
          </a:solidFill>
          <a:latin typeface="+mn-lt"/>
          <a:ea typeface="+mn-ea"/>
          <a:cs typeface="+mn-cs"/>
        </a:defRPr>
      </a:lvl2pPr>
      <a:lvl3pPr marL="1142971" indent="-182029" algn="l" defTabSz="914377" rtl="0" fontAlgn="base">
        <a:lnSpc>
          <a:spcPct val="90000"/>
        </a:lnSpc>
        <a:spcBef>
          <a:spcPts val="251"/>
        </a:spcBef>
        <a:spcAft>
          <a:spcPts val="251"/>
        </a:spcAft>
        <a:buClr>
          <a:srgbClr val="1E4395"/>
        </a:buClr>
        <a:buFont typeface="Wingdings 2" panose="05020102010507070707" pitchFamily="18" charset="2"/>
        <a:buChar char=""/>
        <a:defRPr sz="1733" kern="1200">
          <a:solidFill>
            <a:srgbClr val="595959"/>
          </a:solidFill>
          <a:latin typeface="+mn-lt"/>
          <a:ea typeface="+mn-ea"/>
          <a:cs typeface="+mn-cs"/>
        </a:defRPr>
      </a:lvl3pPr>
      <a:lvl4pPr marL="1600160" indent="-182029" algn="l" defTabSz="914377" rtl="0" fontAlgn="base">
        <a:lnSpc>
          <a:spcPct val="90000"/>
        </a:lnSpc>
        <a:spcBef>
          <a:spcPts val="251"/>
        </a:spcBef>
        <a:spcAft>
          <a:spcPts val="251"/>
        </a:spcAft>
        <a:buClr>
          <a:srgbClr val="1E4395"/>
        </a:buClr>
        <a:buFont typeface="Wingdings 2" panose="05020102010507070707" pitchFamily="18" charset="2"/>
        <a:buChar char=""/>
        <a:defRPr sz="1600" kern="1200">
          <a:solidFill>
            <a:srgbClr val="595959"/>
          </a:solidFill>
          <a:latin typeface="+mn-lt"/>
          <a:ea typeface="+mn-ea"/>
          <a:cs typeface="+mn-cs"/>
        </a:defRPr>
      </a:lvl4pPr>
      <a:lvl5pPr marL="2057349" indent="-182029" algn="l" defTabSz="914377" rtl="0" fontAlgn="base">
        <a:lnSpc>
          <a:spcPct val="90000"/>
        </a:lnSpc>
        <a:spcBef>
          <a:spcPts val="251"/>
        </a:spcBef>
        <a:spcAft>
          <a:spcPts val="251"/>
        </a:spcAft>
        <a:buClr>
          <a:srgbClr val="1E4395"/>
        </a:buClr>
        <a:buFont typeface="Wingdings 2" panose="05020102010507070707" pitchFamily="18" charset="2"/>
        <a:buChar char=""/>
        <a:defRPr sz="1600" kern="1200">
          <a:solidFill>
            <a:srgbClr val="595959"/>
          </a:solidFill>
          <a:latin typeface="+mn-lt"/>
          <a:ea typeface="+mn-ea"/>
          <a:cs typeface="+mn-cs"/>
        </a:defRPr>
      </a:lvl5pPr>
      <a:lvl6pPr marL="2514537" indent="-228594" algn="l" defTabSz="914377" rtl="0" eaLnBrk="1" latinLnBrk="0" hangingPunct="1">
        <a:lnSpc>
          <a:spcPct val="90000"/>
        </a:lnSpc>
        <a:spcBef>
          <a:spcPts val="251"/>
        </a:spcBef>
        <a:spcAft>
          <a:spcPts val="251"/>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726" indent="-228594" algn="l" defTabSz="914377" rtl="0" eaLnBrk="1" latinLnBrk="0" hangingPunct="1">
        <a:lnSpc>
          <a:spcPct val="90000"/>
        </a:lnSpc>
        <a:spcBef>
          <a:spcPts val="251"/>
        </a:spcBef>
        <a:spcAft>
          <a:spcPts val="251"/>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8914" indent="-228594" algn="l" defTabSz="914377" rtl="0" eaLnBrk="1" latinLnBrk="0" hangingPunct="1">
        <a:lnSpc>
          <a:spcPct val="90000"/>
        </a:lnSpc>
        <a:spcBef>
          <a:spcPts val="251"/>
        </a:spcBef>
        <a:spcAft>
          <a:spcPts val="251"/>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103" indent="-228594" algn="l" defTabSz="914377" rtl="0" eaLnBrk="1" latinLnBrk="0" hangingPunct="1">
        <a:lnSpc>
          <a:spcPct val="90000"/>
        </a:lnSpc>
        <a:spcBef>
          <a:spcPts val="251"/>
        </a:spcBef>
        <a:spcAft>
          <a:spcPts val="251"/>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549415"/>
            <a:ext cx="11187112" cy="45518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1624411132"/>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 id="2147484366" r:id="rId12"/>
    <p:sldLayoutId id="2147484367" r:id="rId13"/>
    <p:sldLayoutId id="2147484368" r:id="rId14"/>
    <p:sldLayoutId id="2147484369" r:id="rId15"/>
    <p:sldLayoutId id="2147484370" r:id="rId16"/>
    <p:sldLayoutId id="2147484371" r:id="rId17"/>
    <p:sldLayoutId id="2147484372" r:id="rId18"/>
    <p:sldLayoutId id="2147484373" r:id="rId19"/>
    <p:sldLayoutId id="2147484374" r:id="rId20"/>
    <p:sldLayoutId id="2147484375" r:id="rId21"/>
    <p:sldLayoutId id="2147484376" r:id="rId22"/>
    <p:sldLayoutId id="2147484377" r:id="rId23"/>
    <p:sldLayoutId id="2147484378" r:id="rId24"/>
    <p:sldLayoutId id="2147484379" r:id="rId25"/>
    <p:sldLayoutId id="2147484380" r:id="rId26"/>
    <p:sldLayoutId id="2147484381" r:id="rId27"/>
    <p:sldLayoutId id="2147484382" r:id="rId28"/>
    <p:sldLayoutId id="2147484383" r:id="rId29"/>
    <p:sldLayoutId id="2147484384" r:id="rId30"/>
    <p:sldLayoutId id="2147484385" r:id="rId31"/>
    <p:sldLayoutId id="2147484386" r:id="rId32"/>
    <p:sldLayoutId id="2147484387" r:id="rId33"/>
    <p:sldLayoutId id="2147484388" r:id="rId34"/>
    <p:sldLayoutId id="2147484389" r:id="rId35"/>
    <p:sldLayoutId id="2147484390" r:id="rId36"/>
    <p:sldLayoutId id="2147484391" r:id="rId37"/>
    <p:sldLayoutId id="2147484392" r:id="rId38"/>
    <p:sldLayoutId id="2147484393" r:id="rId39"/>
    <p:sldLayoutId id="2147484394" r:id="rId40"/>
    <p:sldLayoutId id="2147484395" r:id="rId41"/>
    <p:sldLayoutId id="2147484396" r:id="rId42"/>
    <p:sldLayoutId id="2147484397" r:id="rId43"/>
    <p:sldLayoutId id="2147484398" r:id="rId44"/>
    <p:sldLayoutId id="2147484399" r:id="rId45"/>
    <p:sldLayoutId id="2147484400" r:id="rId46"/>
    <p:sldLayoutId id="2147484401" r:id="rId47"/>
    <p:sldLayoutId id="2147484402" r:id="rId48"/>
    <p:sldLayoutId id="2147484403" r:id="rId49"/>
    <p:sldLayoutId id="2147484404" r:id="rId50"/>
    <p:sldLayoutId id="2147484405" r:id="rId51"/>
    <p:sldLayoutId id="2147484406" r:id="rId52"/>
    <p:sldLayoutId id="2147484407" r:id="rId53"/>
    <p:sldLayoutId id="2147484408" r:id="rId54"/>
    <p:sldLayoutId id="2147484409" r:id="rId55"/>
    <p:sldLayoutId id="2147484410" r:id="rId56"/>
    <p:sldLayoutId id="2147484411" r:id="rId57"/>
    <p:sldLayoutId id="2147484412" r:id="rId58"/>
    <p:sldLayoutId id="2147484413" r:id="rId59"/>
    <p:sldLayoutId id="2147484414" r:id="rId60"/>
    <p:sldLayoutId id="2147484415" r:id="rId61"/>
    <p:sldLayoutId id="2147484416" r:id="rId62"/>
    <p:sldLayoutId id="2147484417" r:id="rId63"/>
    <p:sldLayoutId id="2147484418" r:id="rId64"/>
    <p:sldLayoutId id="2147484419" r:id="rId65"/>
    <p:sldLayoutId id="2147484420" r:id="rId66"/>
    <p:sldLayoutId id="2147484421" r:id="rId67"/>
    <p:sldLayoutId id="2147484422" r:id="rId68"/>
    <p:sldLayoutId id="2147484423" r:id="rId69"/>
    <p:sldLayoutId id="2147484424" r:id="rId70"/>
    <p:sldLayoutId id="2147484425" r:id="rId71"/>
    <p:sldLayoutId id="2147484426" r:id="rId72"/>
    <p:sldLayoutId id="2147484427" r:id="rId73"/>
    <p:sldLayoutId id="2147484428" r:id="rId74"/>
    <p:sldLayoutId id="2147484429" r:id="rId75"/>
    <p:sldLayoutId id="2147484430" r:id="rId76"/>
    <p:sldLayoutId id="2147484431" r:id="rId77"/>
    <p:sldLayoutId id="2147484432" r:id="rId78"/>
    <p:sldLayoutId id="2147484433" r:id="rId79"/>
    <p:sldLayoutId id="2147484434" r:id="rId80"/>
    <p:sldLayoutId id="2147484435" r:id="rId81"/>
    <p:sldLayoutId id="2147484436" r:id="rId82"/>
    <p:sldLayoutId id="2147484437" r:id="rId83"/>
    <p:sldLayoutId id="2147484438" r:id="rId84"/>
    <p:sldLayoutId id="2147484439" r:id="rId85"/>
    <p:sldLayoutId id="2147484440" r:id="rId86"/>
    <p:sldLayoutId id="2147484750" r:id="rId87"/>
    <p:sldLayoutId id="2147484751" r:id="rId88"/>
    <p:sldLayoutId id="2147484753" r:id="rId89"/>
    <p:sldLayoutId id="2147484754" r:id="rId90"/>
    <p:sldLayoutId id="2147484755" r:id="rId91"/>
    <p:sldLayoutId id="2147484756" r:id="rId92"/>
    <p:sldLayoutId id="2147484758" r:id="rId93"/>
    <p:sldLayoutId id="2147484759" r:id="rId94"/>
    <p:sldLayoutId id="2147484978" r:id="rId95"/>
    <p:sldLayoutId id="2147484979" r:id="rId96"/>
  </p:sldLayoutIdLst>
  <p:hf hdr="0" dt="0"/>
  <p:txStyles>
    <p:title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p:titleStyle>
    <p:body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4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6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549415"/>
            <a:ext cx="11187112" cy="45518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4109421176"/>
      </p:ext>
    </p:extLst>
  </p:cSld>
  <p:clrMap bg1="lt1" tx1="dk1" bg2="lt2" tx2="dk2" accent1="accent1" accent2="accent2" accent3="accent3" accent4="accent4" accent5="accent5" accent6="accent6" hlink="hlink" folHlink="folHlink"/>
  <p:sldLayoutIdLst>
    <p:sldLayoutId id="2147484442" r:id="rId1"/>
    <p:sldLayoutId id="2147484443" r:id="rId2"/>
    <p:sldLayoutId id="2147484444" r:id="rId3"/>
    <p:sldLayoutId id="2147484445" r:id="rId4"/>
    <p:sldLayoutId id="2147484446" r:id="rId5"/>
    <p:sldLayoutId id="2147484447" r:id="rId6"/>
    <p:sldLayoutId id="2147484448" r:id="rId7"/>
    <p:sldLayoutId id="2147484449" r:id="rId8"/>
    <p:sldLayoutId id="2147484450" r:id="rId9"/>
    <p:sldLayoutId id="2147484451" r:id="rId10"/>
    <p:sldLayoutId id="2147484452" r:id="rId11"/>
    <p:sldLayoutId id="2147484453" r:id="rId12"/>
    <p:sldLayoutId id="2147484454" r:id="rId13"/>
    <p:sldLayoutId id="2147484455" r:id="rId14"/>
    <p:sldLayoutId id="2147484456" r:id="rId15"/>
    <p:sldLayoutId id="2147484457" r:id="rId16"/>
    <p:sldLayoutId id="2147484458" r:id="rId17"/>
    <p:sldLayoutId id="2147484459" r:id="rId18"/>
    <p:sldLayoutId id="2147484460" r:id="rId19"/>
    <p:sldLayoutId id="2147484461" r:id="rId20"/>
    <p:sldLayoutId id="2147484462" r:id="rId21"/>
    <p:sldLayoutId id="2147484463" r:id="rId22"/>
    <p:sldLayoutId id="2147484464" r:id="rId23"/>
    <p:sldLayoutId id="2147484465" r:id="rId24"/>
    <p:sldLayoutId id="2147484466" r:id="rId25"/>
    <p:sldLayoutId id="2147484467" r:id="rId26"/>
    <p:sldLayoutId id="2147484468" r:id="rId27"/>
    <p:sldLayoutId id="2147484469" r:id="rId28"/>
    <p:sldLayoutId id="2147484470" r:id="rId29"/>
    <p:sldLayoutId id="2147484471" r:id="rId30"/>
    <p:sldLayoutId id="2147484472" r:id="rId31"/>
    <p:sldLayoutId id="2147484473" r:id="rId32"/>
    <p:sldLayoutId id="2147484474" r:id="rId33"/>
    <p:sldLayoutId id="2147484475" r:id="rId34"/>
    <p:sldLayoutId id="2147484476" r:id="rId35"/>
    <p:sldLayoutId id="2147484477" r:id="rId36"/>
    <p:sldLayoutId id="2147484478" r:id="rId37"/>
    <p:sldLayoutId id="2147484479" r:id="rId38"/>
    <p:sldLayoutId id="2147484480" r:id="rId39"/>
    <p:sldLayoutId id="2147484481" r:id="rId40"/>
    <p:sldLayoutId id="2147484482" r:id="rId41"/>
    <p:sldLayoutId id="2147484483" r:id="rId42"/>
    <p:sldLayoutId id="2147484484" r:id="rId43"/>
    <p:sldLayoutId id="2147484485" r:id="rId44"/>
    <p:sldLayoutId id="2147484486" r:id="rId45"/>
    <p:sldLayoutId id="2147484487" r:id="rId46"/>
    <p:sldLayoutId id="2147484488" r:id="rId47"/>
    <p:sldLayoutId id="2147484489" r:id="rId48"/>
    <p:sldLayoutId id="2147484490" r:id="rId49"/>
    <p:sldLayoutId id="2147484491" r:id="rId50"/>
    <p:sldLayoutId id="2147484492" r:id="rId51"/>
    <p:sldLayoutId id="2147484493" r:id="rId52"/>
    <p:sldLayoutId id="2147484494" r:id="rId53"/>
    <p:sldLayoutId id="2147484495" r:id="rId54"/>
    <p:sldLayoutId id="2147484496" r:id="rId55"/>
    <p:sldLayoutId id="2147484497" r:id="rId56"/>
    <p:sldLayoutId id="2147484498" r:id="rId57"/>
    <p:sldLayoutId id="2147484499" r:id="rId58"/>
    <p:sldLayoutId id="2147484500" r:id="rId59"/>
    <p:sldLayoutId id="2147484501" r:id="rId60"/>
    <p:sldLayoutId id="2147484502" r:id="rId61"/>
    <p:sldLayoutId id="2147484503" r:id="rId62"/>
    <p:sldLayoutId id="2147484504" r:id="rId63"/>
    <p:sldLayoutId id="2147484505" r:id="rId64"/>
    <p:sldLayoutId id="2147484506" r:id="rId65"/>
    <p:sldLayoutId id="2147484507" r:id="rId66"/>
    <p:sldLayoutId id="2147484508" r:id="rId67"/>
    <p:sldLayoutId id="2147484509" r:id="rId68"/>
    <p:sldLayoutId id="2147484510" r:id="rId69"/>
    <p:sldLayoutId id="2147484511" r:id="rId70"/>
    <p:sldLayoutId id="2147484512" r:id="rId71"/>
    <p:sldLayoutId id="2147484513" r:id="rId72"/>
    <p:sldLayoutId id="2147484514" r:id="rId73"/>
    <p:sldLayoutId id="2147484515" r:id="rId74"/>
    <p:sldLayoutId id="2147484516" r:id="rId75"/>
    <p:sldLayoutId id="2147484517" r:id="rId76"/>
    <p:sldLayoutId id="2147484518" r:id="rId77"/>
    <p:sldLayoutId id="2147484519" r:id="rId78"/>
    <p:sldLayoutId id="2147484520" r:id="rId79"/>
    <p:sldLayoutId id="2147484521" r:id="rId80"/>
    <p:sldLayoutId id="2147484522" r:id="rId81"/>
    <p:sldLayoutId id="2147484523" r:id="rId82"/>
    <p:sldLayoutId id="2147484524" r:id="rId83"/>
    <p:sldLayoutId id="2147484525" r:id="rId84"/>
    <p:sldLayoutId id="2147484526" r:id="rId85"/>
    <p:sldLayoutId id="2147484527" r:id="rId86"/>
    <p:sldLayoutId id="2147484528" r:id="rId87"/>
    <p:sldLayoutId id="2147484529" r:id="rId88"/>
    <p:sldLayoutId id="2147484530" r:id="rId89"/>
    <p:sldLayoutId id="2147484531" r:id="rId90"/>
    <p:sldLayoutId id="2147484532" r:id="rId91"/>
    <p:sldLayoutId id="2147484533" r:id="rId92"/>
    <p:sldLayoutId id="2147484534" r:id="rId93"/>
    <p:sldLayoutId id="2147484535" r:id="rId94"/>
    <p:sldLayoutId id="2147484536" r:id="rId95"/>
    <p:sldLayoutId id="2147484537" r:id="rId96"/>
    <p:sldLayoutId id="2147484538" r:id="rId97"/>
    <p:sldLayoutId id="2147484539" r:id="rId98"/>
    <p:sldLayoutId id="2147484540" r:id="rId99"/>
    <p:sldLayoutId id="2147484541" r:id="rId100"/>
    <p:sldLayoutId id="2147484542" r:id="rId101"/>
    <p:sldLayoutId id="2147484543" r:id="rId102"/>
    <p:sldLayoutId id="2147484544" r:id="rId103"/>
    <p:sldLayoutId id="2147484545" r:id="rId104"/>
    <p:sldLayoutId id="2147484546" r:id="rId105"/>
    <p:sldLayoutId id="2147484547" r:id="rId106"/>
    <p:sldLayoutId id="2147484548" r:id="rId107"/>
    <p:sldLayoutId id="2147484549" r:id="rId108"/>
    <p:sldLayoutId id="2147484550" r:id="rId109"/>
    <p:sldLayoutId id="2147484551" r:id="rId110"/>
    <p:sldLayoutId id="2147484552" r:id="rId111"/>
    <p:sldLayoutId id="2147484553" r:id="rId112"/>
    <p:sldLayoutId id="2147484554" r:id="rId113"/>
    <p:sldLayoutId id="2147484555" r:id="rId114"/>
    <p:sldLayoutId id="2147484556" r:id="rId115"/>
    <p:sldLayoutId id="2147484557" r:id="rId116"/>
    <p:sldLayoutId id="2147484558" r:id="rId117"/>
    <p:sldLayoutId id="2147484559" r:id="rId118"/>
    <p:sldLayoutId id="2147484560" r:id="rId119"/>
    <p:sldLayoutId id="2147484561" r:id="rId120"/>
    <p:sldLayoutId id="2147484562" r:id="rId121"/>
    <p:sldLayoutId id="2147484563" r:id="rId122"/>
    <p:sldLayoutId id="2147484564" r:id="rId123"/>
    <p:sldLayoutId id="2147484565" r:id="rId124"/>
    <p:sldLayoutId id="2147484566" r:id="rId125"/>
    <p:sldLayoutId id="2147484567" r:id="rId126"/>
    <p:sldLayoutId id="2147484568" r:id="rId127"/>
    <p:sldLayoutId id="2147484569" r:id="rId128"/>
    <p:sldLayoutId id="2147484570" r:id="rId129"/>
    <p:sldLayoutId id="2147484571" r:id="rId130"/>
    <p:sldLayoutId id="2147484572" r:id="rId131"/>
    <p:sldLayoutId id="2147484573" r:id="rId132"/>
    <p:sldLayoutId id="2147484574" r:id="rId133"/>
  </p:sldLayoutIdLst>
  <p:hf hdr="0" dt="0"/>
  <p:txStyles>
    <p:title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p:titleStyle>
    <p:bodyStyle>
      <a:lvl1pPr marL="190500" indent="-190500" algn="l" defTabSz="914400" rtl="0" eaLnBrk="1" latinLnBrk="0" hangingPunct="1">
        <a:lnSpc>
          <a:spcPct val="107000"/>
        </a:lnSpc>
        <a:spcBef>
          <a:spcPts val="1200"/>
        </a:spcBef>
        <a:buClr>
          <a:schemeClr val="accent1"/>
        </a:buClr>
        <a:buFont typeface="Arial" panose="020B0604020202020204" pitchFamily="34" charset="0"/>
        <a:buChar char="•"/>
        <a:defRPr sz="2400" kern="1200" baseline="0">
          <a:solidFill>
            <a:schemeClr val="tx1"/>
          </a:solidFill>
          <a:latin typeface="+mn-lt"/>
          <a:ea typeface="+mn-ea"/>
          <a:cs typeface="+mn-cs"/>
        </a:defRPr>
      </a:lvl1pPr>
      <a:lvl2pPr marL="398463" indent="-163513"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baseline="0">
          <a:solidFill>
            <a:schemeClr val="tx1"/>
          </a:solidFill>
          <a:latin typeface="+mn-lt"/>
          <a:ea typeface="+mn-ea"/>
          <a:cs typeface="+mn-cs"/>
        </a:defRPr>
      </a:lvl2pPr>
      <a:lvl3pPr marL="569913" indent="-163513"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tabLst/>
        <a:defRPr lang="en-US" sz="1600" kern="1200" dirty="0" smtClean="0">
          <a:solidFill>
            <a:schemeClr val="tx1"/>
          </a:solidFill>
          <a:latin typeface="+mn-lt"/>
          <a:ea typeface="+mn-ea"/>
          <a:cs typeface="+mn-cs"/>
        </a:defRPr>
      </a:lvl3pPr>
      <a:lvl4pPr marL="742950" indent="-163513"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549415"/>
            <a:ext cx="11187112" cy="45518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1318458001"/>
      </p:ext>
    </p:extLst>
  </p:cSld>
  <p:clrMap bg1="lt1" tx1="dk1" bg2="lt2" tx2="dk2" accent1="accent1" accent2="accent2" accent3="accent3" accent4="accent4" accent5="accent5" accent6="accent6" hlink="hlink" folHlink="folHlink"/>
  <p:sldLayoutIdLst>
    <p:sldLayoutId id="2147484576" r:id="rId1"/>
    <p:sldLayoutId id="2147484577" r:id="rId2"/>
    <p:sldLayoutId id="2147484578" r:id="rId3"/>
    <p:sldLayoutId id="2147484579" r:id="rId4"/>
    <p:sldLayoutId id="2147484580" r:id="rId5"/>
    <p:sldLayoutId id="2147484581" r:id="rId6"/>
    <p:sldLayoutId id="2147484582" r:id="rId7"/>
    <p:sldLayoutId id="2147484583" r:id="rId8"/>
    <p:sldLayoutId id="2147484584" r:id="rId9"/>
    <p:sldLayoutId id="2147484585" r:id="rId10"/>
    <p:sldLayoutId id="2147484586" r:id="rId11"/>
    <p:sldLayoutId id="2147484587" r:id="rId12"/>
    <p:sldLayoutId id="2147484588" r:id="rId13"/>
    <p:sldLayoutId id="2147484589" r:id="rId14"/>
    <p:sldLayoutId id="2147484590" r:id="rId15"/>
    <p:sldLayoutId id="2147484591" r:id="rId16"/>
    <p:sldLayoutId id="2147484592" r:id="rId17"/>
    <p:sldLayoutId id="2147484593" r:id="rId18"/>
    <p:sldLayoutId id="2147484594" r:id="rId19"/>
    <p:sldLayoutId id="2147484595" r:id="rId20"/>
    <p:sldLayoutId id="2147484596" r:id="rId21"/>
    <p:sldLayoutId id="2147484597" r:id="rId22"/>
    <p:sldLayoutId id="2147484598" r:id="rId23"/>
    <p:sldLayoutId id="2147484599" r:id="rId24"/>
    <p:sldLayoutId id="2147484600" r:id="rId25"/>
    <p:sldLayoutId id="2147484601" r:id="rId26"/>
    <p:sldLayoutId id="2147484602" r:id="rId27"/>
    <p:sldLayoutId id="2147484603" r:id="rId28"/>
    <p:sldLayoutId id="2147484604" r:id="rId29"/>
    <p:sldLayoutId id="2147484605" r:id="rId30"/>
    <p:sldLayoutId id="2147484606" r:id="rId31"/>
    <p:sldLayoutId id="2147484607" r:id="rId32"/>
    <p:sldLayoutId id="2147484608" r:id="rId33"/>
    <p:sldLayoutId id="2147484609" r:id="rId34"/>
    <p:sldLayoutId id="2147484610" r:id="rId35"/>
    <p:sldLayoutId id="2147484611" r:id="rId36"/>
    <p:sldLayoutId id="2147484612" r:id="rId37"/>
    <p:sldLayoutId id="2147484613" r:id="rId38"/>
    <p:sldLayoutId id="2147484614" r:id="rId39"/>
    <p:sldLayoutId id="2147484615" r:id="rId40"/>
    <p:sldLayoutId id="2147484616" r:id="rId41"/>
    <p:sldLayoutId id="2147484617" r:id="rId42"/>
    <p:sldLayoutId id="2147484618" r:id="rId43"/>
    <p:sldLayoutId id="2147484619" r:id="rId44"/>
    <p:sldLayoutId id="2147484620" r:id="rId45"/>
    <p:sldLayoutId id="2147484621" r:id="rId46"/>
    <p:sldLayoutId id="2147484622" r:id="rId47"/>
    <p:sldLayoutId id="2147484623" r:id="rId48"/>
    <p:sldLayoutId id="2147484624" r:id="rId49"/>
    <p:sldLayoutId id="2147484625" r:id="rId50"/>
    <p:sldLayoutId id="2147484626" r:id="rId51"/>
    <p:sldLayoutId id="2147484627" r:id="rId52"/>
    <p:sldLayoutId id="2147484628" r:id="rId53"/>
    <p:sldLayoutId id="2147484629" r:id="rId54"/>
    <p:sldLayoutId id="2147484630" r:id="rId55"/>
    <p:sldLayoutId id="2147484631" r:id="rId56"/>
    <p:sldLayoutId id="2147484632" r:id="rId57"/>
    <p:sldLayoutId id="2147484633" r:id="rId58"/>
    <p:sldLayoutId id="2147484634" r:id="rId59"/>
    <p:sldLayoutId id="2147484635" r:id="rId60"/>
    <p:sldLayoutId id="2147484636" r:id="rId61"/>
    <p:sldLayoutId id="2147484637" r:id="rId62"/>
    <p:sldLayoutId id="2147484638" r:id="rId63"/>
    <p:sldLayoutId id="2147484639" r:id="rId64"/>
    <p:sldLayoutId id="2147484640" r:id="rId65"/>
    <p:sldLayoutId id="2147484641" r:id="rId66"/>
    <p:sldLayoutId id="2147484642" r:id="rId67"/>
    <p:sldLayoutId id="2147484643" r:id="rId68"/>
    <p:sldLayoutId id="2147484644" r:id="rId69"/>
    <p:sldLayoutId id="2147484645" r:id="rId70"/>
    <p:sldLayoutId id="2147484646" r:id="rId71"/>
    <p:sldLayoutId id="2147484647" r:id="rId72"/>
    <p:sldLayoutId id="2147484648" r:id="rId73"/>
    <p:sldLayoutId id="2147484649" r:id="rId74"/>
    <p:sldLayoutId id="2147484650" r:id="rId75"/>
    <p:sldLayoutId id="2147484651" r:id="rId76"/>
    <p:sldLayoutId id="2147484652" r:id="rId77"/>
    <p:sldLayoutId id="2147484653" r:id="rId78"/>
    <p:sldLayoutId id="2147484654" r:id="rId79"/>
    <p:sldLayoutId id="2147484655" r:id="rId80"/>
    <p:sldLayoutId id="2147484656" r:id="rId81"/>
    <p:sldLayoutId id="2147484657" r:id="rId82"/>
    <p:sldLayoutId id="2147484658" r:id="rId83"/>
    <p:sldLayoutId id="2147484659" r:id="rId84"/>
    <p:sldLayoutId id="2147484660" r:id="rId85"/>
    <p:sldLayoutId id="2147484661" r:id="rId86"/>
    <p:sldLayoutId id="2147484662" r:id="rId87"/>
    <p:sldLayoutId id="2147484664" r:id="rId88"/>
  </p:sldLayoutIdLst>
  <p:hf hdr="0" dt="0"/>
  <p:txStyles>
    <p:title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p:titleStyle>
    <p:body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1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21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8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642645"/>
            <a:ext cx="11187112" cy="36195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300" y="6532895"/>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75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4262676818"/>
      </p:ext>
    </p:extLst>
  </p:cSld>
  <p:clrMap bg1="lt1" tx1="dk1" bg2="lt2" tx2="dk2" accent1="accent1" accent2="accent2" accent3="accent3" accent4="accent4" accent5="accent5" accent6="accent6" hlink="hlink" folHlink="folHlink"/>
  <p:sldLayoutIdLst>
    <p:sldLayoutId id="2147484765" r:id="rId1"/>
    <p:sldLayoutId id="2147484766" r:id="rId2"/>
    <p:sldLayoutId id="2147484767" r:id="rId3"/>
    <p:sldLayoutId id="2147484768" r:id="rId4"/>
    <p:sldLayoutId id="2147484769" r:id="rId5"/>
    <p:sldLayoutId id="2147484770" r:id="rId6"/>
    <p:sldLayoutId id="2147484771" r:id="rId7"/>
    <p:sldLayoutId id="2147484772" r:id="rId8"/>
    <p:sldLayoutId id="2147484773" r:id="rId9"/>
    <p:sldLayoutId id="2147484774" r:id="rId10"/>
    <p:sldLayoutId id="2147484775" r:id="rId11"/>
    <p:sldLayoutId id="2147484776" r:id="rId12"/>
    <p:sldLayoutId id="2147484777" r:id="rId13"/>
    <p:sldLayoutId id="2147484778" r:id="rId14"/>
    <p:sldLayoutId id="2147484779" r:id="rId15"/>
    <p:sldLayoutId id="2147484780" r:id="rId16"/>
    <p:sldLayoutId id="2147484781" r:id="rId17"/>
    <p:sldLayoutId id="2147484782" r:id="rId18"/>
    <p:sldLayoutId id="2147484783" r:id="rId19"/>
    <p:sldLayoutId id="2147484784" r:id="rId20"/>
    <p:sldLayoutId id="2147484785" r:id="rId21"/>
    <p:sldLayoutId id="2147484786" r:id="rId22"/>
    <p:sldLayoutId id="2147484787" r:id="rId23"/>
    <p:sldLayoutId id="2147484788" r:id="rId24"/>
    <p:sldLayoutId id="2147484789" r:id="rId25"/>
    <p:sldLayoutId id="2147484790" r:id="rId26"/>
    <p:sldLayoutId id="2147484791" r:id="rId27"/>
    <p:sldLayoutId id="2147484792" r:id="rId28"/>
    <p:sldLayoutId id="2147484793" r:id="rId29"/>
    <p:sldLayoutId id="2147484794" r:id="rId30"/>
    <p:sldLayoutId id="2147484795" r:id="rId31"/>
    <p:sldLayoutId id="2147484796" r:id="rId32"/>
    <p:sldLayoutId id="2147484797" r:id="rId33"/>
    <p:sldLayoutId id="2147484798" r:id="rId34"/>
    <p:sldLayoutId id="2147484799" r:id="rId35"/>
    <p:sldLayoutId id="2147484800" r:id="rId36"/>
    <p:sldLayoutId id="2147484801" r:id="rId37"/>
    <p:sldLayoutId id="2147484802" r:id="rId38"/>
    <p:sldLayoutId id="2147484803" r:id="rId39"/>
    <p:sldLayoutId id="2147484804" r:id="rId40"/>
    <p:sldLayoutId id="2147484805" r:id="rId41"/>
    <p:sldLayoutId id="2147484806" r:id="rId42"/>
    <p:sldLayoutId id="2147484807" r:id="rId43"/>
    <p:sldLayoutId id="2147484808" r:id="rId44"/>
    <p:sldLayoutId id="2147484809" r:id="rId45"/>
    <p:sldLayoutId id="2147484810" r:id="rId46"/>
    <p:sldLayoutId id="2147484811" r:id="rId47"/>
    <p:sldLayoutId id="2147484812" r:id="rId48"/>
    <p:sldLayoutId id="2147484813" r:id="rId49"/>
    <p:sldLayoutId id="2147484814" r:id="rId50"/>
    <p:sldLayoutId id="2147484815" r:id="rId51"/>
    <p:sldLayoutId id="2147484816" r:id="rId52"/>
    <p:sldLayoutId id="2147484817" r:id="rId53"/>
    <p:sldLayoutId id="2147484818" r:id="rId54"/>
    <p:sldLayoutId id="2147484819" r:id="rId55"/>
    <p:sldLayoutId id="2147484820" r:id="rId56"/>
    <p:sldLayoutId id="2147484821" r:id="rId57"/>
    <p:sldLayoutId id="2147484822" r:id="rId58"/>
    <p:sldLayoutId id="2147484823" r:id="rId59"/>
    <p:sldLayoutId id="2147484824" r:id="rId60"/>
    <p:sldLayoutId id="2147484825" r:id="rId61"/>
    <p:sldLayoutId id="2147484826" r:id="rId62"/>
    <p:sldLayoutId id="2147484827" r:id="rId63"/>
    <p:sldLayoutId id="2147484828" r:id="rId64"/>
    <p:sldLayoutId id="2147484829" r:id="rId65"/>
    <p:sldLayoutId id="2147484830" r:id="rId66"/>
    <p:sldLayoutId id="2147484831" r:id="rId67"/>
    <p:sldLayoutId id="2147484832" r:id="rId68"/>
    <p:sldLayoutId id="2147484833" r:id="rId69"/>
    <p:sldLayoutId id="2147484834" r:id="rId70"/>
    <p:sldLayoutId id="2147484835" r:id="rId71"/>
    <p:sldLayoutId id="2147484836" r:id="rId72"/>
    <p:sldLayoutId id="2147484837" r:id="rId73"/>
    <p:sldLayoutId id="2147484838" r:id="rId74"/>
    <p:sldLayoutId id="2147484839" r:id="rId75"/>
    <p:sldLayoutId id="2147484840" r:id="rId76"/>
    <p:sldLayoutId id="2147484841" r:id="rId77"/>
    <p:sldLayoutId id="2147484842" r:id="rId78"/>
    <p:sldLayoutId id="2147484843" r:id="rId79"/>
    <p:sldLayoutId id="2147484844" r:id="rId80"/>
    <p:sldLayoutId id="2147484845" r:id="rId81"/>
    <p:sldLayoutId id="2147484846" r:id="rId82"/>
    <p:sldLayoutId id="2147484847" r:id="rId83"/>
    <p:sldLayoutId id="2147484848" r:id="rId84"/>
    <p:sldLayoutId id="2147484849" r:id="rId85"/>
    <p:sldLayoutId id="2147484850" r:id="rId86"/>
    <p:sldLayoutId id="2147484851" r:id="rId87"/>
    <p:sldLayoutId id="2147484852" r:id="rId88"/>
    <p:sldLayoutId id="2147484853" r:id="rId89"/>
    <p:sldLayoutId id="2147484854" r:id="rId90"/>
    <p:sldLayoutId id="2147484855" r:id="rId91"/>
    <p:sldLayoutId id="2147484856" r:id="rId92"/>
    <p:sldLayoutId id="2147484857" r:id="rId93"/>
    <p:sldLayoutId id="2147484858" r:id="rId94"/>
    <p:sldLayoutId id="2147484859" r:id="rId95"/>
    <p:sldLayoutId id="2147484860" r:id="rId96"/>
    <p:sldLayoutId id="2147484861" r:id="rId97"/>
    <p:sldLayoutId id="2147484862" r:id="rId98"/>
    <p:sldLayoutId id="2147484863" r:id="rId99"/>
    <p:sldLayoutId id="2147484864" r:id="rId100"/>
    <p:sldLayoutId id="2147484865" r:id="rId101"/>
    <p:sldLayoutId id="2147484866" r:id="rId102"/>
    <p:sldLayoutId id="2147484867" r:id="rId103"/>
    <p:sldLayoutId id="2147484868" r:id="rId104"/>
    <p:sldLayoutId id="2147484869" r:id="rId105"/>
    <p:sldLayoutId id="2147484870" r:id="rId106"/>
    <p:sldLayoutId id="2147484871" r:id="rId107"/>
    <p:sldLayoutId id="2147484872" r:id="rId108"/>
    <p:sldLayoutId id="2147484873" r:id="rId109"/>
    <p:sldLayoutId id="2147484874" r:id="rId110"/>
    <p:sldLayoutId id="2147484875" r:id="rId111"/>
    <p:sldLayoutId id="2147484876" r:id="rId112"/>
    <p:sldLayoutId id="2147484877" r:id="rId113"/>
    <p:sldLayoutId id="2147484878" r:id="rId114"/>
    <p:sldLayoutId id="2147484879" r:id="rId115"/>
    <p:sldLayoutId id="2147484880" r:id="rId116"/>
    <p:sldLayoutId id="2147484881" r:id="rId117"/>
    <p:sldLayoutId id="2147484882" r:id="rId118"/>
    <p:sldLayoutId id="2147484883" r:id="rId119"/>
    <p:sldLayoutId id="2147484884" r:id="rId120"/>
    <p:sldLayoutId id="2147484885" r:id="rId121"/>
    <p:sldLayoutId id="2147484886" r:id="rId122"/>
    <p:sldLayoutId id="2147484887" r:id="rId123"/>
    <p:sldLayoutId id="2147484888" r:id="rId124"/>
    <p:sldLayoutId id="2147484889" r:id="rId125"/>
    <p:sldLayoutId id="2147484890" r:id="rId126"/>
    <p:sldLayoutId id="2147484891" r:id="rId127"/>
    <p:sldLayoutId id="2147484892" r:id="rId128"/>
    <p:sldLayoutId id="2147484893" r:id="rId129"/>
    <p:sldLayoutId id="2147484894" r:id="rId130"/>
    <p:sldLayoutId id="2147484895" r:id="rId131"/>
    <p:sldLayoutId id="2147484896" r:id="rId132"/>
    <p:sldLayoutId id="2147484897" r:id="rId133"/>
    <p:sldLayoutId id="2147484898" r:id="rId134"/>
    <p:sldLayoutId id="2147484899" r:id="rId135"/>
    <p:sldLayoutId id="2147484900" r:id="rId136"/>
    <p:sldLayoutId id="2147484901" r:id="rId137"/>
    <p:sldLayoutId id="2147484902" r:id="rId138"/>
    <p:sldLayoutId id="2147484903" r:id="rId139"/>
    <p:sldLayoutId id="2147484904" r:id="rId140"/>
    <p:sldLayoutId id="2147484905" r:id="rId141"/>
    <p:sldLayoutId id="2147484906" r:id="rId142"/>
    <p:sldLayoutId id="2147484907" r:id="rId143"/>
    <p:sldLayoutId id="2147484908" r:id="rId144"/>
    <p:sldLayoutId id="2147484909" r:id="rId145"/>
    <p:sldLayoutId id="2147484910" r:id="rId146"/>
    <p:sldLayoutId id="2147484911" r:id="rId147"/>
    <p:sldLayoutId id="2147484912" r:id="rId148"/>
    <p:sldLayoutId id="2147484913" r:id="rId149"/>
    <p:sldLayoutId id="2147484914" r:id="rId150"/>
    <p:sldLayoutId id="2147484915" r:id="rId151"/>
    <p:sldLayoutId id="2147484916" r:id="rId152"/>
    <p:sldLayoutId id="2147484917" r:id="rId153"/>
    <p:sldLayoutId id="2147484918" r:id="rId154"/>
    <p:sldLayoutId id="2147484919" r:id="rId155"/>
    <p:sldLayoutId id="2147484920" r:id="rId156"/>
    <p:sldLayoutId id="2147484921" r:id="rId157"/>
    <p:sldLayoutId id="2147484922" r:id="rId158"/>
    <p:sldLayoutId id="2147484923" r:id="rId159"/>
    <p:sldLayoutId id="2147484924" r:id="rId160"/>
    <p:sldLayoutId id="2147484925" r:id="rId161"/>
    <p:sldLayoutId id="2147484926" r:id="rId162"/>
    <p:sldLayoutId id="2147484927" r:id="rId163"/>
    <p:sldLayoutId id="2147484928" r:id="rId164"/>
    <p:sldLayoutId id="2147484929" r:id="rId165"/>
    <p:sldLayoutId id="2147484930" r:id="rId166"/>
    <p:sldLayoutId id="2147484931" r:id="rId167"/>
    <p:sldLayoutId id="2147484932" r:id="rId168"/>
    <p:sldLayoutId id="2147484933" r:id="rId169"/>
    <p:sldLayoutId id="2147484934" r:id="rId170"/>
    <p:sldLayoutId id="2147484935" r:id="rId171"/>
    <p:sldLayoutId id="2147484936" r:id="rId172"/>
    <p:sldLayoutId id="2147484937" r:id="rId173"/>
    <p:sldLayoutId id="2147484938" r:id="rId174"/>
    <p:sldLayoutId id="2147484939" r:id="rId175"/>
    <p:sldLayoutId id="2147484940" r:id="rId176"/>
    <p:sldLayoutId id="2147484941" r:id="rId177"/>
    <p:sldLayoutId id="2147484942" r:id="rId178"/>
    <p:sldLayoutId id="2147484943" r:id="rId179"/>
    <p:sldLayoutId id="2147484944" r:id="rId180"/>
    <p:sldLayoutId id="2147484945" r:id="rId181"/>
    <p:sldLayoutId id="2147484946" r:id="rId182"/>
    <p:sldLayoutId id="2147484947" r:id="rId183"/>
    <p:sldLayoutId id="2147484948" r:id="rId184"/>
    <p:sldLayoutId id="2147484949" r:id="rId185"/>
    <p:sldLayoutId id="2147484950" r:id="rId186"/>
    <p:sldLayoutId id="2147484951" r:id="rId187"/>
    <p:sldLayoutId id="2147484952" r:id="rId188"/>
    <p:sldLayoutId id="2147484953" r:id="rId189"/>
    <p:sldLayoutId id="2147484954" r:id="rId190"/>
    <p:sldLayoutId id="2147484955" r:id="rId191"/>
    <p:sldLayoutId id="2147484956" r:id="rId192"/>
    <p:sldLayoutId id="2147484957" r:id="rId193"/>
    <p:sldLayoutId id="2147484958" r:id="rId194"/>
    <p:sldLayoutId id="2147484959" r:id="rId195"/>
    <p:sldLayoutId id="2147484960" r:id="rId196"/>
    <p:sldLayoutId id="2147484961" r:id="rId197"/>
    <p:sldLayoutId id="2147484962" r:id="rId198"/>
    <p:sldLayoutId id="2147484963" r:id="rId199"/>
    <p:sldLayoutId id="2147484964" r:id="rId200"/>
    <p:sldLayoutId id="2147484965" r:id="rId201"/>
    <p:sldLayoutId id="2147484966" r:id="rId202"/>
    <p:sldLayoutId id="2147484967" r:id="rId203"/>
    <p:sldLayoutId id="2147484968" r:id="rId204"/>
    <p:sldLayoutId id="2147484969" r:id="rId205"/>
    <p:sldLayoutId id="2147484970" r:id="rId206"/>
    <p:sldLayoutId id="2147484971" r:id="rId207"/>
    <p:sldLayoutId id="2147484972" r:id="rId208"/>
    <p:sldLayoutId id="2147484973" r:id="rId209"/>
    <p:sldLayoutId id="2147484974" r:id="rId210"/>
    <p:sldLayoutId id="2147484975" r:id="rId211"/>
    <p:sldLayoutId id="2147484976" r:id="rId212"/>
    <p:sldLayoutId id="2147484977" r:id="rId213"/>
  </p:sldLayoutIdLst>
  <p:hf hdr="0" dt="0"/>
  <p:txStyles>
    <p:titleStyle>
      <a:lvl1pPr algn="l" defTabSz="914400" rtl="0" eaLnBrk="1" latinLnBrk="0" hangingPunct="1">
        <a:lnSpc>
          <a:spcPct val="84000"/>
        </a:lnSpc>
        <a:spcBef>
          <a:spcPct val="0"/>
        </a:spcBef>
        <a:buNone/>
        <a:defRPr sz="2800" kern="1200" baseline="0">
          <a:solidFill>
            <a:schemeClr val="tx2"/>
          </a:solidFill>
          <a:latin typeface="+mj-lt"/>
          <a:ea typeface="+mj-ea"/>
          <a:cs typeface="+mj-cs"/>
        </a:defRPr>
      </a:lvl1pPr>
    </p:titleStyle>
    <p:body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000" kern="1200" baseline="0">
          <a:solidFill>
            <a:schemeClr val="tx2"/>
          </a:solidFill>
          <a:latin typeface="+mn-lt"/>
          <a:ea typeface="+mn-ea"/>
          <a:cs typeface="+mn-cs"/>
        </a:defRPr>
      </a:lvl1pPr>
      <a:lvl2pPr marL="342900" indent="-152400" algn="l" defTabSz="914400" rtl="0" eaLnBrk="1" latinLnBrk="0" hangingPunct="1">
        <a:lnSpc>
          <a:spcPct val="100000"/>
        </a:lnSpc>
        <a:spcBef>
          <a:spcPts val="225"/>
        </a:spcBef>
        <a:spcAft>
          <a:spcPts val="225"/>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457200" indent="-101600" algn="l" defTabSz="914400" rtl="0" eaLnBrk="1" latinLnBrk="0" hangingPunct="1">
        <a:lnSpc>
          <a:spcPct val="105000"/>
        </a:lnSpc>
        <a:spcBef>
          <a:spcPts val="150"/>
        </a:spcBef>
        <a:spcAft>
          <a:spcPts val="150"/>
        </a:spcAft>
        <a:buClrTx/>
        <a:buFont typeface="Arial" panose="020B0604020202020204" pitchFamily="34" charset="0"/>
        <a:buChar char="•"/>
        <a:defRPr lang="en-US" sz="1200" kern="1200" dirty="0" smtClean="0">
          <a:solidFill>
            <a:schemeClr val="tx2"/>
          </a:solidFill>
          <a:latin typeface="+mn-lt"/>
          <a:ea typeface="+mn-ea"/>
          <a:cs typeface="+mn-cs"/>
        </a:defRPr>
      </a:lvl3pPr>
      <a:lvl4pPr marL="571500" indent="-100584" algn="l" defTabSz="914400" rtl="0" eaLnBrk="1" latinLnBrk="0" hangingPunct="1">
        <a:lnSpc>
          <a:spcPct val="105000"/>
        </a:lnSpc>
        <a:spcBef>
          <a:spcPts val="75"/>
        </a:spcBef>
        <a:spcAft>
          <a:spcPts val="75"/>
        </a:spcAft>
        <a:buClrTx/>
        <a:buFont typeface="Arial" panose="020B0604020202020204" pitchFamily="34" charset="0"/>
        <a:buChar char="•"/>
        <a:tabLst/>
        <a:defRPr sz="800" kern="1200">
          <a:solidFill>
            <a:schemeClr val="tx2"/>
          </a:solidFill>
          <a:latin typeface="+mn-lt"/>
          <a:ea typeface="+mn-ea"/>
          <a:cs typeface="+mn-cs"/>
        </a:defRPr>
      </a:lvl4pPr>
      <a:lvl5pPr marL="174625" indent="-174625" algn="l" defTabSz="914400" rtl="0" eaLnBrk="1" latinLnBrk="0" hangingPunct="1">
        <a:lnSpc>
          <a:spcPct val="95000"/>
        </a:lnSpc>
        <a:spcBef>
          <a:spcPts val="900"/>
        </a:spcBef>
        <a:spcAft>
          <a:spcPts val="300"/>
        </a:spcAft>
        <a:buClrTx/>
        <a:buFont typeface="Arial" panose="020B0604020202020204" pitchFamily="34" charset="0"/>
        <a:buChar char="•"/>
        <a:tabLst/>
        <a:defRPr sz="2000" b="1" kern="1200" spc="60" baseline="0">
          <a:solidFill>
            <a:schemeClr val="tx2"/>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p15:clr>
            <a:srgbClr val="F26B43"/>
          </p15:clr>
        </p15:guide>
        <p15:guide id="2" pos="303">
          <p15:clr>
            <a:srgbClr val="F26B43"/>
          </p15:clr>
        </p15:guide>
        <p15:guide id="3" orient="horz" pos="1076">
          <p15:clr>
            <a:srgbClr val="F26B43"/>
          </p15:clr>
        </p15:guide>
        <p15:guide id="4" orient="horz" pos="216">
          <p15:clr>
            <a:srgbClr val="F26B43"/>
          </p15:clr>
        </p15:guide>
        <p15:guide id="6" pos="7368">
          <p15:clr>
            <a:srgbClr val="F26B43"/>
          </p15:clr>
        </p15:guide>
        <p15:guide id="7" orient="horz" pos="4320">
          <p15:clr>
            <a:srgbClr val="F26B43"/>
          </p15:clr>
        </p15:guide>
        <p15:guide id="8" orient="horz" pos="648">
          <p15:clr>
            <a:srgbClr val="F26B43"/>
          </p15:clr>
        </p15:guide>
        <p15:guide id="9" pos="3912">
          <p15:clr>
            <a:srgbClr val="F26B43"/>
          </p15:clr>
        </p15:guide>
        <p15:guide id="10" pos="756">
          <p15:clr>
            <a:srgbClr val="F26B43"/>
          </p15:clr>
        </p15:guide>
        <p15:guide id="11" pos="908">
          <p15:clr>
            <a:srgbClr val="F26B43"/>
          </p15:clr>
        </p15:guide>
        <p15:guide id="12" pos="1361">
          <p15:clr>
            <a:srgbClr val="F26B43"/>
          </p15:clr>
        </p15:guide>
        <p15:guide id="13" pos="1513">
          <p15:clr>
            <a:srgbClr val="F26B43"/>
          </p15:clr>
        </p15:guide>
        <p15:guide id="14" pos="1955">
          <p15:clr>
            <a:srgbClr val="F26B43"/>
          </p15:clr>
        </p15:guide>
        <p15:guide id="15" pos="2106">
          <p15:clr>
            <a:srgbClr val="F26B43"/>
          </p15:clr>
        </p15:guide>
        <p15:guide id="16" pos="2554">
          <p15:clr>
            <a:srgbClr val="F26B43"/>
          </p15:clr>
        </p15:guide>
        <p15:guide id="17" pos="2717">
          <p15:clr>
            <a:srgbClr val="F26B43"/>
          </p15:clr>
        </p15:guide>
        <p15:guide id="18" pos="3159">
          <p15:clr>
            <a:srgbClr val="F26B43"/>
          </p15:clr>
        </p15:guide>
        <p15:guide id="19" pos="3316">
          <p15:clr>
            <a:srgbClr val="F26B43"/>
          </p15:clr>
        </p15:guide>
        <p15:guide id="20" pos="3759">
          <p15:clr>
            <a:srgbClr val="F26B43"/>
          </p15:clr>
        </p15:guide>
        <p15:guide id="21" pos="4364">
          <p15:clr>
            <a:srgbClr val="F26B43"/>
          </p15:clr>
        </p15:guide>
        <p15:guide id="22" pos="4509">
          <p15:clr>
            <a:srgbClr val="F26B43"/>
          </p15:clr>
        </p15:guide>
        <p15:guide id="23" pos="4968">
          <p15:clr>
            <a:srgbClr val="F26B43"/>
          </p15:clr>
        </p15:guide>
        <p15:guide id="24" pos="5114">
          <p15:clr>
            <a:srgbClr val="F26B43"/>
          </p15:clr>
        </p15:guide>
        <p15:guide id="25" pos="5562">
          <p15:clr>
            <a:srgbClr val="F26B43"/>
          </p15:clr>
        </p15:guide>
        <p15:guide id="26" pos="5713">
          <p15:clr>
            <a:srgbClr val="F26B43"/>
          </p15:clr>
        </p15:guide>
        <p15:guide id="27" pos="6161">
          <p15:clr>
            <a:srgbClr val="F26B43"/>
          </p15:clr>
        </p15:guide>
        <p15:guide id="28" pos="6319">
          <p15:clr>
            <a:srgbClr val="F26B43"/>
          </p15:clr>
        </p15:guide>
        <p15:guide id="29" pos="6761">
          <p15:clr>
            <a:srgbClr val="F26B43"/>
          </p15:clr>
        </p15:guide>
        <p15:guide id="30" pos="6918">
          <p15:clr>
            <a:srgbClr val="F26B43"/>
          </p15:clr>
        </p15:guide>
        <p15:guide id="32" pos="7680">
          <p15:clr>
            <a:srgbClr val="F26B43"/>
          </p15:clr>
        </p15:guide>
        <p15:guide id="33">
          <p15:clr>
            <a:srgbClr val="F26B43"/>
          </p15:clr>
        </p15:guide>
        <p15:guide id="34" orient="horz" pos="431">
          <p15:clr>
            <a:srgbClr val="F26B43"/>
          </p15:clr>
        </p15:guide>
        <p15:guide id="35" orient="horz" pos="861">
          <p15:clr>
            <a:srgbClr val="F26B43"/>
          </p15:clr>
        </p15:guide>
        <p15:guide id="36" orient="horz" pos="1297">
          <p15:clr>
            <a:srgbClr val="F26B43"/>
          </p15:clr>
        </p15:guide>
        <p15:guide id="37" orient="horz" pos="1513">
          <p15:clr>
            <a:srgbClr val="F26B43"/>
          </p15:clr>
        </p15:guide>
        <p15:guide id="38" orient="horz" pos="1728">
          <p15:clr>
            <a:srgbClr val="F26B43"/>
          </p15:clr>
        </p15:guide>
        <p15:guide id="39" orient="horz" pos="1943">
          <p15:clr>
            <a:srgbClr val="F26B43"/>
          </p15:clr>
        </p15:guide>
        <p15:guide id="40" orient="horz" pos="2159">
          <p15:clr>
            <a:srgbClr val="F26B43"/>
          </p15:clr>
        </p15:guide>
        <p15:guide id="41" orient="horz">
          <p15:clr>
            <a:srgbClr val="F26B43"/>
          </p15:clr>
        </p15:guide>
        <p15:guide id="42" orient="horz" pos="2374">
          <p15:clr>
            <a:srgbClr val="F26B43"/>
          </p15:clr>
        </p15:guide>
        <p15:guide id="43" orient="horz" pos="2589">
          <p15:clr>
            <a:srgbClr val="F26B43"/>
          </p15:clr>
        </p15:guide>
        <p15:guide id="44" orient="horz" pos="2804">
          <p15:clr>
            <a:srgbClr val="F26B43"/>
          </p15:clr>
        </p15:guide>
        <p15:guide id="45" orient="horz" pos="3025">
          <p15:clr>
            <a:srgbClr val="F26B43"/>
          </p15:clr>
        </p15:guide>
        <p15:guide id="46" orient="horz" pos="3241">
          <p15:clr>
            <a:srgbClr val="F26B43"/>
          </p15:clr>
        </p15:guide>
        <p15:guide id="47" orient="horz" pos="3456">
          <p15:clr>
            <a:srgbClr val="F26B43"/>
          </p15:clr>
        </p15:guide>
        <p15:guide id="48" orient="horz" pos="3671">
          <p15:clr>
            <a:srgbClr val="F26B43"/>
          </p15:clr>
        </p15:guide>
        <p15:guide id="49" orient="horz" pos="388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Snip Single Corner Rectangle 11">
            <a:extLst>
              <a:ext uri="{FF2B5EF4-FFF2-40B4-BE49-F238E27FC236}">
                <a16:creationId xmlns:a16="http://schemas.microsoft.com/office/drawing/2014/main" id="{1622A28D-91FF-424D-9A85-3D92302E7DB9}"/>
              </a:ext>
            </a:extLst>
          </p:cNvPr>
          <p:cNvSpPr/>
          <p:nvPr userDrawn="1"/>
        </p:nvSpPr>
        <p:spPr>
          <a:xfrm>
            <a:off x="0" y="6413500"/>
            <a:ext cx="12199938" cy="182563"/>
          </a:xfrm>
          <a:prstGeom prst="snip1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GB">
              <a:solidFill>
                <a:schemeClr val="bg1"/>
              </a:solidFill>
            </a:endParaRPr>
          </a:p>
        </p:txBody>
      </p:sp>
      <p:sp>
        <p:nvSpPr>
          <p:cNvPr id="1027" name="Title Placeholder 1">
            <a:extLst>
              <a:ext uri="{FF2B5EF4-FFF2-40B4-BE49-F238E27FC236}">
                <a16:creationId xmlns:a16="http://schemas.microsoft.com/office/drawing/2014/main" id="{B6DBCF18-D575-4F93-8162-3ADADE4C87EF}"/>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92EE7BBB-86C4-46F9-ABAA-9947F1588190}"/>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 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7" name="Snip Single Corner Rectangle 6">
            <a:extLst>
              <a:ext uri="{FF2B5EF4-FFF2-40B4-BE49-F238E27FC236}">
                <a16:creationId xmlns:a16="http://schemas.microsoft.com/office/drawing/2014/main" id="{0DEAEC1E-84A2-48EF-A1E5-55F2235ABA0A}"/>
              </a:ext>
            </a:extLst>
          </p:cNvPr>
          <p:cNvSpPr/>
          <p:nvPr userDrawn="1"/>
        </p:nvSpPr>
        <p:spPr>
          <a:xfrm>
            <a:off x="-7938" y="1455738"/>
            <a:ext cx="11483976" cy="269875"/>
          </a:xfrm>
          <a:prstGeom prst="snip1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GB">
              <a:solidFill>
                <a:schemeClr val="bg1"/>
              </a:solidFill>
            </a:endParaRPr>
          </a:p>
        </p:txBody>
      </p:sp>
      <p:sp>
        <p:nvSpPr>
          <p:cNvPr id="9" name="TextBox 7">
            <a:extLst>
              <a:ext uri="{FF2B5EF4-FFF2-40B4-BE49-F238E27FC236}">
                <a16:creationId xmlns:a16="http://schemas.microsoft.com/office/drawing/2014/main" id="{7FC3C839-C9C2-4CE6-8345-973B003AC037}"/>
              </a:ext>
            </a:extLst>
          </p:cNvPr>
          <p:cNvSpPr txBox="1">
            <a:spLocks noChangeArrowheads="1"/>
          </p:cNvSpPr>
          <p:nvPr userDrawn="1"/>
        </p:nvSpPr>
        <p:spPr bwMode="auto">
          <a:xfrm>
            <a:off x="10706100" y="6188075"/>
            <a:ext cx="9874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GB" altLang="en-US" sz="800" dirty="0">
                <a:ln w="0"/>
                <a:latin typeface="Calibri" panose="020F0502020204030204" pitchFamily="34" charset="0"/>
                <a:ea typeface="华文细黑"/>
              </a:rPr>
              <a:t>© 3GPP 2024</a:t>
            </a:r>
          </a:p>
        </p:txBody>
      </p:sp>
      <p:pic>
        <p:nvPicPr>
          <p:cNvPr id="1031" name="Picture 1">
            <a:extLst>
              <a:ext uri="{FF2B5EF4-FFF2-40B4-BE49-F238E27FC236}">
                <a16:creationId xmlns:a16="http://schemas.microsoft.com/office/drawing/2014/main" id="{C60B5DA1-387A-4F0C-9B12-B9F05790505D}"/>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9867900" y="476250"/>
            <a:ext cx="140811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Box 2">
            <a:extLst>
              <a:ext uri="{FF2B5EF4-FFF2-40B4-BE49-F238E27FC236}">
                <a16:creationId xmlns:a16="http://schemas.microsoft.com/office/drawing/2014/main" id="{320A1963-80C5-45FD-8F33-240A40EFEBA6}"/>
              </a:ext>
            </a:extLst>
          </p:cNvPr>
          <p:cNvSpPr txBox="1">
            <a:spLocks noChangeArrowheads="1"/>
          </p:cNvSpPr>
          <p:nvPr userDrawn="1"/>
        </p:nvSpPr>
        <p:spPr bwMode="auto">
          <a:xfrm>
            <a:off x="11495088" y="6351588"/>
            <a:ext cx="3968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fld id="{3D531E3E-2C22-4EFA-8A5B-5D71AA69E0A5}" type="slidenum">
              <a:rPr lang="en-GB" altLang="en-US" sz="1400" smtClean="0">
                <a:latin typeface="Calibri" panose="020F0502020204030204" pitchFamily="34" charset="0"/>
                <a:ea typeface="华文细黑"/>
              </a:rPr>
              <a:pPr>
                <a:defRPr/>
              </a:pPr>
              <a:t>‹#›</a:t>
            </a:fld>
            <a:endParaRPr lang="en-GB" altLang="en-US" sz="1400">
              <a:latin typeface="Calibri" panose="020F0502020204030204" pitchFamily="34" charset="0"/>
              <a:ea typeface="华文细黑"/>
            </a:endParaRPr>
          </a:p>
        </p:txBody>
      </p:sp>
    </p:spTree>
    <p:extLst>
      <p:ext uri="{BB962C8B-B14F-4D97-AF65-F5344CB8AC3E}">
        <p14:creationId xmlns:p14="http://schemas.microsoft.com/office/powerpoint/2010/main" val="3353977162"/>
      </p:ext>
    </p:extLst>
  </p:cSld>
  <p:clrMap bg1="lt1" tx1="dk1" bg2="lt2" tx2="dk2" accent1="accent1" accent2="accent2" accent3="accent3" accent4="accent4" accent5="accent5" accent6="accent6" hlink="hlink" folHlink="folHlink"/>
  <p:sldLayoutIdLst>
    <p:sldLayoutId id="2147484981" r:id="rId1"/>
    <p:sldLayoutId id="2147484982" r:id="rId2"/>
    <p:sldLayoutId id="2147484983" r:id="rId3"/>
    <p:sldLayoutId id="2147484984" r:id="rId4"/>
    <p:sldLayoutId id="2147484985" r:id="rId5"/>
    <p:sldLayoutId id="2147484986" r:id="rId6"/>
    <p:sldLayoutId id="2147484987" r:id="rId7"/>
    <p:sldLayoutId id="2147484988" r:id="rId8"/>
    <p:sldLayoutId id="2147484989" r:id="rId9"/>
    <p:sldLayoutId id="2147484990" r:id="rId10"/>
    <p:sldLayoutId id="2147484991" r:id="rId11"/>
    <p:sldLayoutId id="2147484992" r:id="rId12"/>
    <p:sldLayoutId id="2147484993" r:id="rId13"/>
  </p:sldLayoutIdLst>
  <p:transition>
    <p:wipe dir="r"/>
  </p:transition>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Blip>
          <a:blip r:embed="rId16"/>
        </a:buBlip>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Clr>
          <a:srgbClr val="C00000"/>
        </a:buClr>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409813"/>
      </p:ext>
    </p:extLst>
  </p:cSld>
  <p:clrMap bg1="lt1" tx1="dk1" bg2="lt2" tx2="dk2" accent1="accent1" accent2="accent2" accent3="accent3" accent4="accent4" accent5="accent5" accent6="accent6" hlink="hlink" folHlink="folHlink"/>
  <p:sldLayoutIdLst>
    <p:sldLayoutId id="2147484995" r:id="rId1"/>
    <p:sldLayoutId id="2147484996" r:id="rId2"/>
    <p:sldLayoutId id="2147484997" r:id="rId3"/>
    <p:sldLayoutId id="2147484998" r:id="rId4"/>
    <p:sldLayoutId id="2147484999" r:id="rId5"/>
    <p:sldLayoutId id="2147485000" r:id="rId6"/>
    <p:sldLayoutId id="2147485001" r:id="rId7"/>
    <p:sldLayoutId id="2147485002" r:id="rId8"/>
    <p:sldLayoutId id="2147485003" r:id="rId9"/>
    <p:sldLayoutId id="2147485004" r:id="rId10"/>
    <p:sldLayoutId id="2147485005" r:id="rId11"/>
    <p:sldLayoutId id="2147485006" r:id="rId12"/>
    <p:sldLayoutId id="2147485007" r:id="rId13"/>
    <p:sldLayoutId id="2147485008" r:id="rId14"/>
    <p:sldLayoutId id="2147485009" r:id="rId15"/>
    <p:sldLayoutId id="2147485010" r:id="rId16"/>
    <p:sldLayoutId id="2147485011" r:id="rId17"/>
    <p:sldLayoutId id="2147485012" r:id="rId18"/>
    <p:sldLayoutId id="2147485013" r:id="rId19"/>
    <p:sldLayoutId id="2147485014" r:id="rId20"/>
    <p:sldLayoutId id="2147485015" r:id="rId21"/>
    <p:sldLayoutId id="2147485016" r:id="rId22"/>
    <p:sldLayoutId id="2147485017" r:id="rId23"/>
    <p:sldLayoutId id="2147485018" r:id="rId24"/>
    <p:sldLayoutId id="2147485019" r:id="rId25"/>
    <p:sldLayoutId id="2147485020" r:id="rId26"/>
    <p:sldLayoutId id="2147485021" r:id="rId27"/>
    <p:sldLayoutId id="2147485022" r:id="rId2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a:t>IBC 2024</a:t>
            </a: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870319F-6160-4758-9494-C9E8A9642C99}" type="slidenum">
              <a:rPr lang="en-US" smtClean="0"/>
              <a:pPr/>
              <a:t>‹#›</a:t>
            </a:fld>
            <a:endParaRPr lang="en-US"/>
          </a:p>
        </p:txBody>
      </p:sp>
    </p:spTree>
    <p:extLst>
      <p:ext uri="{BB962C8B-B14F-4D97-AF65-F5344CB8AC3E}">
        <p14:creationId xmlns:p14="http://schemas.microsoft.com/office/powerpoint/2010/main" val="167660056"/>
      </p:ext>
    </p:extLst>
  </p:cSld>
  <p:clrMap bg1="dk1" tx1="lt1" bg2="dk2" tx2="lt2" accent1="accent1" accent2="accent2" accent3="accent3" accent4="accent4" accent5="accent5" accent6="accent6" hlink="hlink" folHlink="folHlink"/>
  <p:sldLayoutIdLst>
    <p:sldLayoutId id="2147485024" r:id="rId1"/>
    <p:sldLayoutId id="2147485025" r:id="rId2"/>
    <p:sldLayoutId id="2147485026" r:id="rId3"/>
    <p:sldLayoutId id="2147485027" r:id="rId4"/>
    <p:sldLayoutId id="2147485028" r:id="rId5"/>
    <p:sldLayoutId id="2147485029" r:id="rId6"/>
    <p:sldLayoutId id="2147485030" r:id="rId7"/>
    <p:sldLayoutId id="2147485031" r:id="rId8"/>
    <p:sldLayoutId id="2147485032" r:id="rId9"/>
    <p:sldLayoutId id="2147485033" r:id="rId10"/>
    <p:sldLayoutId id="2147485034" r:id="rId11"/>
    <p:sldLayoutId id="2147485035" r:id="rId12"/>
    <p:sldLayoutId id="2147485036" r:id="rId13"/>
    <p:sldLayoutId id="2147485037" r:id="rId14"/>
    <p:sldLayoutId id="2147485038" r:id="rId15"/>
    <p:sldLayoutId id="2147485039" r:id="rId16"/>
    <p:sldLayoutId id="2147485040" r:id="rId17"/>
  </p:sldLayoutIdLst>
  <p:hf hd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642645"/>
            <a:ext cx="11187112" cy="36195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300" y="6532895"/>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75000"/>
                  </a:schemeClr>
                </a:solidFill>
                <a:latin typeface="+mn-lt"/>
                <a:ea typeface="+mn-ea"/>
                <a:cs typeface="+mn-cs"/>
              </a:defRPr>
            </a:lvl1pPr>
          </a:lstStyle>
          <a:p>
            <a:r>
              <a:rPr lang="en-US"/>
              <a:t>IBC 2024</a:t>
            </a:r>
          </a:p>
        </p:txBody>
      </p:sp>
    </p:spTree>
    <p:extLst>
      <p:ext uri="{BB962C8B-B14F-4D97-AF65-F5344CB8AC3E}">
        <p14:creationId xmlns:p14="http://schemas.microsoft.com/office/powerpoint/2010/main" val="2272988157"/>
      </p:ext>
    </p:extLst>
  </p:cSld>
  <p:clrMap bg1="lt1" tx1="dk1" bg2="lt2" tx2="dk2" accent1="accent1" accent2="accent2" accent3="accent3" accent4="accent4" accent5="accent5" accent6="accent6" hlink="hlink" folHlink="folHlink"/>
  <p:sldLayoutIdLst>
    <p:sldLayoutId id="2147485042" r:id="rId1"/>
    <p:sldLayoutId id="2147485043" r:id="rId2"/>
    <p:sldLayoutId id="2147485044" r:id="rId3"/>
    <p:sldLayoutId id="2147485045" r:id="rId4"/>
    <p:sldLayoutId id="2147485046" r:id="rId5"/>
    <p:sldLayoutId id="2147485047" r:id="rId6"/>
    <p:sldLayoutId id="2147485048" r:id="rId7"/>
    <p:sldLayoutId id="2147485049" r:id="rId8"/>
    <p:sldLayoutId id="2147485050" r:id="rId9"/>
    <p:sldLayoutId id="2147485051" r:id="rId10"/>
    <p:sldLayoutId id="2147485052" r:id="rId11"/>
    <p:sldLayoutId id="2147485053" r:id="rId12"/>
    <p:sldLayoutId id="2147485054" r:id="rId13"/>
    <p:sldLayoutId id="2147485055" r:id="rId14"/>
    <p:sldLayoutId id="2147485056" r:id="rId15"/>
    <p:sldLayoutId id="2147485057" r:id="rId16"/>
    <p:sldLayoutId id="2147485058" r:id="rId17"/>
    <p:sldLayoutId id="2147485059" r:id="rId18"/>
    <p:sldLayoutId id="2147485060" r:id="rId19"/>
    <p:sldLayoutId id="2147485061" r:id="rId20"/>
    <p:sldLayoutId id="2147485062" r:id="rId21"/>
    <p:sldLayoutId id="2147485063" r:id="rId22"/>
    <p:sldLayoutId id="2147485064" r:id="rId23"/>
    <p:sldLayoutId id="2147485065" r:id="rId24"/>
    <p:sldLayoutId id="2147485066" r:id="rId25"/>
    <p:sldLayoutId id="2147485067" r:id="rId26"/>
    <p:sldLayoutId id="2147485068" r:id="rId27"/>
    <p:sldLayoutId id="2147485069" r:id="rId28"/>
    <p:sldLayoutId id="2147485070" r:id="rId29"/>
    <p:sldLayoutId id="2147485071" r:id="rId30"/>
    <p:sldLayoutId id="2147485072" r:id="rId31"/>
    <p:sldLayoutId id="2147485073" r:id="rId32"/>
    <p:sldLayoutId id="2147485074" r:id="rId33"/>
    <p:sldLayoutId id="2147485075" r:id="rId34"/>
    <p:sldLayoutId id="2147485076" r:id="rId35"/>
    <p:sldLayoutId id="2147485077" r:id="rId36"/>
    <p:sldLayoutId id="2147485078" r:id="rId37"/>
    <p:sldLayoutId id="2147485079" r:id="rId38"/>
    <p:sldLayoutId id="2147485080" r:id="rId39"/>
    <p:sldLayoutId id="2147485081" r:id="rId40"/>
    <p:sldLayoutId id="2147485082" r:id="rId41"/>
    <p:sldLayoutId id="2147485083" r:id="rId42"/>
    <p:sldLayoutId id="2147485084" r:id="rId43"/>
    <p:sldLayoutId id="2147485085" r:id="rId44"/>
    <p:sldLayoutId id="2147485086" r:id="rId45"/>
    <p:sldLayoutId id="2147485087" r:id="rId46"/>
    <p:sldLayoutId id="2147485088" r:id="rId47"/>
    <p:sldLayoutId id="2147485089" r:id="rId48"/>
    <p:sldLayoutId id="2147485090" r:id="rId49"/>
    <p:sldLayoutId id="2147485091" r:id="rId50"/>
    <p:sldLayoutId id="2147485092" r:id="rId51"/>
    <p:sldLayoutId id="2147485093" r:id="rId52"/>
    <p:sldLayoutId id="2147485094" r:id="rId53"/>
    <p:sldLayoutId id="2147485095" r:id="rId54"/>
    <p:sldLayoutId id="2147485096" r:id="rId55"/>
    <p:sldLayoutId id="2147485097" r:id="rId56"/>
    <p:sldLayoutId id="2147485098" r:id="rId57"/>
    <p:sldLayoutId id="2147485099" r:id="rId58"/>
    <p:sldLayoutId id="2147485100" r:id="rId59"/>
    <p:sldLayoutId id="2147485101" r:id="rId60"/>
    <p:sldLayoutId id="2147485102" r:id="rId61"/>
    <p:sldLayoutId id="2147485103" r:id="rId62"/>
    <p:sldLayoutId id="2147485104" r:id="rId63"/>
    <p:sldLayoutId id="2147485105" r:id="rId64"/>
    <p:sldLayoutId id="2147485106" r:id="rId65"/>
    <p:sldLayoutId id="2147485107" r:id="rId66"/>
    <p:sldLayoutId id="2147485108" r:id="rId67"/>
    <p:sldLayoutId id="2147485109" r:id="rId68"/>
    <p:sldLayoutId id="2147485110" r:id="rId69"/>
    <p:sldLayoutId id="2147485111" r:id="rId70"/>
    <p:sldLayoutId id="2147485112" r:id="rId71"/>
    <p:sldLayoutId id="2147485113" r:id="rId72"/>
    <p:sldLayoutId id="2147485114" r:id="rId73"/>
    <p:sldLayoutId id="2147485115" r:id="rId74"/>
    <p:sldLayoutId id="2147485116" r:id="rId75"/>
    <p:sldLayoutId id="2147485117" r:id="rId76"/>
    <p:sldLayoutId id="2147485118" r:id="rId77"/>
    <p:sldLayoutId id="2147485119" r:id="rId78"/>
    <p:sldLayoutId id="2147485120" r:id="rId79"/>
    <p:sldLayoutId id="2147485121" r:id="rId80"/>
    <p:sldLayoutId id="2147485122" r:id="rId81"/>
    <p:sldLayoutId id="2147485123" r:id="rId82"/>
    <p:sldLayoutId id="2147485124" r:id="rId83"/>
    <p:sldLayoutId id="2147485125" r:id="rId84"/>
    <p:sldLayoutId id="2147485126" r:id="rId85"/>
    <p:sldLayoutId id="2147485127" r:id="rId86"/>
    <p:sldLayoutId id="2147485128" r:id="rId87"/>
    <p:sldLayoutId id="2147485129" r:id="rId88"/>
    <p:sldLayoutId id="2147485130" r:id="rId89"/>
    <p:sldLayoutId id="2147485131" r:id="rId90"/>
    <p:sldLayoutId id="2147485132" r:id="rId91"/>
    <p:sldLayoutId id="2147485133" r:id="rId92"/>
    <p:sldLayoutId id="2147485134" r:id="rId93"/>
    <p:sldLayoutId id="2147485135" r:id="rId94"/>
    <p:sldLayoutId id="2147485136" r:id="rId95"/>
    <p:sldLayoutId id="2147485137" r:id="rId96"/>
    <p:sldLayoutId id="2147485138" r:id="rId97"/>
    <p:sldLayoutId id="2147485139" r:id="rId98"/>
    <p:sldLayoutId id="2147485140" r:id="rId99"/>
    <p:sldLayoutId id="2147485141" r:id="rId100"/>
    <p:sldLayoutId id="2147485142" r:id="rId101"/>
    <p:sldLayoutId id="2147485143" r:id="rId102"/>
    <p:sldLayoutId id="2147485144" r:id="rId103"/>
    <p:sldLayoutId id="2147485145" r:id="rId104"/>
    <p:sldLayoutId id="2147485146" r:id="rId105"/>
    <p:sldLayoutId id="2147485147" r:id="rId10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4000"/>
        </a:lnSpc>
        <a:spcBef>
          <a:spcPct val="0"/>
        </a:spcBef>
        <a:buNone/>
        <a:defRPr sz="2800" kern="1200" baseline="0">
          <a:solidFill>
            <a:schemeClr val="tx2"/>
          </a:solidFill>
          <a:latin typeface="+mj-lt"/>
          <a:ea typeface="+mj-ea"/>
          <a:cs typeface="+mj-cs"/>
        </a:defRPr>
      </a:lvl1pPr>
    </p:titleStyle>
    <p:body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000" kern="1200" baseline="0">
          <a:solidFill>
            <a:schemeClr val="tx2"/>
          </a:solidFill>
          <a:latin typeface="+mn-lt"/>
          <a:ea typeface="+mn-ea"/>
          <a:cs typeface="+mn-cs"/>
        </a:defRPr>
      </a:lvl1pPr>
      <a:lvl2pPr marL="342900" indent="-152400" algn="l" defTabSz="914400" rtl="0" eaLnBrk="1" latinLnBrk="0" hangingPunct="1">
        <a:lnSpc>
          <a:spcPct val="100000"/>
        </a:lnSpc>
        <a:spcBef>
          <a:spcPts val="225"/>
        </a:spcBef>
        <a:spcAft>
          <a:spcPts val="225"/>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457200" indent="-101600" algn="l" defTabSz="914400" rtl="0" eaLnBrk="1" latinLnBrk="0" hangingPunct="1">
        <a:lnSpc>
          <a:spcPct val="105000"/>
        </a:lnSpc>
        <a:spcBef>
          <a:spcPts val="150"/>
        </a:spcBef>
        <a:spcAft>
          <a:spcPts val="150"/>
        </a:spcAft>
        <a:buClrTx/>
        <a:buFont typeface="Arial" panose="020B0604020202020204" pitchFamily="34" charset="0"/>
        <a:buChar char="•"/>
        <a:defRPr lang="en-US" sz="1200" kern="1200" dirty="0" smtClean="0">
          <a:solidFill>
            <a:schemeClr val="tx2"/>
          </a:solidFill>
          <a:latin typeface="+mn-lt"/>
          <a:ea typeface="+mn-ea"/>
          <a:cs typeface="+mn-cs"/>
        </a:defRPr>
      </a:lvl3pPr>
      <a:lvl4pPr marL="571500" indent="-100584" algn="l" defTabSz="914400" rtl="0" eaLnBrk="1" latinLnBrk="0" hangingPunct="1">
        <a:lnSpc>
          <a:spcPct val="105000"/>
        </a:lnSpc>
        <a:spcBef>
          <a:spcPts val="75"/>
        </a:spcBef>
        <a:spcAft>
          <a:spcPts val="75"/>
        </a:spcAft>
        <a:buClrTx/>
        <a:buFont typeface="Arial" panose="020B0604020202020204" pitchFamily="34" charset="0"/>
        <a:buChar char="•"/>
        <a:tabLst/>
        <a:defRPr sz="800" kern="1200">
          <a:solidFill>
            <a:schemeClr val="tx2"/>
          </a:solidFill>
          <a:latin typeface="+mn-lt"/>
          <a:ea typeface="+mn-ea"/>
          <a:cs typeface="+mn-cs"/>
        </a:defRPr>
      </a:lvl4pPr>
      <a:lvl5pPr marL="174625" indent="-174625" algn="l" defTabSz="914400" rtl="0" eaLnBrk="1" latinLnBrk="0" hangingPunct="1">
        <a:lnSpc>
          <a:spcPct val="95000"/>
        </a:lnSpc>
        <a:spcBef>
          <a:spcPts val="900"/>
        </a:spcBef>
        <a:spcAft>
          <a:spcPts val="300"/>
        </a:spcAft>
        <a:buClrTx/>
        <a:buFont typeface="Arial" panose="020B0604020202020204" pitchFamily="34" charset="0"/>
        <a:buChar char="•"/>
        <a:tabLst/>
        <a:defRPr sz="2000" b="1" kern="1200" spc="60" baseline="0">
          <a:solidFill>
            <a:schemeClr val="tx2"/>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p15:clr>
            <a:srgbClr val="F26B43"/>
          </p15:clr>
        </p15:guide>
        <p15:guide id="2" pos="303">
          <p15:clr>
            <a:srgbClr val="F26B43"/>
          </p15:clr>
        </p15:guide>
        <p15:guide id="3" orient="horz" pos="1076">
          <p15:clr>
            <a:srgbClr val="F26B43"/>
          </p15:clr>
        </p15:guide>
        <p15:guide id="4" orient="horz" pos="216">
          <p15:clr>
            <a:srgbClr val="F26B43"/>
          </p15:clr>
        </p15:guide>
        <p15:guide id="6" pos="7368">
          <p15:clr>
            <a:srgbClr val="F26B43"/>
          </p15:clr>
        </p15:guide>
        <p15:guide id="7" orient="horz" pos="4320">
          <p15:clr>
            <a:srgbClr val="F26B43"/>
          </p15:clr>
        </p15:guide>
        <p15:guide id="8" orient="horz" pos="648">
          <p15:clr>
            <a:srgbClr val="F26B43"/>
          </p15:clr>
        </p15:guide>
        <p15:guide id="9" pos="3912">
          <p15:clr>
            <a:srgbClr val="F26B43"/>
          </p15:clr>
        </p15:guide>
        <p15:guide id="10" pos="756">
          <p15:clr>
            <a:srgbClr val="F26B43"/>
          </p15:clr>
        </p15:guide>
        <p15:guide id="11" pos="908">
          <p15:clr>
            <a:srgbClr val="F26B43"/>
          </p15:clr>
        </p15:guide>
        <p15:guide id="12" pos="1361">
          <p15:clr>
            <a:srgbClr val="F26B43"/>
          </p15:clr>
        </p15:guide>
        <p15:guide id="13" pos="1513">
          <p15:clr>
            <a:srgbClr val="F26B43"/>
          </p15:clr>
        </p15:guide>
        <p15:guide id="14" pos="1955">
          <p15:clr>
            <a:srgbClr val="F26B43"/>
          </p15:clr>
        </p15:guide>
        <p15:guide id="15" pos="2106">
          <p15:clr>
            <a:srgbClr val="F26B43"/>
          </p15:clr>
        </p15:guide>
        <p15:guide id="16" pos="2554">
          <p15:clr>
            <a:srgbClr val="F26B43"/>
          </p15:clr>
        </p15:guide>
        <p15:guide id="17" pos="2717">
          <p15:clr>
            <a:srgbClr val="F26B43"/>
          </p15:clr>
        </p15:guide>
        <p15:guide id="18" pos="3159">
          <p15:clr>
            <a:srgbClr val="F26B43"/>
          </p15:clr>
        </p15:guide>
        <p15:guide id="19" pos="3316">
          <p15:clr>
            <a:srgbClr val="F26B43"/>
          </p15:clr>
        </p15:guide>
        <p15:guide id="20" pos="3759">
          <p15:clr>
            <a:srgbClr val="F26B43"/>
          </p15:clr>
        </p15:guide>
        <p15:guide id="21" pos="4364">
          <p15:clr>
            <a:srgbClr val="F26B43"/>
          </p15:clr>
        </p15:guide>
        <p15:guide id="22" pos="4509">
          <p15:clr>
            <a:srgbClr val="F26B43"/>
          </p15:clr>
        </p15:guide>
        <p15:guide id="23" pos="4968">
          <p15:clr>
            <a:srgbClr val="F26B43"/>
          </p15:clr>
        </p15:guide>
        <p15:guide id="24" pos="5114">
          <p15:clr>
            <a:srgbClr val="F26B43"/>
          </p15:clr>
        </p15:guide>
        <p15:guide id="25" pos="5562">
          <p15:clr>
            <a:srgbClr val="F26B43"/>
          </p15:clr>
        </p15:guide>
        <p15:guide id="26" pos="5713">
          <p15:clr>
            <a:srgbClr val="F26B43"/>
          </p15:clr>
        </p15:guide>
        <p15:guide id="27" pos="6161">
          <p15:clr>
            <a:srgbClr val="F26B43"/>
          </p15:clr>
        </p15:guide>
        <p15:guide id="28" pos="6319">
          <p15:clr>
            <a:srgbClr val="F26B43"/>
          </p15:clr>
        </p15:guide>
        <p15:guide id="29" pos="6761">
          <p15:clr>
            <a:srgbClr val="F26B43"/>
          </p15:clr>
        </p15:guide>
        <p15:guide id="30" pos="6918">
          <p15:clr>
            <a:srgbClr val="F26B43"/>
          </p15:clr>
        </p15:guide>
        <p15:guide id="32" pos="7680">
          <p15:clr>
            <a:srgbClr val="F26B43"/>
          </p15:clr>
        </p15:guide>
        <p15:guide id="33">
          <p15:clr>
            <a:srgbClr val="F26B43"/>
          </p15:clr>
        </p15:guide>
        <p15:guide id="34" orient="horz" pos="431">
          <p15:clr>
            <a:srgbClr val="F26B43"/>
          </p15:clr>
        </p15:guide>
        <p15:guide id="35" orient="horz" pos="861">
          <p15:clr>
            <a:srgbClr val="F26B43"/>
          </p15:clr>
        </p15:guide>
        <p15:guide id="36" orient="horz" pos="1297">
          <p15:clr>
            <a:srgbClr val="F26B43"/>
          </p15:clr>
        </p15:guide>
        <p15:guide id="37" orient="horz" pos="1513">
          <p15:clr>
            <a:srgbClr val="F26B43"/>
          </p15:clr>
        </p15:guide>
        <p15:guide id="38" orient="horz" pos="1728">
          <p15:clr>
            <a:srgbClr val="F26B43"/>
          </p15:clr>
        </p15:guide>
        <p15:guide id="39" orient="horz" pos="1943">
          <p15:clr>
            <a:srgbClr val="F26B43"/>
          </p15:clr>
        </p15:guide>
        <p15:guide id="40" orient="horz" pos="2159">
          <p15:clr>
            <a:srgbClr val="F26B43"/>
          </p15:clr>
        </p15:guide>
        <p15:guide id="41" orient="horz">
          <p15:clr>
            <a:srgbClr val="F26B43"/>
          </p15:clr>
        </p15:guide>
        <p15:guide id="42" orient="horz" pos="2374">
          <p15:clr>
            <a:srgbClr val="F26B43"/>
          </p15:clr>
        </p15:guide>
        <p15:guide id="43" orient="horz" pos="2589">
          <p15:clr>
            <a:srgbClr val="F26B43"/>
          </p15:clr>
        </p15:guide>
        <p15:guide id="44" orient="horz" pos="2804">
          <p15:clr>
            <a:srgbClr val="F26B43"/>
          </p15:clr>
        </p15:guide>
        <p15:guide id="45" orient="horz" pos="3025">
          <p15:clr>
            <a:srgbClr val="F26B43"/>
          </p15:clr>
        </p15:guide>
        <p15:guide id="46" orient="horz" pos="3241">
          <p15:clr>
            <a:srgbClr val="F26B43"/>
          </p15:clr>
        </p15:guide>
        <p15:guide id="47" orient="horz" pos="3456">
          <p15:clr>
            <a:srgbClr val="F26B43"/>
          </p15:clr>
        </p15:guide>
        <p15:guide id="48" orient="horz" pos="3671">
          <p15:clr>
            <a:srgbClr val="F26B43"/>
          </p15:clr>
        </p15:guide>
        <p15:guide id="49" orient="horz" pos="388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xml"/><Relationship Id="rId1" Type="http://schemas.openxmlformats.org/officeDocument/2006/relationships/slideLayout" Target="../slideLayouts/slideLayout98.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630.xml"/></Relationships>
</file>

<file path=ppt/slides/_rels/slide1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xml"/><Relationship Id="rId1" Type="http://schemas.openxmlformats.org/officeDocument/2006/relationships/slideLayout" Target="../slideLayouts/slideLayout637.xml"/><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34.xml"/></Relationships>
</file>

<file path=ppt/slides/_rels/slide1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35.xml"/></Relationships>
</file>

<file path=ppt/slides/_rels/slide1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35.xml"/></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63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4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3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3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3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3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35.xml"/></Relationships>
</file>

<file path=ppt/slides/_rels/slide22.xml.rels><?xml version="1.0" encoding="UTF-8" standalone="yes"?>
<Relationships xmlns="http://schemas.openxmlformats.org/package/2006/relationships"><Relationship Id="rId8" Type="http://schemas.openxmlformats.org/officeDocument/2006/relationships/hyperlink" Target="https://portal.3gpp.org/desktopmodules/WorkItem/WorkItemDetails.aspx?workitemId=1000016" TargetMode="External"/><Relationship Id="rId13" Type="http://schemas.openxmlformats.org/officeDocument/2006/relationships/hyperlink" Target="https://www.3gpp.org/ftp/TSG_SA/TSG_SA/TSGS_103_Maastricht_2024-03/Docs/SP-240481.zip" TargetMode="External"/><Relationship Id="rId3" Type="http://schemas.openxmlformats.org/officeDocument/2006/relationships/hyperlink" Target="https://www.3gpp.org/ftp/tsg_sa/TSG_SA/TSGS_95E_Electronic_2022_03/Docs/SP-220328.zip" TargetMode="External"/><Relationship Id="rId7" Type="http://schemas.openxmlformats.org/officeDocument/2006/relationships/hyperlink" Target="https://www.3gpp.org/ftp/TSG_SA/TSG_SA/TSGS_98E_Electronic_2022-12/Docs/SP-221330.zip" TargetMode="External"/><Relationship Id="rId12" Type="http://schemas.openxmlformats.org/officeDocument/2006/relationships/hyperlink" Target="https://www.3gpp.org/ftp/TSG_SA/TSG_SA/TSGS_103_Maastricht_2024-03/Docs/SP-240060.zip" TargetMode="External"/><Relationship Id="rId17" Type="http://schemas.openxmlformats.org/officeDocument/2006/relationships/hyperlink" Target="https://www.3gpp.org/ftp/TSG_SA/TSG_SA/TSGS_103_Maastricht_2024-03/Docs/SP-240479.zip" TargetMode="External"/><Relationship Id="rId2" Type="http://schemas.openxmlformats.org/officeDocument/2006/relationships/hyperlink" Target="https://portal.3gpp.org/desktopmodules/WorkItem/WorkItemDetails.aspx?workitemId=950011" TargetMode="External"/><Relationship Id="rId16" Type="http://schemas.openxmlformats.org/officeDocument/2006/relationships/hyperlink" Target="https://www.3gpp.org/ftp/TSG_SA/TSG_SA/TSGS_103_Maastricht_2024-03/Docs/SP-240067.zip" TargetMode="External"/><Relationship Id="rId1" Type="http://schemas.openxmlformats.org/officeDocument/2006/relationships/slideLayout" Target="../slideLayouts/slideLayout635.xml"/><Relationship Id="rId6" Type="http://schemas.openxmlformats.org/officeDocument/2006/relationships/hyperlink" Target="https://portal.3gpp.org/desktopmodules/WorkItem/WorkItemDetails.aspx?workitemId=980008" TargetMode="External"/><Relationship Id="rId11" Type="http://schemas.openxmlformats.org/officeDocument/2006/relationships/hyperlink" Target="https://www.3gpp.org/ftp/TSG_SA/TSG_SA/TSGS_103_Maastricht_2024-03/Docs/SP-240477.zip" TargetMode="External"/><Relationship Id="rId5" Type="http://schemas.openxmlformats.org/officeDocument/2006/relationships/hyperlink" Target="https://www.3gpp.org/ftp/TSG_SA/TSG_SA/TSGS_100_Taipei_2023-06/Docs/SP-230544.zip" TargetMode="External"/><Relationship Id="rId15" Type="http://schemas.openxmlformats.org/officeDocument/2006/relationships/hyperlink" Target="https://www.3gpp.org/ftp/TSG_SA/TSG_SA/TSGS_103_Maastricht_2024-03/Docs/SP-240482.zip" TargetMode="External"/><Relationship Id="rId10" Type="http://schemas.openxmlformats.org/officeDocument/2006/relationships/hyperlink" Target="https://www.3gpp.org/ftp/TSG_SA/TSG_SA/TSGS_103_Maastricht_2024-03/Docs/SP-240514.zip" TargetMode="External"/><Relationship Id="rId4" Type="http://schemas.openxmlformats.org/officeDocument/2006/relationships/hyperlink" Target="https://portal.3gpp.org/desktopmodules/WorkItem/WorkItemDetails.aspx?workitemId=1000019" TargetMode="External"/><Relationship Id="rId9" Type="http://schemas.openxmlformats.org/officeDocument/2006/relationships/hyperlink" Target="https://www.3gpp.org/ftp/TSG_SA/TSG_SA/TSGS_100_Taipei_2023-06/Docs/SP-230539.zip" TargetMode="External"/><Relationship Id="rId14" Type="http://schemas.openxmlformats.org/officeDocument/2006/relationships/hyperlink" Target="https://www.3gpp.org/ftp/TSG_SA/TSG_SA/TSGS_103_Maastricht_2024-03/Docs/SP-240061.zip"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8.jpeg"/><Relationship Id="rId18" Type="http://schemas.openxmlformats.org/officeDocument/2006/relationships/image" Target="../media/image93.jpeg"/><Relationship Id="rId3" Type="http://schemas.openxmlformats.org/officeDocument/2006/relationships/image" Target="../media/image78.png"/><Relationship Id="rId7" Type="http://schemas.openxmlformats.org/officeDocument/2006/relationships/image" Target="../media/image82.jpeg"/><Relationship Id="rId12" Type="http://schemas.openxmlformats.org/officeDocument/2006/relationships/image" Target="../media/image87.jpeg"/><Relationship Id="rId17" Type="http://schemas.openxmlformats.org/officeDocument/2006/relationships/image" Target="../media/image92.jpeg"/><Relationship Id="rId2" Type="http://schemas.openxmlformats.org/officeDocument/2006/relationships/image" Target="../media/image77.jpeg"/><Relationship Id="rId16" Type="http://schemas.openxmlformats.org/officeDocument/2006/relationships/image" Target="../media/image91.png"/><Relationship Id="rId20" Type="http://schemas.openxmlformats.org/officeDocument/2006/relationships/image" Target="../media/image95.jpeg"/><Relationship Id="rId1" Type="http://schemas.openxmlformats.org/officeDocument/2006/relationships/slideLayout" Target="../slideLayouts/slideLayout676.xml"/><Relationship Id="rId6" Type="http://schemas.openxmlformats.org/officeDocument/2006/relationships/image" Target="../media/image81.jpeg"/><Relationship Id="rId11" Type="http://schemas.openxmlformats.org/officeDocument/2006/relationships/image" Target="../media/image86.jpeg"/><Relationship Id="rId5" Type="http://schemas.openxmlformats.org/officeDocument/2006/relationships/image" Target="../media/image80.jpeg"/><Relationship Id="rId15" Type="http://schemas.openxmlformats.org/officeDocument/2006/relationships/image" Target="../media/image90.jpeg"/><Relationship Id="rId10" Type="http://schemas.openxmlformats.org/officeDocument/2006/relationships/image" Target="../media/image85.jpeg"/><Relationship Id="rId19" Type="http://schemas.openxmlformats.org/officeDocument/2006/relationships/image" Target="../media/image94.jpeg"/><Relationship Id="rId4" Type="http://schemas.openxmlformats.org/officeDocument/2006/relationships/image" Target="../media/image79.jpeg"/><Relationship Id="rId9" Type="http://schemas.openxmlformats.org/officeDocument/2006/relationships/image" Target="../media/image84.jpeg"/><Relationship Id="rId14" Type="http://schemas.openxmlformats.org/officeDocument/2006/relationships/image" Target="../media/image89.jpeg"/></Relationships>
</file>

<file path=ppt/slides/_rels/slide2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658.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jpe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658.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8.xml.rels><?xml version="1.0" encoding="UTF-8" standalone="yes"?>
<Relationships xmlns="http://schemas.openxmlformats.org/package/2006/relationships"><Relationship Id="rId8" Type="http://schemas.openxmlformats.org/officeDocument/2006/relationships/image" Target="../media/image340.png"/><Relationship Id="rId13" Type="http://schemas.openxmlformats.org/officeDocument/2006/relationships/image" Target="../media/image113.png"/><Relationship Id="rId3" Type="http://schemas.openxmlformats.org/officeDocument/2006/relationships/image" Target="../media/image110.png"/><Relationship Id="rId7" Type="http://schemas.openxmlformats.org/officeDocument/2006/relationships/image" Target="../media/image330.png"/><Relationship Id="rId12" Type="http://schemas.openxmlformats.org/officeDocument/2006/relationships/image" Target="../media/image380.png"/><Relationship Id="rId2" Type="http://schemas.openxmlformats.org/officeDocument/2006/relationships/notesSlide" Target="../notesSlides/notesSlide10.xml"/><Relationship Id="rId1" Type="http://schemas.openxmlformats.org/officeDocument/2006/relationships/slideLayout" Target="../slideLayouts/slideLayout711.xml"/><Relationship Id="rId11" Type="http://schemas.openxmlformats.org/officeDocument/2006/relationships/image" Target="../media/image37.png"/><Relationship Id="rId5" Type="http://schemas.openxmlformats.org/officeDocument/2006/relationships/image" Target="../media/image112.png"/><Relationship Id="rId10" Type="http://schemas.openxmlformats.org/officeDocument/2006/relationships/image" Target="../media/image360.png"/><Relationship Id="rId4" Type="http://schemas.openxmlformats.org/officeDocument/2006/relationships/image" Target="../media/image111.svg"/><Relationship Id="rId9" Type="http://schemas.openxmlformats.org/officeDocument/2006/relationships/image" Target="../media/image3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07.xml"/></Relationships>
</file>

<file path=ppt/slides/_rels/slide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xml"/><Relationship Id="rId1" Type="http://schemas.openxmlformats.org/officeDocument/2006/relationships/slideLayout" Target="../slideLayouts/slideLayout630.xml"/><Relationship Id="rId4" Type="http://schemas.openxmlformats.org/officeDocument/2006/relationships/image" Target="../media/image29.jpeg"/></Relationships>
</file>

<file path=ppt/slides/_rels/slide3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794.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3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809.xml"/><Relationship Id="rId4" Type="http://schemas.openxmlformats.org/officeDocument/2006/relationships/image" Target="../media/image121.jpeg"/></Relationships>
</file>

<file path=ppt/slides/_rels/slide32.xml.rels><?xml version="1.0" encoding="UTF-8" standalone="yes"?>
<Relationships xmlns="http://schemas.openxmlformats.org/package/2006/relationships"><Relationship Id="rId8" Type="http://schemas.openxmlformats.org/officeDocument/2006/relationships/hyperlink" Target="https://github.com/5G-MAG/Standards/issues/84" TargetMode="External"/><Relationship Id="rId13" Type="http://schemas.openxmlformats.org/officeDocument/2006/relationships/image" Target="../media/image122.gif"/><Relationship Id="rId3" Type="http://schemas.openxmlformats.org/officeDocument/2006/relationships/hyperlink" Target="https://github.com/5G-MAG/Standards/issues" TargetMode="External"/><Relationship Id="rId7" Type="http://schemas.openxmlformats.org/officeDocument/2006/relationships/hyperlink" Target="https://github.com/5G-MAG/Standards/issues/98" TargetMode="External"/><Relationship Id="rId12"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790.xml"/><Relationship Id="rId6" Type="http://schemas.openxmlformats.org/officeDocument/2006/relationships/hyperlink" Target="https://github.com/5G-MAG/Standards/issues/77" TargetMode="External"/><Relationship Id="rId11" Type="http://schemas.openxmlformats.org/officeDocument/2006/relationships/hyperlink" Target="https://github.com/5G-MAG/Standards/issues/135" TargetMode="External"/><Relationship Id="rId5" Type="http://schemas.openxmlformats.org/officeDocument/2006/relationships/hyperlink" Target="https://github.com/5G-MAG/Standards/issues/92" TargetMode="External"/><Relationship Id="rId10" Type="http://schemas.openxmlformats.org/officeDocument/2006/relationships/hyperlink" Target="https://github.com/5G-MAG/Standards/issues/145" TargetMode="External"/><Relationship Id="rId4" Type="http://schemas.openxmlformats.org/officeDocument/2006/relationships/hyperlink" Target="https://github.com/5G-MAG/Standards/issues/108" TargetMode="External"/><Relationship Id="rId9" Type="http://schemas.openxmlformats.org/officeDocument/2006/relationships/hyperlink" Target="https://github.com/5G-MAG/Standards/issues/144"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41.xml"/></Relationships>
</file>

<file path=ppt/slides/_rels/slide34.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25.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 Id="rId9" Type="http://schemas.openxmlformats.org/officeDocument/2006/relationships/image" Target="../media/image130.png"/></Relationships>
</file>

<file path=ppt/slides/_rels/slide3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hyperlink" Target="https://www.fiercewireless.com/tech/trouble-ahead-6g-cost-gb-may-pose-problems-madden" TargetMode="External"/><Relationship Id="rId1" Type="http://schemas.openxmlformats.org/officeDocument/2006/relationships/slideLayout" Target="../slideLayouts/slideLayout440.xml"/><Relationship Id="rId4" Type="http://schemas.openxmlformats.org/officeDocument/2006/relationships/image" Target="../media/image134.png"/></Relationships>
</file>

<file path=ppt/slides/_rels/slide37.xml.rels><?xml version="1.0" encoding="UTF-8" standalone="yes"?>
<Relationships xmlns="http://schemas.openxmlformats.org/package/2006/relationships"><Relationship Id="rId3" Type="http://schemas.openxmlformats.org/officeDocument/2006/relationships/hyperlink" Target="https://www.ericsson.com/en/reports-and-papers/mobility-report/dataforecasts/analysis-traffic-profiles" TargetMode="External"/><Relationship Id="rId2" Type="http://schemas.openxmlformats.org/officeDocument/2006/relationships/hyperlink" Target="https://www.ericsson.com/en/reports-and-papers/mobility-report/reports/november-2023" TargetMode="External"/><Relationship Id="rId1" Type="http://schemas.openxmlformats.org/officeDocument/2006/relationships/slideLayout" Target="../slideLayouts/slideLayout440.xml"/><Relationship Id="rId4" Type="http://schemas.openxmlformats.org/officeDocument/2006/relationships/image" Target="../media/image135.jpeg"/></Relationships>
</file>

<file path=ppt/slides/_rels/slide38.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svg"/><Relationship Id="rId2" Type="http://schemas.openxmlformats.org/officeDocument/2006/relationships/image" Target="../media/image136.png"/><Relationship Id="rId1" Type="http://schemas.openxmlformats.org/officeDocument/2006/relationships/slideLayout" Target="../slideLayouts/slideLayout440.xml"/><Relationship Id="rId6" Type="http://schemas.openxmlformats.org/officeDocument/2006/relationships/image" Target="../media/image140.png"/><Relationship Id="rId5" Type="http://schemas.openxmlformats.org/officeDocument/2006/relationships/image" Target="../media/image139.sv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sv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4.xml.rels><?xml version="1.0" encoding="UTF-8" standalone="yes"?>
<Relationships xmlns="http://schemas.openxmlformats.org/package/2006/relationships"><Relationship Id="rId3" Type="http://schemas.openxmlformats.org/officeDocument/2006/relationships/hyperlink" Target="http://www.3gpp.org/ftp/Information/WORK_PLAN" TargetMode="External"/><Relationship Id="rId2" Type="http://schemas.openxmlformats.org/officeDocument/2006/relationships/notesSlide" Target="../notesSlides/notesSlide3.xml"/><Relationship Id="rId1" Type="http://schemas.openxmlformats.org/officeDocument/2006/relationships/slideLayout" Target="../slideLayouts/slideLayout630.xml"/><Relationship Id="rId4" Type="http://schemas.openxmlformats.org/officeDocument/2006/relationships/image" Target="../media/image29.jpeg"/></Relationships>
</file>

<file path=ppt/slides/_rels/slide40.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package" Target="../embeddings/Microsoft_Visio_Drawing.vsdx"/><Relationship Id="rId1" Type="http://schemas.openxmlformats.org/officeDocument/2006/relationships/slideLayout" Target="../slideLayouts/slideLayout19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5.xml"/></Relationships>
</file>

<file path=ppt/slides/_rels/slide5.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image" Target="../media/image55.jpg"/><Relationship Id="rId1" Type="http://schemas.openxmlformats.org/officeDocument/2006/relationships/slideLayout" Target="../slideLayouts/slideLayout630.xml"/><Relationship Id="rId6" Type="http://schemas.openxmlformats.org/officeDocument/2006/relationships/image" Target="../media/image59.png"/><Relationship Id="rId5" Type="http://schemas.openxmlformats.org/officeDocument/2006/relationships/image" Target="../media/image58.jpg"/><Relationship Id="rId10" Type="http://schemas.openxmlformats.org/officeDocument/2006/relationships/image" Target="../media/image62.png"/><Relationship Id="rId4" Type="http://schemas.openxmlformats.org/officeDocument/2006/relationships/image" Target="../media/image57.png"/><Relationship Id="rId9" Type="http://schemas.openxmlformats.org/officeDocument/2006/relationships/hyperlink" Target="https://www.3gpp.org/about-us/partners"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3.jpg"/><Relationship Id="rId7" Type="http://schemas.openxmlformats.org/officeDocument/2006/relationships/image" Target="../media/image66.jpg"/><Relationship Id="rId2" Type="http://schemas.openxmlformats.org/officeDocument/2006/relationships/notesSlide" Target="../notesSlides/notesSlide4.xml"/><Relationship Id="rId1" Type="http://schemas.openxmlformats.org/officeDocument/2006/relationships/slideLayout" Target="../slideLayouts/slideLayout630.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hyperlink" Target="https://www.3gpp.org/about-3gpp/15-bodies-with-which-3gpp-ha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30.xml"/><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9.jpeg"/><Relationship Id="rId1" Type="http://schemas.openxmlformats.org/officeDocument/2006/relationships/slideLayout" Target="../slideLayouts/slideLayout630.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630.xml"/><Relationship Id="rId5" Type="http://schemas.openxmlformats.org/officeDocument/2006/relationships/hyperlink" Target="http://www.3gpp.org/Work-Plan" TargetMode="Externa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49DD38F-15E5-4926-9A6E-F50C71118940}"/>
              </a:ext>
            </a:extLst>
          </p:cNvPr>
          <p:cNvPicPr>
            <a:picLocks noChangeAspect="1"/>
          </p:cNvPicPr>
          <p:nvPr/>
        </p:nvPicPr>
        <p:blipFill>
          <a:blip r:embed="rId3"/>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D0A6C69-DC25-46B3-83FE-D668C146E2A2}"/>
              </a:ext>
            </a:extLst>
          </p:cNvPr>
          <p:cNvSpPr/>
          <p:nvPr/>
        </p:nvSpPr>
        <p:spPr>
          <a:xfrm>
            <a:off x="1" y="0"/>
            <a:ext cx="12191999" cy="6858000"/>
          </a:xfrm>
          <a:prstGeom prst="rect">
            <a:avLst/>
          </a:prstGeom>
          <a:gradFill>
            <a:gsLst>
              <a:gs pos="17000">
                <a:srgbClr val="151831">
                  <a:alpha val="70000"/>
                </a:srgbClr>
              </a:gs>
              <a:gs pos="36000">
                <a:srgbClr val="222346">
                  <a:alpha val="38824"/>
                </a:srgbClr>
              </a:gs>
              <a:gs pos="92000">
                <a:schemeClr val="bg1">
                  <a:alpha val="0"/>
                </a:schemeClr>
              </a:gs>
              <a:gs pos="58000">
                <a:srgbClr val="3B223E">
                  <a:alpha val="11765"/>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a:xfrm>
            <a:off x="3350218" y="366133"/>
            <a:ext cx="2608489" cy="241285"/>
          </a:xfrm>
        </p:spPr>
        <p:txBody>
          <a:bodyPr/>
          <a:lstStyle>
            <a:lvl1pPr marL="0" indent="0">
              <a:lnSpc>
                <a:spcPct val="98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September 13-16, 2024</a:t>
            </a:r>
          </a:p>
        </p:txBody>
      </p:sp>
      <p:sp>
        <p:nvSpPr>
          <p:cNvPr id="12"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a:xfrm>
            <a:off x="5958707" y="386990"/>
            <a:ext cx="3985393" cy="241285"/>
          </a:xfrm>
        </p:spPr>
        <p:txBody>
          <a:bodyPr/>
          <a:lstStyle>
            <a:lvl1pPr marL="0" indent="0">
              <a:lnSpc>
                <a:spcPct val="98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de-DE" dirty="0"/>
              <a:t>IBC 2024</a:t>
            </a:r>
            <a:endParaRPr lang="en-US" dirty="0"/>
          </a:p>
        </p:txBody>
      </p:sp>
      <p:sp>
        <p:nvSpPr>
          <p:cNvPr id="3" name="Title 2">
            <a:extLst>
              <a:ext uri="{FF2B5EF4-FFF2-40B4-BE49-F238E27FC236}">
                <a16:creationId xmlns:a16="http://schemas.microsoft.com/office/drawing/2014/main" id="{2584845F-75C2-415A-8317-9BE337A0A649}"/>
              </a:ext>
            </a:extLst>
          </p:cNvPr>
          <p:cNvSpPr>
            <a:spLocks noGrp="1"/>
          </p:cNvSpPr>
          <p:nvPr>
            <p:ph type="title"/>
          </p:nvPr>
        </p:nvSpPr>
        <p:spPr>
          <a:xfrm>
            <a:off x="431636" y="2930874"/>
            <a:ext cx="9352444" cy="1285224"/>
          </a:xfrm>
        </p:spPr>
        <p:txBody>
          <a:bodyPr/>
          <a:lstStyle/>
          <a:p>
            <a:r>
              <a:rPr lang="en-US" sz="4800" dirty="0"/>
              <a:t>Latest on 3GPP, 5G and 6G from our perspective</a:t>
            </a:r>
            <a:endParaRPr lang="en-US" sz="1400" dirty="0"/>
          </a:p>
        </p:txBody>
      </p:sp>
      <p:sp>
        <p:nvSpPr>
          <p:cNvPr id="16" name="Freeform 5">
            <a:extLst>
              <a:ext uri="{FF2B5EF4-FFF2-40B4-BE49-F238E27FC236}">
                <a16:creationId xmlns:a16="http://schemas.microsoft.com/office/drawing/2014/main" id="{06C7F0AE-140D-4634-92AC-2929EC1FBE2C}"/>
              </a:ext>
            </a:extLst>
          </p:cNvPr>
          <p:cNvSpPr>
            <a:spLocks noChangeAspect="1" noEditPoints="1"/>
          </p:cNvSpPr>
          <p:nvPr/>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7" name="Text Placeholder 7">
            <a:extLst>
              <a:ext uri="{FF2B5EF4-FFF2-40B4-BE49-F238E27FC236}">
                <a16:creationId xmlns:a16="http://schemas.microsoft.com/office/drawing/2014/main" id="{BE281CEE-A427-9343-B066-3987258CBC3E}"/>
              </a:ext>
            </a:extLst>
          </p:cNvPr>
          <p:cNvSpPr txBox="1">
            <a:spLocks/>
          </p:cNvSpPr>
          <p:nvPr/>
        </p:nvSpPr>
        <p:spPr bwMode="black">
          <a:xfrm>
            <a:off x="9076177" y="366133"/>
            <a:ext cx="2620523" cy="443198"/>
          </a:xfrm>
          <a:prstGeom prst="rect">
            <a:avLst/>
          </a:prstGeom>
        </p:spPr>
        <p:txBody>
          <a:bodyPr vert="horz" wrap="square" lIns="0" tIns="0" rIns="0" bIns="0" rtlCol="0" anchor="b">
            <a:spAutoFit/>
          </a:bodyPr>
          <a:lstStyle>
            <a:lvl1pPr marL="0" marR="0" indent="0" algn="r"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sz="1600" b="1" kern="1200" baseline="0">
                <a:solidFill>
                  <a:schemeClr val="bg1"/>
                </a:solidFill>
                <a:latin typeface="+mn-lt"/>
                <a:ea typeface="+mn-ea"/>
                <a:cs typeface="+mn-cs"/>
              </a:defRPr>
            </a:lvl1pPr>
            <a:lvl2pPr marL="0" indent="0" algn="r" defTabSz="914400" rtl="0" eaLnBrk="1" latinLnBrk="0" hangingPunct="1">
              <a:lnSpc>
                <a:spcPct val="90000"/>
              </a:lnSpc>
              <a:spcBef>
                <a:spcPts val="0"/>
              </a:spcBef>
              <a:buClr>
                <a:schemeClr val="tx1">
                  <a:lumMod val="85000"/>
                  <a:lumOff val="15000"/>
                </a:schemeClr>
              </a:buClr>
              <a:buFont typeface="Arial" panose="020B0604020202020204" pitchFamily="34" charset="0"/>
              <a:buNone/>
              <a:defRPr sz="1600" kern="1200" baseline="0">
                <a:solidFill>
                  <a:schemeClr val="bg1"/>
                </a:solidFill>
                <a:latin typeface="+mn-lt"/>
                <a:ea typeface="+mn-ea"/>
                <a:cs typeface="+mn-cs"/>
              </a:defRPr>
            </a:lvl2pPr>
            <a:lvl3pPr marL="0" indent="0" algn="r" defTabSz="914400" rtl="0" eaLnBrk="1" latinLnBrk="0" hangingPunct="1">
              <a:lnSpc>
                <a:spcPct val="90000"/>
              </a:lnSpc>
              <a:spcBef>
                <a:spcPts val="0"/>
              </a:spcBef>
              <a:buClr>
                <a:schemeClr val="tx1">
                  <a:lumMod val="85000"/>
                  <a:lumOff val="15000"/>
                </a:schemeClr>
              </a:buClr>
              <a:buFont typeface="Microsoft Sans Serif" panose="020B0604020202020204" pitchFamily="34" charset="0"/>
              <a:buNone/>
              <a:defRPr lang="en-US" sz="1600" kern="1200">
                <a:solidFill>
                  <a:schemeClr val="bg1"/>
                </a:solidFill>
                <a:latin typeface="+mn-lt"/>
                <a:ea typeface="+mn-ea"/>
                <a:cs typeface="+mn-cs"/>
              </a:defRPr>
            </a:lvl3pPr>
            <a:lvl4pPr marL="0" indent="0" algn="r" defTabSz="914400" rtl="0" eaLnBrk="1" latinLnBrk="0" hangingPunct="1">
              <a:lnSpc>
                <a:spcPct val="90000"/>
              </a:lnSpc>
              <a:spcBef>
                <a:spcPts val="0"/>
              </a:spcBef>
              <a:buClr>
                <a:schemeClr val="tx1">
                  <a:lumMod val="85000"/>
                  <a:lumOff val="15000"/>
                </a:schemeClr>
              </a:buClr>
              <a:buFont typeface="Arial" panose="020B0604020202020204" pitchFamily="34" charset="0"/>
              <a:buNone/>
              <a:defRPr sz="1600" kern="1200">
                <a:solidFill>
                  <a:schemeClr val="bg1"/>
                </a:solidFill>
                <a:latin typeface="+mn-lt"/>
                <a:ea typeface="+mn-ea"/>
                <a:cs typeface="+mn-cs"/>
              </a:defRPr>
            </a:lvl4pPr>
            <a:lvl5pPr marL="0" indent="0" algn="r" defTabSz="914400" rtl="0" eaLnBrk="1" latinLnBrk="0" hangingPunct="1">
              <a:lnSpc>
                <a:spcPct val="90000"/>
              </a:lnSpc>
              <a:spcBef>
                <a:spcPts val="0"/>
              </a:spcBef>
              <a:buClr>
                <a:srgbClr val="595959"/>
              </a:buClr>
              <a:buFont typeface="Microsoft Sans Serif" panose="020B0604020202020204" pitchFamily="34" charset="0"/>
              <a:buNone/>
              <a:tabLst/>
              <a:defRPr sz="1600" kern="1200" baseline="0">
                <a:solidFill>
                  <a:schemeClr val="bg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a:pPr>
            <a:r>
              <a:rPr kumimoji="0" lang="en-US" sz="1600" b="1" i="0" u="none" strike="noStrike" kern="1200" cap="none" spc="0" normalizeH="0" baseline="0" noProof="0">
                <a:ln>
                  <a:noFill/>
                </a:ln>
                <a:solidFill>
                  <a:srgbClr val="F7F8FA"/>
                </a:solidFill>
                <a:effectLst/>
                <a:uLnTx/>
                <a:uFillTx/>
                <a:latin typeface="Microsoft Sans Serif"/>
                <a:ea typeface="+mn-ea"/>
                <a:cs typeface="+mn-cs"/>
              </a:rPr>
              <a:t>@</a:t>
            </a:r>
            <a:r>
              <a:rPr kumimoji="0" lang="en-US" sz="1600" b="1" i="0" u="none" strike="noStrike" kern="1200" cap="none" spc="0" normalizeH="0" baseline="0" noProof="0" err="1">
                <a:ln>
                  <a:noFill/>
                </a:ln>
                <a:solidFill>
                  <a:srgbClr val="F7F8FA"/>
                </a:solidFill>
                <a:effectLst/>
                <a:uLnTx/>
                <a:uFillTx/>
                <a:latin typeface="Microsoft Sans Serif"/>
                <a:ea typeface="+mn-ea"/>
                <a:cs typeface="+mn-cs"/>
              </a:rPr>
              <a:t>qualcomm</a:t>
            </a:r>
            <a:r>
              <a:rPr kumimoji="0" lang="en-US" sz="1600" b="1" i="0" u="none" strike="noStrike" kern="1200" cap="none" spc="0" normalizeH="0" baseline="0" noProof="0">
                <a:ln>
                  <a:noFill/>
                </a:ln>
                <a:solidFill>
                  <a:srgbClr val="F7F8FA"/>
                </a:solidFill>
                <a:effectLst/>
                <a:uLnTx/>
                <a:uFillTx/>
                <a:latin typeface="Microsoft Sans Serif"/>
                <a:ea typeface="+mn-ea"/>
                <a:cs typeface="+mn-cs"/>
              </a:rPr>
              <a:t>_tech</a:t>
            </a:r>
          </a:p>
          <a:p>
            <a:pPr marL="0" marR="0" lvl="0" indent="0" algn="r"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a:pPr>
            <a:endParaRPr kumimoji="0" lang="en-US" sz="1600" b="1"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0" name="Text Placeholder 7">
            <a:extLst>
              <a:ext uri="{FF2B5EF4-FFF2-40B4-BE49-F238E27FC236}">
                <a16:creationId xmlns:a16="http://schemas.microsoft.com/office/drawing/2014/main" id="{6DA8A551-B5C8-40AD-8A71-D58C6F83DACC}"/>
              </a:ext>
            </a:extLst>
          </p:cNvPr>
          <p:cNvSpPr>
            <a:spLocks noGrp="1"/>
          </p:cNvSpPr>
          <p:nvPr>
            <p:ph type="body" sz="quarter" idx="10"/>
          </p:nvPr>
        </p:nvSpPr>
        <p:spPr>
          <a:xfrm>
            <a:off x="495299" y="4944712"/>
            <a:ext cx="8580878" cy="1342830"/>
          </a:xfrm>
        </p:spPr>
        <p:txBody>
          <a:bodyPr/>
          <a:lstStyle/>
          <a:p>
            <a:r>
              <a:rPr lang="en-US"/>
              <a:t>Dr. Thomas Stockhammer</a:t>
            </a:r>
          </a:p>
          <a:p>
            <a:r>
              <a:rPr lang="en-US"/>
              <a:t>Senior Director Technical Standards</a:t>
            </a:r>
          </a:p>
          <a:p>
            <a:r>
              <a:rPr lang="en-US"/>
              <a:t>Qualcomm Technologies</a:t>
            </a:r>
          </a:p>
        </p:txBody>
      </p:sp>
    </p:spTree>
    <p:extLst>
      <p:ext uri="{BB962C8B-B14F-4D97-AF65-F5344CB8AC3E}">
        <p14:creationId xmlns:p14="http://schemas.microsoft.com/office/powerpoint/2010/main" val="1612586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 name="Rounded Rectangle 46">
            <a:extLst>
              <a:ext uri="{FF2B5EF4-FFF2-40B4-BE49-F238E27FC236}">
                <a16:creationId xmlns:a16="http://schemas.microsoft.com/office/drawing/2014/main" id="{FA040349-3AAD-4FBD-8684-22CB17C8ED34}"/>
              </a:ext>
            </a:extLst>
          </p:cNvPr>
          <p:cNvSpPr/>
          <p:nvPr/>
        </p:nvSpPr>
        <p:spPr>
          <a:xfrm>
            <a:off x="2860675" y="4211638"/>
            <a:ext cx="1416050" cy="73818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Architecture</a:t>
            </a:r>
          </a:p>
        </p:txBody>
      </p:sp>
      <p:sp>
        <p:nvSpPr>
          <p:cNvPr id="51" name="Rounded Rectangle 50">
            <a:extLst>
              <a:ext uri="{FF2B5EF4-FFF2-40B4-BE49-F238E27FC236}">
                <a16:creationId xmlns:a16="http://schemas.microsoft.com/office/drawing/2014/main" id="{15A2A4E4-045D-4CC5-9891-4CCCD7201CF2}"/>
              </a:ext>
            </a:extLst>
          </p:cNvPr>
          <p:cNvSpPr/>
          <p:nvPr/>
        </p:nvSpPr>
        <p:spPr>
          <a:xfrm>
            <a:off x="8963025" y="4211638"/>
            <a:ext cx="1416050" cy="73818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Apps/MC</a:t>
            </a:r>
          </a:p>
        </p:txBody>
      </p:sp>
      <p:cxnSp>
        <p:nvCxnSpPr>
          <p:cNvPr id="46" name="Curved Connector 45">
            <a:extLst>
              <a:ext uri="{FF2B5EF4-FFF2-40B4-BE49-F238E27FC236}">
                <a16:creationId xmlns:a16="http://schemas.microsoft.com/office/drawing/2014/main" id="{BEFB2FBD-D720-4DC9-AE2F-532C225FD1E0}"/>
              </a:ext>
            </a:extLst>
          </p:cNvPr>
          <p:cNvCxnSpPr>
            <a:cxnSpLocks/>
            <a:endCxn id="0" idx="0"/>
          </p:cNvCxnSpPr>
          <p:nvPr/>
        </p:nvCxnSpPr>
        <p:spPr>
          <a:xfrm>
            <a:off x="3270250" y="2570163"/>
            <a:ext cx="298450" cy="1641475"/>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Curved Connector 52">
            <a:extLst>
              <a:ext uri="{FF2B5EF4-FFF2-40B4-BE49-F238E27FC236}">
                <a16:creationId xmlns:a16="http://schemas.microsoft.com/office/drawing/2014/main" id="{3E45D89E-2361-456F-A19F-12CFBE306893}"/>
              </a:ext>
            </a:extLst>
          </p:cNvPr>
          <p:cNvCxnSpPr>
            <a:cxnSpLocks/>
            <a:endCxn id="0" idx="0"/>
          </p:cNvCxnSpPr>
          <p:nvPr/>
        </p:nvCxnSpPr>
        <p:spPr>
          <a:xfrm>
            <a:off x="3270250" y="2570163"/>
            <a:ext cx="1819275" cy="1641475"/>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Curved Connector 54">
            <a:extLst>
              <a:ext uri="{FF2B5EF4-FFF2-40B4-BE49-F238E27FC236}">
                <a16:creationId xmlns:a16="http://schemas.microsoft.com/office/drawing/2014/main" id="{5FDC98A1-DDD2-4C1D-BBF5-A3081AC02793}"/>
              </a:ext>
            </a:extLst>
          </p:cNvPr>
          <p:cNvCxnSpPr>
            <a:cxnSpLocks/>
            <a:endCxn id="0" idx="0"/>
          </p:cNvCxnSpPr>
          <p:nvPr/>
        </p:nvCxnSpPr>
        <p:spPr>
          <a:xfrm>
            <a:off x="3270250" y="2570163"/>
            <a:ext cx="3346450" cy="1641475"/>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Curved Connector 56">
            <a:extLst>
              <a:ext uri="{FF2B5EF4-FFF2-40B4-BE49-F238E27FC236}">
                <a16:creationId xmlns:a16="http://schemas.microsoft.com/office/drawing/2014/main" id="{07C0A89D-6601-43F9-A846-4BD9379FB1FA}"/>
              </a:ext>
            </a:extLst>
          </p:cNvPr>
          <p:cNvCxnSpPr>
            <a:cxnSpLocks/>
            <a:endCxn id="0" idx="0"/>
          </p:cNvCxnSpPr>
          <p:nvPr/>
        </p:nvCxnSpPr>
        <p:spPr>
          <a:xfrm>
            <a:off x="3270250" y="2570163"/>
            <a:ext cx="4873625" cy="1641475"/>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Curved Connector 58">
            <a:extLst>
              <a:ext uri="{FF2B5EF4-FFF2-40B4-BE49-F238E27FC236}">
                <a16:creationId xmlns:a16="http://schemas.microsoft.com/office/drawing/2014/main" id="{E26678A5-82BF-4DB9-80A8-6565586B6D74}"/>
              </a:ext>
            </a:extLst>
          </p:cNvPr>
          <p:cNvCxnSpPr>
            <a:cxnSpLocks/>
            <a:endCxn id="0" idx="0"/>
          </p:cNvCxnSpPr>
          <p:nvPr/>
        </p:nvCxnSpPr>
        <p:spPr>
          <a:xfrm>
            <a:off x="3270250" y="2570163"/>
            <a:ext cx="6400800" cy="1641475"/>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76" name="Rounded Rectangle 75">
            <a:extLst>
              <a:ext uri="{FF2B5EF4-FFF2-40B4-BE49-F238E27FC236}">
                <a16:creationId xmlns:a16="http://schemas.microsoft.com/office/drawing/2014/main" id="{E3148A69-1E65-4CF5-AB45-3B957CF2DC1F}"/>
              </a:ext>
            </a:extLst>
          </p:cNvPr>
          <p:cNvSpPr/>
          <p:nvPr/>
        </p:nvSpPr>
        <p:spPr>
          <a:xfrm>
            <a:off x="10560050" y="2868613"/>
            <a:ext cx="1262063" cy="3130550"/>
          </a:xfrm>
          <a:prstGeom prst="roundRect">
            <a:avLst/>
          </a:prstGeom>
          <a:solidFill>
            <a:srgbClr val="00C6F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Radio Access</a:t>
            </a:r>
          </a:p>
        </p:txBody>
      </p:sp>
      <p:cxnSp>
        <p:nvCxnSpPr>
          <p:cNvPr id="10253" name="Curved Connector 10252">
            <a:extLst>
              <a:ext uri="{FF2B5EF4-FFF2-40B4-BE49-F238E27FC236}">
                <a16:creationId xmlns:a16="http://schemas.microsoft.com/office/drawing/2014/main" id="{BE571665-D7DE-4216-9ED3-DF4F7104F4CF}"/>
              </a:ext>
            </a:extLst>
          </p:cNvPr>
          <p:cNvCxnSpPr>
            <a:cxnSpLocks/>
            <a:endCxn id="0" idx="0"/>
          </p:cNvCxnSpPr>
          <p:nvPr/>
        </p:nvCxnSpPr>
        <p:spPr>
          <a:xfrm>
            <a:off x="3270250" y="2570163"/>
            <a:ext cx="7921625" cy="298450"/>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18" name="Rounded Rectangle 117">
            <a:extLst>
              <a:ext uri="{FF2B5EF4-FFF2-40B4-BE49-F238E27FC236}">
                <a16:creationId xmlns:a16="http://schemas.microsoft.com/office/drawing/2014/main" id="{C58E917F-93D2-4456-94B5-8C11DB849531}"/>
              </a:ext>
            </a:extLst>
          </p:cNvPr>
          <p:cNvSpPr/>
          <p:nvPr/>
        </p:nvSpPr>
        <p:spPr>
          <a:xfrm>
            <a:off x="2160588" y="5465763"/>
            <a:ext cx="8218487" cy="60325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CT – Protocols &amp; Coding</a:t>
            </a:r>
          </a:p>
        </p:txBody>
      </p:sp>
      <p:cxnSp>
        <p:nvCxnSpPr>
          <p:cNvPr id="64" name="Curved Connector 63">
            <a:extLst>
              <a:ext uri="{FF2B5EF4-FFF2-40B4-BE49-F238E27FC236}">
                <a16:creationId xmlns:a16="http://schemas.microsoft.com/office/drawing/2014/main" id="{0F69F6B6-3CCC-4DCE-8EDB-DDF13D42F51C}"/>
              </a:ext>
            </a:extLst>
          </p:cNvPr>
          <p:cNvCxnSpPr>
            <a:stCxn id="0" idx="2"/>
          </p:cNvCxnSpPr>
          <p:nvPr/>
        </p:nvCxnSpPr>
        <p:spPr>
          <a:xfrm rot="5400000">
            <a:off x="3328193" y="5190332"/>
            <a:ext cx="481013" cy="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1" name="Curved Connector 130">
            <a:extLst>
              <a:ext uri="{FF2B5EF4-FFF2-40B4-BE49-F238E27FC236}">
                <a16:creationId xmlns:a16="http://schemas.microsoft.com/office/drawing/2014/main" id="{BF9C4CB9-5096-469B-893B-F8133C30BE88}"/>
              </a:ext>
            </a:extLst>
          </p:cNvPr>
          <p:cNvCxnSpPr/>
          <p:nvPr/>
        </p:nvCxnSpPr>
        <p:spPr>
          <a:xfrm rot="5400000">
            <a:off x="4849018" y="5206207"/>
            <a:ext cx="481013" cy="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2" name="Curved Connector 131">
            <a:extLst>
              <a:ext uri="{FF2B5EF4-FFF2-40B4-BE49-F238E27FC236}">
                <a16:creationId xmlns:a16="http://schemas.microsoft.com/office/drawing/2014/main" id="{C9B17D2E-E7B2-4AEE-81B8-48FDB43E2012}"/>
              </a:ext>
            </a:extLst>
          </p:cNvPr>
          <p:cNvCxnSpPr/>
          <p:nvPr/>
        </p:nvCxnSpPr>
        <p:spPr>
          <a:xfrm rot="5400000">
            <a:off x="6376194" y="5201444"/>
            <a:ext cx="481012" cy="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3" name="Curved Connector 132">
            <a:extLst>
              <a:ext uri="{FF2B5EF4-FFF2-40B4-BE49-F238E27FC236}">
                <a16:creationId xmlns:a16="http://schemas.microsoft.com/office/drawing/2014/main" id="{A9402F63-0589-4C88-A897-C254B1656189}"/>
              </a:ext>
            </a:extLst>
          </p:cNvPr>
          <p:cNvCxnSpPr/>
          <p:nvPr/>
        </p:nvCxnSpPr>
        <p:spPr>
          <a:xfrm rot="5400000">
            <a:off x="7904162" y="5211763"/>
            <a:ext cx="479425" cy="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4" name="Curved Connector 133">
            <a:extLst>
              <a:ext uri="{FF2B5EF4-FFF2-40B4-BE49-F238E27FC236}">
                <a16:creationId xmlns:a16="http://schemas.microsoft.com/office/drawing/2014/main" id="{8EAEFA90-AA04-4897-9C2D-4A6866942CC4}"/>
              </a:ext>
            </a:extLst>
          </p:cNvPr>
          <p:cNvCxnSpPr/>
          <p:nvPr/>
        </p:nvCxnSpPr>
        <p:spPr>
          <a:xfrm rot="5400000">
            <a:off x="9430544" y="5191919"/>
            <a:ext cx="481012" cy="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Curved Connector 65">
            <a:extLst>
              <a:ext uri="{FF2B5EF4-FFF2-40B4-BE49-F238E27FC236}">
                <a16:creationId xmlns:a16="http://schemas.microsoft.com/office/drawing/2014/main" id="{E1E338D2-0635-47D2-93F2-89FE7C752FA4}"/>
              </a:ext>
            </a:extLst>
          </p:cNvPr>
          <p:cNvCxnSpPr>
            <a:cxnSpLocks/>
          </p:cNvCxnSpPr>
          <p:nvPr/>
        </p:nvCxnSpPr>
        <p:spPr>
          <a:xfrm rot="5400000">
            <a:off x="1217612" y="4198938"/>
            <a:ext cx="2517775" cy="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28E8B173-9673-40A3-8885-8881436F3995}"/>
              </a:ext>
            </a:extLst>
          </p:cNvPr>
          <p:cNvCxnSpPr/>
          <p:nvPr/>
        </p:nvCxnSpPr>
        <p:spPr>
          <a:xfrm flipH="1">
            <a:off x="285750" y="2200275"/>
            <a:ext cx="11113" cy="379888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2804" name="TextBox 87">
            <a:extLst>
              <a:ext uri="{FF2B5EF4-FFF2-40B4-BE49-F238E27FC236}">
                <a16:creationId xmlns:a16="http://schemas.microsoft.com/office/drawing/2014/main" id="{212975BA-22C5-43E6-BF07-DD73451D72EA}"/>
              </a:ext>
            </a:extLst>
          </p:cNvPr>
          <p:cNvSpPr txBox="1">
            <a:spLocks noChangeArrowheads="1"/>
          </p:cNvSpPr>
          <p:nvPr/>
        </p:nvSpPr>
        <p:spPr bwMode="auto">
          <a:xfrm rot="-5400000">
            <a:off x="-65880" y="2247106"/>
            <a:ext cx="500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Blip>
                <a:blip r:embed="rId3"/>
              </a:buBlip>
              <a:defRPr sz="2800">
                <a:solidFill>
                  <a:schemeClr val="tx1"/>
                </a:solidFill>
                <a:latin typeface="Calibri" panose="020F0502020204030204" pitchFamily="34" charset="0"/>
              </a:defRPr>
            </a:lvl1pPr>
            <a:lvl2pPr marL="742950" indent="-285750">
              <a:lnSpc>
                <a:spcPct val="90000"/>
              </a:lnSpc>
              <a:spcBef>
                <a:spcPts val="500"/>
              </a:spcBef>
              <a:buClr>
                <a:srgbClr val="C00000"/>
              </a:buClr>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华文细黑" panose="02010600040101010101" pitchFamily="2" charset="-122"/>
                <a:cs typeface="Arial" panose="020B0604020202020204" pitchFamily="34" charset="0"/>
              </a:rPr>
              <a:t>time</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华文细黑" panose="02010600040101010101" pitchFamily="2" charset="-122"/>
              <a:cs typeface="Arial" panose="020B0604020202020204" pitchFamily="34" charset="0"/>
            </a:endParaRPr>
          </a:p>
        </p:txBody>
      </p:sp>
      <p:sp>
        <p:nvSpPr>
          <p:cNvPr id="32805" name="Title 1">
            <a:extLst>
              <a:ext uri="{FF2B5EF4-FFF2-40B4-BE49-F238E27FC236}">
                <a16:creationId xmlns:a16="http://schemas.microsoft.com/office/drawing/2014/main" id="{9F1B0658-2D32-4D8C-BB7F-584D11339FDD}"/>
              </a:ext>
            </a:extLst>
          </p:cNvPr>
          <p:cNvSpPr>
            <a:spLocks noGrp="1"/>
          </p:cNvSpPr>
          <p:nvPr>
            <p:ph type="title"/>
          </p:nvPr>
        </p:nvSpPr>
        <p:spPr>
          <a:xfrm>
            <a:off x="407988" y="85723"/>
            <a:ext cx="8644572" cy="1325563"/>
          </a:xfrm>
        </p:spPr>
        <p:txBody>
          <a:bodyPr/>
          <a:lstStyle/>
          <a:p>
            <a:r>
              <a:rPr lang="en-GB" altLang="en-US" sz="2800" dirty="0">
                <a:solidFill>
                  <a:srgbClr val="C00000"/>
                </a:solidFill>
                <a:latin typeface="Montserrat" panose="00000500000000000000" pitchFamily="50" charset="0"/>
              </a:rPr>
              <a:t>Three stage approach to Features, through Releases</a:t>
            </a:r>
          </a:p>
        </p:txBody>
      </p:sp>
      <p:sp>
        <p:nvSpPr>
          <p:cNvPr id="30" name="TextBox 29">
            <a:extLst>
              <a:ext uri="{FF2B5EF4-FFF2-40B4-BE49-F238E27FC236}">
                <a16:creationId xmlns:a16="http://schemas.microsoft.com/office/drawing/2014/main" id="{DB50F48E-1547-4E4F-B859-C3F01578A4DD}"/>
              </a:ext>
            </a:extLst>
          </p:cNvPr>
          <p:cNvSpPr txBox="1"/>
          <p:nvPr/>
        </p:nvSpPr>
        <p:spPr>
          <a:xfrm flipH="1">
            <a:off x="379413" y="2135188"/>
            <a:ext cx="1574800" cy="10156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华文细黑" panose="02010600040101010101" pitchFamily="2" charset="-122"/>
                <a:cs typeface="Calibri" panose="020F0502020204030204" pitchFamily="34" charset="0"/>
              </a:rPr>
              <a:t>Stage 1</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华文细黑" panose="02010600040101010101" pitchFamily="2" charset="-122"/>
                <a:cs typeface="Calibri" panose="020F0502020204030204" pitchFamily="34" charset="0"/>
              </a:rPr>
              <a:t> Requirements: Overall service description from the user’s standpoint.</a:t>
            </a:r>
          </a:p>
        </p:txBody>
      </p:sp>
      <p:sp>
        <p:nvSpPr>
          <p:cNvPr id="31" name="TextBox 30">
            <a:extLst>
              <a:ext uri="{FF2B5EF4-FFF2-40B4-BE49-F238E27FC236}">
                <a16:creationId xmlns:a16="http://schemas.microsoft.com/office/drawing/2014/main" id="{E5319115-23F7-4C6E-83BD-8B70A8D5DDC7}"/>
              </a:ext>
            </a:extLst>
          </p:cNvPr>
          <p:cNvSpPr txBox="1"/>
          <p:nvPr/>
        </p:nvSpPr>
        <p:spPr>
          <a:xfrm flipH="1">
            <a:off x="401638" y="3432162"/>
            <a:ext cx="1792287" cy="1500411"/>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华文细黑" panose="02010600040101010101" pitchFamily="2" charset="-122"/>
                <a:cs typeface="Calibri" panose="020F0502020204030204" pitchFamily="34" charset="0"/>
              </a:rPr>
              <a:t>Stage 2</a:t>
            </a:r>
            <a:endPar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华文细黑" panose="02010600040101010101" pitchFamily="2" charset="-122"/>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华文细黑" panose="02010600040101010101" pitchFamily="2" charset="-122"/>
                <a:cs typeface="Calibri" panose="020F0502020204030204" pitchFamily="34" charset="0"/>
              </a:rPr>
              <a:t>Architecture:  Overall description of the organization of the network functions to map service requirements into network capabilities.</a:t>
            </a:r>
          </a:p>
        </p:txBody>
      </p:sp>
      <p:sp>
        <p:nvSpPr>
          <p:cNvPr id="32" name="TextBox 31">
            <a:extLst>
              <a:ext uri="{FF2B5EF4-FFF2-40B4-BE49-F238E27FC236}">
                <a16:creationId xmlns:a16="http://schemas.microsoft.com/office/drawing/2014/main" id="{EAE1146E-9348-45C5-AF16-4F0C80BA23EA}"/>
              </a:ext>
            </a:extLst>
          </p:cNvPr>
          <p:cNvSpPr txBox="1"/>
          <p:nvPr/>
        </p:nvSpPr>
        <p:spPr>
          <a:xfrm flipH="1">
            <a:off x="407988" y="4932573"/>
            <a:ext cx="1792287" cy="1338828"/>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华文细黑" panose="02010600040101010101" pitchFamily="2" charset="-122"/>
                <a:cs typeface="Calibri" panose="020F0502020204030204" pitchFamily="34" charset="0"/>
              </a:rPr>
              <a:t>Stage 3</a:t>
            </a: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华文细黑" panose="02010600040101010101" pitchFamily="2" charset="-122"/>
                <a:cs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entury Gothic" panose="020B0502020202020204" pitchFamily="34" charset="0"/>
                <a:ea typeface="华文细黑" panose="02010600040101010101" pitchFamily="2" charset="-122"/>
                <a:cs typeface="Calibri" panose="020F0502020204030204" pitchFamily="34" charset="0"/>
              </a:rPr>
              <a:t>Protocols:  The definition of switching and signalling capabilities needed to support services defined in Stage 1.</a:t>
            </a:r>
          </a:p>
        </p:txBody>
      </p:sp>
      <p:sp>
        <p:nvSpPr>
          <p:cNvPr id="33" name="Rounded Rectangle 46">
            <a:extLst>
              <a:ext uri="{FF2B5EF4-FFF2-40B4-BE49-F238E27FC236}">
                <a16:creationId xmlns:a16="http://schemas.microsoft.com/office/drawing/2014/main" id="{999B0232-747C-429E-AAF2-6DEEDA54EFA4}"/>
              </a:ext>
            </a:extLst>
          </p:cNvPr>
          <p:cNvSpPr/>
          <p:nvPr/>
        </p:nvSpPr>
        <p:spPr>
          <a:xfrm>
            <a:off x="1919288" y="2142999"/>
            <a:ext cx="1587500" cy="73818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Requirements</a:t>
            </a:r>
          </a:p>
        </p:txBody>
      </p:sp>
      <p:sp>
        <p:nvSpPr>
          <p:cNvPr id="48" name="Rounded Rectangle 47">
            <a:extLst>
              <a:ext uri="{FF2B5EF4-FFF2-40B4-BE49-F238E27FC236}">
                <a16:creationId xmlns:a16="http://schemas.microsoft.com/office/drawing/2014/main" id="{A0A17594-1AB7-416C-8412-30364B45836E}"/>
              </a:ext>
            </a:extLst>
          </p:cNvPr>
          <p:cNvSpPr/>
          <p:nvPr/>
        </p:nvSpPr>
        <p:spPr>
          <a:xfrm>
            <a:off x="4381500" y="4211638"/>
            <a:ext cx="1416050" cy="105173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Security</a:t>
            </a:r>
          </a:p>
        </p:txBody>
      </p:sp>
      <p:sp>
        <p:nvSpPr>
          <p:cNvPr id="49" name="Rounded Rectangle 48">
            <a:extLst>
              <a:ext uri="{FF2B5EF4-FFF2-40B4-BE49-F238E27FC236}">
                <a16:creationId xmlns:a16="http://schemas.microsoft.com/office/drawing/2014/main" id="{F503A768-98AB-41BB-8D8C-DF2371CB16EF}"/>
              </a:ext>
            </a:extLst>
          </p:cNvPr>
          <p:cNvSpPr/>
          <p:nvPr/>
        </p:nvSpPr>
        <p:spPr>
          <a:xfrm>
            <a:off x="5908675" y="4211638"/>
            <a:ext cx="1416050" cy="105173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Media</a:t>
            </a:r>
          </a:p>
        </p:txBody>
      </p:sp>
      <p:sp>
        <p:nvSpPr>
          <p:cNvPr id="50" name="Rounded Rectangle 49">
            <a:extLst>
              <a:ext uri="{FF2B5EF4-FFF2-40B4-BE49-F238E27FC236}">
                <a16:creationId xmlns:a16="http://schemas.microsoft.com/office/drawing/2014/main" id="{369871C1-7802-4B74-8307-FB8BB6F0DCEB}"/>
              </a:ext>
            </a:extLst>
          </p:cNvPr>
          <p:cNvSpPr/>
          <p:nvPr/>
        </p:nvSpPr>
        <p:spPr>
          <a:xfrm>
            <a:off x="7435850" y="4211638"/>
            <a:ext cx="1416050" cy="105173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OAM</a:t>
            </a: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5A116-8C7D-46DB-93F2-1551E8F0FF41}"/>
              </a:ext>
            </a:extLst>
          </p:cNvPr>
          <p:cNvSpPr/>
          <p:nvPr/>
        </p:nvSpPr>
        <p:spPr>
          <a:xfrm>
            <a:off x="0" y="6307138"/>
            <a:ext cx="12192000" cy="550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2">
            <a:extLst>
              <a:ext uri="{FF2B5EF4-FFF2-40B4-BE49-F238E27FC236}">
                <a16:creationId xmlns:a16="http://schemas.microsoft.com/office/drawing/2014/main" id="{C2DD6491-29F5-488A-8B25-4D2759CC4C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534" y="3817792"/>
            <a:ext cx="3550324" cy="25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itle 1">
            <a:extLst>
              <a:ext uri="{FF2B5EF4-FFF2-40B4-BE49-F238E27FC236}">
                <a16:creationId xmlns:a16="http://schemas.microsoft.com/office/drawing/2014/main" id="{B52790AD-94A2-4831-BECC-0AEF16934A8F}"/>
              </a:ext>
            </a:extLst>
          </p:cNvPr>
          <p:cNvSpPr>
            <a:spLocks noGrp="1"/>
          </p:cNvSpPr>
          <p:nvPr>
            <p:ph type="title"/>
          </p:nvPr>
        </p:nvSpPr>
        <p:spPr>
          <a:xfrm>
            <a:off x="311150" y="200025"/>
            <a:ext cx="8875713" cy="1143000"/>
          </a:xfrm>
        </p:spPr>
        <p:txBody>
          <a:bodyPr/>
          <a:lstStyle/>
          <a:p>
            <a:pPr eaLnBrk="1" hangingPunct="1"/>
            <a:r>
              <a:rPr lang="en-GB" altLang="en-US" dirty="0">
                <a:solidFill>
                  <a:srgbClr val="C00000"/>
                </a:solidFill>
                <a:latin typeface="Montserrat" panose="00000500000000000000" pitchFamily="50" charset="0"/>
              </a:rPr>
              <a:t>Bringing the work in to the groups</a:t>
            </a:r>
          </a:p>
        </p:txBody>
      </p:sp>
      <p:graphicFrame>
        <p:nvGraphicFramePr>
          <p:cNvPr id="4" name="Table 3">
            <a:extLst>
              <a:ext uri="{FF2B5EF4-FFF2-40B4-BE49-F238E27FC236}">
                <a16:creationId xmlns:a16="http://schemas.microsoft.com/office/drawing/2014/main" id="{F2997926-BC49-4DDD-B4B9-F64BADE5D875}"/>
              </a:ext>
            </a:extLst>
          </p:cNvPr>
          <p:cNvGraphicFramePr>
            <a:graphicFrameLocks noGrp="1"/>
          </p:cNvGraphicFramePr>
          <p:nvPr/>
        </p:nvGraphicFramePr>
        <p:xfrm>
          <a:off x="8296907" y="1806335"/>
          <a:ext cx="3479943" cy="4917928"/>
        </p:xfrm>
        <a:graphic>
          <a:graphicData uri="http://schemas.openxmlformats.org/drawingml/2006/table">
            <a:tbl>
              <a:tblPr firstRow="1">
                <a:tableStyleId>{9D7B26C5-4107-4FEC-AEDC-1716B250A1EF}</a:tableStyleId>
              </a:tblPr>
              <a:tblGrid>
                <a:gridCol w="2711040">
                  <a:extLst>
                    <a:ext uri="{9D8B030D-6E8A-4147-A177-3AD203B41FA5}">
                      <a16:colId xmlns:a16="http://schemas.microsoft.com/office/drawing/2014/main" val="20000"/>
                    </a:ext>
                  </a:extLst>
                </a:gridCol>
                <a:gridCol w="768903">
                  <a:extLst>
                    <a:ext uri="{9D8B030D-6E8A-4147-A177-3AD203B41FA5}">
                      <a16:colId xmlns:a16="http://schemas.microsoft.com/office/drawing/2014/main" val="20001"/>
                    </a:ext>
                  </a:extLst>
                </a:gridCol>
              </a:tblGrid>
              <a:tr h="247904">
                <a:tc>
                  <a:txBody>
                    <a:bodyPr/>
                    <a:lstStyle/>
                    <a:p>
                      <a:pPr algn="l" fontAlgn="t"/>
                      <a:r>
                        <a:rPr lang="en-GB" sz="1100" u="none" strike="noStrike" dirty="0">
                          <a:effectLst/>
                          <a:latin typeface="Century Gothic" panose="020B0502020202020204" pitchFamily="34" charset="0"/>
                        </a:rPr>
                        <a:t>3GPP Specifications and Reports:</a:t>
                      </a:r>
                      <a:endParaRPr lang="en-GB" sz="1100" b="1" i="0" u="none" strike="noStrike" dirty="0">
                        <a:solidFill>
                          <a:srgbClr val="555555"/>
                        </a:solidFill>
                        <a:effectLst/>
                        <a:latin typeface="Century Gothic" panose="020B0502020202020204" pitchFamily="34" charset="0"/>
                      </a:endParaRPr>
                    </a:p>
                  </a:txBody>
                  <a:tcPr marL="7625" marR="7625" marT="7623" marB="0"/>
                </a:tc>
                <a:tc>
                  <a:txBody>
                    <a:bodyPr/>
                    <a:lstStyle/>
                    <a:p>
                      <a:pPr algn="l" fontAlgn="t"/>
                      <a:endParaRPr lang="en-GB" sz="1600" b="0" i="0" u="none" strike="noStrike" dirty="0">
                        <a:solidFill>
                          <a:schemeClr val="accent1"/>
                        </a:solidFill>
                        <a:effectLst/>
                        <a:latin typeface="Century Gothic" panose="020B0502020202020204" pitchFamily="34" charset="0"/>
                      </a:endParaRPr>
                    </a:p>
                  </a:txBody>
                  <a:tcPr marL="7625" marR="7625" marT="7623" marB="0"/>
                </a:tc>
                <a:extLst>
                  <a:ext uri="{0D108BD9-81ED-4DB2-BD59-A6C34878D82A}">
                    <a16:rowId xmlns:a16="http://schemas.microsoft.com/office/drawing/2014/main" val="10000"/>
                  </a:ext>
                </a:extLst>
              </a:tr>
              <a:tr h="187505">
                <a:tc>
                  <a:txBody>
                    <a:bodyPr/>
                    <a:lstStyle/>
                    <a:p>
                      <a:pPr algn="l" fontAlgn="ctr"/>
                      <a:r>
                        <a:rPr lang="en-GB" sz="1100" u="none" strike="noStrike" dirty="0">
                          <a:effectLst/>
                          <a:latin typeface="Century Gothic" panose="020B0502020202020204" pitchFamily="34" charset="0"/>
                        </a:rPr>
                        <a:t>Requirements</a:t>
                      </a:r>
                      <a:endParaRPr lang="en-GB" sz="1100" b="0" i="0" u="none" strike="noStrike" dirty="0">
                        <a:solidFill>
                          <a:srgbClr val="555555"/>
                        </a:solidFill>
                        <a:effectLst/>
                        <a:latin typeface="Century Gothic" panose="020B0502020202020204" pitchFamily="34" charset="0"/>
                      </a:endParaRPr>
                    </a:p>
                  </a:txBody>
                  <a:tcPr marL="7625" marR="7625" marT="7623" marB="0" anchor="ctr"/>
                </a:tc>
                <a:tc>
                  <a:txBody>
                    <a:bodyPr/>
                    <a:lstStyle/>
                    <a:p>
                      <a:pPr algn="l" fontAlgn="b"/>
                      <a:r>
                        <a:rPr lang="en-GB" sz="1200" b="0" u="none" strike="noStrike" dirty="0">
                          <a:solidFill>
                            <a:schemeClr val="accent1"/>
                          </a:solidFill>
                          <a:effectLst/>
                          <a:latin typeface="Century Gothic" panose="020B0502020202020204" pitchFamily="34" charset="0"/>
                        </a:rPr>
                        <a:t>21 series</a:t>
                      </a:r>
                      <a:endParaRPr lang="en-GB" sz="1200" b="0" i="0" u="none" strike="noStrike" dirty="0">
                        <a:solidFill>
                          <a:schemeClr val="accent1"/>
                        </a:solidFill>
                        <a:effectLst/>
                        <a:latin typeface="Century Gothic" panose="020B0502020202020204" pitchFamily="34" charset="0"/>
                      </a:endParaRPr>
                    </a:p>
                  </a:txBody>
                  <a:tcPr marL="7625" marR="7625" marT="7623" marB="0" anchor="b"/>
                </a:tc>
                <a:extLst>
                  <a:ext uri="{0D108BD9-81ED-4DB2-BD59-A6C34878D82A}">
                    <a16:rowId xmlns:a16="http://schemas.microsoft.com/office/drawing/2014/main" val="10001"/>
                  </a:ext>
                </a:extLst>
              </a:tr>
              <a:tr h="187505">
                <a:tc>
                  <a:txBody>
                    <a:bodyPr/>
                    <a:lstStyle/>
                    <a:p>
                      <a:pPr algn="l" fontAlgn="ctr"/>
                      <a:r>
                        <a:rPr lang="en-GB" sz="1100" u="none" strike="noStrike" dirty="0">
                          <a:effectLst/>
                          <a:latin typeface="Century Gothic" panose="020B0502020202020204" pitchFamily="34" charset="0"/>
                        </a:rPr>
                        <a:t>Service aspects ("stage 1")</a:t>
                      </a:r>
                      <a:endParaRPr lang="en-GB" sz="1100" b="0" i="0" u="none" strike="noStrike" dirty="0">
                        <a:solidFill>
                          <a:srgbClr val="555555"/>
                        </a:solidFill>
                        <a:effectLst/>
                        <a:latin typeface="Century Gothic" panose="020B0502020202020204" pitchFamily="34" charset="0"/>
                      </a:endParaRPr>
                    </a:p>
                  </a:txBody>
                  <a:tcPr marL="7625" marR="7625" marT="7623" marB="0" anchor="ctr"/>
                </a:tc>
                <a:tc>
                  <a:txBody>
                    <a:bodyPr/>
                    <a:lstStyle/>
                    <a:p>
                      <a:pPr algn="l" fontAlgn="b"/>
                      <a:r>
                        <a:rPr lang="en-GB" sz="1200" b="0" u="none" strike="noStrike" dirty="0">
                          <a:solidFill>
                            <a:schemeClr val="accent1"/>
                          </a:solidFill>
                          <a:effectLst/>
                          <a:latin typeface="Century Gothic" panose="020B0502020202020204" pitchFamily="34" charset="0"/>
                        </a:rPr>
                        <a:t>22 series</a:t>
                      </a:r>
                      <a:endParaRPr lang="en-GB" sz="1200" b="0" i="0" u="none" strike="noStrike" dirty="0">
                        <a:solidFill>
                          <a:schemeClr val="accent1"/>
                        </a:solidFill>
                        <a:effectLst/>
                        <a:latin typeface="Century Gothic" panose="020B0502020202020204" pitchFamily="34" charset="0"/>
                      </a:endParaRPr>
                    </a:p>
                  </a:txBody>
                  <a:tcPr marL="7625" marR="7625" marT="7623" marB="0" anchor="b"/>
                </a:tc>
                <a:extLst>
                  <a:ext uri="{0D108BD9-81ED-4DB2-BD59-A6C34878D82A}">
                    <a16:rowId xmlns:a16="http://schemas.microsoft.com/office/drawing/2014/main" val="10002"/>
                  </a:ext>
                </a:extLst>
              </a:tr>
              <a:tr h="187505">
                <a:tc>
                  <a:txBody>
                    <a:bodyPr/>
                    <a:lstStyle/>
                    <a:p>
                      <a:pPr algn="l" fontAlgn="ctr"/>
                      <a:r>
                        <a:rPr lang="en-GB" sz="1100" u="none" strike="noStrike" dirty="0">
                          <a:effectLst/>
                          <a:latin typeface="Century Gothic" panose="020B0502020202020204" pitchFamily="34" charset="0"/>
                        </a:rPr>
                        <a:t>Technical realization ("stage 2")</a:t>
                      </a:r>
                      <a:endParaRPr lang="en-GB" sz="1100" b="0" i="0" u="none" strike="noStrike" dirty="0">
                        <a:solidFill>
                          <a:srgbClr val="555555"/>
                        </a:solidFill>
                        <a:effectLst/>
                        <a:latin typeface="Century Gothic" panose="020B0502020202020204" pitchFamily="34" charset="0"/>
                      </a:endParaRPr>
                    </a:p>
                  </a:txBody>
                  <a:tcPr marL="7625" marR="7625" marT="7623" marB="0" anchor="ctr"/>
                </a:tc>
                <a:tc>
                  <a:txBody>
                    <a:bodyPr/>
                    <a:lstStyle/>
                    <a:p>
                      <a:pPr algn="l" fontAlgn="b"/>
                      <a:r>
                        <a:rPr lang="en-GB" sz="1200" b="0" u="none" strike="noStrike">
                          <a:solidFill>
                            <a:schemeClr val="accent1"/>
                          </a:solidFill>
                          <a:effectLst/>
                          <a:latin typeface="Century Gothic" panose="020B0502020202020204" pitchFamily="34" charset="0"/>
                        </a:rPr>
                        <a:t>23 series</a:t>
                      </a:r>
                      <a:endParaRPr lang="en-GB" sz="1200" b="0" i="0" u="none" strike="noStrike">
                        <a:solidFill>
                          <a:schemeClr val="accent1"/>
                        </a:solidFill>
                        <a:effectLst/>
                        <a:latin typeface="Century Gothic" panose="020B0502020202020204" pitchFamily="34" charset="0"/>
                      </a:endParaRPr>
                    </a:p>
                  </a:txBody>
                  <a:tcPr marL="7625" marR="7625" marT="7623" marB="0" anchor="b"/>
                </a:tc>
                <a:extLst>
                  <a:ext uri="{0D108BD9-81ED-4DB2-BD59-A6C34878D82A}">
                    <a16:rowId xmlns:a16="http://schemas.microsoft.com/office/drawing/2014/main" val="10003"/>
                  </a:ext>
                </a:extLst>
              </a:tr>
              <a:tr h="366855">
                <a:tc>
                  <a:txBody>
                    <a:bodyPr/>
                    <a:lstStyle/>
                    <a:p>
                      <a:pPr algn="l" fontAlgn="ctr"/>
                      <a:r>
                        <a:rPr lang="en-GB" sz="1100" u="none" strike="noStrike" dirty="0">
                          <a:effectLst/>
                          <a:latin typeface="Century Gothic" panose="020B0502020202020204" pitchFamily="34" charset="0"/>
                        </a:rPr>
                        <a:t>Signalling protocols ("stage 3") - user equipment to network</a:t>
                      </a:r>
                      <a:endParaRPr lang="en-GB" sz="1100" b="0" i="0" u="none" strike="noStrike" dirty="0">
                        <a:solidFill>
                          <a:srgbClr val="555555"/>
                        </a:solidFill>
                        <a:effectLst/>
                        <a:latin typeface="Century Gothic" panose="020B0502020202020204" pitchFamily="34" charset="0"/>
                      </a:endParaRPr>
                    </a:p>
                  </a:txBody>
                  <a:tcPr marL="7625" marR="7625" marT="7623" marB="0" anchor="ctr"/>
                </a:tc>
                <a:tc>
                  <a:txBody>
                    <a:bodyPr/>
                    <a:lstStyle/>
                    <a:p>
                      <a:pPr algn="l" fontAlgn="b"/>
                      <a:r>
                        <a:rPr lang="en-GB" sz="1200" b="0" u="none" strike="noStrike">
                          <a:solidFill>
                            <a:schemeClr val="accent1"/>
                          </a:solidFill>
                          <a:effectLst/>
                          <a:latin typeface="Century Gothic" panose="020B0502020202020204" pitchFamily="34" charset="0"/>
                        </a:rPr>
                        <a:t>24 series</a:t>
                      </a:r>
                      <a:endParaRPr lang="en-GB" sz="1200" b="0" i="0" u="none" strike="noStrike">
                        <a:solidFill>
                          <a:schemeClr val="accent1"/>
                        </a:solidFill>
                        <a:effectLst/>
                        <a:latin typeface="Century Gothic" panose="020B0502020202020204" pitchFamily="34" charset="0"/>
                      </a:endParaRPr>
                    </a:p>
                  </a:txBody>
                  <a:tcPr marL="7625" marR="7625" marT="7623" marB="0" anchor="b"/>
                </a:tc>
                <a:extLst>
                  <a:ext uri="{0D108BD9-81ED-4DB2-BD59-A6C34878D82A}">
                    <a16:rowId xmlns:a16="http://schemas.microsoft.com/office/drawing/2014/main" val="10004"/>
                  </a:ext>
                </a:extLst>
              </a:tr>
              <a:tr h="187505">
                <a:tc>
                  <a:txBody>
                    <a:bodyPr/>
                    <a:lstStyle/>
                    <a:p>
                      <a:pPr algn="l" fontAlgn="ctr"/>
                      <a:r>
                        <a:rPr lang="en-GB" sz="1100" u="none" strike="noStrike">
                          <a:effectLst/>
                          <a:latin typeface="Century Gothic" panose="020B0502020202020204" pitchFamily="34" charset="0"/>
                        </a:rPr>
                        <a:t>Radio aspects</a:t>
                      </a:r>
                      <a:endParaRPr lang="en-GB" sz="1100" b="0" i="0" u="none" strike="noStrike">
                        <a:solidFill>
                          <a:srgbClr val="555555"/>
                        </a:solidFill>
                        <a:effectLst/>
                        <a:latin typeface="Century Gothic" panose="020B0502020202020204" pitchFamily="34" charset="0"/>
                      </a:endParaRPr>
                    </a:p>
                  </a:txBody>
                  <a:tcPr marL="7625" marR="7625" marT="7623" marB="0" anchor="ctr"/>
                </a:tc>
                <a:tc>
                  <a:txBody>
                    <a:bodyPr/>
                    <a:lstStyle/>
                    <a:p>
                      <a:pPr algn="l" fontAlgn="b"/>
                      <a:r>
                        <a:rPr lang="en-GB" sz="1200" b="0" u="none" strike="noStrike">
                          <a:solidFill>
                            <a:schemeClr val="accent1"/>
                          </a:solidFill>
                          <a:effectLst/>
                          <a:latin typeface="Century Gothic" panose="020B0502020202020204" pitchFamily="34" charset="0"/>
                        </a:rPr>
                        <a:t>25 series</a:t>
                      </a:r>
                      <a:endParaRPr lang="en-GB" sz="1200" b="0" i="0" u="none" strike="noStrike">
                        <a:solidFill>
                          <a:schemeClr val="accent1"/>
                        </a:solidFill>
                        <a:effectLst/>
                        <a:latin typeface="Century Gothic" panose="020B0502020202020204" pitchFamily="34" charset="0"/>
                      </a:endParaRPr>
                    </a:p>
                  </a:txBody>
                  <a:tcPr marL="7625" marR="7625" marT="7623" marB="0" anchor="b"/>
                </a:tc>
                <a:extLst>
                  <a:ext uri="{0D108BD9-81ED-4DB2-BD59-A6C34878D82A}">
                    <a16:rowId xmlns:a16="http://schemas.microsoft.com/office/drawing/2014/main" val="10005"/>
                  </a:ext>
                </a:extLst>
              </a:tr>
              <a:tr h="187505">
                <a:tc>
                  <a:txBody>
                    <a:bodyPr/>
                    <a:lstStyle/>
                    <a:p>
                      <a:pPr algn="l" fontAlgn="ctr"/>
                      <a:r>
                        <a:rPr lang="en-GB" sz="1100" u="none" strike="noStrike" dirty="0">
                          <a:effectLst/>
                          <a:latin typeface="Century Gothic" panose="020B0502020202020204" pitchFamily="34" charset="0"/>
                        </a:rPr>
                        <a:t>CODECs</a:t>
                      </a:r>
                      <a:endParaRPr lang="en-GB" sz="1100" b="0" i="0" u="none" strike="noStrike" dirty="0">
                        <a:solidFill>
                          <a:srgbClr val="555555"/>
                        </a:solidFill>
                        <a:effectLst/>
                        <a:latin typeface="Century Gothic" panose="020B0502020202020204" pitchFamily="34" charset="0"/>
                      </a:endParaRPr>
                    </a:p>
                  </a:txBody>
                  <a:tcPr marL="7625" marR="7625" marT="7623" marB="0" anchor="ctr"/>
                </a:tc>
                <a:tc>
                  <a:txBody>
                    <a:bodyPr/>
                    <a:lstStyle/>
                    <a:p>
                      <a:pPr algn="l" fontAlgn="b"/>
                      <a:r>
                        <a:rPr lang="en-GB" sz="1200" b="0" u="none" strike="noStrike">
                          <a:solidFill>
                            <a:schemeClr val="accent1"/>
                          </a:solidFill>
                          <a:effectLst/>
                          <a:latin typeface="Century Gothic" panose="020B0502020202020204" pitchFamily="34" charset="0"/>
                        </a:rPr>
                        <a:t>26 series</a:t>
                      </a:r>
                      <a:endParaRPr lang="en-GB" sz="1200" b="0" i="0" u="none" strike="noStrike">
                        <a:solidFill>
                          <a:schemeClr val="accent1"/>
                        </a:solidFill>
                        <a:effectLst/>
                        <a:latin typeface="Century Gothic" panose="020B0502020202020204" pitchFamily="34" charset="0"/>
                      </a:endParaRPr>
                    </a:p>
                  </a:txBody>
                  <a:tcPr marL="7625" marR="7625" marT="7623" marB="0" anchor="b"/>
                </a:tc>
                <a:extLst>
                  <a:ext uri="{0D108BD9-81ED-4DB2-BD59-A6C34878D82A}">
                    <a16:rowId xmlns:a16="http://schemas.microsoft.com/office/drawing/2014/main" val="10006"/>
                  </a:ext>
                </a:extLst>
              </a:tr>
              <a:tr h="187505">
                <a:tc>
                  <a:txBody>
                    <a:bodyPr/>
                    <a:lstStyle/>
                    <a:p>
                      <a:pPr algn="l" fontAlgn="ctr"/>
                      <a:r>
                        <a:rPr lang="en-GB" sz="1100" u="none" strike="noStrike">
                          <a:effectLst/>
                          <a:latin typeface="Century Gothic" panose="020B0502020202020204" pitchFamily="34" charset="0"/>
                        </a:rPr>
                        <a:t>Data</a:t>
                      </a:r>
                      <a:endParaRPr lang="en-GB" sz="1100" b="0" i="0" u="none" strike="noStrike">
                        <a:solidFill>
                          <a:srgbClr val="555555"/>
                        </a:solidFill>
                        <a:effectLst/>
                        <a:latin typeface="Century Gothic" panose="020B0502020202020204" pitchFamily="34" charset="0"/>
                      </a:endParaRPr>
                    </a:p>
                  </a:txBody>
                  <a:tcPr marL="7625" marR="7625" marT="7623" marB="0" anchor="ctr"/>
                </a:tc>
                <a:tc>
                  <a:txBody>
                    <a:bodyPr/>
                    <a:lstStyle/>
                    <a:p>
                      <a:pPr algn="l" fontAlgn="b"/>
                      <a:r>
                        <a:rPr lang="en-GB" sz="1200" b="0" u="none" strike="noStrike">
                          <a:solidFill>
                            <a:schemeClr val="accent1"/>
                          </a:solidFill>
                          <a:effectLst/>
                          <a:latin typeface="Century Gothic" panose="020B0502020202020204" pitchFamily="34" charset="0"/>
                        </a:rPr>
                        <a:t>27 series</a:t>
                      </a:r>
                      <a:endParaRPr lang="en-GB" sz="1200" b="0" i="0" u="none" strike="noStrike">
                        <a:solidFill>
                          <a:schemeClr val="accent1"/>
                        </a:solidFill>
                        <a:effectLst/>
                        <a:latin typeface="Century Gothic" panose="020B0502020202020204" pitchFamily="34" charset="0"/>
                      </a:endParaRPr>
                    </a:p>
                  </a:txBody>
                  <a:tcPr marL="7625" marR="7625" marT="7623" marB="0" anchor="b"/>
                </a:tc>
                <a:extLst>
                  <a:ext uri="{0D108BD9-81ED-4DB2-BD59-A6C34878D82A}">
                    <a16:rowId xmlns:a16="http://schemas.microsoft.com/office/drawing/2014/main" val="10007"/>
                  </a:ext>
                </a:extLst>
              </a:tr>
              <a:tr h="546206">
                <a:tc>
                  <a:txBody>
                    <a:bodyPr/>
                    <a:lstStyle/>
                    <a:p>
                      <a:pPr algn="l" fontAlgn="ctr"/>
                      <a:r>
                        <a:rPr lang="en-GB" sz="1100" u="none" strike="noStrike" dirty="0">
                          <a:effectLst/>
                          <a:latin typeface="Century Gothic" panose="020B0502020202020204" pitchFamily="34" charset="0"/>
                        </a:rPr>
                        <a:t>Signalling protocols ("stage 3") -(RSS-CN) and OAM&amp;P and Charging (overflow from 32.- range)</a:t>
                      </a:r>
                      <a:endParaRPr lang="en-GB" sz="1100" b="0" i="0" u="none" strike="noStrike" dirty="0">
                        <a:solidFill>
                          <a:srgbClr val="555555"/>
                        </a:solidFill>
                        <a:effectLst/>
                        <a:latin typeface="Century Gothic" panose="020B0502020202020204" pitchFamily="34" charset="0"/>
                      </a:endParaRPr>
                    </a:p>
                  </a:txBody>
                  <a:tcPr marL="7625" marR="7625" marT="7623" marB="0" anchor="ctr"/>
                </a:tc>
                <a:tc>
                  <a:txBody>
                    <a:bodyPr/>
                    <a:lstStyle/>
                    <a:p>
                      <a:pPr algn="l" fontAlgn="b"/>
                      <a:r>
                        <a:rPr lang="en-GB" sz="1200" b="0" u="none" strike="noStrike" dirty="0">
                          <a:solidFill>
                            <a:schemeClr val="accent1"/>
                          </a:solidFill>
                          <a:effectLst/>
                          <a:latin typeface="Century Gothic" panose="020B0502020202020204" pitchFamily="34" charset="0"/>
                        </a:rPr>
                        <a:t>28 series</a:t>
                      </a:r>
                      <a:endParaRPr lang="en-GB" sz="1200" b="0" i="0" u="none" strike="noStrike" dirty="0">
                        <a:solidFill>
                          <a:schemeClr val="accent1"/>
                        </a:solidFill>
                        <a:effectLst/>
                        <a:latin typeface="Century Gothic" panose="020B0502020202020204" pitchFamily="34" charset="0"/>
                      </a:endParaRPr>
                    </a:p>
                  </a:txBody>
                  <a:tcPr marL="7625" marR="7625" marT="7623" marB="0" anchor="b"/>
                </a:tc>
                <a:extLst>
                  <a:ext uri="{0D108BD9-81ED-4DB2-BD59-A6C34878D82A}">
                    <a16:rowId xmlns:a16="http://schemas.microsoft.com/office/drawing/2014/main" val="10008"/>
                  </a:ext>
                </a:extLst>
              </a:tr>
              <a:tr h="366855">
                <a:tc>
                  <a:txBody>
                    <a:bodyPr/>
                    <a:lstStyle/>
                    <a:p>
                      <a:pPr algn="l" fontAlgn="ctr"/>
                      <a:r>
                        <a:rPr lang="en-GB" sz="1100" u="none" strike="noStrike" dirty="0">
                          <a:effectLst/>
                          <a:latin typeface="Century Gothic" panose="020B0502020202020204" pitchFamily="34" charset="0"/>
                        </a:rPr>
                        <a:t>Signalling protocols ("stage 3") - intra-fixed-network</a:t>
                      </a:r>
                      <a:endParaRPr lang="en-GB" sz="1100" b="0" i="0" u="none" strike="noStrike" dirty="0">
                        <a:solidFill>
                          <a:srgbClr val="555555"/>
                        </a:solidFill>
                        <a:effectLst/>
                        <a:latin typeface="Century Gothic" panose="020B0502020202020204" pitchFamily="34" charset="0"/>
                      </a:endParaRPr>
                    </a:p>
                  </a:txBody>
                  <a:tcPr marL="7625" marR="7625" marT="7623" marB="0" anchor="ctr"/>
                </a:tc>
                <a:tc>
                  <a:txBody>
                    <a:bodyPr/>
                    <a:lstStyle/>
                    <a:p>
                      <a:pPr algn="l" fontAlgn="b"/>
                      <a:r>
                        <a:rPr lang="en-GB" sz="1200" b="0" u="none" strike="noStrike" dirty="0">
                          <a:solidFill>
                            <a:schemeClr val="accent1"/>
                          </a:solidFill>
                          <a:effectLst/>
                          <a:latin typeface="Century Gothic" panose="020B0502020202020204" pitchFamily="34" charset="0"/>
                        </a:rPr>
                        <a:t>29 series</a:t>
                      </a:r>
                      <a:endParaRPr lang="en-GB" sz="1200" b="0" i="0" u="none" strike="noStrike" dirty="0">
                        <a:solidFill>
                          <a:schemeClr val="accent1"/>
                        </a:solidFill>
                        <a:effectLst/>
                        <a:latin typeface="Century Gothic" panose="020B0502020202020204" pitchFamily="34" charset="0"/>
                      </a:endParaRPr>
                    </a:p>
                  </a:txBody>
                  <a:tcPr marL="7625" marR="7625" marT="7623" marB="0" anchor="b"/>
                </a:tc>
                <a:extLst>
                  <a:ext uri="{0D108BD9-81ED-4DB2-BD59-A6C34878D82A}">
                    <a16:rowId xmlns:a16="http://schemas.microsoft.com/office/drawing/2014/main" val="10009"/>
                  </a:ext>
                </a:extLst>
              </a:tr>
              <a:tr h="187505">
                <a:tc>
                  <a:txBody>
                    <a:bodyPr/>
                    <a:lstStyle/>
                    <a:p>
                      <a:pPr algn="l" fontAlgn="ctr"/>
                      <a:r>
                        <a:rPr lang="en-GB" sz="1100" u="none" strike="noStrike" dirty="0">
                          <a:effectLst/>
                          <a:latin typeface="Century Gothic" panose="020B0502020202020204" pitchFamily="34" charset="0"/>
                        </a:rPr>
                        <a:t>Programme management</a:t>
                      </a:r>
                      <a:endParaRPr lang="en-GB" sz="1100" b="0" i="0" u="none" strike="noStrike" dirty="0">
                        <a:solidFill>
                          <a:srgbClr val="555555"/>
                        </a:solidFill>
                        <a:effectLst/>
                        <a:latin typeface="Century Gothic" panose="020B0502020202020204" pitchFamily="34" charset="0"/>
                      </a:endParaRPr>
                    </a:p>
                  </a:txBody>
                  <a:tcPr marL="7625" marR="7625" marT="7623" marB="0" anchor="ctr"/>
                </a:tc>
                <a:tc>
                  <a:txBody>
                    <a:bodyPr/>
                    <a:lstStyle/>
                    <a:p>
                      <a:pPr algn="l" fontAlgn="b"/>
                      <a:r>
                        <a:rPr lang="en-GB" sz="1200" b="0" u="none" strike="noStrike">
                          <a:solidFill>
                            <a:schemeClr val="accent1"/>
                          </a:solidFill>
                          <a:effectLst/>
                          <a:latin typeface="Century Gothic" panose="020B0502020202020204" pitchFamily="34" charset="0"/>
                        </a:rPr>
                        <a:t>30 series</a:t>
                      </a:r>
                      <a:endParaRPr lang="en-GB" sz="1200" b="0" i="0" u="none" strike="noStrike">
                        <a:solidFill>
                          <a:schemeClr val="accent1"/>
                        </a:solidFill>
                        <a:effectLst/>
                        <a:latin typeface="Century Gothic" panose="020B0502020202020204" pitchFamily="34" charset="0"/>
                      </a:endParaRPr>
                    </a:p>
                  </a:txBody>
                  <a:tcPr marL="7625" marR="7625" marT="7623" marB="0" anchor="b"/>
                </a:tc>
                <a:extLst>
                  <a:ext uri="{0D108BD9-81ED-4DB2-BD59-A6C34878D82A}">
                    <a16:rowId xmlns:a16="http://schemas.microsoft.com/office/drawing/2014/main" val="10010"/>
                  </a:ext>
                </a:extLst>
              </a:tr>
              <a:tr h="366855">
                <a:tc>
                  <a:txBody>
                    <a:bodyPr/>
                    <a:lstStyle/>
                    <a:p>
                      <a:pPr algn="l" fontAlgn="ctr"/>
                      <a:r>
                        <a:rPr lang="en-GB" sz="1100" u="none" strike="noStrike" dirty="0">
                          <a:effectLst/>
                          <a:latin typeface="Century Gothic" panose="020B0502020202020204" pitchFamily="34" charset="0"/>
                        </a:rPr>
                        <a:t>Subscriber Identity Module (SIM / USIM), IC Cards. Test specs.</a:t>
                      </a:r>
                      <a:endParaRPr lang="en-GB" sz="1100" b="0" i="0" u="none" strike="noStrike" dirty="0">
                        <a:solidFill>
                          <a:srgbClr val="555555"/>
                        </a:solidFill>
                        <a:effectLst/>
                        <a:latin typeface="Century Gothic" panose="020B0502020202020204" pitchFamily="34" charset="0"/>
                      </a:endParaRPr>
                    </a:p>
                  </a:txBody>
                  <a:tcPr marL="7625" marR="7625" marT="7623" marB="0" anchor="ctr"/>
                </a:tc>
                <a:tc>
                  <a:txBody>
                    <a:bodyPr/>
                    <a:lstStyle/>
                    <a:p>
                      <a:pPr algn="l" fontAlgn="b"/>
                      <a:r>
                        <a:rPr lang="en-GB" sz="1200" b="0" u="none" strike="noStrike">
                          <a:solidFill>
                            <a:schemeClr val="accent1"/>
                          </a:solidFill>
                          <a:effectLst/>
                          <a:latin typeface="Century Gothic" panose="020B0502020202020204" pitchFamily="34" charset="0"/>
                        </a:rPr>
                        <a:t>31 series</a:t>
                      </a:r>
                      <a:endParaRPr lang="en-GB" sz="1200" b="0" i="0" u="none" strike="noStrike">
                        <a:solidFill>
                          <a:schemeClr val="accent1"/>
                        </a:solidFill>
                        <a:effectLst/>
                        <a:latin typeface="Century Gothic" panose="020B0502020202020204" pitchFamily="34" charset="0"/>
                      </a:endParaRPr>
                    </a:p>
                  </a:txBody>
                  <a:tcPr marL="7625" marR="7625" marT="7623" marB="0" anchor="b"/>
                </a:tc>
                <a:extLst>
                  <a:ext uri="{0D108BD9-81ED-4DB2-BD59-A6C34878D82A}">
                    <a16:rowId xmlns:a16="http://schemas.microsoft.com/office/drawing/2014/main" val="10011"/>
                  </a:ext>
                </a:extLst>
              </a:tr>
              <a:tr h="187505">
                <a:tc>
                  <a:txBody>
                    <a:bodyPr/>
                    <a:lstStyle/>
                    <a:p>
                      <a:pPr algn="l" fontAlgn="ctr"/>
                      <a:r>
                        <a:rPr lang="en-GB" sz="1100" u="none" strike="noStrike">
                          <a:effectLst/>
                          <a:latin typeface="Century Gothic" panose="020B0502020202020204" pitchFamily="34" charset="0"/>
                        </a:rPr>
                        <a:t>OAM&amp;P and Charging</a:t>
                      </a:r>
                      <a:endParaRPr lang="en-GB" sz="1100" b="0" i="0" u="none" strike="noStrike">
                        <a:solidFill>
                          <a:srgbClr val="555555"/>
                        </a:solidFill>
                        <a:effectLst/>
                        <a:latin typeface="Century Gothic" panose="020B0502020202020204" pitchFamily="34" charset="0"/>
                      </a:endParaRPr>
                    </a:p>
                  </a:txBody>
                  <a:tcPr marL="7625" marR="7625" marT="7623" marB="0" anchor="ctr"/>
                </a:tc>
                <a:tc>
                  <a:txBody>
                    <a:bodyPr/>
                    <a:lstStyle/>
                    <a:p>
                      <a:pPr algn="l" fontAlgn="b"/>
                      <a:r>
                        <a:rPr lang="en-GB" sz="1200" b="0" u="none" strike="noStrike">
                          <a:solidFill>
                            <a:schemeClr val="accent1"/>
                          </a:solidFill>
                          <a:effectLst/>
                          <a:latin typeface="Century Gothic" panose="020B0502020202020204" pitchFamily="34" charset="0"/>
                        </a:rPr>
                        <a:t>32 series</a:t>
                      </a:r>
                      <a:endParaRPr lang="en-GB" sz="1200" b="0" i="0" u="none" strike="noStrike">
                        <a:solidFill>
                          <a:schemeClr val="accent1"/>
                        </a:solidFill>
                        <a:effectLst/>
                        <a:latin typeface="Century Gothic" panose="020B0502020202020204" pitchFamily="34" charset="0"/>
                      </a:endParaRPr>
                    </a:p>
                  </a:txBody>
                  <a:tcPr marL="7625" marR="7625" marT="7623" marB="0" anchor="b"/>
                </a:tc>
                <a:extLst>
                  <a:ext uri="{0D108BD9-81ED-4DB2-BD59-A6C34878D82A}">
                    <a16:rowId xmlns:a16="http://schemas.microsoft.com/office/drawing/2014/main" val="10012"/>
                  </a:ext>
                </a:extLst>
              </a:tr>
              <a:tr h="187505">
                <a:tc>
                  <a:txBody>
                    <a:bodyPr/>
                    <a:lstStyle/>
                    <a:p>
                      <a:pPr algn="l" fontAlgn="ctr"/>
                      <a:r>
                        <a:rPr lang="en-GB" sz="1100" u="none" strike="noStrike">
                          <a:effectLst/>
                          <a:latin typeface="Century Gothic" panose="020B0502020202020204" pitchFamily="34" charset="0"/>
                        </a:rPr>
                        <a:t>Security aspects</a:t>
                      </a:r>
                      <a:endParaRPr lang="en-GB" sz="1100" b="0" i="0" u="none" strike="noStrike">
                        <a:solidFill>
                          <a:srgbClr val="555555"/>
                        </a:solidFill>
                        <a:effectLst/>
                        <a:latin typeface="Century Gothic" panose="020B0502020202020204" pitchFamily="34" charset="0"/>
                      </a:endParaRPr>
                    </a:p>
                  </a:txBody>
                  <a:tcPr marL="7625" marR="7625" marT="7623" marB="0" anchor="ctr"/>
                </a:tc>
                <a:tc>
                  <a:txBody>
                    <a:bodyPr/>
                    <a:lstStyle/>
                    <a:p>
                      <a:pPr algn="l" fontAlgn="b"/>
                      <a:r>
                        <a:rPr lang="en-GB" sz="1200" b="0" u="none" strike="noStrike">
                          <a:solidFill>
                            <a:schemeClr val="accent1"/>
                          </a:solidFill>
                          <a:effectLst/>
                          <a:latin typeface="Century Gothic" panose="020B0502020202020204" pitchFamily="34" charset="0"/>
                        </a:rPr>
                        <a:t>33 series</a:t>
                      </a:r>
                      <a:endParaRPr lang="en-GB" sz="1200" b="0" i="0" u="none" strike="noStrike">
                        <a:solidFill>
                          <a:schemeClr val="accent1"/>
                        </a:solidFill>
                        <a:effectLst/>
                        <a:latin typeface="Century Gothic" panose="020B0502020202020204" pitchFamily="34" charset="0"/>
                      </a:endParaRPr>
                    </a:p>
                  </a:txBody>
                  <a:tcPr marL="7625" marR="7625" marT="7623" marB="0" anchor="b"/>
                </a:tc>
                <a:extLst>
                  <a:ext uri="{0D108BD9-81ED-4DB2-BD59-A6C34878D82A}">
                    <a16:rowId xmlns:a16="http://schemas.microsoft.com/office/drawing/2014/main" val="10013"/>
                  </a:ext>
                </a:extLst>
              </a:tr>
              <a:tr h="187505">
                <a:tc>
                  <a:txBody>
                    <a:bodyPr/>
                    <a:lstStyle/>
                    <a:p>
                      <a:pPr algn="l" fontAlgn="ctr"/>
                      <a:r>
                        <a:rPr lang="en-GB" sz="1100" u="none" strike="noStrike" dirty="0">
                          <a:effectLst/>
                          <a:latin typeface="Century Gothic" panose="020B0502020202020204" pitchFamily="34" charset="0"/>
                        </a:rPr>
                        <a:t>UE and (U)SIM test specifications</a:t>
                      </a:r>
                      <a:endParaRPr lang="en-GB" sz="1100" b="0" i="0" u="none" strike="noStrike" dirty="0">
                        <a:solidFill>
                          <a:srgbClr val="555555"/>
                        </a:solidFill>
                        <a:effectLst/>
                        <a:latin typeface="Century Gothic" panose="020B0502020202020204" pitchFamily="34" charset="0"/>
                      </a:endParaRPr>
                    </a:p>
                  </a:txBody>
                  <a:tcPr marL="7625" marR="7625" marT="7623" marB="0" anchor="ctr"/>
                </a:tc>
                <a:tc>
                  <a:txBody>
                    <a:bodyPr/>
                    <a:lstStyle/>
                    <a:p>
                      <a:pPr algn="l" fontAlgn="b"/>
                      <a:r>
                        <a:rPr lang="en-GB" sz="1200" b="0" u="none" strike="noStrike">
                          <a:solidFill>
                            <a:schemeClr val="accent1"/>
                          </a:solidFill>
                          <a:effectLst/>
                          <a:latin typeface="Century Gothic" panose="020B0502020202020204" pitchFamily="34" charset="0"/>
                        </a:rPr>
                        <a:t>34 series</a:t>
                      </a:r>
                      <a:endParaRPr lang="en-GB" sz="1200" b="0" i="0" u="none" strike="noStrike">
                        <a:solidFill>
                          <a:schemeClr val="accent1"/>
                        </a:solidFill>
                        <a:effectLst/>
                        <a:latin typeface="Century Gothic" panose="020B0502020202020204" pitchFamily="34" charset="0"/>
                      </a:endParaRPr>
                    </a:p>
                  </a:txBody>
                  <a:tcPr marL="7625" marR="7625" marT="7623" marB="0" anchor="b"/>
                </a:tc>
                <a:extLst>
                  <a:ext uri="{0D108BD9-81ED-4DB2-BD59-A6C34878D82A}">
                    <a16:rowId xmlns:a16="http://schemas.microsoft.com/office/drawing/2014/main" val="10014"/>
                  </a:ext>
                </a:extLst>
              </a:tr>
              <a:tr h="187505">
                <a:tc>
                  <a:txBody>
                    <a:bodyPr/>
                    <a:lstStyle/>
                    <a:p>
                      <a:pPr algn="l" fontAlgn="ctr"/>
                      <a:r>
                        <a:rPr lang="en-GB" sz="1100" u="none" strike="noStrike">
                          <a:effectLst/>
                          <a:latin typeface="Century Gothic" panose="020B0502020202020204" pitchFamily="34" charset="0"/>
                        </a:rPr>
                        <a:t>Security algorithms</a:t>
                      </a:r>
                      <a:endParaRPr lang="en-GB" sz="1100" b="0" i="0" u="none" strike="noStrike">
                        <a:solidFill>
                          <a:srgbClr val="555555"/>
                        </a:solidFill>
                        <a:effectLst/>
                        <a:latin typeface="Century Gothic" panose="020B0502020202020204" pitchFamily="34" charset="0"/>
                      </a:endParaRPr>
                    </a:p>
                  </a:txBody>
                  <a:tcPr marL="7625" marR="7625" marT="7623" marB="0" anchor="ctr"/>
                </a:tc>
                <a:tc>
                  <a:txBody>
                    <a:bodyPr/>
                    <a:lstStyle/>
                    <a:p>
                      <a:pPr algn="l" fontAlgn="b"/>
                      <a:r>
                        <a:rPr lang="en-GB" sz="1200" b="0" u="none" strike="noStrike">
                          <a:solidFill>
                            <a:schemeClr val="accent1"/>
                          </a:solidFill>
                          <a:effectLst/>
                          <a:latin typeface="Century Gothic" panose="020B0502020202020204" pitchFamily="34" charset="0"/>
                        </a:rPr>
                        <a:t>35 series</a:t>
                      </a:r>
                      <a:endParaRPr lang="en-GB" sz="1200" b="0" i="0" u="none" strike="noStrike">
                        <a:solidFill>
                          <a:schemeClr val="accent1"/>
                        </a:solidFill>
                        <a:effectLst/>
                        <a:latin typeface="Century Gothic" panose="020B0502020202020204" pitchFamily="34" charset="0"/>
                      </a:endParaRPr>
                    </a:p>
                  </a:txBody>
                  <a:tcPr marL="7625" marR="7625" marT="7623" marB="0" anchor="b"/>
                </a:tc>
                <a:extLst>
                  <a:ext uri="{0D108BD9-81ED-4DB2-BD59-A6C34878D82A}">
                    <a16:rowId xmlns:a16="http://schemas.microsoft.com/office/drawing/2014/main" val="10015"/>
                  </a:ext>
                </a:extLst>
              </a:tr>
              <a:tr h="366855">
                <a:tc>
                  <a:txBody>
                    <a:bodyPr/>
                    <a:lstStyle/>
                    <a:p>
                      <a:pPr algn="l" fontAlgn="ctr"/>
                      <a:r>
                        <a:rPr lang="en-GB" sz="1100" u="none" strike="noStrike" dirty="0">
                          <a:effectLst/>
                          <a:latin typeface="Century Gothic" panose="020B0502020202020204" pitchFamily="34" charset="0"/>
                        </a:rPr>
                        <a:t>LTE (Evolved UTRA), LTE-Advanced, LTE-Advanced Pro radio technology</a:t>
                      </a:r>
                      <a:endParaRPr lang="en-GB" sz="1100" b="0" i="0" u="none" strike="noStrike" dirty="0">
                        <a:solidFill>
                          <a:srgbClr val="555555"/>
                        </a:solidFill>
                        <a:effectLst/>
                        <a:latin typeface="Century Gothic" panose="020B0502020202020204" pitchFamily="34" charset="0"/>
                      </a:endParaRPr>
                    </a:p>
                  </a:txBody>
                  <a:tcPr marL="7625" marR="7625" marT="7623" marB="0" anchor="ctr"/>
                </a:tc>
                <a:tc>
                  <a:txBody>
                    <a:bodyPr/>
                    <a:lstStyle/>
                    <a:p>
                      <a:pPr algn="l" fontAlgn="b"/>
                      <a:r>
                        <a:rPr lang="en-GB" sz="1200" b="0" u="none" strike="noStrike" dirty="0">
                          <a:solidFill>
                            <a:schemeClr val="accent1"/>
                          </a:solidFill>
                          <a:effectLst/>
                          <a:latin typeface="Century Gothic" panose="020B0502020202020204" pitchFamily="34" charset="0"/>
                        </a:rPr>
                        <a:t>36 series</a:t>
                      </a:r>
                      <a:endParaRPr lang="en-GB" sz="1200" b="0" i="0" u="none" strike="noStrike" dirty="0">
                        <a:solidFill>
                          <a:schemeClr val="accent1"/>
                        </a:solidFill>
                        <a:effectLst/>
                        <a:latin typeface="Century Gothic" panose="020B0502020202020204" pitchFamily="34" charset="0"/>
                      </a:endParaRPr>
                    </a:p>
                  </a:txBody>
                  <a:tcPr marL="7625" marR="7625" marT="7623" marB="0" anchor="b"/>
                </a:tc>
                <a:extLst>
                  <a:ext uri="{0D108BD9-81ED-4DB2-BD59-A6C34878D82A}">
                    <a16:rowId xmlns:a16="http://schemas.microsoft.com/office/drawing/2014/main" val="10016"/>
                  </a:ext>
                </a:extLst>
              </a:tr>
              <a:tr h="366803">
                <a:tc>
                  <a:txBody>
                    <a:bodyPr/>
                    <a:lstStyle/>
                    <a:p>
                      <a:pPr algn="l" fontAlgn="ctr"/>
                      <a:r>
                        <a:rPr lang="en-GB" sz="1100" u="none" strike="noStrike">
                          <a:effectLst/>
                          <a:latin typeface="Century Gothic" panose="020B0502020202020204" pitchFamily="34" charset="0"/>
                        </a:rPr>
                        <a:t>Multiple radio access technology aspects</a:t>
                      </a:r>
                      <a:endParaRPr lang="en-GB" sz="1100" b="0" i="0" u="none" strike="noStrike">
                        <a:solidFill>
                          <a:srgbClr val="555555"/>
                        </a:solidFill>
                        <a:effectLst/>
                        <a:latin typeface="Century Gothic" panose="020B0502020202020204" pitchFamily="34" charset="0"/>
                      </a:endParaRPr>
                    </a:p>
                  </a:txBody>
                  <a:tcPr marL="7625" marR="7625" marT="7623" marB="0" anchor="ctr"/>
                </a:tc>
                <a:tc>
                  <a:txBody>
                    <a:bodyPr/>
                    <a:lstStyle/>
                    <a:p>
                      <a:pPr algn="l" fontAlgn="b"/>
                      <a:r>
                        <a:rPr lang="en-GB" sz="1200" b="0" u="none" strike="noStrike" dirty="0">
                          <a:solidFill>
                            <a:schemeClr val="accent1"/>
                          </a:solidFill>
                          <a:effectLst/>
                          <a:latin typeface="Century Gothic" panose="020B0502020202020204" pitchFamily="34" charset="0"/>
                        </a:rPr>
                        <a:t>37 series</a:t>
                      </a:r>
                      <a:endParaRPr lang="en-GB" sz="1200" b="0" i="0" u="none" strike="noStrike" dirty="0">
                        <a:solidFill>
                          <a:schemeClr val="accent1"/>
                        </a:solidFill>
                        <a:effectLst/>
                        <a:latin typeface="Century Gothic" panose="020B0502020202020204" pitchFamily="34" charset="0"/>
                      </a:endParaRPr>
                    </a:p>
                  </a:txBody>
                  <a:tcPr marL="7625" marR="7625" marT="7623" marB="0" anchor="b"/>
                </a:tc>
                <a:extLst>
                  <a:ext uri="{0D108BD9-81ED-4DB2-BD59-A6C34878D82A}">
                    <a16:rowId xmlns:a16="http://schemas.microsoft.com/office/drawing/2014/main" val="10017"/>
                  </a:ext>
                </a:extLst>
              </a:tr>
              <a:tr h="187505">
                <a:tc>
                  <a:txBody>
                    <a:bodyPr/>
                    <a:lstStyle/>
                    <a:p>
                      <a:pPr algn="l" fontAlgn="ctr"/>
                      <a:r>
                        <a:rPr lang="en-GB" sz="1100" u="none" strike="noStrike">
                          <a:effectLst/>
                          <a:latin typeface="Century Gothic" panose="020B0502020202020204" pitchFamily="34" charset="0"/>
                        </a:rPr>
                        <a:t>Radio technology beyond LTE</a:t>
                      </a:r>
                      <a:endParaRPr lang="en-GB" sz="1100" b="0" i="0" u="none" strike="noStrike">
                        <a:solidFill>
                          <a:srgbClr val="555555"/>
                        </a:solidFill>
                        <a:effectLst/>
                        <a:latin typeface="Century Gothic" panose="020B0502020202020204" pitchFamily="34" charset="0"/>
                      </a:endParaRPr>
                    </a:p>
                  </a:txBody>
                  <a:tcPr marL="7625" marR="7625" marT="7623" marB="0" anchor="ctr"/>
                </a:tc>
                <a:tc>
                  <a:txBody>
                    <a:bodyPr/>
                    <a:lstStyle/>
                    <a:p>
                      <a:pPr algn="l" fontAlgn="ctr"/>
                      <a:r>
                        <a:rPr lang="en-GB" sz="1200" b="0" u="none" strike="noStrike" dirty="0">
                          <a:solidFill>
                            <a:schemeClr val="accent1"/>
                          </a:solidFill>
                          <a:effectLst/>
                          <a:latin typeface="Century Gothic" panose="020B0502020202020204" pitchFamily="34" charset="0"/>
                        </a:rPr>
                        <a:t>38 series</a:t>
                      </a:r>
                      <a:endParaRPr lang="en-GB" sz="1200" b="0" i="0" u="none" strike="noStrike" dirty="0">
                        <a:solidFill>
                          <a:schemeClr val="accent1"/>
                        </a:solidFill>
                        <a:effectLst/>
                        <a:latin typeface="Century Gothic" panose="020B0502020202020204" pitchFamily="34" charset="0"/>
                      </a:endParaRPr>
                    </a:p>
                  </a:txBody>
                  <a:tcPr marL="7625" marR="7625" marT="7623" marB="0" anchor="ctr"/>
                </a:tc>
                <a:extLst>
                  <a:ext uri="{0D108BD9-81ED-4DB2-BD59-A6C34878D82A}">
                    <a16:rowId xmlns:a16="http://schemas.microsoft.com/office/drawing/2014/main" val="10018"/>
                  </a:ext>
                </a:extLst>
              </a:tr>
            </a:tbl>
          </a:graphicData>
        </a:graphic>
      </p:graphicFrame>
      <p:sp>
        <p:nvSpPr>
          <p:cNvPr id="7" name="TextBox 6">
            <a:extLst>
              <a:ext uri="{FF2B5EF4-FFF2-40B4-BE49-F238E27FC236}">
                <a16:creationId xmlns:a16="http://schemas.microsoft.com/office/drawing/2014/main" id="{D4822FBB-121E-4FB9-8ADA-4337E916E9C9}"/>
              </a:ext>
            </a:extLst>
          </p:cNvPr>
          <p:cNvSpPr txBox="1"/>
          <p:nvPr/>
        </p:nvSpPr>
        <p:spPr>
          <a:xfrm>
            <a:off x="115219" y="2340477"/>
            <a:ext cx="2608695" cy="7232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300" normalizeH="0" baseline="0" noProof="0" dirty="0">
                <a:ln>
                  <a:noFill/>
                </a:ln>
                <a:solidFill>
                  <a:srgbClr val="5B9BD5"/>
                </a:solidFill>
                <a:effectLst/>
                <a:uLnTx/>
                <a:uFillTx/>
                <a:latin typeface="Century Gothic" panose="020B0502020202020204" pitchFamily="34" charset="0"/>
                <a:ea typeface="华文细黑" panose="02010600040101010101" pitchFamily="2" charset="-122"/>
                <a:cs typeface="Arial" panose="020B0604020202020204" pitchFamily="34" charset="0"/>
              </a:rPr>
              <a:t>Use Case diversity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Century Gothic" panose="020B0502020202020204" pitchFamily="34" charset="0"/>
                <a:ea typeface="华文细黑" panose="02010600040101010101" pitchFamily="2" charset="-122"/>
                <a:cs typeface="Arial" panose="020B0604020202020204" pitchFamily="34" charset="0"/>
              </a:rPr>
              <a:t>High or Low data rates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Century Gothic" panose="020B0502020202020204" pitchFamily="34" charset="0"/>
                <a:ea typeface="华文细黑" panose="02010600040101010101" pitchFamily="2" charset="-122"/>
                <a:cs typeface="Arial" panose="020B0604020202020204" pitchFamily="34" charset="0"/>
              </a:rPr>
              <a:t>Higher user mobility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Century Gothic" panose="020B0502020202020204" pitchFamily="34" charset="0"/>
                <a:ea typeface="华文细黑" panose="02010600040101010101" pitchFamily="2" charset="-122"/>
                <a:cs typeface="Arial" panose="020B0604020202020204" pitchFamily="34" charset="0"/>
              </a:rPr>
              <a:t>Improved coverage</a:t>
            </a:r>
          </a:p>
        </p:txBody>
      </p:sp>
      <p:sp>
        <p:nvSpPr>
          <p:cNvPr id="12" name="TextBox 11">
            <a:extLst>
              <a:ext uri="{FF2B5EF4-FFF2-40B4-BE49-F238E27FC236}">
                <a16:creationId xmlns:a16="http://schemas.microsoft.com/office/drawing/2014/main" id="{EFE8EF77-EC3F-41E6-94B4-E321FF5B3A2A}"/>
              </a:ext>
            </a:extLst>
          </p:cNvPr>
          <p:cNvSpPr txBox="1"/>
          <p:nvPr/>
        </p:nvSpPr>
        <p:spPr>
          <a:xfrm>
            <a:off x="115219" y="3094517"/>
            <a:ext cx="2723964" cy="7232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300" normalizeH="0" baseline="0" noProof="0" dirty="0">
                <a:ln>
                  <a:noFill/>
                </a:ln>
                <a:solidFill>
                  <a:srgbClr val="5B9BD5"/>
                </a:solidFill>
                <a:effectLst/>
                <a:uLnTx/>
                <a:uFillTx/>
                <a:latin typeface="Century Gothic" panose="020B0502020202020204" pitchFamily="34" charset="0"/>
                <a:ea typeface="华文细黑" panose="02010600040101010101" pitchFamily="2" charset="-122"/>
                <a:cs typeface="Arial" panose="020B0604020202020204" pitchFamily="34" charset="0"/>
              </a:rPr>
              <a:t>Overall System Goals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Century Gothic" panose="020B0502020202020204" pitchFamily="34" charset="0"/>
                <a:ea typeface="华文细黑" panose="02010600040101010101" pitchFamily="2" charset="-122"/>
                <a:cs typeface="Arial" panose="020B0604020202020204" pitchFamily="34" charset="0"/>
              </a:rPr>
              <a:t>Enable new business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Century Gothic" panose="020B0502020202020204" pitchFamily="34" charset="0"/>
                <a:ea typeface="华文细黑" panose="02010600040101010101" pitchFamily="2" charset="-122"/>
                <a:cs typeface="Arial" panose="020B0604020202020204" pitchFamily="34" charset="0"/>
              </a:rPr>
              <a:t>Greater efficiency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prstClr val="black"/>
                </a:solidFill>
                <a:effectLst/>
                <a:uLnTx/>
                <a:uFillTx/>
                <a:latin typeface="Century Gothic" panose="020B0502020202020204" pitchFamily="34" charset="0"/>
                <a:ea typeface="华文细黑" panose="02010600040101010101" pitchFamily="2" charset="-122"/>
                <a:cs typeface="Arial" panose="020B0604020202020204" pitchFamily="34" charset="0"/>
              </a:rPr>
              <a:t>More flexibility – not one-size-fits-all</a:t>
            </a:r>
          </a:p>
        </p:txBody>
      </p:sp>
      <p:sp>
        <p:nvSpPr>
          <p:cNvPr id="6" name="Arrow: Bent 5">
            <a:extLst>
              <a:ext uri="{FF2B5EF4-FFF2-40B4-BE49-F238E27FC236}">
                <a16:creationId xmlns:a16="http://schemas.microsoft.com/office/drawing/2014/main" id="{AB7CB41F-ECB7-8EA7-D419-243B9462EAFD}"/>
              </a:ext>
            </a:extLst>
          </p:cNvPr>
          <p:cNvSpPr/>
          <p:nvPr/>
        </p:nvSpPr>
        <p:spPr>
          <a:xfrm>
            <a:off x="2839183" y="3153376"/>
            <a:ext cx="1083776" cy="881014"/>
          </a:xfrm>
          <a:prstGeom prst="bentArrow">
            <a:avLst>
              <a:gd name="adj1" fmla="val 40568"/>
              <a:gd name="adj2" fmla="val 37455"/>
              <a:gd name="adj3" fmla="val 25000"/>
              <a:gd name="adj4" fmla="val 9868"/>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3101E58-4D19-8FEF-2EBB-682CD4EFE3B5}"/>
              </a:ext>
            </a:extLst>
          </p:cNvPr>
          <p:cNvPicPr>
            <a:picLocks noChangeAspect="1"/>
          </p:cNvPicPr>
          <p:nvPr/>
        </p:nvPicPr>
        <p:blipFill>
          <a:blip r:embed="rId4"/>
          <a:stretch>
            <a:fillRect/>
          </a:stretch>
        </p:blipFill>
        <p:spPr>
          <a:xfrm>
            <a:off x="3949582" y="2524027"/>
            <a:ext cx="3236926" cy="2992395"/>
          </a:xfrm>
          <a:prstGeom prst="rect">
            <a:avLst/>
          </a:prstGeom>
        </p:spPr>
      </p:pic>
      <p:sp>
        <p:nvSpPr>
          <p:cNvPr id="5" name="Arrow: Right 4">
            <a:extLst>
              <a:ext uri="{FF2B5EF4-FFF2-40B4-BE49-F238E27FC236}">
                <a16:creationId xmlns:a16="http://schemas.microsoft.com/office/drawing/2014/main" id="{6D9EE6BA-D812-BC84-BD18-737793F6B20B}"/>
              </a:ext>
            </a:extLst>
          </p:cNvPr>
          <p:cNvSpPr/>
          <p:nvPr/>
        </p:nvSpPr>
        <p:spPr>
          <a:xfrm>
            <a:off x="7309963" y="2898939"/>
            <a:ext cx="685800" cy="1389888"/>
          </a:xfrm>
          <a:prstGeom prst="rightArrow">
            <a:avLst>
              <a:gd name="adj1" fmla="val 85526"/>
              <a:gd name="adj2" fmla="val 50000"/>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path path="circle">
              <a:fillToRect t="100000" r="100000"/>
            </a:path>
            <a:tileRect l="-100000" b="-100000"/>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C5B1477-3E3C-1C23-1E56-899144478942}"/>
              </a:ext>
            </a:extLst>
          </p:cNvPr>
          <p:cNvSpPr txBox="1"/>
          <p:nvPr/>
        </p:nvSpPr>
        <p:spPr>
          <a:xfrm>
            <a:off x="4646158" y="2145214"/>
            <a:ext cx="1843774"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3GPP Working Groups</a:t>
            </a:r>
          </a:p>
        </p:txBody>
      </p:sp>
    </p:spTree>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8538F9-83AD-C942-310E-8617834A0FEC}"/>
              </a:ext>
            </a:extLst>
          </p:cNvPr>
          <p:cNvSpPr>
            <a:spLocks noGrp="1"/>
          </p:cNvSpPr>
          <p:nvPr>
            <p:ph type="title"/>
          </p:nvPr>
        </p:nvSpPr>
        <p:spPr/>
        <p:txBody>
          <a:bodyPr/>
          <a:lstStyle/>
          <a:p>
            <a:r>
              <a:rPr lang="de-DE" dirty="0"/>
              <a:t>Timelines</a:t>
            </a:r>
            <a:endParaRPr lang="en-US" dirty="0"/>
          </a:p>
        </p:txBody>
      </p:sp>
      <p:sp>
        <p:nvSpPr>
          <p:cNvPr id="5" name="Text Placeholder 4">
            <a:extLst>
              <a:ext uri="{FF2B5EF4-FFF2-40B4-BE49-F238E27FC236}">
                <a16:creationId xmlns:a16="http://schemas.microsoft.com/office/drawing/2014/main" id="{12D10F8E-2E52-3962-46EB-BA1C1AD6540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8903094"/>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15789859-632E-1A08-EF86-09D33E8FC20D}"/>
              </a:ext>
            </a:extLst>
          </p:cNvPr>
          <p:cNvCxnSpPr>
            <a:cxnSpLocks/>
          </p:cNvCxnSpPr>
          <p:nvPr/>
        </p:nvCxnSpPr>
        <p:spPr bwMode="auto">
          <a:xfrm>
            <a:off x="5526618" y="920751"/>
            <a:ext cx="1568449" cy="0"/>
          </a:xfrm>
          <a:prstGeom prst="line">
            <a:avLst/>
          </a:prstGeom>
          <a:ln>
            <a:solidFill>
              <a:schemeClr val="accent4">
                <a:lumMod val="40000"/>
                <a:lumOff val="60000"/>
              </a:schemeClr>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15" name="Straight Connector 14">
            <a:extLst>
              <a:ext uri="{FF2B5EF4-FFF2-40B4-BE49-F238E27FC236}">
                <a16:creationId xmlns:a16="http://schemas.microsoft.com/office/drawing/2014/main" id="{58E4666E-BA56-34F4-9118-5EB912F4184D}"/>
              </a:ext>
            </a:extLst>
          </p:cNvPr>
          <p:cNvCxnSpPr>
            <a:cxnSpLocks/>
          </p:cNvCxnSpPr>
          <p:nvPr/>
        </p:nvCxnSpPr>
        <p:spPr bwMode="auto">
          <a:xfrm>
            <a:off x="7363885" y="920751"/>
            <a:ext cx="1568449" cy="0"/>
          </a:xfrm>
          <a:prstGeom prst="line">
            <a:avLst/>
          </a:prstGeom>
          <a:ln>
            <a:solidFill>
              <a:schemeClr val="accent4">
                <a:lumMod val="40000"/>
                <a:lumOff val="60000"/>
              </a:schemeClr>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17" name="Straight Connector 16">
            <a:extLst>
              <a:ext uri="{FF2B5EF4-FFF2-40B4-BE49-F238E27FC236}">
                <a16:creationId xmlns:a16="http://schemas.microsoft.com/office/drawing/2014/main" id="{F9336F9A-A56E-003E-04C3-D10DBB4568EA}"/>
              </a:ext>
            </a:extLst>
          </p:cNvPr>
          <p:cNvCxnSpPr>
            <a:cxnSpLocks/>
          </p:cNvCxnSpPr>
          <p:nvPr/>
        </p:nvCxnSpPr>
        <p:spPr bwMode="auto">
          <a:xfrm>
            <a:off x="9099552" y="920751"/>
            <a:ext cx="1568449" cy="0"/>
          </a:xfrm>
          <a:prstGeom prst="line">
            <a:avLst/>
          </a:prstGeom>
          <a:ln>
            <a:solidFill>
              <a:schemeClr val="accent4">
                <a:lumMod val="40000"/>
                <a:lumOff val="60000"/>
              </a:schemeClr>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20" name="Straight Connector 19">
            <a:extLst>
              <a:ext uri="{FF2B5EF4-FFF2-40B4-BE49-F238E27FC236}">
                <a16:creationId xmlns:a16="http://schemas.microsoft.com/office/drawing/2014/main" id="{995BE91F-C9EC-88A7-9684-42FE668BA2D3}"/>
              </a:ext>
            </a:extLst>
          </p:cNvPr>
          <p:cNvCxnSpPr>
            <a:cxnSpLocks/>
          </p:cNvCxnSpPr>
          <p:nvPr/>
        </p:nvCxnSpPr>
        <p:spPr bwMode="auto">
          <a:xfrm>
            <a:off x="294218" y="920751"/>
            <a:ext cx="1568449" cy="0"/>
          </a:xfrm>
          <a:prstGeom prst="line">
            <a:avLst/>
          </a:prstGeom>
          <a:ln>
            <a:solidFill>
              <a:schemeClr val="accent4">
                <a:lumMod val="40000"/>
                <a:lumOff val="60000"/>
              </a:schemeClr>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7" name="Straight Connector 6">
            <a:extLst>
              <a:ext uri="{FF2B5EF4-FFF2-40B4-BE49-F238E27FC236}">
                <a16:creationId xmlns:a16="http://schemas.microsoft.com/office/drawing/2014/main" id="{C62547E6-37EE-12DD-374F-2027740A171F}"/>
              </a:ext>
            </a:extLst>
          </p:cNvPr>
          <p:cNvCxnSpPr>
            <a:cxnSpLocks/>
          </p:cNvCxnSpPr>
          <p:nvPr/>
        </p:nvCxnSpPr>
        <p:spPr bwMode="auto">
          <a:xfrm>
            <a:off x="1966385" y="922867"/>
            <a:ext cx="1568449" cy="0"/>
          </a:xfrm>
          <a:prstGeom prst="line">
            <a:avLst/>
          </a:prstGeom>
          <a:ln>
            <a:solidFill>
              <a:schemeClr val="accent4">
                <a:lumMod val="40000"/>
                <a:lumOff val="60000"/>
              </a:schemeClr>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9" name="Straight Connector 8">
            <a:extLst>
              <a:ext uri="{FF2B5EF4-FFF2-40B4-BE49-F238E27FC236}">
                <a16:creationId xmlns:a16="http://schemas.microsoft.com/office/drawing/2014/main" id="{A422F661-8F02-B49E-2739-31883C685814}"/>
              </a:ext>
            </a:extLst>
          </p:cNvPr>
          <p:cNvCxnSpPr>
            <a:cxnSpLocks/>
          </p:cNvCxnSpPr>
          <p:nvPr/>
        </p:nvCxnSpPr>
        <p:spPr bwMode="auto">
          <a:xfrm>
            <a:off x="3659718" y="920751"/>
            <a:ext cx="1568449" cy="0"/>
          </a:xfrm>
          <a:prstGeom prst="line">
            <a:avLst/>
          </a:prstGeom>
          <a:ln>
            <a:solidFill>
              <a:schemeClr val="accent4">
                <a:lumMod val="40000"/>
                <a:lumOff val="60000"/>
              </a:schemeClr>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9266" name="Straight Connector 114">
            <a:extLst>
              <a:ext uri="{FF2B5EF4-FFF2-40B4-BE49-F238E27FC236}">
                <a16:creationId xmlns:a16="http://schemas.microsoft.com/office/drawing/2014/main" id="{49EB06F2-6811-E147-35AA-1A01D49771C0}"/>
              </a:ext>
            </a:extLst>
          </p:cNvPr>
          <p:cNvCxnSpPr>
            <a:cxnSpLocks noChangeShapeType="1"/>
          </p:cNvCxnSpPr>
          <p:nvPr/>
        </p:nvCxnSpPr>
        <p:spPr bwMode="auto">
          <a:xfrm>
            <a:off x="10845800" y="1610785"/>
            <a:ext cx="0" cy="5082116"/>
          </a:xfrm>
          <a:prstGeom prst="line">
            <a:avLst/>
          </a:prstGeom>
          <a:noFill/>
          <a:ln w="28575" algn="ctr">
            <a:solidFill>
              <a:schemeClr val="accent4">
                <a:lumMod val="60000"/>
                <a:lumOff val="40000"/>
              </a:schemeClr>
            </a:solidFill>
            <a:round/>
            <a:headEnd/>
            <a:tailEnd/>
          </a:ln>
        </p:spPr>
      </p:cxnSp>
      <p:cxnSp>
        <p:nvCxnSpPr>
          <p:cNvPr id="9273" name="Straight Connector 114">
            <a:extLst>
              <a:ext uri="{FF2B5EF4-FFF2-40B4-BE49-F238E27FC236}">
                <a16:creationId xmlns:a16="http://schemas.microsoft.com/office/drawing/2014/main" id="{4398C679-6F12-F151-9217-5B8A918962F0}"/>
              </a:ext>
            </a:extLst>
          </p:cNvPr>
          <p:cNvCxnSpPr>
            <a:cxnSpLocks noChangeShapeType="1"/>
          </p:cNvCxnSpPr>
          <p:nvPr/>
        </p:nvCxnSpPr>
        <p:spPr bwMode="auto">
          <a:xfrm>
            <a:off x="7219951" y="1576917"/>
            <a:ext cx="0" cy="5204883"/>
          </a:xfrm>
          <a:prstGeom prst="line">
            <a:avLst/>
          </a:prstGeom>
          <a:noFill/>
          <a:ln w="28575" algn="ctr">
            <a:solidFill>
              <a:schemeClr val="accent4">
                <a:lumMod val="60000"/>
                <a:lumOff val="40000"/>
              </a:schemeClr>
            </a:solidFill>
            <a:round/>
            <a:headEnd/>
            <a:tailEnd/>
          </a:ln>
        </p:spPr>
      </p:cxnSp>
      <p:cxnSp>
        <p:nvCxnSpPr>
          <p:cNvPr id="9298" name="Straight Connector 114">
            <a:extLst>
              <a:ext uri="{FF2B5EF4-FFF2-40B4-BE49-F238E27FC236}">
                <a16:creationId xmlns:a16="http://schemas.microsoft.com/office/drawing/2014/main" id="{AE94497F-DE7D-80E4-EA2E-21E8C4DF21FA}"/>
              </a:ext>
            </a:extLst>
          </p:cNvPr>
          <p:cNvCxnSpPr>
            <a:cxnSpLocks noChangeShapeType="1"/>
          </p:cNvCxnSpPr>
          <p:nvPr/>
        </p:nvCxnSpPr>
        <p:spPr bwMode="auto">
          <a:xfrm>
            <a:off x="3562351" y="1576918"/>
            <a:ext cx="0" cy="4832349"/>
          </a:xfrm>
          <a:prstGeom prst="line">
            <a:avLst/>
          </a:prstGeom>
          <a:noFill/>
          <a:ln w="28575" algn="ctr">
            <a:solidFill>
              <a:schemeClr val="accent4">
                <a:lumMod val="60000"/>
                <a:lumOff val="40000"/>
              </a:schemeClr>
            </a:solidFill>
            <a:round/>
            <a:headEnd/>
            <a:tailEnd/>
          </a:ln>
        </p:spPr>
      </p:cxnSp>
      <p:cxnSp>
        <p:nvCxnSpPr>
          <p:cNvPr id="9265" name="Straight Connector 114">
            <a:extLst>
              <a:ext uri="{FF2B5EF4-FFF2-40B4-BE49-F238E27FC236}">
                <a16:creationId xmlns:a16="http://schemas.microsoft.com/office/drawing/2014/main" id="{5CDE35A7-99BA-813E-5531-08DD4E057B76}"/>
              </a:ext>
            </a:extLst>
          </p:cNvPr>
          <p:cNvCxnSpPr>
            <a:cxnSpLocks noChangeShapeType="1"/>
          </p:cNvCxnSpPr>
          <p:nvPr/>
        </p:nvCxnSpPr>
        <p:spPr bwMode="auto">
          <a:xfrm>
            <a:off x="2758017" y="1576918"/>
            <a:ext cx="0" cy="4965700"/>
          </a:xfrm>
          <a:prstGeom prst="line">
            <a:avLst/>
          </a:prstGeom>
          <a:noFill/>
          <a:ln w="9525" algn="ctr">
            <a:solidFill>
              <a:schemeClr val="accent4">
                <a:lumMod val="60000"/>
                <a:lumOff val="40000"/>
              </a:schemeClr>
            </a:solidFill>
            <a:prstDash val="dash"/>
            <a:round/>
            <a:headEnd/>
            <a:tailEnd/>
          </a:ln>
        </p:spPr>
      </p:cxnSp>
      <p:cxnSp>
        <p:nvCxnSpPr>
          <p:cNvPr id="9268" name="Straight Connector 114">
            <a:extLst>
              <a:ext uri="{FF2B5EF4-FFF2-40B4-BE49-F238E27FC236}">
                <a16:creationId xmlns:a16="http://schemas.microsoft.com/office/drawing/2014/main" id="{A6170BA6-C7FE-ADA7-6D35-08AD87B169E5}"/>
              </a:ext>
            </a:extLst>
          </p:cNvPr>
          <p:cNvCxnSpPr>
            <a:cxnSpLocks noChangeShapeType="1"/>
          </p:cNvCxnSpPr>
          <p:nvPr/>
        </p:nvCxnSpPr>
        <p:spPr bwMode="auto">
          <a:xfrm>
            <a:off x="9958917" y="1576917"/>
            <a:ext cx="0" cy="5003800"/>
          </a:xfrm>
          <a:prstGeom prst="line">
            <a:avLst/>
          </a:prstGeom>
          <a:noFill/>
          <a:ln w="9525" algn="ctr">
            <a:solidFill>
              <a:schemeClr val="accent4">
                <a:lumMod val="60000"/>
                <a:lumOff val="40000"/>
              </a:schemeClr>
            </a:solidFill>
            <a:prstDash val="dash"/>
            <a:round/>
            <a:headEnd/>
            <a:tailEnd/>
          </a:ln>
        </p:spPr>
      </p:cxnSp>
      <p:cxnSp>
        <p:nvCxnSpPr>
          <p:cNvPr id="9269" name="Straight Connector 114">
            <a:extLst>
              <a:ext uri="{FF2B5EF4-FFF2-40B4-BE49-F238E27FC236}">
                <a16:creationId xmlns:a16="http://schemas.microsoft.com/office/drawing/2014/main" id="{532A73DE-5F43-7D3D-4B0F-EE919A072CF2}"/>
              </a:ext>
            </a:extLst>
          </p:cNvPr>
          <p:cNvCxnSpPr>
            <a:cxnSpLocks noChangeShapeType="1"/>
          </p:cNvCxnSpPr>
          <p:nvPr/>
        </p:nvCxnSpPr>
        <p:spPr bwMode="auto">
          <a:xfrm>
            <a:off x="8102600" y="1576918"/>
            <a:ext cx="0" cy="4965700"/>
          </a:xfrm>
          <a:prstGeom prst="line">
            <a:avLst/>
          </a:prstGeom>
          <a:noFill/>
          <a:ln w="9525" algn="ctr">
            <a:solidFill>
              <a:schemeClr val="accent4">
                <a:lumMod val="60000"/>
                <a:lumOff val="40000"/>
              </a:schemeClr>
            </a:solidFill>
            <a:prstDash val="dash"/>
            <a:round/>
            <a:headEnd/>
            <a:tailEnd/>
          </a:ln>
        </p:spPr>
      </p:cxnSp>
      <p:cxnSp>
        <p:nvCxnSpPr>
          <p:cNvPr id="9270" name="Straight Connector 114">
            <a:extLst>
              <a:ext uri="{FF2B5EF4-FFF2-40B4-BE49-F238E27FC236}">
                <a16:creationId xmlns:a16="http://schemas.microsoft.com/office/drawing/2014/main" id="{191DCE4A-ADA6-9728-C45E-4EC907726A91}"/>
              </a:ext>
            </a:extLst>
          </p:cNvPr>
          <p:cNvCxnSpPr>
            <a:cxnSpLocks noChangeShapeType="1"/>
          </p:cNvCxnSpPr>
          <p:nvPr/>
        </p:nvCxnSpPr>
        <p:spPr bwMode="auto">
          <a:xfrm>
            <a:off x="7649633" y="1731434"/>
            <a:ext cx="0" cy="4965700"/>
          </a:xfrm>
          <a:prstGeom prst="line">
            <a:avLst/>
          </a:prstGeom>
          <a:noFill/>
          <a:ln w="9525" algn="ctr">
            <a:solidFill>
              <a:schemeClr val="accent4">
                <a:lumMod val="60000"/>
                <a:lumOff val="40000"/>
              </a:schemeClr>
            </a:solidFill>
            <a:prstDash val="dash"/>
            <a:round/>
            <a:headEnd/>
            <a:tailEnd/>
          </a:ln>
        </p:spPr>
      </p:cxnSp>
      <p:cxnSp>
        <p:nvCxnSpPr>
          <p:cNvPr id="9271" name="Straight Connector 114">
            <a:extLst>
              <a:ext uri="{FF2B5EF4-FFF2-40B4-BE49-F238E27FC236}">
                <a16:creationId xmlns:a16="http://schemas.microsoft.com/office/drawing/2014/main" id="{B7AEDE40-050F-2F67-7677-F9A272BE5E3C}"/>
              </a:ext>
            </a:extLst>
          </p:cNvPr>
          <p:cNvCxnSpPr>
            <a:cxnSpLocks noChangeShapeType="1"/>
          </p:cNvCxnSpPr>
          <p:nvPr/>
        </p:nvCxnSpPr>
        <p:spPr bwMode="auto">
          <a:xfrm>
            <a:off x="6381751" y="1576918"/>
            <a:ext cx="0" cy="5168900"/>
          </a:xfrm>
          <a:prstGeom prst="line">
            <a:avLst/>
          </a:prstGeom>
          <a:noFill/>
          <a:ln w="9525" algn="ctr">
            <a:solidFill>
              <a:schemeClr val="accent4">
                <a:lumMod val="60000"/>
                <a:lumOff val="40000"/>
              </a:schemeClr>
            </a:solidFill>
            <a:prstDash val="dash"/>
            <a:round/>
            <a:headEnd/>
            <a:tailEnd/>
          </a:ln>
        </p:spPr>
      </p:cxnSp>
      <p:cxnSp>
        <p:nvCxnSpPr>
          <p:cNvPr id="9272" name="Straight Connector 114">
            <a:extLst>
              <a:ext uri="{FF2B5EF4-FFF2-40B4-BE49-F238E27FC236}">
                <a16:creationId xmlns:a16="http://schemas.microsoft.com/office/drawing/2014/main" id="{361DFDE6-DB24-8CD6-F1C3-DD56950152DB}"/>
              </a:ext>
            </a:extLst>
          </p:cNvPr>
          <p:cNvCxnSpPr>
            <a:cxnSpLocks noChangeShapeType="1"/>
          </p:cNvCxnSpPr>
          <p:nvPr/>
        </p:nvCxnSpPr>
        <p:spPr bwMode="auto">
          <a:xfrm>
            <a:off x="4051300" y="1712385"/>
            <a:ext cx="0" cy="4965700"/>
          </a:xfrm>
          <a:prstGeom prst="line">
            <a:avLst/>
          </a:prstGeom>
          <a:noFill/>
          <a:ln w="9525" algn="ctr">
            <a:solidFill>
              <a:schemeClr val="accent4">
                <a:lumMod val="60000"/>
                <a:lumOff val="40000"/>
              </a:schemeClr>
            </a:solidFill>
            <a:prstDash val="dash"/>
            <a:round/>
            <a:headEnd/>
            <a:tailEnd/>
          </a:ln>
        </p:spPr>
      </p:cxnSp>
      <p:cxnSp>
        <p:nvCxnSpPr>
          <p:cNvPr id="28" name="Straight Connector 114">
            <a:extLst>
              <a:ext uri="{FF2B5EF4-FFF2-40B4-BE49-F238E27FC236}">
                <a16:creationId xmlns:a16="http://schemas.microsoft.com/office/drawing/2014/main" id="{FBE5A83F-2D13-BBD5-79E8-9D8C916A6737}"/>
              </a:ext>
            </a:extLst>
          </p:cNvPr>
          <p:cNvCxnSpPr>
            <a:cxnSpLocks noChangeShapeType="1"/>
          </p:cNvCxnSpPr>
          <p:nvPr/>
        </p:nvCxnSpPr>
        <p:spPr bwMode="auto">
          <a:xfrm>
            <a:off x="9029700" y="1610784"/>
            <a:ext cx="0" cy="5181600"/>
          </a:xfrm>
          <a:prstGeom prst="line">
            <a:avLst/>
          </a:prstGeom>
          <a:noFill/>
          <a:ln w="28575" algn="ctr">
            <a:solidFill>
              <a:schemeClr val="accent4">
                <a:lumMod val="60000"/>
                <a:lumOff val="40000"/>
              </a:schemeClr>
            </a:solidFill>
            <a:round/>
            <a:headEnd/>
            <a:tailEnd/>
          </a:ln>
        </p:spPr>
      </p:cxnSp>
      <p:cxnSp>
        <p:nvCxnSpPr>
          <p:cNvPr id="29" name="Straight Connector 114">
            <a:extLst>
              <a:ext uri="{FF2B5EF4-FFF2-40B4-BE49-F238E27FC236}">
                <a16:creationId xmlns:a16="http://schemas.microsoft.com/office/drawing/2014/main" id="{C77A827D-FBAB-48BE-33D9-D31E8576A66F}"/>
              </a:ext>
            </a:extLst>
          </p:cNvPr>
          <p:cNvCxnSpPr>
            <a:cxnSpLocks noChangeShapeType="1"/>
          </p:cNvCxnSpPr>
          <p:nvPr/>
        </p:nvCxnSpPr>
        <p:spPr bwMode="auto">
          <a:xfrm flipH="1">
            <a:off x="6003844" y="1576918"/>
            <a:ext cx="2116" cy="5160433"/>
          </a:xfrm>
          <a:prstGeom prst="line">
            <a:avLst/>
          </a:prstGeom>
          <a:noFill/>
          <a:ln w="28575" algn="ctr">
            <a:solidFill>
              <a:schemeClr val="accent4">
                <a:lumMod val="60000"/>
                <a:lumOff val="40000"/>
              </a:schemeClr>
            </a:solidFill>
            <a:round/>
            <a:headEnd/>
            <a:tailEnd/>
          </a:ln>
        </p:spPr>
      </p:cxnSp>
      <p:cxnSp>
        <p:nvCxnSpPr>
          <p:cNvPr id="31" name="Straight Connector 115">
            <a:extLst>
              <a:ext uri="{FF2B5EF4-FFF2-40B4-BE49-F238E27FC236}">
                <a16:creationId xmlns:a16="http://schemas.microsoft.com/office/drawing/2014/main" id="{0F414A71-8380-9FA3-57C5-23BEE19F8013}"/>
              </a:ext>
            </a:extLst>
          </p:cNvPr>
          <p:cNvCxnSpPr>
            <a:cxnSpLocks noChangeShapeType="1"/>
          </p:cNvCxnSpPr>
          <p:nvPr/>
        </p:nvCxnSpPr>
        <p:spPr bwMode="auto">
          <a:xfrm>
            <a:off x="4917017" y="1780118"/>
            <a:ext cx="0" cy="4965700"/>
          </a:xfrm>
          <a:prstGeom prst="line">
            <a:avLst/>
          </a:prstGeom>
          <a:noFill/>
          <a:ln w="9525" algn="ctr">
            <a:solidFill>
              <a:schemeClr val="accent4">
                <a:lumMod val="60000"/>
                <a:lumOff val="40000"/>
              </a:schemeClr>
            </a:solidFill>
            <a:prstDash val="dash"/>
            <a:round/>
            <a:headEnd/>
            <a:tailEnd/>
          </a:ln>
        </p:spPr>
      </p:cxnSp>
      <p:cxnSp>
        <p:nvCxnSpPr>
          <p:cNvPr id="9217" name="Straight Connector 114">
            <a:extLst>
              <a:ext uri="{FF2B5EF4-FFF2-40B4-BE49-F238E27FC236}">
                <a16:creationId xmlns:a16="http://schemas.microsoft.com/office/drawing/2014/main" id="{79D662AD-ED12-54C4-1422-DB4599198946}"/>
              </a:ext>
            </a:extLst>
          </p:cNvPr>
          <p:cNvCxnSpPr>
            <a:cxnSpLocks noChangeShapeType="1"/>
          </p:cNvCxnSpPr>
          <p:nvPr/>
        </p:nvCxnSpPr>
        <p:spPr bwMode="auto">
          <a:xfrm>
            <a:off x="3196167" y="1780118"/>
            <a:ext cx="0" cy="4965700"/>
          </a:xfrm>
          <a:prstGeom prst="line">
            <a:avLst/>
          </a:prstGeom>
          <a:noFill/>
          <a:ln w="9525" algn="ctr">
            <a:solidFill>
              <a:schemeClr val="accent4">
                <a:lumMod val="60000"/>
                <a:lumOff val="40000"/>
              </a:schemeClr>
            </a:solidFill>
            <a:prstDash val="dash"/>
            <a:round/>
            <a:headEnd/>
            <a:tailEnd/>
          </a:ln>
        </p:spPr>
      </p:cxnSp>
      <p:cxnSp>
        <p:nvCxnSpPr>
          <p:cNvPr id="9219" name="Straight Connector 114">
            <a:extLst>
              <a:ext uri="{FF2B5EF4-FFF2-40B4-BE49-F238E27FC236}">
                <a16:creationId xmlns:a16="http://schemas.microsoft.com/office/drawing/2014/main" id="{91F6B5C6-C8DF-79EB-2281-8CD0A2FB068C}"/>
              </a:ext>
            </a:extLst>
          </p:cNvPr>
          <p:cNvCxnSpPr>
            <a:cxnSpLocks noChangeShapeType="1"/>
          </p:cNvCxnSpPr>
          <p:nvPr/>
        </p:nvCxnSpPr>
        <p:spPr bwMode="auto">
          <a:xfrm>
            <a:off x="10397067" y="1780117"/>
            <a:ext cx="0" cy="5003800"/>
          </a:xfrm>
          <a:prstGeom prst="line">
            <a:avLst/>
          </a:prstGeom>
          <a:noFill/>
          <a:ln w="9525" algn="ctr">
            <a:solidFill>
              <a:schemeClr val="accent4">
                <a:lumMod val="60000"/>
                <a:lumOff val="40000"/>
              </a:schemeClr>
            </a:solidFill>
            <a:prstDash val="dash"/>
            <a:round/>
            <a:headEnd/>
            <a:tailEnd/>
          </a:ln>
        </p:spPr>
      </p:cxnSp>
      <p:cxnSp>
        <p:nvCxnSpPr>
          <p:cNvPr id="9220" name="Straight Connector 114">
            <a:extLst>
              <a:ext uri="{FF2B5EF4-FFF2-40B4-BE49-F238E27FC236}">
                <a16:creationId xmlns:a16="http://schemas.microsoft.com/office/drawing/2014/main" id="{4D70DFC6-E28E-865F-2F06-B0D00B4DF17F}"/>
              </a:ext>
            </a:extLst>
          </p:cNvPr>
          <p:cNvCxnSpPr>
            <a:cxnSpLocks noChangeShapeType="1"/>
          </p:cNvCxnSpPr>
          <p:nvPr/>
        </p:nvCxnSpPr>
        <p:spPr bwMode="auto">
          <a:xfrm>
            <a:off x="8540751" y="1780118"/>
            <a:ext cx="0" cy="4965700"/>
          </a:xfrm>
          <a:prstGeom prst="line">
            <a:avLst/>
          </a:prstGeom>
          <a:noFill/>
          <a:ln w="9525" algn="ctr">
            <a:solidFill>
              <a:schemeClr val="accent4">
                <a:lumMod val="60000"/>
                <a:lumOff val="40000"/>
              </a:schemeClr>
            </a:solidFill>
            <a:prstDash val="dash"/>
            <a:round/>
            <a:headEnd/>
            <a:tailEnd/>
          </a:ln>
        </p:spPr>
      </p:cxnSp>
      <p:cxnSp>
        <p:nvCxnSpPr>
          <p:cNvPr id="9221" name="Straight Connector 114">
            <a:extLst>
              <a:ext uri="{FF2B5EF4-FFF2-40B4-BE49-F238E27FC236}">
                <a16:creationId xmlns:a16="http://schemas.microsoft.com/office/drawing/2014/main" id="{7B107C97-283E-502A-D4D5-9069F8F4DDBA}"/>
              </a:ext>
            </a:extLst>
          </p:cNvPr>
          <p:cNvCxnSpPr>
            <a:cxnSpLocks noChangeShapeType="1"/>
          </p:cNvCxnSpPr>
          <p:nvPr/>
        </p:nvCxnSpPr>
        <p:spPr bwMode="auto">
          <a:xfrm>
            <a:off x="9469967" y="1780118"/>
            <a:ext cx="0" cy="4965700"/>
          </a:xfrm>
          <a:prstGeom prst="line">
            <a:avLst/>
          </a:prstGeom>
          <a:noFill/>
          <a:ln w="9525" algn="ctr">
            <a:solidFill>
              <a:schemeClr val="accent4">
                <a:lumMod val="60000"/>
                <a:lumOff val="40000"/>
              </a:schemeClr>
            </a:solidFill>
            <a:prstDash val="dash"/>
            <a:round/>
            <a:headEnd/>
            <a:tailEnd/>
          </a:ln>
        </p:spPr>
      </p:cxnSp>
      <p:cxnSp>
        <p:nvCxnSpPr>
          <p:cNvPr id="9222" name="Straight Connector 114">
            <a:extLst>
              <a:ext uri="{FF2B5EF4-FFF2-40B4-BE49-F238E27FC236}">
                <a16:creationId xmlns:a16="http://schemas.microsoft.com/office/drawing/2014/main" id="{14FEA51C-515D-4F18-15C5-41C1989F5E4A}"/>
              </a:ext>
            </a:extLst>
          </p:cNvPr>
          <p:cNvCxnSpPr>
            <a:cxnSpLocks noChangeShapeType="1"/>
          </p:cNvCxnSpPr>
          <p:nvPr/>
        </p:nvCxnSpPr>
        <p:spPr bwMode="auto">
          <a:xfrm>
            <a:off x="6828367" y="1780118"/>
            <a:ext cx="0" cy="4965700"/>
          </a:xfrm>
          <a:prstGeom prst="line">
            <a:avLst/>
          </a:prstGeom>
          <a:noFill/>
          <a:ln w="9525" algn="ctr">
            <a:solidFill>
              <a:schemeClr val="accent4">
                <a:lumMod val="60000"/>
                <a:lumOff val="40000"/>
              </a:schemeClr>
            </a:solidFill>
            <a:prstDash val="dash"/>
            <a:round/>
            <a:headEnd/>
            <a:tailEnd/>
          </a:ln>
        </p:spPr>
      </p:cxnSp>
      <p:cxnSp>
        <p:nvCxnSpPr>
          <p:cNvPr id="9224" name="Straight Connector 114">
            <a:extLst>
              <a:ext uri="{FF2B5EF4-FFF2-40B4-BE49-F238E27FC236}">
                <a16:creationId xmlns:a16="http://schemas.microsoft.com/office/drawing/2014/main" id="{1E44B1E5-6D7C-6C88-A8F3-4AF00400D8CB}"/>
              </a:ext>
            </a:extLst>
          </p:cNvPr>
          <p:cNvCxnSpPr>
            <a:cxnSpLocks noChangeShapeType="1"/>
          </p:cNvCxnSpPr>
          <p:nvPr/>
        </p:nvCxnSpPr>
        <p:spPr bwMode="auto">
          <a:xfrm>
            <a:off x="5916084" y="1780118"/>
            <a:ext cx="0" cy="4965700"/>
          </a:xfrm>
          <a:prstGeom prst="line">
            <a:avLst/>
          </a:prstGeom>
          <a:noFill/>
          <a:ln w="9525" algn="ctr">
            <a:solidFill>
              <a:schemeClr val="accent4">
                <a:lumMod val="60000"/>
                <a:lumOff val="40000"/>
              </a:schemeClr>
            </a:solidFill>
            <a:prstDash val="dash"/>
            <a:round/>
            <a:headEnd/>
            <a:tailEnd/>
          </a:ln>
        </p:spPr>
      </p:cxnSp>
      <p:cxnSp>
        <p:nvCxnSpPr>
          <p:cNvPr id="10310" name="Straight Connector 114">
            <a:extLst>
              <a:ext uri="{FF2B5EF4-FFF2-40B4-BE49-F238E27FC236}">
                <a16:creationId xmlns:a16="http://schemas.microsoft.com/office/drawing/2014/main" id="{CC20CBF8-098F-9604-29AA-365855FBF038}"/>
              </a:ext>
            </a:extLst>
          </p:cNvPr>
          <p:cNvCxnSpPr>
            <a:cxnSpLocks noChangeShapeType="1"/>
          </p:cNvCxnSpPr>
          <p:nvPr/>
        </p:nvCxnSpPr>
        <p:spPr bwMode="auto">
          <a:xfrm>
            <a:off x="1964267" y="1526118"/>
            <a:ext cx="0" cy="5107516"/>
          </a:xfrm>
          <a:prstGeom prst="line">
            <a:avLst/>
          </a:prstGeom>
          <a:noFill/>
          <a:ln w="28575" algn="ctr">
            <a:solidFill>
              <a:schemeClr val="accent4">
                <a:lumMod val="60000"/>
                <a:lumOff val="40000"/>
              </a:schemeClr>
            </a:solidFill>
            <a:round/>
            <a:headEnd/>
            <a:tailEnd/>
          </a:ln>
        </p:spPr>
      </p:cxnSp>
      <p:cxnSp>
        <p:nvCxnSpPr>
          <p:cNvPr id="10311" name="Straight Connector 114">
            <a:extLst>
              <a:ext uri="{FF2B5EF4-FFF2-40B4-BE49-F238E27FC236}">
                <a16:creationId xmlns:a16="http://schemas.microsoft.com/office/drawing/2014/main" id="{2AA6CD35-955E-B6F5-77E4-6A04EC08B123}"/>
              </a:ext>
            </a:extLst>
          </p:cNvPr>
          <p:cNvCxnSpPr>
            <a:cxnSpLocks noChangeShapeType="1"/>
          </p:cNvCxnSpPr>
          <p:nvPr/>
        </p:nvCxnSpPr>
        <p:spPr bwMode="auto">
          <a:xfrm>
            <a:off x="1077384" y="1517651"/>
            <a:ext cx="0" cy="5003800"/>
          </a:xfrm>
          <a:prstGeom prst="line">
            <a:avLst/>
          </a:prstGeom>
          <a:noFill/>
          <a:ln w="9525" algn="ctr">
            <a:solidFill>
              <a:schemeClr val="accent4">
                <a:lumMod val="60000"/>
                <a:lumOff val="40000"/>
              </a:schemeClr>
            </a:solidFill>
            <a:prstDash val="dash"/>
            <a:round/>
            <a:headEnd/>
            <a:tailEnd/>
          </a:ln>
        </p:spPr>
      </p:cxnSp>
      <p:cxnSp>
        <p:nvCxnSpPr>
          <p:cNvPr id="10312" name="Straight Connector 114">
            <a:extLst>
              <a:ext uri="{FF2B5EF4-FFF2-40B4-BE49-F238E27FC236}">
                <a16:creationId xmlns:a16="http://schemas.microsoft.com/office/drawing/2014/main" id="{4A4D0144-A96F-DE60-5221-54D5D62BE179}"/>
              </a:ext>
            </a:extLst>
          </p:cNvPr>
          <p:cNvCxnSpPr>
            <a:cxnSpLocks noChangeShapeType="1"/>
          </p:cNvCxnSpPr>
          <p:nvPr/>
        </p:nvCxnSpPr>
        <p:spPr bwMode="auto">
          <a:xfrm>
            <a:off x="1515533" y="1720851"/>
            <a:ext cx="0" cy="5003800"/>
          </a:xfrm>
          <a:prstGeom prst="line">
            <a:avLst/>
          </a:prstGeom>
          <a:noFill/>
          <a:ln w="9525" algn="ctr">
            <a:solidFill>
              <a:schemeClr val="accent4">
                <a:lumMod val="60000"/>
                <a:lumOff val="40000"/>
              </a:schemeClr>
            </a:solidFill>
            <a:prstDash val="dash"/>
            <a:round/>
            <a:headEnd/>
            <a:tailEnd/>
          </a:ln>
        </p:spPr>
      </p:cxnSp>
      <p:cxnSp>
        <p:nvCxnSpPr>
          <p:cNvPr id="10313" name="Straight Connector 114">
            <a:extLst>
              <a:ext uri="{FF2B5EF4-FFF2-40B4-BE49-F238E27FC236}">
                <a16:creationId xmlns:a16="http://schemas.microsoft.com/office/drawing/2014/main" id="{A6D32D01-B256-8B07-026B-AD7612D3C557}"/>
              </a:ext>
            </a:extLst>
          </p:cNvPr>
          <p:cNvCxnSpPr>
            <a:cxnSpLocks noChangeShapeType="1"/>
          </p:cNvCxnSpPr>
          <p:nvPr/>
        </p:nvCxnSpPr>
        <p:spPr bwMode="auto">
          <a:xfrm>
            <a:off x="588433" y="1720851"/>
            <a:ext cx="0" cy="4965700"/>
          </a:xfrm>
          <a:prstGeom prst="line">
            <a:avLst/>
          </a:prstGeom>
          <a:noFill/>
          <a:ln w="9525" algn="ctr">
            <a:solidFill>
              <a:schemeClr val="accent4">
                <a:lumMod val="60000"/>
                <a:lumOff val="40000"/>
              </a:schemeClr>
            </a:solidFill>
            <a:prstDash val="dash"/>
            <a:round/>
            <a:headEnd/>
            <a:tailEnd/>
          </a:ln>
        </p:spPr>
      </p:cxnSp>
      <p:cxnSp>
        <p:nvCxnSpPr>
          <p:cNvPr id="10333" name="Straight Connector 114">
            <a:extLst>
              <a:ext uri="{FF2B5EF4-FFF2-40B4-BE49-F238E27FC236}">
                <a16:creationId xmlns:a16="http://schemas.microsoft.com/office/drawing/2014/main" id="{81E11D81-D205-84AA-C08A-F7C1291135B7}"/>
              </a:ext>
            </a:extLst>
          </p:cNvPr>
          <p:cNvCxnSpPr>
            <a:cxnSpLocks noChangeShapeType="1"/>
          </p:cNvCxnSpPr>
          <p:nvPr/>
        </p:nvCxnSpPr>
        <p:spPr bwMode="auto">
          <a:xfrm>
            <a:off x="2336800" y="1761067"/>
            <a:ext cx="0" cy="4965700"/>
          </a:xfrm>
          <a:prstGeom prst="line">
            <a:avLst/>
          </a:prstGeom>
          <a:noFill/>
          <a:ln w="9525" algn="ctr">
            <a:solidFill>
              <a:schemeClr val="accent4">
                <a:lumMod val="60000"/>
                <a:lumOff val="40000"/>
              </a:schemeClr>
            </a:solidFill>
            <a:prstDash val="dash"/>
            <a:round/>
            <a:headEnd/>
            <a:tailEnd/>
          </a:ln>
        </p:spPr>
      </p:cxnSp>
      <p:sp>
        <p:nvSpPr>
          <p:cNvPr id="10" name="Title 1">
            <a:extLst>
              <a:ext uri="{FF2B5EF4-FFF2-40B4-BE49-F238E27FC236}">
                <a16:creationId xmlns:a16="http://schemas.microsoft.com/office/drawing/2014/main" id="{1B76AB23-BA01-F752-DA99-02255CD8F901}"/>
              </a:ext>
            </a:extLst>
          </p:cNvPr>
          <p:cNvSpPr txBox="1">
            <a:spLocks/>
          </p:cNvSpPr>
          <p:nvPr/>
        </p:nvSpPr>
        <p:spPr bwMode="auto">
          <a:xfrm>
            <a:off x="535711" y="131920"/>
            <a:ext cx="9522691" cy="518248"/>
          </a:xfrm>
          <a:prstGeom prst="rect">
            <a:avLst/>
          </a:prstGeom>
          <a:noFill/>
          <a:ln>
            <a:noFill/>
          </a:ln>
        </p:spPr>
        <p:txBody>
          <a:bodyPr lIns="121907" tIns="60953" rIns="121907" bIns="60953" anchor="ctr">
            <a:scene3d>
              <a:camera prst="orthographicFront"/>
              <a:lightRig rig="soft" dir="t">
                <a:rot lat="0" lon="0" rev="15600000"/>
              </a:lightRig>
            </a:scene3d>
            <a:sp3d extrusionH="57150" prstMaterial="softEdge">
              <a:bevelT w="254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0" cap="none" spc="0" normalizeH="0" baseline="0" noProof="0" dirty="0">
                <a:ln>
                  <a:noFill/>
                </a:ln>
                <a:solidFill>
                  <a:prstClr val="black"/>
                </a:solidFill>
                <a:effectLst/>
                <a:uLnTx/>
                <a:uFillTx/>
                <a:latin typeface="Montserrat" panose="00000500000000000000" pitchFamily="50" charset="0"/>
                <a:ea typeface="ＭＳ Ｐゴシック" charset="0"/>
                <a:cs typeface="ＭＳ Ｐゴシック" charset="0"/>
              </a:rPr>
              <a:t>Ongoing Release timelines</a:t>
            </a:r>
            <a:endParaRPr kumimoji="0" lang="en-US" sz="2667" b="0" i="0" u="none" strike="noStrike" kern="0" cap="none" spc="0" normalizeH="0" baseline="0" noProof="0" dirty="0">
              <a:ln>
                <a:noFill/>
              </a:ln>
              <a:solidFill>
                <a:prstClr val="black"/>
              </a:solidFill>
              <a:effectLst/>
              <a:uLnTx/>
              <a:uFillTx/>
              <a:latin typeface="Montserrat" panose="00000500000000000000" pitchFamily="50" charset="0"/>
              <a:ea typeface="ＭＳ Ｐゴシック" charset="0"/>
              <a:cs typeface="ＭＳ Ｐゴシック" charset="0"/>
            </a:endParaRPr>
          </a:p>
        </p:txBody>
      </p:sp>
      <p:sp>
        <p:nvSpPr>
          <p:cNvPr id="9248" name="TextBox 86">
            <a:extLst>
              <a:ext uri="{FF2B5EF4-FFF2-40B4-BE49-F238E27FC236}">
                <a16:creationId xmlns:a16="http://schemas.microsoft.com/office/drawing/2014/main" id="{63314D26-34B9-CC7A-5097-D2232549C1B5}"/>
              </a:ext>
            </a:extLst>
          </p:cNvPr>
          <p:cNvSpPr txBox="1">
            <a:spLocks noChangeArrowheads="1"/>
          </p:cNvSpPr>
          <p:nvPr/>
        </p:nvSpPr>
        <p:spPr bwMode="auto">
          <a:xfrm>
            <a:off x="2573449" y="1145117"/>
            <a:ext cx="38183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#96</a:t>
            </a:r>
          </a:p>
        </p:txBody>
      </p:sp>
      <p:cxnSp>
        <p:nvCxnSpPr>
          <p:cNvPr id="9281" name="Straight Connector 97">
            <a:extLst>
              <a:ext uri="{FF2B5EF4-FFF2-40B4-BE49-F238E27FC236}">
                <a16:creationId xmlns:a16="http://schemas.microsoft.com/office/drawing/2014/main" id="{76E336F1-DDE5-9A68-4DEC-950D6C651F5D}"/>
              </a:ext>
            </a:extLst>
          </p:cNvPr>
          <p:cNvCxnSpPr>
            <a:cxnSpLocks noChangeShapeType="1"/>
          </p:cNvCxnSpPr>
          <p:nvPr/>
        </p:nvCxnSpPr>
        <p:spPr bwMode="auto">
          <a:xfrm>
            <a:off x="76200" y="3937000"/>
            <a:ext cx="12115800" cy="10584"/>
          </a:xfrm>
          <a:prstGeom prst="line">
            <a:avLst/>
          </a:prstGeom>
          <a:noFill/>
          <a:ln w="38100" algn="ctr">
            <a:solidFill>
              <a:schemeClr val="accent4">
                <a:lumMod val="60000"/>
                <a:lumOff val="40000"/>
              </a:schemeClr>
            </a:solidFill>
            <a:round/>
            <a:headEnd/>
            <a:tailEnd/>
          </a:ln>
        </p:spPr>
      </p:cxnSp>
      <p:sp>
        <p:nvSpPr>
          <p:cNvPr id="9250" name="TextBox 112">
            <a:extLst>
              <a:ext uri="{FF2B5EF4-FFF2-40B4-BE49-F238E27FC236}">
                <a16:creationId xmlns:a16="http://schemas.microsoft.com/office/drawing/2014/main" id="{C0976717-C3D0-9B92-EFC2-66FAE5377789}"/>
              </a:ext>
            </a:extLst>
          </p:cNvPr>
          <p:cNvSpPr txBox="1">
            <a:spLocks noChangeArrowheads="1"/>
          </p:cNvSpPr>
          <p:nvPr/>
        </p:nvSpPr>
        <p:spPr bwMode="auto">
          <a:xfrm>
            <a:off x="9654582" y="4936068"/>
            <a:ext cx="1840568"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Release 19</a:t>
            </a:r>
            <a:endParaRPr kumimoji="0" lang="en-GB" altLang="en-US" sz="2133" b="1"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9251" name="TextBox 112">
            <a:extLst>
              <a:ext uri="{FF2B5EF4-FFF2-40B4-BE49-F238E27FC236}">
                <a16:creationId xmlns:a16="http://schemas.microsoft.com/office/drawing/2014/main" id="{A8788988-60C5-D0D5-3510-57879C59DC38}"/>
              </a:ext>
            </a:extLst>
          </p:cNvPr>
          <p:cNvSpPr txBox="1">
            <a:spLocks noChangeArrowheads="1"/>
          </p:cNvSpPr>
          <p:nvPr/>
        </p:nvSpPr>
        <p:spPr bwMode="auto">
          <a:xfrm>
            <a:off x="9732067" y="2275418"/>
            <a:ext cx="1848583"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Release 18</a:t>
            </a:r>
            <a:endParaRPr kumimoji="0" lang="en-GB" altLang="en-US" sz="2133" b="1"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9256" name="TextBox 1">
            <a:extLst>
              <a:ext uri="{FF2B5EF4-FFF2-40B4-BE49-F238E27FC236}">
                <a16:creationId xmlns:a16="http://schemas.microsoft.com/office/drawing/2014/main" id="{D7A00B03-21AF-6C01-7ABD-D582E545D4C7}"/>
              </a:ext>
            </a:extLst>
          </p:cNvPr>
          <p:cNvSpPr txBox="1">
            <a:spLocks noChangeArrowheads="1"/>
          </p:cNvSpPr>
          <p:nvPr/>
        </p:nvSpPr>
        <p:spPr bwMode="auto">
          <a:xfrm>
            <a:off x="9298518" y="1676400"/>
            <a:ext cx="1755609" cy="194990"/>
          </a:xfrm>
          <a:prstGeom prst="rect">
            <a:avLst/>
          </a:prstGeom>
          <a:ln w="3175"/>
        </p:spPr>
        <p:style>
          <a:lnRef idx="2">
            <a:schemeClr val="accent6"/>
          </a:lnRef>
          <a:fillRef idx="1">
            <a:schemeClr val="lt1"/>
          </a:fillRef>
          <a:effectRef idx="0">
            <a:schemeClr val="accent6"/>
          </a:effectRef>
          <a:fontRef idx="minor">
            <a:schemeClr val="dk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667" b="1"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Note</a:t>
            </a:r>
            <a:r>
              <a:rPr kumimoji="0" lang="en-GB" altLang="en-US" sz="667"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 All starting dates are indicative</a:t>
            </a:r>
          </a:p>
        </p:txBody>
      </p:sp>
      <p:sp>
        <p:nvSpPr>
          <p:cNvPr id="9253" name="TextBox 86">
            <a:extLst>
              <a:ext uri="{FF2B5EF4-FFF2-40B4-BE49-F238E27FC236}">
                <a16:creationId xmlns:a16="http://schemas.microsoft.com/office/drawing/2014/main" id="{3465C78E-ADED-B530-A027-685500906709}"/>
              </a:ext>
            </a:extLst>
          </p:cNvPr>
          <p:cNvSpPr txBox="1">
            <a:spLocks noChangeArrowheads="1"/>
          </p:cNvSpPr>
          <p:nvPr/>
        </p:nvSpPr>
        <p:spPr bwMode="auto">
          <a:xfrm>
            <a:off x="3323754" y="1145117"/>
            <a:ext cx="4475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#98e</a:t>
            </a:r>
            <a:endParaRPr kumimoji="0" lang="en-GB" altLang="en-US" sz="4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9254" name="TextBox 86">
            <a:extLst>
              <a:ext uri="{FF2B5EF4-FFF2-40B4-BE49-F238E27FC236}">
                <a16:creationId xmlns:a16="http://schemas.microsoft.com/office/drawing/2014/main" id="{3812A9DA-87F9-905F-A772-F707D8AF7400}"/>
              </a:ext>
            </a:extLst>
          </p:cNvPr>
          <p:cNvSpPr txBox="1">
            <a:spLocks noChangeArrowheads="1"/>
          </p:cNvSpPr>
          <p:nvPr/>
        </p:nvSpPr>
        <p:spPr bwMode="auto">
          <a:xfrm>
            <a:off x="4301748" y="1145117"/>
            <a:ext cx="4283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#100</a:t>
            </a:r>
            <a:endParaRPr kumimoji="0" lang="en-GB" altLang="en-US" sz="4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9255" name="TextBox 86">
            <a:extLst>
              <a:ext uri="{FF2B5EF4-FFF2-40B4-BE49-F238E27FC236}">
                <a16:creationId xmlns:a16="http://schemas.microsoft.com/office/drawing/2014/main" id="{30F88BD3-C08F-BAB7-1F08-E8E9149203C3}"/>
              </a:ext>
            </a:extLst>
          </p:cNvPr>
          <p:cNvSpPr txBox="1">
            <a:spLocks noChangeArrowheads="1"/>
          </p:cNvSpPr>
          <p:nvPr/>
        </p:nvSpPr>
        <p:spPr bwMode="auto">
          <a:xfrm>
            <a:off x="5182857" y="1145117"/>
            <a:ext cx="4187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#102</a:t>
            </a:r>
            <a:endParaRPr kumimoji="0" lang="en-GB" altLang="en-US" sz="4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6" name="TextBox 86">
            <a:extLst>
              <a:ext uri="{FF2B5EF4-FFF2-40B4-BE49-F238E27FC236}">
                <a16:creationId xmlns:a16="http://schemas.microsoft.com/office/drawing/2014/main" id="{8CAE4681-7518-9B74-81E9-E817BC33D0D3}"/>
              </a:ext>
            </a:extLst>
          </p:cNvPr>
          <p:cNvSpPr txBox="1">
            <a:spLocks noChangeArrowheads="1"/>
          </p:cNvSpPr>
          <p:nvPr/>
        </p:nvSpPr>
        <p:spPr bwMode="auto">
          <a:xfrm>
            <a:off x="6123139" y="1145117"/>
            <a:ext cx="4283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#104</a:t>
            </a:r>
            <a:endParaRPr kumimoji="0" lang="en-GB" altLang="en-US" sz="4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9257" name="TextBox 86">
            <a:extLst>
              <a:ext uri="{FF2B5EF4-FFF2-40B4-BE49-F238E27FC236}">
                <a16:creationId xmlns:a16="http://schemas.microsoft.com/office/drawing/2014/main" id="{47A2938A-6E18-A0F5-0546-15988D566720}"/>
              </a:ext>
            </a:extLst>
          </p:cNvPr>
          <p:cNvSpPr txBox="1">
            <a:spLocks noChangeArrowheads="1"/>
          </p:cNvSpPr>
          <p:nvPr/>
        </p:nvSpPr>
        <p:spPr bwMode="auto">
          <a:xfrm>
            <a:off x="6980677" y="1145117"/>
            <a:ext cx="4235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#106</a:t>
            </a:r>
            <a:endParaRPr kumimoji="0" lang="en-GB" altLang="en-US" sz="4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9258" name="TextBox 86">
            <a:extLst>
              <a:ext uri="{FF2B5EF4-FFF2-40B4-BE49-F238E27FC236}">
                <a16:creationId xmlns:a16="http://schemas.microsoft.com/office/drawing/2014/main" id="{566C0FDB-28E3-9363-50B2-A1CD841F316B}"/>
              </a:ext>
            </a:extLst>
          </p:cNvPr>
          <p:cNvSpPr txBox="1">
            <a:spLocks noChangeArrowheads="1"/>
          </p:cNvSpPr>
          <p:nvPr/>
        </p:nvSpPr>
        <p:spPr bwMode="auto">
          <a:xfrm>
            <a:off x="7849024" y="1145117"/>
            <a:ext cx="42672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#108</a:t>
            </a:r>
            <a:endParaRPr kumimoji="0" lang="en-GB" altLang="en-US" sz="4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9259" name="TextBox 86">
            <a:extLst>
              <a:ext uri="{FF2B5EF4-FFF2-40B4-BE49-F238E27FC236}">
                <a16:creationId xmlns:a16="http://schemas.microsoft.com/office/drawing/2014/main" id="{21D46A4C-6D36-624A-9B02-625AE556C1E6}"/>
              </a:ext>
            </a:extLst>
          </p:cNvPr>
          <p:cNvSpPr txBox="1">
            <a:spLocks noChangeArrowheads="1"/>
          </p:cNvSpPr>
          <p:nvPr/>
        </p:nvSpPr>
        <p:spPr bwMode="auto">
          <a:xfrm>
            <a:off x="8801134" y="1145117"/>
            <a:ext cx="3978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#110</a:t>
            </a:r>
            <a:endParaRPr kumimoji="0" lang="en-GB" altLang="en-US" sz="4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9260" name="TextBox 86">
            <a:extLst>
              <a:ext uri="{FF2B5EF4-FFF2-40B4-BE49-F238E27FC236}">
                <a16:creationId xmlns:a16="http://schemas.microsoft.com/office/drawing/2014/main" id="{B9A88BE3-8507-8036-008F-130B58006314}"/>
              </a:ext>
            </a:extLst>
          </p:cNvPr>
          <p:cNvSpPr txBox="1">
            <a:spLocks noChangeArrowheads="1"/>
          </p:cNvSpPr>
          <p:nvPr/>
        </p:nvSpPr>
        <p:spPr bwMode="auto">
          <a:xfrm>
            <a:off x="9730927" y="1145117"/>
            <a:ext cx="3882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#112</a:t>
            </a:r>
            <a:endParaRPr kumimoji="0" lang="en-GB" altLang="en-US" sz="4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9261" name="TextBox 86">
            <a:extLst>
              <a:ext uri="{FF2B5EF4-FFF2-40B4-BE49-F238E27FC236}">
                <a16:creationId xmlns:a16="http://schemas.microsoft.com/office/drawing/2014/main" id="{6D213B16-0C28-8CE4-A14F-AF4870C0F23F}"/>
              </a:ext>
            </a:extLst>
          </p:cNvPr>
          <p:cNvSpPr txBox="1">
            <a:spLocks noChangeArrowheads="1"/>
          </p:cNvSpPr>
          <p:nvPr/>
        </p:nvSpPr>
        <p:spPr bwMode="auto">
          <a:xfrm>
            <a:off x="10615118" y="1145117"/>
            <a:ext cx="3978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#114</a:t>
            </a:r>
            <a:endParaRPr kumimoji="0" lang="en-GB" altLang="en-US" sz="4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2" name="TextBox 1">
            <a:extLst>
              <a:ext uri="{FF2B5EF4-FFF2-40B4-BE49-F238E27FC236}">
                <a16:creationId xmlns:a16="http://schemas.microsoft.com/office/drawing/2014/main" id="{0D627D1B-C3B8-1E30-E8C3-B519FF6478C4}"/>
              </a:ext>
            </a:extLst>
          </p:cNvPr>
          <p:cNvSpPr txBox="1"/>
          <p:nvPr/>
        </p:nvSpPr>
        <p:spPr>
          <a:xfrm>
            <a:off x="2336801" y="757767"/>
            <a:ext cx="731290" cy="369332"/>
          </a:xfrm>
          <a:prstGeom prst="rect">
            <a:avLst/>
          </a:prstGeom>
          <a:solidFill>
            <a:schemeClr val="accent4">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ontserrat" panose="00000500000000000000" pitchFamily="50" charset="0"/>
                <a:ea typeface="+mn-ea"/>
                <a:cs typeface="+mn-cs"/>
              </a:rPr>
              <a:t>2022</a:t>
            </a:r>
          </a:p>
        </p:txBody>
      </p:sp>
      <p:sp>
        <p:nvSpPr>
          <p:cNvPr id="58" name="TextBox 57">
            <a:extLst>
              <a:ext uri="{FF2B5EF4-FFF2-40B4-BE49-F238E27FC236}">
                <a16:creationId xmlns:a16="http://schemas.microsoft.com/office/drawing/2014/main" id="{15AE7F1D-8B00-7867-1676-914CC3AD24A6}"/>
              </a:ext>
            </a:extLst>
          </p:cNvPr>
          <p:cNvSpPr txBox="1"/>
          <p:nvPr/>
        </p:nvSpPr>
        <p:spPr>
          <a:xfrm>
            <a:off x="4163485" y="749301"/>
            <a:ext cx="729687" cy="369332"/>
          </a:xfrm>
          <a:prstGeom prst="rect">
            <a:avLst/>
          </a:prstGeom>
          <a:solidFill>
            <a:schemeClr val="accent4">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ontserrat" panose="00000500000000000000" pitchFamily="50" charset="0"/>
                <a:ea typeface="+mn-ea"/>
                <a:cs typeface="+mn-cs"/>
              </a:rPr>
              <a:t>2023</a:t>
            </a:r>
          </a:p>
        </p:txBody>
      </p:sp>
      <p:sp>
        <p:nvSpPr>
          <p:cNvPr id="92" name="TextBox 91">
            <a:extLst>
              <a:ext uri="{FF2B5EF4-FFF2-40B4-BE49-F238E27FC236}">
                <a16:creationId xmlns:a16="http://schemas.microsoft.com/office/drawing/2014/main" id="{9DDBF5FE-7C57-2CDB-BE0A-572F6BAEF563}"/>
              </a:ext>
            </a:extLst>
          </p:cNvPr>
          <p:cNvSpPr txBox="1"/>
          <p:nvPr/>
        </p:nvSpPr>
        <p:spPr>
          <a:xfrm>
            <a:off x="7859185" y="751417"/>
            <a:ext cx="731290" cy="369332"/>
          </a:xfrm>
          <a:prstGeom prst="rect">
            <a:avLst/>
          </a:prstGeom>
          <a:solidFill>
            <a:schemeClr val="accent4">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ontserrat" panose="00000500000000000000" pitchFamily="50" charset="0"/>
                <a:ea typeface="+mn-ea"/>
                <a:cs typeface="+mn-cs"/>
              </a:rPr>
              <a:t>2025</a:t>
            </a:r>
          </a:p>
        </p:txBody>
      </p:sp>
      <p:pic>
        <p:nvPicPr>
          <p:cNvPr id="27" name="Picture 9222" descr="A picture containing text, clipart&#10;&#10;Description automatically generated">
            <a:extLst>
              <a:ext uri="{FF2B5EF4-FFF2-40B4-BE49-F238E27FC236}">
                <a16:creationId xmlns:a16="http://schemas.microsoft.com/office/drawing/2014/main" id="{F0C88500-5C84-8007-FCED-ACBB1E486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7534" y="220134"/>
            <a:ext cx="687917"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
            <a:extLst>
              <a:ext uri="{FF2B5EF4-FFF2-40B4-BE49-F238E27FC236}">
                <a16:creationId xmlns:a16="http://schemas.microsoft.com/office/drawing/2014/main" id="{F9DAF4FE-8129-CC8C-8055-EBD23E98DDE8}"/>
              </a:ext>
            </a:extLst>
          </p:cNvPr>
          <p:cNvSpPr txBox="1">
            <a:spLocks noChangeArrowheads="1"/>
          </p:cNvSpPr>
          <p:nvPr/>
        </p:nvSpPr>
        <p:spPr bwMode="auto">
          <a:xfrm>
            <a:off x="9298518" y="3543301"/>
            <a:ext cx="1816100" cy="523028"/>
          </a:xfrm>
          <a:prstGeom prst="rect">
            <a:avLst/>
          </a:prstGeom>
          <a:ln w="3175"/>
        </p:spPr>
        <p:style>
          <a:lnRef idx="2">
            <a:schemeClr val="accent6"/>
          </a:lnRef>
          <a:fillRef idx="1">
            <a:schemeClr val="lt1"/>
          </a:fillRef>
          <a:effectRef idx="0">
            <a:schemeClr val="accent6"/>
          </a:effectRef>
          <a:fontRef idx="minor">
            <a:schemeClr val="dk1"/>
          </a:fontRef>
        </p:style>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33" b="1"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a:t>
            </a:r>
            <a:r>
              <a:rPr kumimoji="0" lang="en-GB" altLang="en-US" sz="933"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 +3 months for RAN4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33"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 - 3 months for RAN1 &amp;</a:t>
            </a:r>
            <a:br>
              <a:rPr kumimoji="0" lang="en-GB" altLang="en-US" sz="933"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br>
            <a:r>
              <a:rPr kumimoji="0" lang="en-GB" altLang="en-US" sz="933"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+ 3 months for RAN4 perf</a:t>
            </a:r>
          </a:p>
        </p:txBody>
      </p:sp>
      <p:sp>
        <p:nvSpPr>
          <p:cNvPr id="14" name="Chevron 60">
            <a:extLst>
              <a:ext uri="{FF2B5EF4-FFF2-40B4-BE49-F238E27FC236}">
                <a16:creationId xmlns:a16="http://schemas.microsoft.com/office/drawing/2014/main" id="{F26407C7-474D-9343-D041-037F85B50EAF}"/>
              </a:ext>
            </a:extLst>
          </p:cNvPr>
          <p:cNvSpPr/>
          <p:nvPr/>
        </p:nvSpPr>
        <p:spPr bwMode="auto">
          <a:xfrm>
            <a:off x="162984" y="1610784"/>
            <a:ext cx="1786467" cy="296333"/>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SA1 Stage 1  </a:t>
            </a:r>
          </a:p>
        </p:txBody>
      </p:sp>
      <p:sp>
        <p:nvSpPr>
          <p:cNvPr id="16" name="Chevron 58">
            <a:extLst>
              <a:ext uri="{FF2B5EF4-FFF2-40B4-BE49-F238E27FC236}">
                <a16:creationId xmlns:a16="http://schemas.microsoft.com/office/drawing/2014/main" id="{BA7EB6B7-043C-80A7-0462-9EB29B5FAF93}"/>
              </a:ext>
            </a:extLst>
          </p:cNvPr>
          <p:cNvSpPr/>
          <p:nvPr/>
        </p:nvSpPr>
        <p:spPr bwMode="auto">
          <a:xfrm>
            <a:off x="2438400" y="3098801"/>
            <a:ext cx="3479800" cy="300567"/>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67"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Stage 3 (CT &amp; SA) </a:t>
            </a:r>
          </a:p>
        </p:txBody>
      </p:sp>
      <p:sp>
        <p:nvSpPr>
          <p:cNvPr id="18" name="Chevron 60">
            <a:extLst>
              <a:ext uri="{FF2B5EF4-FFF2-40B4-BE49-F238E27FC236}">
                <a16:creationId xmlns:a16="http://schemas.microsoft.com/office/drawing/2014/main" id="{76F22AF5-E1CE-4D4D-AEE7-A287E6340E03}"/>
              </a:ext>
            </a:extLst>
          </p:cNvPr>
          <p:cNvSpPr/>
          <p:nvPr/>
        </p:nvSpPr>
        <p:spPr bwMode="auto">
          <a:xfrm>
            <a:off x="1905000" y="2269067"/>
            <a:ext cx="2565400" cy="296333"/>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Stage 2 Normative</a:t>
            </a:r>
          </a:p>
        </p:txBody>
      </p:sp>
      <p:sp>
        <p:nvSpPr>
          <p:cNvPr id="21" name="Chevron 60">
            <a:extLst>
              <a:ext uri="{FF2B5EF4-FFF2-40B4-BE49-F238E27FC236}">
                <a16:creationId xmlns:a16="http://schemas.microsoft.com/office/drawing/2014/main" id="{9E68EE60-4F0D-2756-0485-3404F382E695}"/>
              </a:ext>
            </a:extLst>
          </p:cNvPr>
          <p:cNvSpPr>
            <a:spLocks noChangeArrowheads="1"/>
          </p:cNvSpPr>
          <p:nvPr/>
        </p:nvSpPr>
        <p:spPr bwMode="auto">
          <a:xfrm>
            <a:off x="173567" y="1945218"/>
            <a:ext cx="1786467" cy="321733"/>
          </a:xfrm>
          <a:prstGeom prst="chevron">
            <a:avLst>
              <a:gd name="adj" fmla="val 49975"/>
            </a:avLst>
          </a:prstGeom>
          <a:gradFill flip="none" rotWithShape="1">
            <a:gsLst>
              <a:gs pos="12000">
                <a:schemeClr val="accent3">
                  <a:lumMod val="40000"/>
                  <a:lumOff val="60000"/>
                </a:schemeClr>
              </a:gs>
              <a:gs pos="60000">
                <a:srgbClr val="92D050"/>
              </a:gs>
              <a:gs pos="83000">
                <a:srgbClr val="92D050"/>
              </a:gs>
              <a:gs pos="100000">
                <a:srgbClr val="92D050"/>
              </a:gs>
            </a:gsLst>
            <a:lin ang="3600000" scaled="0"/>
            <a:tileRect/>
          </a:gradFill>
          <a:ln>
            <a:noFill/>
          </a:ln>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2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RAN Content def.*</a:t>
            </a:r>
          </a:p>
        </p:txBody>
      </p:sp>
      <p:sp>
        <p:nvSpPr>
          <p:cNvPr id="22" name="Chevron 60">
            <a:extLst>
              <a:ext uri="{FF2B5EF4-FFF2-40B4-BE49-F238E27FC236}">
                <a16:creationId xmlns:a16="http://schemas.microsoft.com/office/drawing/2014/main" id="{70529AA5-0C81-6E54-2A18-5E3B1C1565C1}"/>
              </a:ext>
            </a:extLst>
          </p:cNvPr>
          <p:cNvSpPr/>
          <p:nvPr/>
        </p:nvSpPr>
        <p:spPr bwMode="auto">
          <a:xfrm>
            <a:off x="1881718" y="2700867"/>
            <a:ext cx="3486149" cy="275167"/>
          </a:xfrm>
          <a:prstGeom prst="chevron">
            <a:avLst/>
          </a:prstGeom>
          <a:gradFill>
            <a:gsLst>
              <a:gs pos="12000">
                <a:schemeClr val="accent3">
                  <a:lumMod val="40000"/>
                  <a:lumOff val="60000"/>
                </a:schemeClr>
              </a:gs>
              <a:gs pos="60000">
                <a:srgbClr val="92D050"/>
              </a:gs>
              <a:gs pos="83000">
                <a:srgbClr val="92D050"/>
              </a:gs>
              <a:gs pos="100000">
                <a:srgbClr val="92D050"/>
              </a:gs>
            </a:gsLst>
            <a:lin ang="3600000" scaled="0"/>
          </a:gradFill>
          <a:ln w="9525" cap="flat" cmpd="sng" algn="ctr">
            <a:noFill/>
            <a:prstDash val="solid"/>
            <a:round/>
            <a:headEnd type="none" w="med" len="med"/>
            <a:tailEnd type="none" w="med" len="med"/>
          </a:ln>
          <a:effectLst/>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RAN </a:t>
            </a:r>
            <a:r>
              <a:rPr kumimoji="0" lang="fr-FR" sz="1200" b="0" i="0" u="none" strike="noStrike" kern="1200" cap="none" spc="0" normalizeH="0" baseline="0" noProof="0" dirty="0" err="1">
                <a:ln>
                  <a:noFill/>
                </a:ln>
                <a:solidFill>
                  <a:prstClr val="black"/>
                </a:solidFill>
                <a:effectLst/>
                <a:uLnTx/>
                <a:uFillTx/>
                <a:latin typeface="Montserrat" panose="00000500000000000000" pitchFamily="50" charset="0"/>
                <a:ea typeface="ＭＳ Ｐゴシック" charset="-128"/>
                <a:cs typeface="Arial" pitchFamily="34" charset="0"/>
              </a:rPr>
              <a:t>Completion</a:t>
            </a: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a:t>
            </a:r>
          </a:p>
        </p:txBody>
      </p:sp>
      <p:sp>
        <p:nvSpPr>
          <p:cNvPr id="24" name="Chevron 60">
            <a:extLst>
              <a:ext uri="{FF2B5EF4-FFF2-40B4-BE49-F238E27FC236}">
                <a16:creationId xmlns:a16="http://schemas.microsoft.com/office/drawing/2014/main" id="{5448631F-1B3C-E109-3C02-2D3CBC73AFD6}"/>
              </a:ext>
            </a:extLst>
          </p:cNvPr>
          <p:cNvSpPr/>
          <p:nvPr/>
        </p:nvSpPr>
        <p:spPr bwMode="auto">
          <a:xfrm>
            <a:off x="5126567" y="2696634"/>
            <a:ext cx="787400" cy="277284"/>
          </a:xfrm>
          <a:prstGeom prst="chevron">
            <a:avLst/>
          </a:prstGeom>
          <a:gradFill>
            <a:gsLst>
              <a:gs pos="12000">
                <a:schemeClr val="accent3">
                  <a:lumMod val="40000"/>
                  <a:lumOff val="60000"/>
                </a:schemeClr>
              </a:gs>
              <a:gs pos="60000">
                <a:srgbClr val="92D050"/>
              </a:gs>
              <a:gs pos="83000">
                <a:srgbClr val="92D050"/>
              </a:gs>
              <a:gs pos="100000">
                <a:srgbClr val="92D050"/>
              </a:gs>
            </a:gsLst>
            <a:lin ang="3600000" scaled="0"/>
          </a:gradFill>
          <a:ln w="9525" cap="flat" cmpd="sng" algn="ctr">
            <a:noFill/>
            <a:prstDash val="solid"/>
            <a:round/>
            <a:headEnd type="none" w="med" len="med"/>
            <a:tailEnd type="none" w="med" len="med"/>
          </a:ln>
          <a:effectLst/>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67"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Maint.*</a:t>
            </a:r>
            <a:endPar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endParaRPr>
          </a:p>
        </p:txBody>
      </p:sp>
      <p:sp>
        <p:nvSpPr>
          <p:cNvPr id="25" name="Chevron 58">
            <a:extLst>
              <a:ext uri="{FF2B5EF4-FFF2-40B4-BE49-F238E27FC236}">
                <a16:creationId xmlns:a16="http://schemas.microsoft.com/office/drawing/2014/main" id="{569F3F6F-3881-E939-F787-48D3F1681647}"/>
              </a:ext>
            </a:extLst>
          </p:cNvPr>
          <p:cNvSpPr/>
          <p:nvPr/>
        </p:nvSpPr>
        <p:spPr bwMode="auto">
          <a:xfrm>
            <a:off x="3200401" y="3511551"/>
            <a:ext cx="3181351" cy="319616"/>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67"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ASN.1 &amp; Open APIs </a:t>
            </a:r>
          </a:p>
        </p:txBody>
      </p:sp>
      <p:grpSp>
        <p:nvGrpSpPr>
          <p:cNvPr id="9274" name="Group 17">
            <a:extLst>
              <a:ext uri="{FF2B5EF4-FFF2-40B4-BE49-F238E27FC236}">
                <a16:creationId xmlns:a16="http://schemas.microsoft.com/office/drawing/2014/main" id="{02937BA1-68C3-C633-71F5-E746C52453EC}"/>
              </a:ext>
            </a:extLst>
          </p:cNvPr>
          <p:cNvGrpSpPr>
            <a:grpSpLocks/>
          </p:cNvGrpSpPr>
          <p:nvPr/>
        </p:nvGrpSpPr>
        <p:grpSpPr bwMode="auto">
          <a:xfrm>
            <a:off x="5259918" y="3545417"/>
            <a:ext cx="1263649" cy="643467"/>
            <a:chOff x="7942433" y="3354946"/>
            <a:chExt cx="948590" cy="482958"/>
          </a:xfrm>
        </p:grpSpPr>
        <p:sp>
          <p:nvSpPr>
            <p:cNvPr id="9332" name="Diamond 16">
              <a:extLst>
                <a:ext uri="{FF2B5EF4-FFF2-40B4-BE49-F238E27FC236}">
                  <a16:creationId xmlns:a16="http://schemas.microsoft.com/office/drawing/2014/main" id="{E8741A13-B349-036F-A528-D65442E19314}"/>
                </a:ext>
              </a:extLst>
            </p:cNvPr>
            <p:cNvSpPr>
              <a:spLocks noChangeArrowheads="1"/>
            </p:cNvSpPr>
            <p:nvPr/>
          </p:nvSpPr>
          <p:spPr bwMode="auto">
            <a:xfrm>
              <a:off x="8143861" y="3354946"/>
              <a:ext cx="573110" cy="482958"/>
            </a:xfrm>
            <a:prstGeom prst="diamond">
              <a:avLst/>
            </a:prstGeom>
            <a:solidFill>
              <a:srgbClr val="31859C"/>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华文细黑" panose="02010600040101010101" pitchFamily="2" charset="-122"/>
                <a:cs typeface="+mn-cs"/>
              </a:endParaRPr>
            </a:p>
          </p:txBody>
        </p:sp>
        <p:sp>
          <p:nvSpPr>
            <p:cNvPr id="9333" name="Chevron 58">
              <a:extLst>
                <a:ext uri="{FF2B5EF4-FFF2-40B4-BE49-F238E27FC236}">
                  <a16:creationId xmlns:a16="http://schemas.microsoft.com/office/drawing/2014/main" id="{11967760-5AB9-B1AA-44E1-5451907A6BA2}"/>
                </a:ext>
              </a:extLst>
            </p:cNvPr>
            <p:cNvSpPr>
              <a:spLocks noChangeArrowheads="1"/>
            </p:cNvSpPr>
            <p:nvPr/>
          </p:nvSpPr>
          <p:spPr bwMode="auto">
            <a:xfrm>
              <a:off x="7942433" y="3439885"/>
              <a:ext cx="948590" cy="375481"/>
            </a:xfrm>
            <a:prstGeom prst="chevron">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800" b="0" i="0" u="none" strike="noStrike" kern="1200" cap="none" spc="0" normalizeH="0" baseline="0" noProof="0">
                  <a:ln>
                    <a:noFill/>
                  </a:ln>
                  <a:solidFill>
                    <a:prstClr val="white"/>
                  </a:solidFill>
                  <a:effectLst/>
                  <a:uLnTx/>
                  <a:uFillTx/>
                  <a:latin typeface="Montserrat" panose="00000500000000000000" pitchFamily="2" charset="0"/>
                  <a:ea typeface="华文细黑" panose="02010600040101010101" pitchFamily="2" charset="-122"/>
                  <a:cs typeface="Arial" panose="020B0604020202020204" pitchFamily="34" charset="0"/>
                </a:rPr>
                <a:t>ASN.1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800" b="0" i="0" u="none" strike="noStrike" kern="1200" cap="none" spc="0" normalizeH="0" baseline="0" noProof="0">
                  <a:ln>
                    <a:noFill/>
                  </a:ln>
                  <a:solidFill>
                    <a:prstClr val="white"/>
                  </a:solidFill>
                  <a:effectLst/>
                  <a:uLnTx/>
                  <a:uFillTx/>
                  <a:latin typeface="Montserrat" panose="00000500000000000000" pitchFamily="2" charset="0"/>
                  <a:ea typeface="华文细黑" panose="02010600040101010101" pitchFamily="2" charset="-122"/>
                  <a:cs typeface="Arial" panose="020B0604020202020204" pitchFamily="34" charset="0"/>
                </a:rPr>
                <a:t>1st review</a:t>
              </a:r>
            </a:p>
          </p:txBody>
        </p:sp>
      </p:grpSp>
      <p:sp>
        <p:nvSpPr>
          <p:cNvPr id="3" name="Chevron 60">
            <a:extLst>
              <a:ext uri="{FF2B5EF4-FFF2-40B4-BE49-F238E27FC236}">
                <a16:creationId xmlns:a16="http://schemas.microsoft.com/office/drawing/2014/main" id="{88739906-9E22-D33E-99D1-BA47F55E7AF9}"/>
              </a:ext>
            </a:extLst>
          </p:cNvPr>
          <p:cNvSpPr>
            <a:spLocks noChangeArrowheads="1"/>
          </p:cNvSpPr>
          <p:nvPr/>
        </p:nvSpPr>
        <p:spPr bwMode="auto">
          <a:xfrm>
            <a:off x="4286251" y="4881033"/>
            <a:ext cx="1113367" cy="374651"/>
          </a:xfrm>
          <a:prstGeom prst="chevron">
            <a:avLst>
              <a:gd name="adj" fmla="val 49975"/>
            </a:avLst>
          </a:prstGeom>
          <a:gradFill flip="none" rotWithShape="1">
            <a:gsLst>
              <a:gs pos="12000">
                <a:schemeClr val="bg1"/>
              </a:gs>
              <a:gs pos="60000">
                <a:srgbClr val="31859C"/>
              </a:gs>
              <a:gs pos="83000">
                <a:srgbClr val="31859C"/>
              </a:gs>
              <a:gs pos="100000">
                <a:srgbClr val="31859C"/>
              </a:gs>
            </a:gsLst>
            <a:lin ang="3600000" scaled="0"/>
            <a:tileRect/>
          </a:gradFill>
          <a:ln>
            <a:noFill/>
          </a:ln>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1067" b="1"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a:t>
            </a:r>
            <a:endParaRPr kumimoji="0" lang="fr-FR" altLang="en-US" sz="1067"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endParaRPr>
          </a:p>
        </p:txBody>
      </p:sp>
      <p:sp>
        <p:nvSpPr>
          <p:cNvPr id="9276" name="TextBox 86">
            <a:extLst>
              <a:ext uri="{FF2B5EF4-FFF2-40B4-BE49-F238E27FC236}">
                <a16:creationId xmlns:a16="http://schemas.microsoft.com/office/drawing/2014/main" id="{8DF02D70-037A-AC3F-1DAC-3C3C8D10615D}"/>
              </a:ext>
            </a:extLst>
          </p:cNvPr>
          <p:cNvSpPr txBox="1">
            <a:spLocks noChangeArrowheads="1"/>
          </p:cNvSpPr>
          <p:nvPr/>
        </p:nvSpPr>
        <p:spPr bwMode="auto">
          <a:xfrm>
            <a:off x="3845567" y="1145117"/>
            <a:ext cx="38183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#99</a:t>
            </a:r>
            <a:endParaRPr kumimoji="0" lang="en-GB" altLang="en-US" sz="4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9277" name="TextBox 86">
            <a:extLst>
              <a:ext uri="{FF2B5EF4-FFF2-40B4-BE49-F238E27FC236}">
                <a16:creationId xmlns:a16="http://schemas.microsoft.com/office/drawing/2014/main" id="{B8D7F9CE-A852-98E2-BFA8-A35F942D475D}"/>
              </a:ext>
            </a:extLst>
          </p:cNvPr>
          <p:cNvSpPr txBox="1">
            <a:spLocks noChangeArrowheads="1"/>
          </p:cNvSpPr>
          <p:nvPr/>
        </p:nvSpPr>
        <p:spPr bwMode="auto">
          <a:xfrm>
            <a:off x="4696918" y="1145117"/>
            <a:ext cx="3978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#101</a:t>
            </a:r>
            <a:endParaRPr kumimoji="0" lang="en-GB" altLang="en-US" sz="4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9278" name="TextBox 86">
            <a:extLst>
              <a:ext uri="{FF2B5EF4-FFF2-40B4-BE49-F238E27FC236}">
                <a16:creationId xmlns:a16="http://schemas.microsoft.com/office/drawing/2014/main" id="{D148543F-F29B-3779-8278-5B2C99889B2E}"/>
              </a:ext>
            </a:extLst>
          </p:cNvPr>
          <p:cNvSpPr txBox="1">
            <a:spLocks noChangeArrowheads="1"/>
          </p:cNvSpPr>
          <p:nvPr/>
        </p:nvSpPr>
        <p:spPr bwMode="auto">
          <a:xfrm>
            <a:off x="5682390" y="1145117"/>
            <a:ext cx="4187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#103</a:t>
            </a:r>
            <a:endParaRPr kumimoji="0" lang="en-GB" altLang="en-US" sz="4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9279" name="TextBox 86">
            <a:extLst>
              <a:ext uri="{FF2B5EF4-FFF2-40B4-BE49-F238E27FC236}">
                <a16:creationId xmlns:a16="http://schemas.microsoft.com/office/drawing/2014/main" id="{45B603B9-8783-9D4D-64E0-F9248074F617}"/>
              </a:ext>
            </a:extLst>
          </p:cNvPr>
          <p:cNvSpPr txBox="1">
            <a:spLocks noChangeArrowheads="1"/>
          </p:cNvSpPr>
          <p:nvPr/>
        </p:nvSpPr>
        <p:spPr bwMode="auto">
          <a:xfrm>
            <a:off x="7391054" y="1145117"/>
            <a:ext cx="4219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#107</a:t>
            </a:r>
            <a:endParaRPr kumimoji="0" lang="en-GB" altLang="en-US" sz="4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9280" name="TextBox 86">
            <a:extLst>
              <a:ext uri="{FF2B5EF4-FFF2-40B4-BE49-F238E27FC236}">
                <a16:creationId xmlns:a16="http://schemas.microsoft.com/office/drawing/2014/main" id="{E8B185B9-5449-607B-3EF2-23157EF9A4E3}"/>
              </a:ext>
            </a:extLst>
          </p:cNvPr>
          <p:cNvSpPr txBox="1">
            <a:spLocks noChangeArrowheads="1"/>
          </p:cNvSpPr>
          <p:nvPr/>
        </p:nvSpPr>
        <p:spPr bwMode="auto">
          <a:xfrm>
            <a:off x="8298302" y="1145117"/>
            <a:ext cx="4235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#109</a:t>
            </a:r>
            <a:endParaRPr kumimoji="0" lang="en-GB" altLang="en-US" sz="4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30" name="TextBox 86">
            <a:extLst>
              <a:ext uri="{FF2B5EF4-FFF2-40B4-BE49-F238E27FC236}">
                <a16:creationId xmlns:a16="http://schemas.microsoft.com/office/drawing/2014/main" id="{A136D926-8D3C-F22F-B32F-3EA6ADE21C72}"/>
              </a:ext>
            </a:extLst>
          </p:cNvPr>
          <p:cNvSpPr txBox="1">
            <a:spLocks noChangeArrowheads="1"/>
          </p:cNvSpPr>
          <p:nvPr/>
        </p:nvSpPr>
        <p:spPr bwMode="auto">
          <a:xfrm>
            <a:off x="9262980" y="1145117"/>
            <a:ext cx="36740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#111</a:t>
            </a:r>
            <a:endParaRPr kumimoji="0" lang="en-GB" altLang="en-US" sz="4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9282" name="TextBox 86">
            <a:extLst>
              <a:ext uri="{FF2B5EF4-FFF2-40B4-BE49-F238E27FC236}">
                <a16:creationId xmlns:a16="http://schemas.microsoft.com/office/drawing/2014/main" id="{E6E6125D-A6B8-405D-CEFB-04102737707E}"/>
              </a:ext>
            </a:extLst>
          </p:cNvPr>
          <p:cNvSpPr txBox="1">
            <a:spLocks noChangeArrowheads="1"/>
          </p:cNvSpPr>
          <p:nvPr/>
        </p:nvSpPr>
        <p:spPr bwMode="auto">
          <a:xfrm>
            <a:off x="10170135" y="1145117"/>
            <a:ext cx="3882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#113</a:t>
            </a:r>
            <a:endParaRPr kumimoji="0" lang="en-GB" altLang="en-US" sz="4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70" name="TextBox 69">
            <a:extLst>
              <a:ext uri="{FF2B5EF4-FFF2-40B4-BE49-F238E27FC236}">
                <a16:creationId xmlns:a16="http://schemas.microsoft.com/office/drawing/2014/main" id="{AD738434-1C6D-4FB5-67AA-A919CD19069E}"/>
              </a:ext>
            </a:extLst>
          </p:cNvPr>
          <p:cNvSpPr txBox="1"/>
          <p:nvPr/>
        </p:nvSpPr>
        <p:spPr>
          <a:xfrm>
            <a:off x="6062134" y="745067"/>
            <a:ext cx="752129" cy="369332"/>
          </a:xfrm>
          <a:prstGeom prst="rect">
            <a:avLst/>
          </a:prstGeom>
          <a:solidFill>
            <a:schemeClr val="accent4">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ontserrat" panose="00000500000000000000" pitchFamily="50" charset="0"/>
                <a:ea typeface="+mn-ea"/>
                <a:cs typeface="+mn-cs"/>
              </a:rPr>
              <a:t>2024</a:t>
            </a:r>
          </a:p>
        </p:txBody>
      </p:sp>
      <p:sp>
        <p:nvSpPr>
          <p:cNvPr id="71" name="TextBox 70">
            <a:extLst>
              <a:ext uri="{FF2B5EF4-FFF2-40B4-BE49-F238E27FC236}">
                <a16:creationId xmlns:a16="http://schemas.microsoft.com/office/drawing/2014/main" id="{ED532AC2-9A0E-A375-5FC9-6BC545AE1379}"/>
              </a:ext>
            </a:extLst>
          </p:cNvPr>
          <p:cNvSpPr txBox="1"/>
          <p:nvPr/>
        </p:nvSpPr>
        <p:spPr>
          <a:xfrm>
            <a:off x="9516534" y="745067"/>
            <a:ext cx="740908" cy="369332"/>
          </a:xfrm>
          <a:prstGeom prst="rect">
            <a:avLst/>
          </a:prstGeom>
          <a:solidFill>
            <a:schemeClr val="accent4">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ontserrat" panose="00000500000000000000" pitchFamily="50" charset="0"/>
                <a:ea typeface="+mn-ea"/>
                <a:cs typeface="+mn-cs"/>
              </a:rPr>
              <a:t>2026</a:t>
            </a:r>
          </a:p>
        </p:txBody>
      </p:sp>
      <p:sp>
        <p:nvSpPr>
          <p:cNvPr id="72" name="Chevron 60">
            <a:extLst>
              <a:ext uri="{FF2B5EF4-FFF2-40B4-BE49-F238E27FC236}">
                <a16:creationId xmlns:a16="http://schemas.microsoft.com/office/drawing/2014/main" id="{C4DF2E5D-EE29-D2E1-330A-D16D01C2251B}"/>
              </a:ext>
            </a:extLst>
          </p:cNvPr>
          <p:cNvSpPr/>
          <p:nvPr/>
        </p:nvSpPr>
        <p:spPr bwMode="auto">
          <a:xfrm>
            <a:off x="3632200" y="4119034"/>
            <a:ext cx="1786467" cy="296333"/>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SA1 Stage 1  </a:t>
            </a:r>
          </a:p>
        </p:txBody>
      </p:sp>
      <p:sp>
        <p:nvSpPr>
          <p:cNvPr id="74" name="Chevron 60">
            <a:extLst>
              <a:ext uri="{FF2B5EF4-FFF2-40B4-BE49-F238E27FC236}">
                <a16:creationId xmlns:a16="http://schemas.microsoft.com/office/drawing/2014/main" id="{B289FD85-6D44-1005-E0CA-1F99D2C7F830}"/>
              </a:ext>
            </a:extLst>
          </p:cNvPr>
          <p:cNvSpPr>
            <a:spLocks noChangeArrowheads="1"/>
          </p:cNvSpPr>
          <p:nvPr/>
        </p:nvSpPr>
        <p:spPr bwMode="auto">
          <a:xfrm>
            <a:off x="4320118" y="4478867"/>
            <a:ext cx="1094316" cy="321733"/>
          </a:xfrm>
          <a:prstGeom prst="chevron">
            <a:avLst>
              <a:gd name="adj" fmla="val 49975"/>
            </a:avLst>
          </a:prstGeom>
          <a:gradFill flip="none" rotWithShape="1">
            <a:gsLst>
              <a:gs pos="12000">
                <a:schemeClr val="accent3">
                  <a:lumMod val="40000"/>
                  <a:lumOff val="60000"/>
                </a:schemeClr>
              </a:gs>
              <a:gs pos="60000">
                <a:srgbClr val="92D050"/>
              </a:gs>
              <a:gs pos="83000">
                <a:srgbClr val="92D050"/>
              </a:gs>
              <a:gs pos="100000">
                <a:srgbClr val="92D050"/>
              </a:gs>
            </a:gsLst>
            <a:lin ang="3600000" scaled="0"/>
            <a:tileRect/>
          </a:gradFill>
          <a:ln>
            <a:noFill/>
          </a:ln>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en-US" sz="933"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endParaRPr>
          </a:p>
        </p:txBody>
      </p:sp>
      <p:sp>
        <p:nvSpPr>
          <p:cNvPr id="4" name="Chevron 60">
            <a:extLst>
              <a:ext uri="{FF2B5EF4-FFF2-40B4-BE49-F238E27FC236}">
                <a16:creationId xmlns:a16="http://schemas.microsoft.com/office/drawing/2014/main" id="{0D1CAEDC-A4A0-8804-B0E4-709418E55DA2}"/>
              </a:ext>
            </a:extLst>
          </p:cNvPr>
          <p:cNvSpPr/>
          <p:nvPr/>
        </p:nvSpPr>
        <p:spPr bwMode="auto">
          <a:xfrm>
            <a:off x="5202767" y="5666317"/>
            <a:ext cx="3333751" cy="302683"/>
          </a:xfrm>
          <a:prstGeom prst="chevron">
            <a:avLst/>
          </a:prstGeom>
          <a:gradFill>
            <a:gsLst>
              <a:gs pos="12000">
                <a:schemeClr val="accent3">
                  <a:lumMod val="40000"/>
                  <a:lumOff val="60000"/>
                </a:schemeClr>
              </a:gs>
              <a:gs pos="60000">
                <a:srgbClr val="92D050"/>
              </a:gs>
              <a:gs pos="83000">
                <a:srgbClr val="92D050"/>
              </a:gs>
              <a:gs pos="100000">
                <a:srgbClr val="92D050"/>
              </a:gs>
            </a:gsLst>
            <a:lin ang="3600000" scaled="0"/>
          </a:gradFill>
          <a:ln w="9525" cap="flat" cmpd="sng" algn="ctr">
            <a:noFill/>
            <a:prstDash val="solid"/>
            <a:round/>
            <a:headEnd type="none" w="med" len="med"/>
            <a:tailEnd type="none" w="med" len="med"/>
          </a:ln>
          <a:effectLst/>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RAN </a:t>
            </a:r>
            <a:r>
              <a:rPr kumimoji="0" lang="fr-FR" sz="1200" b="0" i="0" u="none" strike="noStrike" kern="1200" cap="none" spc="0" normalizeH="0" baseline="0" noProof="0" dirty="0" err="1">
                <a:ln>
                  <a:noFill/>
                </a:ln>
                <a:solidFill>
                  <a:prstClr val="black"/>
                </a:solidFill>
                <a:effectLst/>
                <a:uLnTx/>
                <a:uFillTx/>
                <a:latin typeface="Montserrat" panose="00000500000000000000" pitchFamily="50" charset="0"/>
                <a:ea typeface="ＭＳ Ｐゴシック" charset="-128"/>
                <a:cs typeface="Arial" pitchFamily="34" charset="0"/>
              </a:rPr>
              <a:t>Completion</a:t>
            </a: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a:t>
            </a:r>
          </a:p>
        </p:txBody>
      </p:sp>
      <p:sp>
        <p:nvSpPr>
          <p:cNvPr id="5" name="Chevron 58">
            <a:extLst>
              <a:ext uri="{FF2B5EF4-FFF2-40B4-BE49-F238E27FC236}">
                <a16:creationId xmlns:a16="http://schemas.microsoft.com/office/drawing/2014/main" id="{4A3406C9-0705-6A20-A7D8-5ADAA96C6515}"/>
              </a:ext>
            </a:extLst>
          </p:cNvPr>
          <p:cNvSpPr/>
          <p:nvPr/>
        </p:nvSpPr>
        <p:spPr bwMode="auto">
          <a:xfrm>
            <a:off x="6032501" y="6038851"/>
            <a:ext cx="2487084" cy="300567"/>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67"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Stage 3 (CT &amp; SA) </a:t>
            </a:r>
          </a:p>
        </p:txBody>
      </p:sp>
      <p:sp>
        <p:nvSpPr>
          <p:cNvPr id="8" name="Chevron 58">
            <a:extLst>
              <a:ext uri="{FF2B5EF4-FFF2-40B4-BE49-F238E27FC236}">
                <a16:creationId xmlns:a16="http://schemas.microsoft.com/office/drawing/2014/main" id="{A7AE6323-B510-DB5D-FD67-26BF258AF660}"/>
              </a:ext>
            </a:extLst>
          </p:cNvPr>
          <p:cNvSpPr/>
          <p:nvPr/>
        </p:nvSpPr>
        <p:spPr bwMode="auto">
          <a:xfrm>
            <a:off x="6980767" y="6436784"/>
            <a:ext cx="2044700" cy="319616"/>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67"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ASN.1 &amp; Open APIs </a:t>
            </a:r>
          </a:p>
        </p:txBody>
      </p:sp>
      <p:sp>
        <p:nvSpPr>
          <p:cNvPr id="12" name="Chevron 60">
            <a:extLst>
              <a:ext uri="{FF2B5EF4-FFF2-40B4-BE49-F238E27FC236}">
                <a16:creationId xmlns:a16="http://schemas.microsoft.com/office/drawing/2014/main" id="{63DE25FC-14F2-8AA8-BA0F-1885FA3D6D65}"/>
              </a:ext>
            </a:extLst>
          </p:cNvPr>
          <p:cNvSpPr/>
          <p:nvPr/>
        </p:nvSpPr>
        <p:spPr bwMode="auto">
          <a:xfrm>
            <a:off x="5084234" y="5321300"/>
            <a:ext cx="2123017" cy="296333"/>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Stage 2 Normative</a:t>
            </a:r>
          </a:p>
        </p:txBody>
      </p:sp>
      <p:sp>
        <p:nvSpPr>
          <p:cNvPr id="9291" name="TextBox 86">
            <a:extLst>
              <a:ext uri="{FF2B5EF4-FFF2-40B4-BE49-F238E27FC236}">
                <a16:creationId xmlns:a16="http://schemas.microsoft.com/office/drawing/2014/main" id="{C97E812A-0335-4F83-6F37-713E7417CAE2}"/>
              </a:ext>
            </a:extLst>
          </p:cNvPr>
          <p:cNvSpPr txBox="1">
            <a:spLocks noChangeArrowheads="1"/>
          </p:cNvSpPr>
          <p:nvPr/>
        </p:nvSpPr>
        <p:spPr bwMode="auto">
          <a:xfrm>
            <a:off x="6574565" y="1145117"/>
            <a:ext cx="4187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#105</a:t>
            </a:r>
            <a:endParaRPr kumimoji="0" lang="en-GB" altLang="en-US" sz="4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9292" name="TextBox 86">
            <a:extLst>
              <a:ext uri="{FF2B5EF4-FFF2-40B4-BE49-F238E27FC236}">
                <a16:creationId xmlns:a16="http://schemas.microsoft.com/office/drawing/2014/main" id="{DB4EE260-B3AA-5CDF-4AA2-84A0EA93926F}"/>
              </a:ext>
            </a:extLst>
          </p:cNvPr>
          <p:cNvSpPr txBox="1">
            <a:spLocks noChangeArrowheads="1"/>
          </p:cNvSpPr>
          <p:nvPr/>
        </p:nvSpPr>
        <p:spPr bwMode="auto">
          <a:xfrm>
            <a:off x="2926982" y="1145117"/>
            <a:ext cx="4812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#97-e</a:t>
            </a:r>
          </a:p>
        </p:txBody>
      </p:sp>
      <p:sp>
        <p:nvSpPr>
          <p:cNvPr id="23" name="TextBox 1">
            <a:extLst>
              <a:ext uri="{FF2B5EF4-FFF2-40B4-BE49-F238E27FC236}">
                <a16:creationId xmlns:a16="http://schemas.microsoft.com/office/drawing/2014/main" id="{00CE9559-92E7-3C56-83A2-01DD7554A027}"/>
              </a:ext>
            </a:extLst>
          </p:cNvPr>
          <p:cNvSpPr txBox="1">
            <a:spLocks noChangeArrowheads="1"/>
          </p:cNvSpPr>
          <p:nvPr/>
        </p:nvSpPr>
        <p:spPr bwMode="auto">
          <a:xfrm>
            <a:off x="4290485" y="4445000"/>
            <a:ext cx="1170516" cy="379463"/>
          </a:xfrm>
          <a:prstGeom prst="rect">
            <a:avLst/>
          </a:prstGeom>
          <a:noFill/>
          <a:ln w="3175">
            <a:noFill/>
          </a:ln>
        </p:spPr>
        <p:style>
          <a:lnRef idx="2">
            <a:schemeClr val="accent6"/>
          </a:lnRef>
          <a:fillRef idx="1">
            <a:schemeClr val="lt1"/>
          </a:fillRef>
          <a:effectRef idx="0">
            <a:schemeClr val="accent6"/>
          </a:effectRef>
          <a:fontRef idx="minor">
            <a:schemeClr val="dk1"/>
          </a:fontRef>
        </p:style>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933"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RAN Content Def*</a:t>
            </a:r>
          </a:p>
        </p:txBody>
      </p:sp>
      <p:sp>
        <p:nvSpPr>
          <p:cNvPr id="26" name="TextBox 1">
            <a:extLst>
              <a:ext uri="{FF2B5EF4-FFF2-40B4-BE49-F238E27FC236}">
                <a16:creationId xmlns:a16="http://schemas.microsoft.com/office/drawing/2014/main" id="{25CA6AF2-9145-2BA5-F845-CFAE67ECA8FE}"/>
              </a:ext>
            </a:extLst>
          </p:cNvPr>
          <p:cNvSpPr txBox="1">
            <a:spLocks noChangeArrowheads="1"/>
          </p:cNvSpPr>
          <p:nvPr/>
        </p:nvSpPr>
        <p:spPr bwMode="auto">
          <a:xfrm>
            <a:off x="4309534" y="4857751"/>
            <a:ext cx="1096433" cy="379463"/>
          </a:xfrm>
          <a:prstGeom prst="rect">
            <a:avLst/>
          </a:prstGeom>
          <a:noFill/>
          <a:ln w="3175">
            <a:noFill/>
          </a:ln>
        </p:spPr>
        <p:style>
          <a:lnRef idx="2">
            <a:schemeClr val="accent6"/>
          </a:lnRef>
          <a:fillRef idx="1">
            <a:schemeClr val="lt1"/>
          </a:fillRef>
          <a:effectRef idx="0">
            <a:schemeClr val="accent6"/>
          </a:effectRef>
          <a:fontRef idx="minor">
            <a:schemeClr val="dk1"/>
          </a:fontRef>
        </p:style>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933"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SA St.2 Content Def</a:t>
            </a:r>
          </a:p>
        </p:txBody>
      </p:sp>
      <p:sp>
        <p:nvSpPr>
          <p:cNvPr id="10334" name="TextBox 10333">
            <a:extLst>
              <a:ext uri="{FF2B5EF4-FFF2-40B4-BE49-F238E27FC236}">
                <a16:creationId xmlns:a16="http://schemas.microsoft.com/office/drawing/2014/main" id="{3534A917-8D67-9975-E83F-7553D256CB22}"/>
              </a:ext>
            </a:extLst>
          </p:cNvPr>
          <p:cNvSpPr txBox="1"/>
          <p:nvPr/>
        </p:nvSpPr>
        <p:spPr>
          <a:xfrm>
            <a:off x="643468" y="745067"/>
            <a:ext cx="683200" cy="369332"/>
          </a:xfrm>
          <a:prstGeom prst="rect">
            <a:avLst/>
          </a:prstGeom>
          <a:solidFill>
            <a:schemeClr val="accent4">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ontserrat" panose="00000500000000000000" pitchFamily="50" charset="0"/>
                <a:ea typeface="+mn-ea"/>
                <a:cs typeface="+mn-cs"/>
              </a:rPr>
              <a:t>2021</a:t>
            </a:r>
          </a:p>
        </p:txBody>
      </p:sp>
      <p:sp>
        <p:nvSpPr>
          <p:cNvPr id="9296" name="TextBox 86">
            <a:extLst>
              <a:ext uri="{FF2B5EF4-FFF2-40B4-BE49-F238E27FC236}">
                <a16:creationId xmlns:a16="http://schemas.microsoft.com/office/drawing/2014/main" id="{0DE0BAE6-F167-5B77-C18D-CA92CED96075}"/>
              </a:ext>
            </a:extLst>
          </p:cNvPr>
          <p:cNvSpPr txBox="1">
            <a:spLocks noChangeArrowheads="1"/>
          </p:cNvSpPr>
          <p:nvPr/>
        </p:nvSpPr>
        <p:spPr bwMode="auto">
          <a:xfrm>
            <a:off x="797102" y="1145117"/>
            <a:ext cx="47801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#92-e</a:t>
            </a:r>
          </a:p>
        </p:txBody>
      </p:sp>
      <p:sp>
        <p:nvSpPr>
          <p:cNvPr id="9297" name="TextBox 86">
            <a:extLst>
              <a:ext uri="{FF2B5EF4-FFF2-40B4-BE49-F238E27FC236}">
                <a16:creationId xmlns:a16="http://schemas.microsoft.com/office/drawing/2014/main" id="{7EF2B7B9-07AB-0AC2-EED1-067065723713}"/>
              </a:ext>
            </a:extLst>
          </p:cNvPr>
          <p:cNvSpPr txBox="1">
            <a:spLocks noChangeArrowheads="1"/>
          </p:cNvSpPr>
          <p:nvPr/>
        </p:nvSpPr>
        <p:spPr bwMode="auto">
          <a:xfrm>
            <a:off x="1729975" y="1145117"/>
            <a:ext cx="4876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#94-e</a:t>
            </a:r>
            <a:endParaRPr kumimoji="0" lang="en-GB" altLang="en-US" sz="4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10305" name="TextBox 86">
            <a:extLst>
              <a:ext uri="{FF2B5EF4-FFF2-40B4-BE49-F238E27FC236}">
                <a16:creationId xmlns:a16="http://schemas.microsoft.com/office/drawing/2014/main" id="{738FAE36-6FCC-3787-D17C-69BEE5D05C33}"/>
              </a:ext>
            </a:extLst>
          </p:cNvPr>
          <p:cNvSpPr txBox="1">
            <a:spLocks noChangeArrowheads="1"/>
          </p:cNvSpPr>
          <p:nvPr/>
        </p:nvSpPr>
        <p:spPr bwMode="auto">
          <a:xfrm>
            <a:off x="2125310" y="1145117"/>
            <a:ext cx="47801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#95-e</a:t>
            </a:r>
            <a:endParaRPr kumimoji="0" lang="en-GB" altLang="en-US" sz="4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9299" name="TextBox 86">
            <a:extLst>
              <a:ext uri="{FF2B5EF4-FFF2-40B4-BE49-F238E27FC236}">
                <a16:creationId xmlns:a16="http://schemas.microsoft.com/office/drawing/2014/main" id="{E049F891-C855-1A65-6280-2005282B1AE6}"/>
              </a:ext>
            </a:extLst>
          </p:cNvPr>
          <p:cNvSpPr txBox="1">
            <a:spLocks noChangeArrowheads="1"/>
          </p:cNvSpPr>
          <p:nvPr/>
        </p:nvSpPr>
        <p:spPr bwMode="auto">
          <a:xfrm>
            <a:off x="1268061" y="1145117"/>
            <a:ext cx="47801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#93-e</a:t>
            </a:r>
          </a:p>
        </p:txBody>
      </p:sp>
      <p:sp>
        <p:nvSpPr>
          <p:cNvPr id="9300" name="TextBox 86">
            <a:extLst>
              <a:ext uri="{FF2B5EF4-FFF2-40B4-BE49-F238E27FC236}">
                <a16:creationId xmlns:a16="http://schemas.microsoft.com/office/drawing/2014/main" id="{1F009C8B-8620-7A64-29E2-5687DDBAC104}"/>
              </a:ext>
            </a:extLst>
          </p:cNvPr>
          <p:cNvSpPr txBox="1">
            <a:spLocks noChangeArrowheads="1"/>
          </p:cNvSpPr>
          <p:nvPr/>
        </p:nvSpPr>
        <p:spPr bwMode="auto">
          <a:xfrm>
            <a:off x="361892" y="1310217"/>
            <a:ext cx="4171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1"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Mar.</a:t>
            </a:r>
          </a:p>
        </p:txBody>
      </p:sp>
      <p:sp>
        <p:nvSpPr>
          <p:cNvPr id="9301" name="TextBox 86">
            <a:extLst>
              <a:ext uri="{FF2B5EF4-FFF2-40B4-BE49-F238E27FC236}">
                <a16:creationId xmlns:a16="http://schemas.microsoft.com/office/drawing/2014/main" id="{46F3644B-3097-7778-64E2-C5DE9FDC17E6}"/>
              </a:ext>
            </a:extLst>
          </p:cNvPr>
          <p:cNvSpPr txBox="1">
            <a:spLocks noChangeArrowheads="1"/>
          </p:cNvSpPr>
          <p:nvPr/>
        </p:nvSpPr>
        <p:spPr bwMode="auto">
          <a:xfrm>
            <a:off x="324921" y="1145117"/>
            <a:ext cx="45717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#91-e</a:t>
            </a:r>
          </a:p>
        </p:txBody>
      </p:sp>
      <p:sp>
        <p:nvSpPr>
          <p:cNvPr id="9302" name="TextBox 86">
            <a:extLst>
              <a:ext uri="{FF2B5EF4-FFF2-40B4-BE49-F238E27FC236}">
                <a16:creationId xmlns:a16="http://schemas.microsoft.com/office/drawing/2014/main" id="{D3255497-3A09-A75C-C222-18BEAFE027A8}"/>
              </a:ext>
            </a:extLst>
          </p:cNvPr>
          <p:cNvSpPr txBox="1">
            <a:spLocks noChangeArrowheads="1"/>
          </p:cNvSpPr>
          <p:nvPr/>
        </p:nvSpPr>
        <p:spPr bwMode="auto">
          <a:xfrm>
            <a:off x="-30042" y="1200151"/>
            <a:ext cx="4347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TSGs</a:t>
            </a:r>
          </a:p>
        </p:txBody>
      </p:sp>
      <p:sp>
        <p:nvSpPr>
          <p:cNvPr id="9303" name="TextBox 86">
            <a:extLst>
              <a:ext uri="{FF2B5EF4-FFF2-40B4-BE49-F238E27FC236}">
                <a16:creationId xmlns:a16="http://schemas.microsoft.com/office/drawing/2014/main" id="{F12A48D7-5549-7405-07EF-E919A4058E2D}"/>
              </a:ext>
            </a:extLst>
          </p:cNvPr>
          <p:cNvSpPr txBox="1">
            <a:spLocks noChangeArrowheads="1"/>
          </p:cNvSpPr>
          <p:nvPr/>
        </p:nvSpPr>
        <p:spPr bwMode="auto">
          <a:xfrm>
            <a:off x="2131425" y="1310217"/>
            <a:ext cx="4171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1"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Mar.</a:t>
            </a:r>
          </a:p>
        </p:txBody>
      </p:sp>
      <p:sp>
        <p:nvSpPr>
          <p:cNvPr id="9304" name="TextBox 86">
            <a:extLst>
              <a:ext uri="{FF2B5EF4-FFF2-40B4-BE49-F238E27FC236}">
                <a16:creationId xmlns:a16="http://schemas.microsoft.com/office/drawing/2014/main" id="{0627CB54-2FC2-0B3E-44EE-45589CBC399C}"/>
              </a:ext>
            </a:extLst>
          </p:cNvPr>
          <p:cNvSpPr txBox="1">
            <a:spLocks noChangeArrowheads="1"/>
          </p:cNvSpPr>
          <p:nvPr/>
        </p:nvSpPr>
        <p:spPr bwMode="auto">
          <a:xfrm>
            <a:off x="3833225" y="1310217"/>
            <a:ext cx="4171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1"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Mar.</a:t>
            </a:r>
          </a:p>
        </p:txBody>
      </p:sp>
      <p:sp>
        <p:nvSpPr>
          <p:cNvPr id="9305" name="TextBox 86">
            <a:extLst>
              <a:ext uri="{FF2B5EF4-FFF2-40B4-BE49-F238E27FC236}">
                <a16:creationId xmlns:a16="http://schemas.microsoft.com/office/drawing/2014/main" id="{AE316525-B964-400F-8CB6-1158DE93FE37}"/>
              </a:ext>
            </a:extLst>
          </p:cNvPr>
          <p:cNvSpPr txBox="1">
            <a:spLocks noChangeArrowheads="1"/>
          </p:cNvSpPr>
          <p:nvPr/>
        </p:nvSpPr>
        <p:spPr bwMode="auto">
          <a:xfrm>
            <a:off x="5702241" y="1310217"/>
            <a:ext cx="4171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1"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Mar.</a:t>
            </a:r>
          </a:p>
        </p:txBody>
      </p:sp>
      <p:sp>
        <p:nvSpPr>
          <p:cNvPr id="9306" name="TextBox 86">
            <a:extLst>
              <a:ext uri="{FF2B5EF4-FFF2-40B4-BE49-F238E27FC236}">
                <a16:creationId xmlns:a16="http://schemas.microsoft.com/office/drawing/2014/main" id="{2B5ECC4E-CCE9-4766-08D7-03D432509BD5}"/>
              </a:ext>
            </a:extLst>
          </p:cNvPr>
          <p:cNvSpPr txBox="1">
            <a:spLocks noChangeArrowheads="1"/>
          </p:cNvSpPr>
          <p:nvPr/>
        </p:nvSpPr>
        <p:spPr bwMode="auto">
          <a:xfrm>
            <a:off x="7420974" y="1310217"/>
            <a:ext cx="4171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1"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Mar.</a:t>
            </a:r>
          </a:p>
        </p:txBody>
      </p:sp>
      <p:sp>
        <p:nvSpPr>
          <p:cNvPr id="9307" name="TextBox 86">
            <a:extLst>
              <a:ext uri="{FF2B5EF4-FFF2-40B4-BE49-F238E27FC236}">
                <a16:creationId xmlns:a16="http://schemas.microsoft.com/office/drawing/2014/main" id="{F62E733A-7A2E-1A35-E09F-22883EC29A7B}"/>
              </a:ext>
            </a:extLst>
          </p:cNvPr>
          <p:cNvSpPr txBox="1">
            <a:spLocks noChangeArrowheads="1"/>
          </p:cNvSpPr>
          <p:nvPr/>
        </p:nvSpPr>
        <p:spPr bwMode="auto">
          <a:xfrm>
            <a:off x="9256125" y="1310217"/>
            <a:ext cx="4171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1"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Mar.</a:t>
            </a:r>
          </a:p>
        </p:txBody>
      </p:sp>
      <p:sp>
        <p:nvSpPr>
          <p:cNvPr id="9308" name="TextBox 86">
            <a:extLst>
              <a:ext uri="{FF2B5EF4-FFF2-40B4-BE49-F238E27FC236}">
                <a16:creationId xmlns:a16="http://schemas.microsoft.com/office/drawing/2014/main" id="{17A314DB-FB29-1391-989A-45D9B94EC78F}"/>
              </a:ext>
            </a:extLst>
          </p:cNvPr>
          <p:cNvSpPr txBox="1">
            <a:spLocks noChangeArrowheads="1"/>
          </p:cNvSpPr>
          <p:nvPr/>
        </p:nvSpPr>
        <p:spPr bwMode="auto">
          <a:xfrm>
            <a:off x="869666" y="1322917"/>
            <a:ext cx="4090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1"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Jun.</a:t>
            </a:r>
          </a:p>
        </p:txBody>
      </p:sp>
      <p:sp>
        <p:nvSpPr>
          <p:cNvPr id="9309" name="TextBox 86">
            <a:extLst>
              <a:ext uri="{FF2B5EF4-FFF2-40B4-BE49-F238E27FC236}">
                <a16:creationId xmlns:a16="http://schemas.microsoft.com/office/drawing/2014/main" id="{DD92A151-CA14-F3E2-20B9-987C8031AAB3}"/>
              </a:ext>
            </a:extLst>
          </p:cNvPr>
          <p:cNvSpPr txBox="1">
            <a:spLocks noChangeArrowheads="1"/>
          </p:cNvSpPr>
          <p:nvPr/>
        </p:nvSpPr>
        <p:spPr bwMode="auto">
          <a:xfrm>
            <a:off x="2571466" y="1322917"/>
            <a:ext cx="4090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1"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Jun.</a:t>
            </a:r>
          </a:p>
        </p:txBody>
      </p:sp>
      <p:sp>
        <p:nvSpPr>
          <p:cNvPr id="9310" name="TextBox 86">
            <a:extLst>
              <a:ext uri="{FF2B5EF4-FFF2-40B4-BE49-F238E27FC236}">
                <a16:creationId xmlns:a16="http://schemas.microsoft.com/office/drawing/2014/main" id="{D80395B6-EFF7-16CD-CE93-78FA6B97BD0C}"/>
              </a:ext>
            </a:extLst>
          </p:cNvPr>
          <p:cNvSpPr txBox="1">
            <a:spLocks noChangeArrowheads="1"/>
          </p:cNvSpPr>
          <p:nvPr/>
        </p:nvSpPr>
        <p:spPr bwMode="auto">
          <a:xfrm>
            <a:off x="4300782" y="1322917"/>
            <a:ext cx="4090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1"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Jun.</a:t>
            </a:r>
          </a:p>
        </p:txBody>
      </p:sp>
      <p:sp>
        <p:nvSpPr>
          <p:cNvPr id="9311" name="TextBox 86">
            <a:extLst>
              <a:ext uri="{FF2B5EF4-FFF2-40B4-BE49-F238E27FC236}">
                <a16:creationId xmlns:a16="http://schemas.microsoft.com/office/drawing/2014/main" id="{6F7D45B0-2745-4629-7999-AE587C6BBF37}"/>
              </a:ext>
            </a:extLst>
          </p:cNvPr>
          <p:cNvSpPr txBox="1">
            <a:spLocks noChangeArrowheads="1"/>
          </p:cNvSpPr>
          <p:nvPr/>
        </p:nvSpPr>
        <p:spPr bwMode="auto">
          <a:xfrm>
            <a:off x="6169800" y="1322917"/>
            <a:ext cx="4090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1"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Jun.</a:t>
            </a:r>
          </a:p>
        </p:txBody>
      </p:sp>
      <p:sp>
        <p:nvSpPr>
          <p:cNvPr id="9312" name="TextBox 86">
            <a:extLst>
              <a:ext uri="{FF2B5EF4-FFF2-40B4-BE49-F238E27FC236}">
                <a16:creationId xmlns:a16="http://schemas.microsoft.com/office/drawing/2014/main" id="{C79036BF-AD30-325C-4BB6-895ACA928240}"/>
              </a:ext>
            </a:extLst>
          </p:cNvPr>
          <p:cNvSpPr txBox="1">
            <a:spLocks noChangeArrowheads="1"/>
          </p:cNvSpPr>
          <p:nvPr/>
        </p:nvSpPr>
        <p:spPr bwMode="auto">
          <a:xfrm>
            <a:off x="7886416" y="1322917"/>
            <a:ext cx="4090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1"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Jun.</a:t>
            </a:r>
          </a:p>
        </p:txBody>
      </p:sp>
      <p:sp>
        <p:nvSpPr>
          <p:cNvPr id="9313" name="TextBox 86">
            <a:extLst>
              <a:ext uri="{FF2B5EF4-FFF2-40B4-BE49-F238E27FC236}">
                <a16:creationId xmlns:a16="http://schemas.microsoft.com/office/drawing/2014/main" id="{0CF5D734-DD6C-AD2E-9440-6B33766FE402}"/>
              </a:ext>
            </a:extLst>
          </p:cNvPr>
          <p:cNvSpPr txBox="1">
            <a:spLocks noChangeArrowheads="1"/>
          </p:cNvSpPr>
          <p:nvPr/>
        </p:nvSpPr>
        <p:spPr bwMode="auto">
          <a:xfrm>
            <a:off x="9742733" y="1322917"/>
            <a:ext cx="4090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1"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Jun.</a:t>
            </a:r>
          </a:p>
        </p:txBody>
      </p:sp>
      <p:sp>
        <p:nvSpPr>
          <p:cNvPr id="9314" name="TextBox 86">
            <a:extLst>
              <a:ext uri="{FF2B5EF4-FFF2-40B4-BE49-F238E27FC236}">
                <a16:creationId xmlns:a16="http://schemas.microsoft.com/office/drawing/2014/main" id="{28D9AA08-8A8B-63A9-0898-84136AB1D279}"/>
              </a:ext>
            </a:extLst>
          </p:cNvPr>
          <p:cNvSpPr txBox="1">
            <a:spLocks noChangeArrowheads="1"/>
          </p:cNvSpPr>
          <p:nvPr/>
        </p:nvSpPr>
        <p:spPr bwMode="auto">
          <a:xfrm>
            <a:off x="1289279" y="1312333"/>
            <a:ext cx="4122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1"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Sep.</a:t>
            </a:r>
          </a:p>
        </p:txBody>
      </p:sp>
      <p:sp>
        <p:nvSpPr>
          <p:cNvPr id="9315" name="TextBox 86">
            <a:extLst>
              <a:ext uri="{FF2B5EF4-FFF2-40B4-BE49-F238E27FC236}">
                <a16:creationId xmlns:a16="http://schemas.microsoft.com/office/drawing/2014/main" id="{5DC8C23D-8C8A-6898-C86B-0ACF9865AB06}"/>
              </a:ext>
            </a:extLst>
          </p:cNvPr>
          <p:cNvSpPr txBox="1">
            <a:spLocks noChangeArrowheads="1"/>
          </p:cNvSpPr>
          <p:nvPr/>
        </p:nvSpPr>
        <p:spPr bwMode="auto">
          <a:xfrm>
            <a:off x="2998489" y="1312333"/>
            <a:ext cx="4122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1"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Sep.</a:t>
            </a:r>
          </a:p>
        </p:txBody>
      </p:sp>
      <p:sp>
        <p:nvSpPr>
          <p:cNvPr id="9316" name="TextBox 86">
            <a:extLst>
              <a:ext uri="{FF2B5EF4-FFF2-40B4-BE49-F238E27FC236}">
                <a16:creationId xmlns:a16="http://schemas.microsoft.com/office/drawing/2014/main" id="{BDA196AA-25DC-9772-D28B-D2B72AE94253}"/>
              </a:ext>
            </a:extLst>
          </p:cNvPr>
          <p:cNvSpPr txBox="1">
            <a:spLocks noChangeArrowheads="1"/>
          </p:cNvSpPr>
          <p:nvPr/>
        </p:nvSpPr>
        <p:spPr bwMode="auto">
          <a:xfrm>
            <a:off x="4720396" y="1312333"/>
            <a:ext cx="4122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1"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Sep.</a:t>
            </a:r>
          </a:p>
        </p:txBody>
      </p:sp>
      <p:sp>
        <p:nvSpPr>
          <p:cNvPr id="9317" name="TextBox 86">
            <a:extLst>
              <a:ext uri="{FF2B5EF4-FFF2-40B4-BE49-F238E27FC236}">
                <a16:creationId xmlns:a16="http://schemas.microsoft.com/office/drawing/2014/main" id="{184823E6-7E3C-F946-D1B2-66DD4423CD00}"/>
              </a:ext>
            </a:extLst>
          </p:cNvPr>
          <p:cNvSpPr txBox="1">
            <a:spLocks noChangeArrowheads="1"/>
          </p:cNvSpPr>
          <p:nvPr/>
        </p:nvSpPr>
        <p:spPr bwMode="auto">
          <a:xfrm>
            <a:off x="6635979" y="1312333"/>
            <a:ext cx="4122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1"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Sep.</a:t>
            </a:r>
          </a:p>
        </p:txBody>
      </p:sp>
      <p:sp>
        <p:nvSpPr>
          <p:cNvPr id="9318" name="TextBox 86">
            <a:extLst>
              <a:ext uri="{FF2B5EF4-FFF2-40B4-BE49-F238E27FC236}">
                <a16:creationId xmlns:a16="http://schemas.microsoft.com/office/drawing/2014/main" id="{2894C9DD-B6EC-EA67-D77D-978077AF552F}"/>
              </a:ext>
            </a:extLst>
          </p:cNvPr>
          <p:cNvSpPr txBox="1">
            <a:spLocks noChangeArrowheads="1"/>
          </p:cNvSpPr>
          <p:nvPr/>
        </p:nvSpPr>
        <p:spPr bwMode="auto">
          <a:xfrm>
            <a:off x="8333546" y="1312333"/>
            <a:ext cx="4122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1"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Sep.</a:t>
            </a:r>
          </a:p>
        </p:txBody>
      </p:sp>
      <p:sp>
        <p:nvSpPr>
          <p:cNvPr id="9319" name="TextBox 86">
            <a:extLst>
              <a:ext uri="{FF2B5EF4-FFF2-40B4-BE49-F238E27FC236}">
                <a16:creationId xmlns:a16="http://schemas.microsoft.com/office/drawing/2014/main" id="{954356E6-4333-06ED-1416-1F19213EAEC9}"/>
              </a:ext>
            </a:extLst>
          </p:cNvPr>
          <p:cNvSpPr txBox="1">
            <a:spLocks noChangeArrowheads="1"/>
          </p:cNvSpPr>
          <p:nvPr/>
        </p:nvSpPr>
        <p:spPr bwMode="auto">
          <a:xfrm>
            <a:off x="10183512" y="1312333"/>
            <a:ext cx="4122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1"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Sep.</a:t>
            </a:r>
          </a:p>
        </p:txBody>
      </p:sp>
      <p:sp>
        <p:nvSpPr>
          <p:cNvPr id="9320" name="TextBox 86">
            <a:extLst>
              <a:ext uri="{FF2B5EF4-FFF2-40B4-BE49-F238E27FC236}">
                <a16:creationId xmlns:a16="http://schemas.microsoft.com/office/drawing/2014/main" id="{65128A06-4803-E32F-6C6D-D3BB65A5C3F1}"/>
              </a:ext>
            </a:extLst>
          </p:cNvPr>
          <p:cNvSpPr txBox="1">
            <a:spLocks noChangeArrowheads="1"/>
          </p:cNvSpPr>
          <p:nvPr/>
        </p:nvSpPr>
        <p:spPr bwMode="auto">
          <a:xfrm>
            <a:off x="1746962" y="1312333"/>
            <a:ext cx="4219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1"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Dec.</a:t>
            </a:r>
          </a:p>
        </p:txBody>
      </p:sp>
      <p:sp>
        <p:nvSpPr>
          <p:cNvPr id="9321" name="TextBox 86">
            <a:extLst>
              <a:ext uri="{FF2B5EF4-FFF2-40B4-BE49-F238E27FC236}">
                <a16:creationId xmlns:a16="http://schemas.microsoft.com/office/drawing/2014/main" id="{BB26C952-E6A9-693D-98B4-78C7B90BF666}"/>
              </a:ext>
            </a:extLst>
          </p:cNvPr>
          <p:cNvSpPr txBox="1">
            <a:spLocks noChangeArrowheads="1"/>
          </p:cNvSpPr>
          <p:nvPr/>
        </p:nvSpPr>
        <p:spPr bwMode="auto">
          <a:xfrm>
            <a:off x="3355629" y="1312333"/>
            <a:ext cx="4219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1"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Dec.</a:t>
            </a:r>
          </a:p>
        </p:txBody>
      </p:sp>
      <p:sp>
        <p:nvSpPr>
          <p:cNvPr id="9322" name="TextBox 86">
            <a:extLst>
              <a:ext uri="{FF2B5EF4-FFF2-40B4-BE49-F238E27FC236}">
                <a16:creationId xmlns:a16="http://schemas.microsoft.com/office/drawing/2014/main" id="{0D6F4EF5-4AA8-842C-9D83-3C72692BD233}"/>
              </a:ext>
            </a:extLst>
          </p:cNvPr>
          <p:cNvSpPr txBox="1">
            <a:spLocks noChangeArrowheads="1"/>
          </p:cNvSpPr>
          <p:nvPr/>
        </p:nvSpPr>
        <p:spPr bwMode="auto">
          <a:xfrm>
            <a:off x="5198188" y="1312333"/>
            <a:ext cx="4219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1"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Dec.</a:t>
            </a:r>
          </a:p>
        </p:txBody>
      </p:sp>
      <p:sp>
        <p:nvSpPr>
          <p:cNvPr id="9323" name="TextBox 86">
            <a:extLst>
              <a:ext uri="{FF2B5EF4-FFF2-40B4-BE49-F238E27FC236}">
                <a16:creationId xmlns:a16="http://schemas.microsoft.com/office/drawing/2014/main" id="{EA8073C6-C988-E28B-5638-2BB77F88083B}"/>
              </a:ext>
            </a:extLst>
          </p:cNvPr>
          <p:cNvSpPr txBox="1">
            <a:spLocks noChangeArrowheads="1"/>
          </p:cNvSpPr>
          <p:nvPr/>
        </p:nvSpPr>
        <p:spPr bwMode="auto">
          <a:xfrm>
            <a:off x="7007938" y="1312333"/>
            <a:ext cx="4219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1"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Dec.</a:t>
            </a:r>
          </a:p>
        </p:txBody>
      </p:sp>
      <p:sp>
        <p:nvSpPr>
          <p:cNvPr id="9324" name="TextBox 86">
            <a:extLst>
              <a:ext uri="{FF2B5EF4-FFF2-40B4-BE49-F238E27FC236}">
                <a16:creationId xmlns:a16="http://schemas.microsoft.com/office/drawing/2014/main" id="{34B62DE1-4063-E33D-416A-E6ED2E5B3F38}"/>
              </a:ext>
            </a:extLst>
          </p:cNvPr>
          <p:cNvSpPr txBox="1">
            <a:spLocks noChangeArrowheads="1"/>
          </p:cNvSpPr>
          <p:nvPr/>
        </p:nvSpPr>
        <p:spPr bwMode="auto">
          <a:xfrm>
            <a:off x="8798638" y="1312333"/>
            <a:ext cx="4219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1"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Dec.</a:t>
            </a:r>
          </a:p>
        </p:txBody>
      </p:sp>
      <p:sp>
        <p:nvSpPr>
          <p:cNvPr id="9325" name="TextBox 86">
            <a:extLst>
              <a:ext uri="{FF2B5EF4-FFF2-40B4-BE49-F238E27FC236}">
                <a16:creationId xmlns:a16="http://schemas.microsoft.com/office/drawing/2014/main" id="{146197F9-B764-5CE3-B61A-D3F6C85D9311}"/>
              </a:ext>
            </a:extLst>
          </p:cNvPr>
          <p:cNvSpPr txBox="1">
            <a:spLocks noChangeArrowheads="1"/>
          </p:cNvSpPr>
          <p:nvPr/>
        </p:nvSpPr>
        <p:spPr bwMode="auto">
          <a:xfrm>
            <a:off x="10614738" y="1312333"/>
            <a:ext cx="4219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800" b="1"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Dec.</a:t>
            </a:r>
          </a:p>
        </p:txBody>
      </p:sp>
      <p:cxnSp>
        <p:nvCxnSpPr>
          <p:cNvPr id="19" name="Straight Connector 114">
            <a:extLst>
              <a:ext uri="{FF2B5EF4-FFF2-40B4-BE49-F238E27FC236}">
                <a16:creationId xmlns:a16="http://schemas.microsoft.com/office/drawing/2014/main" id="{3C2AA942-1C8F-3D6F-1F70-5C3FB4E1B17E}"/>
              </a:ext>
            </a:extLst>
          </p:cNvPr>
          <p:cNvCxnSpPr>
            <a:cxnSpLocks noChangeShapeType="1"/>
          </p:cNvCxnSpPr>
          <p:nvPr/>
        </p:nvCxnSpPr>
        <p:spPr bwMode="auto">
          <a:xfrm>
            <a:off x="6816799" y="1482726"/>
            <a:ext cx="4233" cy="5073649"/>
          </a:xfrm>
          <a:prstGeom prst="line">
            <a:avLst/>
          </a:prstGeom>
          <a:ln>
            <a:headEnd/>
            <a:tailEnd/>
          </a:ln>
        </p:spPr>
        <p:style>
          <a:lnRef idx="3">
            <a:schemeClr val="accent2"/>
          </a:lnRef>
          <a:fillRef idx="0">
            <a:schemeClr val="accent2"/>
          </a:fillRef>
          <a:effectRef idx="2">
            <a:schemeClr val="accent2"/>
          </a:effectRef>
          <a:fontRef idx="minor">
            <a:schemeClr val="tx1"/>
          </a:fontRef>
        </p:style>
      </p:cxnSp>
      <p:cxnSp>
        <p:nvCxnSpPr>
          <p:cNvPr id="10304" name="Straight Connector 114">
            <a:extLst>
              <a:ext uri="{FF2B5EF4-FFF2-40B4-BE49-F238E27FC236}">
                <a16:creationId xmlns:a16="http://schemas.microsoft.com/office/drawing/2014/main" id="{7FFACECD-A0AE-6740-39FB-ACFC2EC0A9B8}"/>
              </a:ext>
            </a:extLst>
          </p:cNvPr>
          <p:cNvCxnSpPr>
            <a:cxnSpLocks noChangeShapeType="1"/>
          </p:cNvCxnSpPr>
          <p:nvPr/>
        </p:nvCxnSpPr>
        <p:spPr bwMode="auto">
          <a:xfrm>
            <a:off x="4468284" y="1615018"/>
            <a:ext cx="0" cy="4965700"/>
          </a:xfrm>
          <a:prstGeom prst="line">
            <a:avLst/>
          </a:prstGeom>
          <a:noFill/>
          <a:ln w="9525" algn="ctr">
            <a:solidFill>
              <a:schemeClr val="accent4">
                <a:lumMod val="60000"/>
                <a:lumOff val="40000"/>
              </a:schemeClr>
            </a:solidFill>
            <a:prstDash val="dash"/>
            <a:round/>
            <a:headEnd/>
            <a:tailEnd/>
          </a:ln>
        </p:spPr>
      </p:cxnSp>
      <p:sp>
        <p:nvSpPr>
          <p:cNvPr id="9328" name="Rectangle 12">
            <a:extLst>
              <a:ext uri="{FF2B5EF4-FFF2-40B4-BE49-F238E27FC236}">
                <a16:creationId xmlns:a16="http://schemas.microsoft.com/office/drawing/2014/main" id="{1635EF4B-1875-778E-1777-97465BA37EA7}"/>
              </a:ext>
            </a:extLst>
          </p:cNvPr>
          <p:cNvSpPr>
            <a:spLocks noChangeArrowheads="1"/>
          </p:cNvSpPr>
          <p:nvPr/>
        </p:nvSpPr>
        <p:spPr bwMode="auto">
          <a:xfrm>
            <a:off x="5759681" y="6489700"/>
            <a:ext cx="11599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0" i="0" u="none" strike="noStrike" kern="1200" cap="none" spc="0" normalizeH="0" baseline="0" noProof="0" dirty="0">
                <a:ln>
                  <a:noFill/>
                </a:ln>
                <a:solidFill>
                  <a:srgbClr val="C00000"/>
                </a:solidFill>
                <a:effectLst/>
                <a:uLnTx/>
                <a:uFillTx/>
                <a:latin typeface="Montserrat" panose="00000500000000000000" pitchFamily="2" charset="0"/>
                <a:ea typeface="MS PGothic" panose="020B0600070205080204" pitchFamily="34" charset="-128"/>
                <a:cs typeface="+mn-cs"/>
              </a:rPr>
              <a:t>Now</a:t>
            </a:r>
          </a:p>
        </p:txBody>
      </p:sp>
      <p:sp>
        <p:nvSpPr>
          <p:cNvPr id="10306" name="Star: 5 Points 10305">
            <a:extLst>
              <a:ext uri="{FF2B5EF4-FFF2-40B4-BE49-F238E27FC236}">
                <a16:creationId xmlns:a16="http://schemas.microsoft.com/office/drawing/2014/main" id="{D7E239C8-431C-D5D0-6B0D-9E347A960B92}"/>
              </a:ext>
            </a:extLst>
          </p:cNvPr>
          <p:cNvSpPr/>
          <p:nvPr/>
        </p:nvSpPr>
        <p:spPr bwMode="auto">
          <a:xfrm>
            <a:off x="6527801" y="2216077"/>
            <a:ext cx="609600" cy="524933"/>
          </a:xfrm>
          <a:prstGeom prst="star5">
            <a:avLst/>
          </a:prstGeom>
          <a:noFill/>
          <a:ln w="28575"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0000"/>
              </a:solidFill>
              <a:effectLst/>
              <a:uLnTx/>
              <a:uFillTx/>
              <a:latin typeface="Arial" charset="0"/>
              <a:ea typeface="华文细黑" panose="02010600040101010101" pitchFamily="2" charset="-122"/>
              <a:cs typeface="+mn-cs"/>
            </a:endParaRPr>
          </a:p>
        </p:txBody>
      </p:sp>
      <p:sp>
        <p:nvSpPr>
          <p:cNvPr id="10307" name="Star: 5 Points 10306">
            <a:extLst>
              <a:ext uri="{FF2B5EF4-FFF2-40B4-BE49-F238E27FC236}">
                <a16:creationId xmlns:a16="http://schemas.microsoft.com/office/drawing/2014/main" id="{BFDAD22C-FD9C-3CB4-3706-6732877FDAFC}"/>
              </a:ext>
            </a:extLst>
          </p:cNvPr>
          <p:cNvSpPr/>
          <p:nvPr/>
        </p:nvSpPr>
        <p:spPr bwMode="auto">
          <a:xfrm>
            <a:off x="6508750" y="3916891"/>
            <a:ext cx="609600" cy="524933"/>
          </a:xfrm>
          <a:prstGeom prst="star5">
            <a:avLst/>
          </a:prstGeom>
          <a:noFill/>
          <a:ln w="28575"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0000"/>
              </a:solidFill>
              <a:effectLst/>
              <a:uLnTx/>
              <a:uFillTx/>
              <a:latin typeface="Arial" charset="0"/>
              <a:ea typeface="华文细黑" panose="02010600040101010101" pitchFamily="2" charset="-122"/>
              <a:cs typeface="+mn-cs"/>
            </a:endParaRPr>
          </a:p>
        </p:txBody>
      </p:sp>
      <p:sp>
        <p:nvSpPr>
          <p:cNvPr id="10308" name="Star: 5 Points 10307">
            <a:extLst>
              <a:ext uri="{FF2B5EF4-FFF2-40B4-BE49-F238E27FC236}">
                <a16:creationId xmlns:a16="http://schemas.microsoft.com/office/drawing/2014/main" id="{51F94463-0CC1-63FC-E902-05CF0783EBE0}"/>
              </a:ext>
            </a:extLst>
          </p:cNvPr>
          <p:cNvSpPr/>
          <p:nvPr/>
        </p:nvSpPr>
        <p:spPr bwMode="auto">
          <a:xfrm>
            <a:off x="6521141" y="4559301"/>
            <a:ext cx="609600" cy="524933"/>
          </a:xfrm>
          <a:prstGeom prst="star5">
            <a:avLst/>
          </a:prstGeom>
          <a:noFill/>
          <a:ln w="28575"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0000"/>
              </a:solidFill>
              <a:effectLst/>
              <a:uLnTx/>
              <a:uFillTx/>
              <a:latin typeface="Arial" charset="0"/>
              <a:ea typeface="华文细黑" panose="02010600040101010101" pitchFamily="2" charset="-122"/>
              <a:cs typeface="+mn-cs"/>
            </a:endParaRPr>
          </a:p>
        </p:txBody>
      </p:sp>
      <p:sp>
        <p:nvSpPr>
          <p:cNvPr id="32" name="Chevron 58">
            <a:extLst>
              <a:ext uri="{FF2B5EF4-FFF2-40B4-BE49-F238E27FC236}">
                <a16:creationId xmlns:a16="http://schemas.microsoft.com/office/drawing/2014/main" id="{CCD8C3C2-F50E-4846-F42A-22A15DE294D3}"/>
              </a:ext>
            </a:extLst>
          </p:cNvPr>
          <p:cNvSpPr/>
          <p:nvPr/>
        </p:nvSpPr>
        <p:spPr bwMode="auto">
          <a:xfrm>
            <a:off x="5758796" y="3089275"/>
            <a:ext cx="589085" cy="300567"/>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67"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Ex</a:t>
            </a:r>
          </a:p>
        </p:txBody>
      </p:sp>
    </p:spTree>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8992F-C49F-EE61-F694-80B07DDE0885}"/>
            </a:ext>
          </a:extLst>
        </p:cNvPr>
        <p:cNvGrpSpPr/>
        <p:nvPr/>
      </p:nvGrpSpPr>
      <p:grpSpPr>
        <a:xfrm>
          <a:off x="0" y="0"/>
          <a:ext cx="0" cy="0"/>
          <a:chOff x="0" y="0"/>
          <a:chExt cx="0" cy="0"/>
        </a:xfrm>
      </p:grpSpPr>
      <p:cxnSp>
        <p:nvCxnSpPr>
          <p:cNvPr id="4" name="Straight Connector 114">
            <a:extLst>
              <a:ext uri="{FF2B5EF4-FFF2-40B4-BE49-F238E27FC236}">
                <a16:creationId xmlns:a16="http://schemas.microsoft.com/office/drawing/2014/main" id="{D777A93A-0494-CB81-BF07-6ED0D44FE2A4}"/>
              </a:ext>
            </a:extLst>
          </p:cNvPr>
          <p:cNvCxnSpPr>
            <a:cxnSpLocks noChangeShapeType="1"/>
          </p:cNvCxnSpPr>
          <p:nvPr/>
        </p:nvCxnSpPr>
        <p:spPr bwMode="auto">
          <a:xfrm>
            <a:off x="493885" y="1436095"/>
            <a:ext cx="0" cy="5197252"/>
          </a:xfrm>
          <a:prstGeom prst="line">
            <a:avLst/>
          </a:prstGeom>
          <a:noFill/>
          <a:ln w="28575" algn="ctr">
            <a:solidFill>
              <a:schemeClr val="accent4">
                <a:lumMod val="40000"/>
                <a:lumOff val="60000"/>
              </a:schemeClr>
            </a:solidFill>
            <a:round/>
            <a:headEnd/>
            <a:tailEnd/>
          </a:ln>
        </p:spPr>
      </p:cxnSp>
      <p:cxnSp>
        <p:nvCxnSpPr>
          <p:cNvPr id="8" name="Straight Connector 7">
            <a:extLst>
              <a:ext uri="{FF2B5EF4-FFF2-40B4-BE49-F238E27FC236}">
                <a16:creationId xmlns:a16="http://schemas.microsoft.com/office/drawing/2014/main" id="{074300E3-F476-EEBF-D35B-A1E8736C7C9D}"/>
              </a:ext>
            </a:extLst>
          </p:cNvPr>
          <p:cNvCxnSpPr>
            <a:cxnSpLocks/>
          </p:cNvCxnSpPr>
          <p:nvPr/>
        </p:nvCxnSpPr>
        <p:spPr bwMode="auto">
          <a:xfrm>
            <a:off x="581247" y="753271"/>
            <a:ext cx="3112477" cy="0"/>
          </a:xfrm>
          <a:prstGeom prst="line">
            <a:avLst/>
          </a:prstGeom>
          <a:ln>
            <a:solidFill>
              <a:schemeClr val="accent4">
                <a:lumMod val="40000"/>
                <a:lumOff val="60000"/>
              </a:schemeClr>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cxnSp>
        <p:nvCxnSpPr>
          <p:cNvPr id="6" name="Straight Connector 114">
            <a:extLst>
              <a:ext uri="{FF2B5EF4-FFF2-40B4-BE49-F238E27FC236}">
                <a16:creationId xmlns:a16="http://schemas.microsoft.com/office/drawing/2014/main" id="{C33B306E-5E8B-AC76-C303-4AC9B7802E64}"/>
              </a:ext>
            </a:extLst>
          </p:cNvPr>
          <p:cNvCxnSpPr>
            <a:cxnSpLocks noChangeShapeType="1"/>
          </p:cNvCxnSpPr>
          <p:nvPr/>
        </p:nvCxnSpPr>
        <p:spPr bwMode="auto">
          <a:xfrm>
            <a:off x="1449139" y="1436096"/>
            <a:ext cx="0" cy="4989537"/>
          </a:xfrm>
          <a:prstGeom prst="line">
            <a:avLst/>
          </a:prstGeom>
          <a:ln>
            <a:solidFill>
              <a:srgbClr val="C00000"/>
            </a:solidFill>
            <a:headEnd/>
            <a:tailEnd/>
          </a:ln>
        </p:spPr>
        <p:style>
          <a:lnRef idx="3">
            <a:schemeClr val="accent2"/>
          </a:lnRef>
          <a:fillRef idx="0">
            <a:schemeClr val="accent2"/>
          </a:fillRef>
          <a:effectRef idx="2">
            <a:schemeClr val="accent2"/>
          </a:effectRef>
          <a:fontRef idx="minor">
            <a:schemeClr val="tx1"/>
          </a:fontRef>
        </p:style>
      </p:cxnSp>
      <p:cxnSp>
        <p:nvCxnSpPr>
          <p:cNvPr id="9272" name="Straight Connector 114">
            <a:extLst>
              <a:ext uri="{FF2B5EF4-FFF2-40B4-BE49-F238E27FC236}">
                <a16:creationId xmlns:a16="http://schemas.microsoft.com/office/drawing/2014/main" id="{63507367-7C85-5DDA-8929-8D09E8B90A31}"/>
              </a:ext>
            </a:extLst>
          </p:cNvPr>
          <p:cNvCxnSpPr>
            <a:cxnSpLocks noChangeShapeType="1"/>
          </p:cNvCxnSpPr>
          <p:nvPr/>
        </p:nvCxnSpPr>
        <p:spPr bwMode="auto">
          <a:xfrm>
            <a:off x="2107845" y="1436095"/>
            <a:ext cx="0" cy="5242408"/>
          </a:xfrm>
          <a:prstGeom prst="line">
            <a:avLst/>
          </a:prstGeom>
          <a:noFill/>
          <a:ln w="9525" algn="ctr">
            <a:solidFill>
              <a:schemeClr val="accent4">
                <a:lumMod val="40000"/>
                <a:lumOff val="60000"/>
              </a:schemeClr>
            </a:solidFill>
            <a:prstDash val="dash"/>
            <a:round/>
            <a:headEnd/>
            <a:tailEnd/>
          </a:ln>
        </p:spPr>
      </p:cxnSp>
      <p:sp>
        <p:nvSpPr>
          <p:cNvPr id="2" name="TextBox 1">
            <a:extLst>
              <a:ext uri="{FF2B5EF4-FFF2-40B4-BE49-F238E27FC236}">
                <a16:creationId xmlns:a16="http://schemas.microsoft.com/office/drawing/2014/main" id="{3B9E7960-6113-C4D1-ECEF-73196F0C03E0}"/>
              </a:ext>
            </a:extLst>
          </p:cNvPr>
          <p:cNvSpPr txBox="1"/>
          <p:nvPr/>
        </p:nvSpPr>
        <p:spPr>
          <a:xfrm>
            <a:off x="1778010" y="590288"/>
            <a:ext cx="752129" cy="369332"/>
          </a:xfrm>
          <a:prstGeom prst="rect">
            <a:avLst/>
          </a:prstGeom>
          <a:solidFill>
            <a:schemeClr val="accent4">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ontserrat" panose="00000500000000000000" pitchFamily="50" charset="0"/>
                <a:ea typeface="+mn-ea"/>
                <a:cs typeface="+mn-cs"/>
              </a:rPr>
              <a:t>2024</a:t>
            </a:r>
          </a:p>
        </p:txBody>
      </p:sp>
      <p:grpSp>
        <p:nvGrpSpPr>
          <p:cNvPr id="13" name="Group 12">
            <a:extLst>
              <a:ext uri="{FF2B5EF4-FFF2-40B4-BE49-F238E27FC236}">
                <a16:creationId xmlns:a16="http://schemas.microsoft.com/office/drawing/2014/main" id="{BA5BB33D-59DC-8CD1-D095-4371152BEFFE}"/>
              </a:ext>
            </a:extLst>
          </p:cNvPr>
          <p:cNvGrpSpPr/>
          <p:nvPr/>
        </p:nvGrpSpPr>
        <p:grpSpPr>
          <a:xfrm>
            <a:off x="1063750" y="944053"/>
            <a:ext cx="458247" cy="441216"/>
            <a:chOff x="1018228" y="755453"/>
            <a:chExt cx="343685" cy="330912"/>
          </a:xfrm>
        </p:grpSpPr>
        <p:sp>
          <p:nvSpPr>
            <p:cNvPr id="17432" name="TextBox 86">
              <a:extLst>
                <a:ext uri="{FF2B5EF4-FFF2-40B4-BE49-F238E27FC236}">
                  <a16:creationId xmlns:a16="http://schemas.microsoft.com/office/drawing/2014/main" id="{988CC082-346E-34BD-676E-57B18118E760}"/>
                </a:ext>
              </a:extLst>
            </p:cNvPr>
            <p:cNvSpPr txBox="1">
              <a:spLocks noChangeArrowheads="1"/>
            </p:cNvSpPr>
            <p:nvPr/>
          </p:nvSpPr>
          <p:spPr bwMode="auto">
            <a:xfrm>
              <a:off x="1019031" y="755453"/>
              <a:ext cx="342882"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933"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#103</a:t>
              </a:r>
              <a:endParaRPr kumimoji="0" lang="en-GB" altLang="en-US" sz="533"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17448" name="TextBox 59">
              <a:extLst>
                <a:ext uri="{FF2B5EF4-FFF2-40B4-BE49-F238E27FC236}">
                  <a16:creationId xmlns:a16="http://schemas.microsoft.com/office/drawing/2014/main" id="{165C6395-ACED-7B3D-FC22-AC91FB3A142F}"/>
                </a:ext>
              </a:extLst>
            </p:cNvPr>
            <p:cNvSpPr txBox="1">
              <a:spLocks noChangeArrowheads="1"/>
            </p:cNvSpPr>
            <p:nvPr/>
          </p:nvSpPr>
          <p:spPr bwMode="auto">
            <a:xfrm>
              <a:off x="1018228" y="909441"/>
              <a:ext cx="332062"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33" b="0" i="0" u="none" strike="noStrike" kern="1200" cap="none" spc="0" normalizeH="0" baseline="0" noProof="0" dirty="0">
                  <a:ln>
                    <a:noFill/>
                  </a:ln>
                  <a:solidFill>
                    <a:prstClr val="black"/>
                  </a:solidFill>
                  <a:effectLst/>
                  <a:uLnTx/>
                  <a:uFillTx/>
                  <a:latin typeface="Montserrat" panose="00000500000000000000" pitchFamily="2" charset="0"/>
                  <a:ea typeface="华文细黑" panose="02010600040101010101" pitchFamily="2" charset="-122"/>
                  <a:cs typeface="+mn-cs"/>
                </a:rPr>
                <a:t>Mar.</a:t>
              </a:r>
            </a:p>
          </p:txBody>
        </p:sp>
      </p:grpSp>
      <p:grpSp>
        <p:nvGrpSpPr>
          <p:cNvPr id="17489" name="Group 17488">
            <a:extLst>
              <a:ext uri="{FF2B5EF4-FFF2-40B4-BE49-F238E27FC236}">
                <a16:creationId xmlns:a16="http://schemas.microsoft.com/office/drawing/2014/main" id="{D08FB91D-770B-B580-B528-B623B4BC2A75}"/>
              </a:ext>
            </a:extLst>
          </p:cNvPr>
          <p:cNvGrpSpPr/>
          <p:nvPr/>
        </p:nvGrpSpPr>
        <p:grpSpPr>
          <a:xfrm>
            <a:off x="7536355" y="944053"/>
            <a:ext cx="446950" cy="441216"/>
            <a:chOff x="6342728" y="755453"/>
            <a:chExt cx="335213" cy="330912"/>
          </a:xfrm>
        </p:grpSpPr>
        <p:sp>
          <p:nvSpPr>
            <p:cNvPr id="17440" name="TextBox 86">
              <a:extLst>
                <a:ext uri="{FF2B5EF4-FFF2-40B4-BE49-F238E27FC236}">
                  <a16:creationId xmlns:a16="http://schemas.microsoft.com/office/drawing/2014/main" id="{6A931EFD-74D2-FC18-4BBF-502319A23C88}"/>
                </a:ext>
              </a:extLst>
            </p:cNvPr>
            <p:cNvSpPr txBox="1">
              <a:spLocks noChangeArrowheads="1"/>
            </p:cNvSpPr>
            <p:nvPr/>
          </p:nvSpPr>
          <p:spPr bwMode="auto">
            <a:xfrm>
              <a:off x="6342728" y="755453"/>
              <a:ext cx="298400"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933"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#111</a:t>
              </a:r>
              <a:endParaRPr kumimoji="0" lang="en-GB" altLang="en-US" sz="533"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17449" name="TextBox 60">
              <a:extLst>
                <a:ext uri="{FF2B5EF4-FFF2-40B4-BE49-F238E27FC236}">
                  <a16:creationId xmlns:a16="http://schemas.microsoft.com/office/drawing/2014/main" id="{11D523C6-2A70-26A7-1D99-1B54A6962C42}"/>
                </a:ext>
              </a:extLst>
            </p:cNvPr>
            <p:cNvSpPr txBox="1">
              <a:spLocks noChangeArrowheads="1"/>
            </p:cNvSpPr>
            <p:nvPr/>
          </p:nvSpPr>
          <p:spPr bwMode="auto">
            <a:xfrm>
              <a:off x="6345878" y="909441"/>
              <a:ext cx="332063"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33" b="0" i="0" u="none" strike="noStrike" kern="1200" cap="none" spc="0" normalizeH="0" baseline="0" noProof="0">
                  <a:ln>
                    <a:noFill/>
                  </a:ln>
                  <a:solidFill>
                    <a:prstClr val="black"/>
                  </a:solidFill>
                  <a:effectLst/>
                  <a:uLnTx/>
                  <a:uFillTx/>
                  <a:latin typeface="Montserrat" panose="00000500000000000000" pitchFamily="2" charset="0"/>
                  <a:ea typeface="华文细黑" panose="02010600040101010101" pitchFamily="2" charset="-122"/>
                  <a:cs typeface="+mn-cs"/>
                </a:rPr>
                <a:t>Mar.</a:t>
              </a:r>
            </a:p>
          </p:txBody>
        </p:sp>
      </p:grpSp>
      <p:grpSp>
        <p:nvGrpSpPr>
          <p:cNvPr id="23" name="Group 22">
            <a:extLst>
              <a:ext uri="{FF2B5EF4-FFF2-40B4-BE49-F238E27FC236}">
                <a16:creationId xmlns:a16="http://schemas.microsoft.com/office/drawing/2014/main" id="{043653F7-377D-9559-CA06-3E13217E3369}"/>
              </a:ext>
            </a:extLst>
          </p:cNvPr>
          <p:cNvGrpSpPr/>
          <p:nvPr/>
        </p:nvGrpSpPr>
        <p:grpSpPr>
          <a:xfrm>
            <a:off x="4261943" y="944053"/>
            <a:ext cx="484191" cy="441216"/>
            <a:chOff x="3683640" y="755453"/>
            <a:chExt cx="363143" cy="330912"/>
          </a:xfrm>
        </p:grpSpPr>
        <p:sp>
          <p:nvSpPr>
            <p:cNvPr id="17436" name="TextBox 86">
              <a:extLst>
                <a:ext uri="{FF2B5EF4-FFF2-40B4-BE49-F238E27FC236}">
                  <a16:creationId xmlns:a16="http://schemas.microsoft.com/office/drawing/2014/main" id="{58981BF9-119B-4A80-8B18-44F700DD4571}"/>
                </a:ext>
              </a:extLst>
            </p:cNvPr>
            <p:cNvSpPr txBox="1">
              <a:spLocks noChangeArrowheads="1"/>
            </p:cNvSpPr>
            <p:nvPr/>
          </p:nvSpPr>
          <p:spPr bwMode="auto">
            <a:xfrm>
              <a:off x="3701497" y="755453"/>
              <a:ext cx="345286"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933"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#107</a:t>
              </a:r>
              <a:endParaRPr kumimoji="0" lang="en-GB" altLang="en-US" sz="533"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17450" name="TextBox 61">
              <a:extLst>
                <a:ext uri="{FF2B5EF4-FFF2-40B4-BE49-F238E27FC236}">
                  <a16:creationId xmlns:a16="http://schemas.microsoft.com/office/drawing/2014/main" id="{10B86475-D05A-F024-8D10-3834410937D0}"/>
                </a:ext>
              </a:extLst>
            </p:cNvPr>
            <p:cNvSpPr txBox="1">
              <a:spLocks noChangeArrowheads="1"/>
            </p:cNvSpPr>
            <p:nvPr/>
          </p:nvSpPr>
          <p:spPr bwMode="auto">
            <a:xfrm>
              <a:off x="3683640" y="909441"/>
              <a:ext cx="332062"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33" b="0" i="0" u="none" strike="noStrike" kern="1200" cap="none" spc="0" normalizeH="0" baseline="0" noProof="0" dirty="0">
                  <a:ln>
                    <a:noFill/>
                  </a:ln>
                  <a:solidFill>
                    <a:prstClr val="black"/>
                  </a:solidFill>
                  <a:effectLst/>
                  <a:uLnTx/>
                  <a:uFillTx/>
                  <a:latin typeface="Montserrat" panose="00000500000000000000" pitchFamily="2" charset="0"/>
                  <a:ea typeface="华文细黑" panose="02010600040101010101" pitchFamily="2" charset="-122"/>
                  <a:cs typeface="+mn-cs"/>
                </a:rPr>
                <a:t>Mar.</a:t>
              </a:r>
            </a:p>
          </p:txBody>
        </p:sp>
      </p:grpSp>
      <p:grpSp>
        <p:nvGrpSpPr>
          <p:cNvPr id="16" name="Group 15">
            <a:extLst>
              <a:ext uri="{FF2B5EF4-FFF2-40B4-BE49-F238E27FC236}">
                <a16:creationId xmlns:a16="http://schemas.microsoft.com/office/drawing/2014/main" id="{CBEEB882-0873-17C9-668A-5BD3DDAC9943}"/>
              </a:ext>
            </a:extLst>
          </p:cNvPr>
          <p:cNvGrpSpPr/>
          <p:nvPr/>
        </p:nvGrpSpPr>
        <p:grpSpPr>
          <a:xfrm>
            <a:off x="1869119" y="944053"/>
            <a:ext cx="471268" cy="441216"/>
            <a:chOff x="1705615" y="755453"/>
            <a:chExt cx="353451" cy="330912"/>
          </a:xfrm>
        </p:grpSpPr>
        <p:sp>
          <p:nvSpPr>
            <p:cNvPr id="17433" name="TextBox 86">
              <a:extLst>
                <a:ext uri="{FF2B5EF4-FFF2-40B4-BE49-F238E27FC236}">
                  <a16:creationId xmlns:a16="http://schemas.microsoft.com/office/drawing/2014/main" id="{C103280A-1592-A747-3090-8C7DDE8D80FC}"/>
                </a:ext>
              </a:extLst>
            </p:cNvPr>
            <p:cNvSpPr txBox="1">
              <a:spLocks noChangeArrowheads="1"/>
            </p:cNvSpPr>
            <p:nvPr/>
          </p:nvSpPr>
          <p:spPr bwMode="auto">
            <a:xfrm>
              <a:off x="1707767" y="755453"/>
              <a:ext cx="351299"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933"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#104</a:t>
              </a:r>
              <a:endParaRPr kumimoji="0" lang="en-GB" altLang="en-US" sz="533"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17451" name="TextBox 62">
              <a:extLst>
                <a:ext uri="{FF2B5EF4-FFF2-40B4-BE49-F238E27FC236}">
                  <a16:creationId xmlns:a16="http://schemas.microsoft.com/office/drawing/2014/main" id="{F552B731-B734-8036-32D1-B31A30D549FD}"/>
                </a:ext>
              </a:extLst>
            </p:cNvPr>
            <p:cNvSpPr txBox="1">
              <a:spLocks noChangeArrowheads="1"/>
            </p:cNvSpPr>
            <p:nvPr/>
          </p:nvSpPr>
          <p:spPr bwMode="auto">
            <a:xfrm>
              <a:off x="1705615" y="909441"/>
              <a:ext cx="323646"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33" b="0" i="0" u="none" strike="noStrike" kern="1200" cap="none" spc="0" normalizeH="0" baseline="0" noProof="0">
                  <a:ln>
                    <a:noFill/>
                  </a:ln>
                  <a:solidFill>
                    <a:prstClr val="black"/>
                  </a:solidFill>
                  <a:effectLst/>
                  <a:uLnTx/>
                  <a:uFillTx/>
                  <a:latin typeface="Montserrat" panose="00000500000000000000" pitchFamily="2" charset="0"/>
                  <a:ea typeface="华文细黑" panose="02010600040101010101" pitchFamily="2" charset="-122"/>
                  <a:cs typeface="+mn-cs"/>
                </a:rPr>
                <a:t>Jun.</a:t>
              </a:r>
            </a:p>
          </p:txBody>
        </p:sp>
      </p:grpSp>
      <p:grpSp>
        <p:nvGrpSpPr>
          <p:cNvPr id="17476" name="Group 17475">
            <a:extLst>
              <a:ext uri="{FF2B5EF4-FFF2-40B4-BE49-F238E27FC236}">
                <a16:creationId xmlns:a16="http://schemas.microsoft.com/office/drawing/2014/main" id="{42783D1B-5915-E686-B1DF-AC2941019424}"/>
              </a:ext>
            </a:extLst>
          </p:cNvPr>
          <p:cNvGrpSpPr/>
          <p:nvPr/>
        </p:nvGrpSpPr>
        <p:grpSpPr>
          <a:xfrm>
            <a:off x="5081553" y="944053"/>
            <a:ext cx="468075" cy="441216"/>
            <a:chOff x="4391242" y="755453"/>
            <a:chExt cx="351057" cy="330912"/>
          </a:xfrm>
        </p:grpSpPr>
        <p:sp>
          <p:nvSpPr>
            <p:cNvPr id="17437" name="TextBox 86">
              <a:extLst>
                <a:ext uri="{FF2B5EF4-FFF2-40B4-BE49-F238E27FC236}">
                  <a16:creationId xmlns:a16="http://schemas.microsoft.com/office/drawing/2014/main" id="{FEF09D13-9AE7-21AF-924D-235C465BCB1D}"/>
                </a:ext>
              </a:extLst>
            </p:cNvPr>
            <p:cNvSpPr txBox="1">
              <a:spLocks noChangeArrowheads="1"/>
            </p:cNvSpPr>
            <p:nvPr/>
          </p:nvSpPr>
          <p:spPr bwMode="auto">
            <a:xfrm>
              <a:off x="4391242" y="755453"/>
              <a:ext cx="350096"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933"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#108</a:t>
              </a:r>
              <a:endParaRPr kumimoji="0" lang="en-GB" altLang="en-US" sz="533"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17452" name="TextBox 63">
              <a:extLst>
                <a:ext uri="{FF2B5EF4-FFF2-40B4-BE49-F238E27FC236}">
                  <a16:creationId xmlns:a16="http://schemas.microsoft.com/office/drawing/2014/main" id="{B7BB6509-4F48-4659-60CC-4CD60BF4B78B}"/>
                </a:ext>
              </a:extLst>
            </p:cNvPr>
            <p:cNvSpPr txBox="1">
              <a:spLocks noChangeArrowheads="1"/>
            </p:cNvSpPr>
            <p:nvPr/>
          </p:nvSpPr>
          <p:spPr bwMode="auto">
            <a:xfrm>
              <a:off x="4418653" y="909441"/>
              <a:ext cx="323646"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33" b="0" i="0" u="none" strike="noStrike" kern="1200" cap="none" spc="0" normalizeH="0" baseline="0" noProof="0" dirty="0">
                  <a:ln>
                    <a:noFill/>
                  </a:ln>
                  <a:solidFill>
                    <a:prstClr val="black"/>
                  </a:solidFill>
                  <a:effectLst/>
                  <a:uLnTx/>
                  <a:uFillTx/>
                  <a:latin typeface="Montserrat" panose="00000500000000000000" pitchFamily="2" charset="0"/>
                  <a:ea typeface="华文细黑" panose="02010600040101010101" pitchFamily="2" charset="-122"/>
                  <a:cs typeface="+mn-cs"/>
                </a:rPr>
                <a:t>Jun.</a:t>
              </a:r>
            </a:p>
          </p:txBody>
        </p:sp>
      </p:grpSp>
      <p:grpSp>
        <p:nvGrpSpPr>
          <p:cNvPr id="17494" name="Group 17493">
            <a:extLst>
              <a:ext uri="{FF2B5EF4-FFF2-40B4-BE49-F238E27FC236}">
                <a16:creationId xmlns:a16="http://schemas.microsoft.com/office/drawing/2014/main" id="{B967BDC6-86AB-7837-B13B-ABA3A2B01909}"/>
              </a:ext>
            </a:extLst>
          </p:cNvPr>
          <p:cNvGrpSpPr/>
          <p:nvPr/>
        </p:nvGrpSpPr>
        <p:grpSpPr>
          <a:xfrm>
            <a:off x="8349808" y="944053"/>
            <a:ext cx="448807" cy="441216"/>
            <a:chOff x="6907593" y="755453"/>
            <a:chExt cx="336606" cy="330912"/>
          </a:xfrm>
        </p:grpSpPr>
        <p:sp>
          <p:nvSpPr>
            <p:cNvPr id="17441" name="TextBox 86">
              <a:extLst>
                <a:ext uri="{FF2B5EF4-FFF2-40B4-BE49-F238E27FC236}">
                  <a16:creationId xmlns:a16="http://schemas.microsoft.com/office/drawing/2014/main" id="{00AF13A8-AEBE-A2D0-0350-B7A6452A466A}"/>
                </a:ext>
              </a:extLst>
            </p:cNvPr>
            <p:cNvSpPr txBox="1">
              <a:spLocks noChangeArrowheads="1"/>
            </p:cNvSpPr>
            <p:nvPr/>
          </p:nvSpPr>
          <p:spPr bwMode="auto">
            <a:xfrm>
              <a:off x="6907593" y="755453"/>
              <a:ext cx="316433"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933"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#112</a:t>
              </a:r>
              <a:endParaRPr kumimoji="0" lang="en-GB" altLang="en-US" sz="533"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17453" name="TextBox 64">
              <a:extLst>
                <a:ext uri="{FF2B5EF4-FFF2-40B4-BE49-F238E27FC236}">
                  <a16:creationId xmlns:a16="http://schemas.microsoft.com/office/drawing/2014/main" id="{68398172-EC8D-5C71-9A9B-F20456E8A9B1}"/>
                </a:ext>
              </a:extLst>
            </p:cNvPr>
            <p:cNvSpPr txBox="1">
              <a:spLocks noChangeArrowheads="1"/>
            </p:cNvSpPr>
            <p:nvPr/>
          </p:nvSpPr>
          <p:spPr bwMode="auto">
            <a:xfrm>
              <a:off x="6920553" y="909441"/>
              <a:ext cx="323646"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33" b="0" i="0" u="none" strike="noStrike" kern="1200" cap="none" spc="0" normalizeH="0" baseline="0" noProof="0" dirty="0">
                  <a:ln>
                    <a:noFill/>
                  </a:ln>
                  <a:solidFill>
                    <a:prstClr val="black"/>
                  </a:solidFill>
                  <a:effectLst/>
                  <a:uLnTx/>
                  <a:uFillTx/>
                  <a:latin typeface="Montserrat" panose="00000500000000000000" pitchFamily="2" charset="0"/>
                  <a:ea typeface="华文细黑" panose="02010600040101010101" pitchFamily="2" charset="-122"/>
                  <a:cs typeface="+mn-cs"/>
                </a:rPr>
                <a:t>Jun.</a:t>
              </a:r>
            </a:p>
          </p:txBody>
        </p:sp>
      </p:grpSp>
      <p:grpSp>
        <p:nvGrpSpPr>
          <p:cNvPr id="17" name="Group 16">
            <a:extLst>
              <a:ext uri="{FF2B5EF4-FFF2-40B4-BE49-F238E27FC236}">
                <a16:creationId xmlns:a16="http://schemas.microsoft.com/office/drawing/2014/main" id="{9C09B5BA-9CA0-3246-1446-5E993967CCDA}"/>
              </a:ext>
            </a:extLst>
          </p:cNvPr>
          <p:cNvGrpSpPr/>
          <p:nvPr/>
        </p:nvGrpSpPr>
        <p:grpSpPr>
          <a:xfrm>
            <a:off x="2666021" y="944053"/>
            <a:ext cx="467772" cy="441216"/>
            <a:chOff x="2480315" y="755453"/>
            <a:chExt cx="350829" cy="330912"/>
          </a:xfrm>
        </p:grpSpPr>
        <p:sp>
          <p:nvSpPr>
            <p:cNvPr id="17434" name="TextBox 86">
              <a:extLst>
                <a:ext uri="{FF2B5EF4-FFF2-40B4-BE49-F238E27FC236}">
                  <a16:creationId xmlns:a16="http://schemas.microsoft.com/office/drawing/2014/main" id="{4D4D40CF-F5F4-931C-680D-53F544AE8703}"/>
                </a:ext>
              </a:extLst>
            </p:cNvPr>
            <p:cNvSpPr txBox="1">
              <a:spLocks noChangeArrowheads="1"/>
            </p:cNvSpPr>
            <p:nvPr/>
          </p:nvSpPr>
          <p:spPr bwMode="auto">
            <a:xfrm>
              <a:off x="2488262" y="755453"/>
              <a:ext cx="342882"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933"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#105</a:t>
              </a:r>
              <a:endParaRPr kumimoji="0" lang="en-GB" altLang="en-US" sz="533"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17454" name="TextBox 65">
              <a:extLst>
                <a:ext uri="{FF2B5EF4-FFF2-40B4-BE49-F238E27FC236}">
                  <a16:creationId xmlns:a16="http://schemas.microsoft.com/office/drawing/2014/main" id="{18CD9CF9-FC30-2A87-862D-F40F70B1542F}"/>
                </a:ext>
              </a:extLst>
            </p:cNvPr>
            <p:cNvSpPr txBox="1">
              <a:spLocks noChangeArrowheads="1"/>
            </p:cNvSpPr>
            <p:nvPr/>
          </p:nvSpPr>
          <p:spPr bwMode="auto">
            <a:xfrm>
              <a:off x="2480315" y="909441"/>
              <a:ext cx="328455"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33" b="0" i="0" u="none" strike="noStrike" kern="1200" cap="none" spc="0" normalizeH="0" baseline="0" noProof="0" dirty="0">
                  <a:ln>
                    <a:noFill/>
                  </a:ln>
                  <a:solidFill>
                    <a:prstClr val="black"/>
                  </a:solidFill>
                  <a:effectLst/>
                  <a:uLnTx/>
                  <a:uFillTx/>
                  <a:latin typeface="Montserrat" panose="00000500000000000000" pitchFamily="2" charset="0"/>
                  <a:ea typeface="华文细黑" panose="02010600040101010101" pitchFamily="2" charset="-122"/>
                  <a:cs typeface="+mn-cs"/>
                </a:rPr>
                <a:t>Sep.</a:t>
              </a:r>
            </a:p>
          </p:txBody>
        </p:sp>
      </p:grpSp>
      <p:grpSp>
        <p:nvGrpSpPr>
          <p:cNvPr id="17477" name="Group 17476">
            <a:extLst>
              <a:ext uri="{FF2B5EF4-FFF2-40B4-BE49-F238E27FC236}">
                <a16:creationId xmlns:a16="http://schemas.microsoft.com/office/drawing/2014/main" id="{FA1DC7AC-7706-EA7D-0E2A-1F7AC3F2258D}"/>
              </a:ext>
            </a:extLst>
          </p:cNvPr>
          <p:cNvGrpSpPr/>
          <p:nvPr/>
        </p:nvGrpSpPr>
        <p:grpSpPr>
          <a:xfrm>
            <a:off x="5918970" y="944053"/>
            <a:ext cx="461985" cy="441216"/>
            <a:chOff x="5121709" y="755453"/>
            <a:chExt cx="346489" cy="330912"/>
          </a:xfrm>
        </p:grpSpPr>
        <p:sp>
          <p:nvSpPr>
            <p:cNvPr id="17438" name="TextBox 86">
              <a:extLst>
                <a:ext uri="{FF2B5EF4-FFF2-40B4-BE49-F238E27FC236}">
                  <a16:creationId xmlns:a16="http://schemas.microsoft.com/office/drawing/2014/main" id="{11FB991E-569C-E793-E8D8-9E228FDDF8C0}"/>
                </a:ext>
              </a:extLst>
            </p:cNvPr>
            <p:cNvSpPr txBox="1">
              <a:spLocks noChangeArrowheads="1"/>
            </p:cNvSpPr>
            <p:nvPr/>
          </p:nvSpPr>
          <p:spPr bwMode="auto">
            <a:xfrm>
              <a:off x="5121709" y="755453"/>
              <a:ext cx="346489"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933"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#109</a:t>
              </a:r>
              <a:endParaRPr kumimoji="0" lang="en-GB" altLang="en-US" sz="533"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17455" name="TextBox 66">
              <a:extLst>
                <a:ext uri="{FF2B5EF4-FFF2-40B4-BE49-F238E27FC236}">
                  <a16:creationId xmlns:a16="http://schemas.microsoft.com/office/drawing/2014/main" id="{4B4B0B0E-28A4-0105-E66C-8A8333E61136}"/>
                </a:ext>
              </a:extLst>
            </p:cNvPr>
            <p:cNvSpPr txBox="1">
              <a:spLocks noChangeArrowheads="1"/>
            </p:cNvSpPr>
            <p:nvPr/>
          </p:nvSpPr>
          <p:spPr bwMode="auto">
            <a:xfrm>
              <a:off x="5129853" y="909441"/>
              <a:ext cx="328455"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33" b="0" i="0" u="none" strike="noStrike" kern="1200" cap="none" spc="0" normalizeH="0" baseline="0" noProof="0" dirty="0">
                  <a:ln>
                    <a:noFill/>
                  </a:ln>
                  <a:solidFill>
                    <a:prstClr val="black"/>
                  </a:solidFill>
                  <a:effectLst/>
                  <a:uLnTx/>
                  <a:uFillTx/>
                  <a:latin typeface="Montserrat" panose="00000500000000000000" pitchFamily="2" charset="0"/>
                  <a:ea typeface="华文细黑" panose="02010600040101010101" pitchFamily="2" charset="-122"/>
                  <a:cs typeface="+mn-cs"/>
                </a:rPr>
                <a:t>Sep.</a:t>
              </a:r>
            </a:p>
          </p:txBody>
        </p:sp>
      </p:grpSp>
      <p:grpSp>
        <p:nvGrpSpPr>
          <p:cNvPr id="12" name="Group 11">
            <a:extLst>
              <a:ext uri="{FF2B5EF4-FFF2-40B4-BE49-F238E27FC236}">
                <a16:creationId xmlns:a16="http://schemas.microsoft.com/office/drawing/2014/main" id="{5AC441D9-25AA-5353-8C62-E595297BE9B0}"/>
              </a:ext>
            </a:extLst>
          </p:cNvPr>
          <p:cNvGrpSpPr/>
          <p:nvPr/>
        </p:nvGrpSpPr>
        <p:grpSpPr>
          <a:xfrm>
            <a:off x="247799" y="944053"/>
            <a:ext cx="480472" cy="441216"/>
            <a:chOff x="321315" y="755453"/>
            <a:chExt cx="360354" cy="330912"/>
          </a:xfrm>
        </p:grpSpPr>
        <p:sp>
          <p:nvSpPr>
            <p:cNvPr id="17431" name="TextBox 86">
              <a:extLst>
                <a:ext uri="{FF2B5EF4-FFF2-40B4-BE49-F238E27FC236}">
                  <a16:creationId xmlns:a16="http://schemas.microsoft.com/office/drawing/2014/main" id="{4D677330-5A69-54E2-DED8-C11576419F88}"/>
                </a:ext>
              </a:extLst>
            </p:cNvPr>
            <p:cNvSpPr txBox="1">
              <a:spLocks noChangeArrowheads="1"/>
            </p:cNvSpPr>
            <p:nvPr/>
          </p:nvSpPr>
          <p:spPr bwMode="auto">
            <a:xfrm>
              <a:off x="338787" y="755453"/>
              <a:ext cx="342882"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933" b="0" i="0" u="none" strike="noStrike" kern="1200" cap="none" spc="0" normalizeH="0" baseline="0" noProof="0" dirty="0">
                  <a:ln>
                    <a:noFill/>
                  </a:ln>
                  <a:solidFill>
                    <a:prstClr val="black"/>
                  </a:solidFill>
                  <a:effectLst/>
                  <a:uLnTx/>
                  <a:uFillTx/>
                  <a:latin typeface="Montserrat" panose="00000500000000000000" pitchFamily="2" charset="0"/>
                  <a:ea typeface="MS PGothic" panose="020B0600070205080204" pitchFamily="34" charset="-128"/>
                  <a:cs typeface="+mn-cs"/>
                </a:rPr>
                <a:t>#102</a:t>
              </a:r>
              <a:endParaRPr kumimoji="0" lang="en-GB" altLang="en-US" sz="533" b="0" i="0" u="none" strike="noStrike" kern="1200" cap="none" spc="0" normalizeH="0" baseline="0" noProof="0" dirty="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17457" name="TextBox 69">
              <a:extLst>
                <a:ext uri="{FF2B5EF4-FFF2-40B4-BE49-F238E27FC236}">
                  <a16:creationId xmlns:a16="http://schemas.microsoft.com/office/drawing/2014/main" id="{5C00D17C-21B0-E262-9FB1-9FCEFFA608BE}"/>
                </a:ext>
              </a:extLst>
            </p:cNvPr>
            <p:cNvSpPr txBox="1">
              <a:spLocks noChangeArrowheads="1"/>
            </p:cNvSpPr>
            <p:nvPr/>
          </p:nvSpPr>
          <p:spPr bwMode="auto">
            <a:xfrm>
              <a:off x="321315" y="909441"/>
              <a:ext cx="336871"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33" b="0" i="0" u="none" strike="noStrike" kern="1200" cap="none" spc="0" normalizeH="0" baseline="0" noProof="0" dirty="0">
                  <a:ln>
                    <a:noFill/>
                  </a:ln>
                  <a:solidFill>
                    <a:prstClr val="black"/>
                  </a:solidFill>
                  <a:effectLst/>
                  <a:uLnTx/>
                  <a:uFillTx/>
                  <a:latin typeface="Montserrat" panose="00000500000000000000" pitchFamily="2" charset="0"/>
                  <a:ea typeface="华文细黑" panose="02010600040101010101" pitchFamily="2" charset="-122"/>
                  <a:cs typeface="+mn-cs"/>
                </a:rPr>
                <a:t>Dec.</a:t>
              </a:r>
            </a:p>
          </p:txBody>
        </p:sp>
      </p:grpSp>
      <p:grpSp>
        <p:nvGrpSpPr>
          <p:cNvPr id="22" name="Group 21">
            <a:extLst>
              <a:ext uri="{FF2B5EF4-FFF2-40B4-BE49-F238E27FC236}">
                <a16:creationId xmlns:a16="http://schemas.microsoft.com/office/drawing/2014/main" id="{635396D1-395D-655F-8E73-A7129BF72176}"/>
              </a:ext>
            </a:extLst>
          </p:cNvPr>
          <p:cNvGrpSpPr/>
          <p:nvPr/>
        </p:nvGrpSpPr>
        <p:grpSpPr>
          <a:xfrm>
            <a:off x="3469274" y="944053"/>
            <a:ext cx="462769" cy="441216"/>
            <a:chOff x="3013715" y="755453"/>
            <a:chExt cx="347077" cy="330912"/>
          </a:xfrm>
        </p:grpSpPr>
        <p:sp>
          <p:nvSpPr>
            <p:cNvPr id="17435" name="TextBox 86">
              <a:extLst>
                <a:ext uri="{FF2B5EF4-FFF2-40B4-BE49-F238E27FC236}">
                  <a16:creationId xmlns:a16="http://schemas.microsoft.com/office/drawing/2014/main" id="{2ADC4CDE-F1A3-6E94-6512-728598388397}"/>
                </a:ext>
              </a:extLst>
            </p:cNvPr>
            <p:cNvSpPr txBox="1">
              <a:spLocks noChangeArrowheads="1"/>
            </p:cNvSpPr>
            <p:nvPr/>
          </p:nvSpPr>
          <p:spPr bwMode="auto">
            <a:xfrm>
              <a:off x="3014303" y="755453"/>
              <a:ext cx="346489"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933"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#106</a:t>
              </a:r>
              <a:endParaRPr kumimoji="0" lang="en-GB" altLang="en-US" sz="533"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17458" name="TextBox 70">
              <a:extLst>
                <a:ext uri="{FF2B5EF4-FFF2-40B4-BE49-F238E27FC236}">
                  <a16:creationId xmlns:a16="http://schemas.microsoft.com/office/drawing/2014/main" id="{01CE645F-8CED-7913-53C8-9468C2B0173E}"/>
                </a:ext>
              </a:extLst>
            </p:cNvPr>
            <p:cNvSpPr txBox="1">
              <a:spLocks noChangeArrowheads="1"/>
            </p:cNvSpPr>
            <p:nvPr/>
          </p:nvSpPr>
          <p:spPr bwMode="auto">
            <a:xfrm>
              <a:off x="3013715" y="909441"/>
              <a:ext cx="336872"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33" b="0" i="0" u="none" strike="noStrike" kern="1200" cap="none" spc="0" normalizeH="0" baseline="0" noProof="0" dirty="0">
                  <a:ln>
                    <a:noFill/>
                  </a:ln>
                  <a:solidFill>
                    <a:prstClr val="black"/>
                  </a:solidFill>
                  <a:effectLst/>
                  <a:uLnTx/>
                  <a:uFillTx/>
                  <a:latin typeface="Montserrat" panose="00000500000000000000" pitchFamily="2" charset="0"/>
                  <a:ea typeface="华文细黑" panose="02010600040101010101" pitchFamily="2" charset="-122"/>
                  <a:cs typeface="+mn-cs"/>
                </a:rPr>
                <a:t>Dec.</a:t>
              </a:r>
            </a:p>
          </p:txBody>
        </p:sp>
      </p:grpSp>
      <p:grpSp>
        <p:nvGrpSpPr>
          <p:cNvPr id="17481" name="Group 17480">
            <a:extLst>
              <a:ext uri="{FF2B5EF4-FFF2-40B4-BE49-F238E27FC236}">
                <a16:creationId xmlns:a16="http://schemas.microsoft.com/office/drawing/2014/main" id="{F75057D1-7761-0C3C-B95B-D7F0AFE0E076}"/>
              </a:ext>
            </a:extLst>
          </p:cNvPr>
          <p:cNvGrpSpPr/>
          <p:nvPr/>
        </p:nvGrpSpPr>
        <p:grpSpPr>
          <a:xfrm>
            <a:off x="6720388" y="944053"/>
            <a:ext cx="449162" cy="441216"/>
            <a:chOff x="5771203" y="755453"/>
            <a:chExt cx="336871" cy="330912"/>
          </a:xfrm>
        </p:grpSpPr>
        <p:sp>
          <p:nvSpPr>
            <p:cNvPr id="17439" name="TextBox 86">
              <a:extLst>
                <a:ext uri="{FF2B5EF4-FFF2-40B4-BE49-F238E27FC236}">
                  <a16:creationId xmlns:a16="http://schemas.microsoft.com/office/drawing/2014/main" id="{3428D37B-08D1-24DC-2032-8DD18AFD3462}"/>
                </a:ext>
              </a:extLst>
            </p:cNvPr>
            <p:cNvSpPr txBox="1">
              <a:spLocks noChangeArrowheads="1"/>
            </p:cNvSpPr>
            <p:nvPr/>
          </p:nvSpPr>
          <p:spPr bwMode="auto">
            <a:xfrm>
              <a:off x="5781023" y="755453"/>
              <a:ext cx="324849"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933"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rPr>
                <a:t>#110</a:t>
              </a:r>
              <a:endParaRPr kumimoji="0" lang="en-GB" altLang="en-US" sz="533" b="0" i="0" u="none" strike="noStrike" kern="1200" cap="none" spc="0" normalizeH="0" baseline="0" noProof="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17459" name="TextBox 71">
              <a:extLst>
                <a:ext uri="{FF2B5EF4-FFF2-40B4-BE49-F238E27FC236}">
                  <a16:creationId xmlns:a16="http://schemas.microsoft.com/office/drawing/2014/main" id="{B8CC51AC-4382-E7E2-EF4E-204594DAC3CE}"/>
                </a:ext>
              </a:extLst>
            </p:cNvPr>
            <p:cNvSpPr txBox="1">
              <a:spLocks noChangeArrowheads="1"/>
            </p:cNvSpPr>
            <p:nvPr/>
          </p:nvSpPr>
          <p:spPr bwMode="auto">
            <a:xfrm>
              <a:off x="5771203" y="909441"/>
              <a:ext cx="336871"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33" b="0" i="0" u="none" strike="noStrike" kern="1200" cap="none" spc="0" normalizeH="0" baseline="0" noProof="0" dirty="0">
                  <a:ln>
                    <a:noFill/>
                  </a:ln>
                  <a:solidFill>
                    <a:prstClr val="black"/>
                  </a:solidFill>
                  <a:effectLst/>
                  <a:uLnTx/>
                  <a:uFillTx/>
                  <a:latin typeface="Montserrat" panose="00000500000000000000" pitchFamily="2" charset="0"/>
                  <a:ea typeface="华文细黑" panose="02010600040101010101" pitchFamily="2" charset="-122"/>
                  <a:cs typeface="+mn-cs"/>
                </a:rPr>
                <a:t>Dec.</a:t>
              </a:r>
            </a:p>
          </p:txBody>
        </p:sp>
      </p:grpSp>
      <p:sp>
        <p:nvSpPr>
          <p:cNvPr id="17472" name="Rectangle 12">
            <a:extLst>
              <a:ext uri="{FF2B5EF4-FFF2-40B4-BE49-F238E27FC236}">
                <a16:creationId xmlns:a16="http://schemas.microsoft.com/office/drawing/2014/main" id="{6B99021C-6BD6-077A-8701-E3EDEA137C7C}"/>
              </a:ext>
            </a:extLst>
          </p:cNvPr>
          <p:cNvSpPr>
            <a:spLocks noChangeArrowheads="1"/>
          </p:cNvSpPr>
          <p:nvPr/>
        </p:nvSpPr>
        <p:spPr bwMode="auto">
          <a:xfrm>
            <a:off x="792844" y="6508751"/>
            <a:ext cx="1159933"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67" b="0" i="0" u="none" strike="noStrike" kern="1200" cap="none" spc="0" normalizeH="0" baseline="0" noProof="0" dirty="0">
                <a:ln>
                  <a:noFill/>
                </a:ln>
                <a:solidFill>
                  <a:srgbClr val="C00000"/>
                </a:solidFill>
                <a:effectLst/>
                <a:uLnTx/>
                <a:uFillTx/>
                <a:latin typeface="Montserrat" panose="00000500000000000000" pitchFamily="2" charset="0"/>
                <a:ea typeface="MS PGothic" panose="020B0600070205080204" pitchFamily="34" charset="-128"/>
                <a:cs typeface="+mn-cs"/>
              </a:rPr>
              <a:t>Now</a:t>
            </a:r>
          </a:p>
        </p:txBody>
      </p:sp>
      <p:sp>
        <p:nvSpPr>
          <p:cNvPr id="17475" name="TextBox 67">
            <a:extLst>
              <a:ext uri="{FF2B5EF4-FFF2-40B4-BE49-F238E27FC236}">
                <a16:creationId xmlns:a16="http://schemas.microsoft.com/office/drawing/2014/main" id="{1F8F20E1-4E79-A367-379B-29EFCC3C6BD2}"/>
              </a:ext>
            </a:extLst>
          </p:cNvPr>
          <p:cNvSpPr txBox="1">
            <a:spLocks noChangeArrowheads="1"/>
          </p:cNvSpPr>
          <p:nvPr/>
        </p:nvSpPr>
        <p:spPr bwMode="auto">
          <a:xfrm>
            <a:off x="160027" y="808304"/>
            <a:ext cx="478016"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33" b="0" i="0" u="none" strike="noStrike" kern="1200" cap="none" spc="0" normalizeH="0" baseline="0" noProof="0" dirty="0">
                <a:ln>
                  <a:noFill/>
                </a:ln>
                <a:solidFill>
                  <a:prstClr val="black"/>
                </a:solidFill>
                <a:effectLst/>
                <a:uLnTx/>
                <a:uFillTx/>
                <a:latin typeface="Montserrat" panose="00000500000000000000" pitchFamily="2" charset="0"/>
                <a:ea typeface="华文细黑" panose="02010600040101010101" pitchFamily="2" charset="-122"/>
                <a:cs typeface="+mn-cs"/>
              </a:rPr>
              <a:t>TSGs</a:t>
            </a:r>
          </a:p>
        </p:txBody>
      </p:sp>
      <p:sp>
        <p:nvSpPr>
          <p:cNvPr id="19" name="Chevron 60">
            <a:extLst>
              <a:ext uri="{FF2B5EF4-FFF2-40B4-BE49-F238E27FC236}">
                <a16:creationId xmlns:a16="http://schemas.microsoft.com/office/drawing/2014/main" id="{CB90EF0C-C64F-7152-CE75-085A8D07693F}"/>
              </a:ext>
            </a:extLst>
          </p:cNvPr>
          <p:cNvSpPr/>
          <p:nvPr/>
        </p:nvSpPr>
        <p:spPr bwMode="auto">
          <a:xfrm>
            <a:off x="99350" y="1501669"/>
            <a:ext cx="2077149" cy="295545"/>
          </a:xfrm>
          <a:custGeom>
            <a:avLst/>
            <a:gdLst>
              <a:gd name="connsiteX0" fmla="*/ 0 w 1578187"/>
              <a:gd name="connsiteY0" fmla="*/ 0 h 222250"/>
              <a:gd name="connsiteX1" fmla="*/ 1467062 w 1578187"/>
              <a:gd name="connsiteY1" fmla="*/ 0 h 222250"/>
              <a:gd name="connsiteX2" fmla="*/ 1578187 w 1578187"/>
              <a:gd name="connsiteY2" fmla="*/ 111125 h 222250"/>
              <a:gd name="connsiteX3" fmla="*/ 1467062 w 1578187"/>
              <a:gd name="connsiteY3" fmla="*/ 222250 h 222250"/>
              <a:gd name="connsiteX4" fmla="*/ 0 w 1578187"/>
              <a:gd name="connsiteY4" fmla="*/ 222250 h 222250"/>
              <a:gd name="connsiteX5" fmla="*/ 111125 w 1578187"/>
              <a:gd name="connsiteY5" fmla="*/ 111125 h 222250"/>
              <a:gd name="connsiteX6" fmla="*/ 0 w 1578187"/>
              <a:gd name="connsiteY6" fmla="*/ 0 h 222250"/>
              <a:gd name="connsiteX0" fmla="*/ 0 w 1578187"/>
              <a:gd name="connsiteY0" fmla="*/ 0 h 222250"/>
              <a:gd name="connsiteX1" fmla="*/ 1467062 w 1578187"/>
              <a:gd name="connsiteY1" fmla="*/ 0 h 222250"/>
              <a:gd name="connsiteX2" fmla="*/ 1578187 w 1578187"/>
              <a:gd name="connsiteY2" fmla="*/ 111125 h 222250"/>
              <a:gd name="connsiteX3" fmla="*/ 1467062 w 1578187"/>
              <a:gd name="connsiteY3" fmla="*/ 222250 h 222250"/>
              <a:gd name="connsiteX4" fmla="*/ 0 w 1578187"/>
              <a:gd name="connsiteY4" fmla="*/ 222250 h 222250"/>
              <a:gd name="connsiteX5" fmla="*/ 26818 w 1578187"/>
              <a:gd name="connsiteY5" fmla="*/ 98155 h 222250"/>
              <a:gd name="connsiteX6" fmla="*/ 0 w 1578187"/>
              <a:gd name="connsiteY6" fmla="*/ 0 h 222250"/>
              <a:gd name="connsiteX0" fmla="*/ 0 w 1506850"/>
              <a:gd name="connsiteY0" fmla="*/ 0 h 222250"/>
              <a:gd name="connsiteX1" fmla="*/ 1467062 w 1506850"/>
              <a:gd name="connsiteY1" fmla="*/ 0 h 222250"/>
              <a:gd name="connsiteX2" fmla="*/ 1506850 w 1506850"/>
              <a:gd name="connsiteY2" fmla="*/ 111125 h 222250"/>
              <a:gd name="connsiteX3" fmla="*/ 1467062 w 1506850"/>
              <a:gd name="connsiteY3" fmla="*/ 222250 h 222250"/>
              <a:gd name="connsiteX4" fmla="*/ 0 w 1506850"/>
              <a:gd name="connsiteY4" fmla="*/ 222250 h 222250"/>
              <a:gd name="connsiteX5" fmla="*/ 26818 w 1506850"/>
              <a:gd name="connsiteY5" fmla="*/ 98155 h 222250"/>
              <a:gd name="connsiteX6" fmla="*/ 0 w 1506850"/>
              <a:gd name="connsiteY6" fmla="*/ 0 h 222250"/>
              <a:gd name="connsiteX0" fmla="*/ 0 w 1597123"/>
              <a:gd name="connsiteY0" fmla="*/ 0 h 222250"/>
              <a:gd name="connsiteX1" fmla="*/ 1467062 w 1597123"/>
              <a:gd name="connsiteY1" fmla="*/ 0 h 222250"/>
              <a:gd name="connsiteX2" fmla="*/ 1597123 w 1597123"/>
              <a:gd name="connsiteY2" fmla="*/ 117917 h 222250"/>
              <a:gd name="connsiteX3" fmla="*/ 1467062 w 1597123"/>
              <a:gd name="connsiteY3" fmla="*/ 222250 h 222250"/>
              <a:gd name="connsiteX4" fmla="*/ 0 w 1597123"/>
              <a:gd name="connsiteY4" fmla="*/ 222250 h 222250"/>
              <a:gd name="connsiteX5" fmla="*/ 26818 w 1597123"/>
              <a:gd name="connsiteY5" fmla="*/ 98155 h 222250"/>
              <a:gd name="connsiteX6" fmla="*/ 0 w 1597123"/>
              <a:gd name="connsiteY6"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7123" h="222250">
                <a:moveTo>
                  <a:pt x="0" y="0"/>
                </a:moveTo>
                <a:lnTo>
                  <a:pt x="1467062" y="0"/>
                </a:lnTo>
                <a:lnTo>
                  <a:pt x="1597123" y="117917"/>
                </a:lnTo>
                <a:lnTo>
                  <a:pt x="1467062" y="222250"/>
                </a:lnTo>
                <a:lnTo>
                  <a:pt x="0" y="222250"/>
                </a:lnTo>
                <a:lnTo>
                  <a:pt x="26818" y="98155"/>
                </a:lnTo>
                <a:lnTo>
                  <a:pt x="0" y="0"/>
                </a:lnTo>
                <a:close/>
              </a:path>
            </a:pathLst>
          </a:custGeom>
          <a:ln>
            <a:headEnd type="none" w="med" len="med"/>
            <a:tailEnd type="none" w="med" len="med"/>
          </a:ln>
          <a:effectLst/>
        </p:spPr>
        <p:style>
          <a:lnRef idx="1">
            <a:schemeClr val="dk1"/>
          </a:lnRef>
          <a:fillRef idx="2">
            <a:schemeClr val="dk1"/>
          </a:fillRef>
          <a:effectRef idx="1">
            <a:schemeClr val="dk1"/>
          </a:effectRef>
          <a:fontRef idx="minor">
            <a:schemeClr val="dk1"/>
          </a:fontRef>
        </p:style>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67"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SA1 5GA SID </a:t>
            </a:r>
            <a:r>
              <a:rPr kumimoji="0" lang="fr-FR" sz="1067" b="0" i="0" u="none" strike="noStrike" kern="1200" cap="none" spc="0" normalizeH="0" baseline="0" noProof="0" dirty="0" err="1">
                <a:ln>
                  <a:noFill/>
                </a:ln>
                <a:solidFill>
                  <a:prstClr val="black"/>
                </a:solidFill>
                <a:effectLst/>
                <a:uLnTx/>
                <a:uFillTx/>
                <a:latin typeface="Montserrat" panose="00000500000000000000" pitchFamily="50" charset="0"/>
                <a:ea typeface="ＭＳ Ｐゴシック" charset="-128"/>
                <a:cs typeface="Arial" pitchFamily="34" charset="0"/>
              </a:rPr>
              <a:t>definition</a:t>
            </a:r>
            <a:endParaRPr kumimoji="0" lang="fr-FR" sz="1067"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endParaRPr>
          </a:p>
        </p:txBody>
      </p:sp>
      <p:sp>
        <p:nvSpPr>
          <p:cNvPr id="27" name="Star: 5 Points 26">
            <a:extLst>
              <a:ext uri="{FF2B5EF4-FFF2-40B4-BE49-F238E27FC236}">
                <a16:creationId xmlns:a16="http://schemas.microsoft.com/office/drawing/2014/main" id="{F787BCF1-2498-28B4-199E-7A531CA4AEB8}"/>
              </a:ext>
            </a:extLst>
          </p:cNvPr>
          <p:cNvSpPr/>
          <p:nvPr/>
        </p:nvSpPr>
        <p:spPr bwMode="auto">
          <a:xfrm>
            <a:off x="4290149" y="4662746"/>
            <a:ext cx="452401" cy="429117"/>
          </a:xfrm>
          <a:prstGeom prst="star5">
            <a:avLst/>
          </a:prstGeom>
          <a:noFill/>
          <a:ln w="28575"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0000"/>
              </a:solidFill>
              <a:effectLst/>
              <a:uLnTx/>
              <a:uFillTx/>
              <a:latin typeface="Arial" charset="0"/>
              <a:ea typeface="华文细黑" panose="02010600040101010101" pitchFamily="2" charset="-122"/>
              <a:cs typeface="+mn-cs"/>
            </a:endParaRPr>
          </a:p>
        </p:txBody>
      </p:sp>
      <p:sp>
        <p:nvSpPr>
          <p:cNvPr id="30" name="TextBox 1">
            <a:extLst>
              <a:ext uri="{FF2B5EF4-FFF2-40B4-BE49-F238E27FC236}">
                <a16:creationId xmlns:a16="http://schemas.microsoft.com/office/drawing/2014/main" id="{944B49F7-1C1D-DBCA-2AE8-96E102063762}"/>
              </a:ext>
            </a:extLst>
          </p:cNvPr>
          <p:cNvSpPr txBox="1">
            <a:spLocks noChangeArrowheads="1"/>
          </p:cNvSpPr>
          <p:nvPr/>
        </p:nvSpPr>
        <p:spPr bwMode="auto">
          <a:xfrm>
            <a:off x="3872464" y="5013089"/>
            <a:ext cx="1439472" cy="235898"/>
          </a:xfrm>
          <a:prstGeom prst="rect">
            <a:avLst/>
          </a:prstGeom>
          <a:noFill/>
          <a:ln w="3175">
            <a:no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33" b="1"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Workshop 6G TSGs</a:t>
            </a:r>
            <a:endParaRPr kumimoji="0" lang="en-GB" altLang="en-US" sz="933"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endParaRPr>
          </a:p>
        </p:txBody>
      </p:sp>
      <p:sp>
        <p:nvSpPr>
          <p:cNvPr id="14" name="Chevron 60">
            <a:extLst>
              <a:ext uri="{FF2B5EF4-FFF2-40B4-BE49-F238E27FC236}">
                <a16:creationId xmlns:a16="http://schemas.microsoft.com/office/drawing/2014/main" id="{FDFC1886-9F10-D55D-DCEA-0E0CFBB851F9}"/>
              </a:ext>
            </a:extLst>
          </p:cNvPr>
          <p:cNvSpPr/>
          <p:nvPr/>
        </p:nvSpPr>
        <p:spPr bwMode="auto">
          <a:xfrm>
            <a:off x="4362035" y="1495803"/>
            <a:ext cx="975784" cy="296333"/>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100%</a:t>
            </a:r>
          </a:p>
        </p:txBody>
      </p:sp>
      <p:sp>
        <p:nvSpPr>
          <p:cNvPr id="15" name="Chevron 60">
            <a:extLst>
              <a:ext uri="{FF2B5EF4-FFF2-40B4-BE49-F238E27FC236}">
                <a16:creationId xmlns:a16="http://schemas.microsoft.com/office/drawing/2014/main" id="{66943435-635F-E8CA-EEF6-6A85AF11A3EC}"/>
              </a:ext>
            </a:extLst>
          </p:cNvPr>
          <p:cNvSpPr/>
          <p:nvPr/>
        </p:nvSpPr>
        <p:spPr bwMode="auto">
          <a:xfrm>
            <a:off x="2059104" y="1500600"/>
            <a:ext cx="2492577" cy="296333"/>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SA1 5GA </a:t>
            </a:r>
            <a:r>
              <a:rPr kumimoji="0" lang="fr-FR" sz="1200" b="0" i="0" u="none" strike="noStrike" kern="1200" cap="none" spc="0" normalizeH="0" baseline="0" noProof="0" dirty="0" err="1">
                <a:ln>
                  <a:noFill/>
                </a:ln>
                <a:solidFill>
                  <a:prstClr val="black"/>
                </a:solidFill>
                <a:effectLst/>
                <a:uLnTx/>
                <a:uFillTx/>
                <a:latin typeface="Montserrat" panose="00000500000000000000" pitchFamily="50" charset="0"/>
                <a:ea typeface="ＭＳ Ｐゴシック" charset="-128"/>
                <a:cs typeface="Arial" pitchFamily="34" charset="0"/>
              </a:rPr>
              <a:t>Studies</a:t>
            </a: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 + </a:t>
            </a:r>
            <a:r>
              <a:rPr kumimoji="0" lang="fr-FR" sz="1200" b="0" i="0" u="none" strike="noStrike" kern="1200" cap="none" spc="0" normalizeH="0" baseline="0" noProof="0" dirty="0" err="1">
                <a:ln>
                  <a:noFill/>
                </a:ln>
                <a:solidFill>
                  <a:prstClr val="black"/>
                </a:solidFill>
                <a:effectLst/>
                <a:uLnTx/>
                <a:uFillTx/>
                <a:latin typeface="Montserrat" panose="00000500000000000000" pitchFamily="50" charset="0"/>
                <a:ea typeface="ＭＳ Ｐゴシック" charset="-128"/>
                <a:cs typeface="Arial" pitchFamily="34" charset="0"/>
              </a:rPr>
              <a:t>Norm</a:t>
            </a: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 80%</a:t>
            </a:r>
          </a:p>
        </p:txBody>
      </p:sp>
      <p:sp>
        <p:nvSpPr>
          <p:cNvPr id="17479" name="Chevron 60">
            <a:extLst>
              <a:ext uri="{FF2B5EF4-FFF2-40B4-BE49-F238E27FC236}">
                <a16:creationId xmlns:a16="http://schemas.microsoft.com/office/drawing/2014/main" id="{E382B73F-88FF-5032-62B2-366A77A8E999}"/>
              </a:ext>
            </a:extLst>
          </p:cNvPr>
          <p:cNvSpPr/>
          <p:nvPr/>
        </p:nvSpPr>
        <p:spPr bwMode="auto">
          <a:xfrm>
            <a:off x="8391395" y="1894522"/>
            <a:ext cx="975784" cy="296333"/>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100%</a:t>
            </a:r>
          </a:p>
        </p:txBody>
      </p:sp>
      <p:sp>
        <p:nvSpPr>
          <p:cNvPr id="17480" name="Chevron 60">
            <a:extLst>
              <a:ext uri="{FF2B5EF4-FFF2-40B4-BE49-F238E27FC236}">
                <a16:creationId xmlns:a16="http://schemas.microsoft.com/office/drawing/2014/main" id="{C7198510-45BD-C822-BE2D-F03B2E32F4E6}"/>
              </a:ext>
            </a:extLst>
          </p:cNvPr>
          <p:cNvSpPr/>
          <p:nvPr/>
        </p:nvSpPr>
        <p:spPr bwMode="auto">
          <a:xfrm>
            <a:off x="5283203" y="1896878"/>
            <a:ext cx="3251196" cy="296333"/>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St. 2 (SA2, SA6, …) 5GA St.+</a:t>
            </a:r>
            <a:r>
              <a:rPr kumimoji="0" lang="fr-FR" sz="1200" b="0" i="0" u="none" strike="noStrike" kern="1200" cap="none" spc="0" normalizeH="0" baseline="0" noProof="0" dirty="0" err="1">
                <a:ln>
                  <a:noFill/>
                </a:ln>
                <a:solidFill>
                  <a:prstClr val="black"/>
                </a:solidFill>
                <a:effectLst/>
                <a:uLnTx/>
                <a:uFillTx/>
                <a:latin typeface="Montserrat" panose="00000500000000000000" pitchFamily="50" charset="0"/>
                <a:ea typeface="ＭＳ Ｐゴシック" charset="-128"/>
                <a:cs typeface="Arial" pitchFamily="34" charset="0"/>
              </a:rPr>
              <a:t>Norm</a:t>
            </a: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    80%</a:t>
            </a:r>
          </a:p>
        </p:txBody>
      </p:sp>
      <p:sp>
        <p:nvSpPr>
          <p:cNvPr id="17484" name="Chevron 60">
            <a:extLst>
              <a:ext uri="{FF2B5EF4-FFF2-40B4-BE49-F238E27FC236}">
                <a16:creationId xmlns:a16="http://schemas.microsoft.com/office/drawing/2014/main" id="{8D60D298-7107-495C-44F4-2BBB0286BC85}"/>
              </a:ext>
            </a:extLst>
          </p:cNvPr>
          <p:cNvSpPr/>
          <p:nvPr/>
        </p:nvSpPr>
        <p:spPr bwMode="auto">
          <a:xfrm>
            <a:off x="8486210" y="3458163"/>
            <a:ext cx="2504653" cy="296333"/>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Stage 3 5GA St + </a:t>
            </a:r>
            <a:r>
              <a:rPr kumimoji="0" lang="fr-FR" sz="1200" b="0" i="0" u="none" strike="noStrike" kern="1200" cap="none" spc="0" normalizeH="0" baseline="0" noProof="0" dirty="0" err="1">
                <a:ln>
                  <a:noFill/>
                </a:ln>
                <a:solidFill>
                  <a:prstClr val="black"/>
                </a:solidFill>
                <a:effectLst/>
                <a:uLnTx/>
                <a:uFillTx/>
                <a:latin typeface="Montserrat" panose="00000500000000000000" pitchFamily="50" charset="0"/>
                <a:ea typeface="ＭＳ Ｐゴシック" charset="-128"/>
                <a:cs typeface="Arial" pitchFamily="34" charset="0"/>
              </a:rPr>
              <a:t>Norm</a:t>
            </a:r>
            <a:endPar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endParaRPr>
          </a:p>
        </p:txBody>
      </p:sp>
      <p:sp>
        <p:nvSpPr>
          <p:cNvPr id="17485" name="Chevron 60">
            <a:extLst>
              <a:ext uri="{FF2B5EF4-FFF2-40B4-BE49-F238E27FC236}">
                <a16:creationId xmlns:a16="http://schemas.microsoft.com/office/drawing/2014/main" id="{FB1E3A0C-0C94-56B1-9E8E-15BB970781E4}"/>
              </a:ext>
            </a:extLst>
          </p:cNvPr>
          <p:cNvSpPr/>
          <p:nvPr/>
        </p:nvSpPr>
        <p:spPr bwMode="auto">
          <a:xfrm>
            <a:off x="6150591" y="6432645"/>
            <a:ext cx="1661320" cy="263856"/>
          </a:xfrm>
          <a:custGeom>
            <a:avLst/>
            <a:gdLst>
              <a:gd name="connsiteX0" fmla="*/ 0 w 1578187"/>
              <a:gd name="connsiteY0" fmla="*/ 0 h 222250"/>
              <a:gd name="connsiteX1" fmla="*/ 1467062 w 1578187"/>
              <a:gd name="connsiteY1" fmla="*/ 0 h 222250"/>
              <a:gd name="connsiteX2" fmla="*/ 1578187 w 1578187"/>
              <a:gd name="connsiteY2" fmla="*/ 111125 h 222250"/>
              <a:gd name="connsiteX3" fmla="*/ 1467062 w 1578187"/>
              <a:gd name="connsiteY3" fmla="*/ 222250 h 222250"/>
              <a:gd name="connsiteX4" fmla="*/ 0 w 1578187"/>
              <a:gd name="connsiteY4" fmla="*/ 222250 h 222250"/>
              <a:gd name="connsiteX5" fmla="*/ 111125 w 1578187"/>
              <a:gd name="connsiteY5" fmla="*/ 111125 h 222250"/>
              <a:gd name="connsiteX6" fmla="*/ 0 w 1578187"/>
              <a:gd name="connsiteY6" fmla="*/ 0 h 222250"/>
              <a:gd name="connsiteX0" fmla="*/ 0 w 1578187"/>
              <a:gd name="connsiteY0" fmla="*/ 0 h 222250"/>
              <a:gd name="connsiteX1" fmla="*/ 1467062 w 1578187"/>
              <a:gd name="connsiteY1" fmla="*/ 0 h 222250"/>
              <a:gd name="connsiteX2" fmla="*/ 1578187 w 1578187"/>
              <a:gd name="connsiteY2" fmla="*/ 111125 h 222250"/>
              <a:gd name="connsiteX3" fmla="*/ 1467062 w 1578187"/>
              <a:gd name="connsiteY3" fmla="*/ 222250 h 222250"/>
              <a:gd name="connsiteX4" fmla="*/ 0 w 1578187"/>
              <a:gd name="connsiteY4" fmla="*/ 222250 h 222250"/>
              <a:gd name="connsiteX5" fmla="*/ 26818 w 1578187"/>
              <a:gd name="connsiteY5" fmla="*/ 98155 h 222250"/>
              <a:gd name="connsiteX6" fmla="*/ 0 w 1578187"/>
              <a:gd name="connsiteY6" fmla="*/ 0 h 222250"/>
              <a:gd name="connsiteX0" fmla="*/ 0 w 1506850"/>
              <a:gd name="connsiteY0" fmla="*/ 0 h 222250"/>
              <a:gd name="connsiteX1" fmla="*/ 1467062 w 1506850"/>
              <a:gd name="connsiteY1" fmla="*/ 0 h 222250"/>
              <a:gd name="connsiteX2" fmla="*/ 1506850 w 1506850"/>
              <a:gd name="connsiteY2" fmla="*/ 111125 h 222250"/>
              <a:gd name="connsiteX3" fmla="*/ 1467062 w 1506850"/>
              <a:gd name="connsiteY3" fmla="*/ 222250 h 222250"/>
              <a:gd name="connsiteX4" fmla="*/ 0 w 1506850"/>
              <a:gd name="connsiteY4" fmla="*/ 222250 h 222250"/>
              <a:gd name="connsiteX5" fmla="*/ 26818 w 1506850"/>
              <a:gd name="connsiteY5" fmla="*/ 98155 h 222250"/>
              <a:gd name="connsiteX6" fmla="*/ 0 w 1506850"/>
              <a:gd name="connsiteY6" fmla="*/ 0 h 222250"/>
              <a:gd name="connsiteX0" fmla="*/ 0 w 1625034"/>
              <a:gd name="connsiteY0" fmla="*/ 0 h 222250"/>
              <a:gd name="connsiteX1" fmla="*/ 1467062 w 1625034"/>
              <a:gd name="connsiteY1" fmla="*/ 0 h 222250"/>
              <a:gd name="connsiteX2" fmla="*/ 1625034 w 1625034"/>
              <a:gd name="connsiteY2" fmla="*/ 104677 h 222250"/>
              <a:gd name="connsiteX3" fmla="*/ 1467062 w 1625034"/>
              <a:gd name="connsiteY3" fmla="*/ 222250 h 222250"/>
              <a:gd name="connsiteX4" fmla="*/ 0 w 1625034"/>
              <a:gd name="connsiteY4" fmla="*/ 222250 h 222250"/>
              <a:gd name="connsiteX5" fmla="*/ 26818 w 1625034"/>
              <a:gd name="connsiteY5" fmla="*/ 98155 h 222250"/>
              <a:gd name="connsiteX6" fmla="*/ 0 w 1625034"/>
              <a:gd name="connsiteY6"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034" h="222250">
                <a:moveTo>
                  <a:pt x="0" y="0"/>
                </a:moveTo>
                <a:lnTo>
                  <a:pt x="1467062" y="0"/>
                </a:lnTo>
                <a:lnTo>
                  <a:pt x="1625034" y="104677"/>
                </a:lnTo>
                <a:lnTo>
                  <a:pt x="1467062" y="222250"/>
                </a:lnTo>
                <a:lnTo>
                  <a:pt x="0" y="222250"/>
                </a:lnTo>
                <a:lnTo>
                  <a:pt x="26818" y="98155"/>
                </a:lnTo>
                <a:lnTo>
                  <a:pt x="0" y="0"/>
                </a:lnTo>
                <a:close/>
              </a:path>
            </a:pathLst>
          </a:custGeom>
          <a:gradFill flip="none" rotWithShape="1">
            <a:lin ang="10800000" scaled="1"/>
            <a:tileRect/>
          </a:gradFill>
          <a:ln>
            <a:solidFill>
              <a:schemeClr val="tx1"/>
            </a:solidFill>
            <a:headEnd type="none" w="med" len="med"/>
            <a:tailEnd type="none" w="med" len="med"/>
          </a:ln>
          <a:effectLst/>
        </p:spPr>
        <p:style>
          <a:lnRef idx="1">
            <a:schemeClr val="dk1"/>
          </a:lnRef>
          <a:fillRef idx="2">
            <a:schemeClr val="dk1"/>
          </a:fillRef>
          <a:effectRef idx="1">
            <a:schemeClr val="dk1"/>
          </a:effectRef>
          <a:fontRef idx="minor">
            <a:schemeClr val="dk1"/>
          </a:fontRef>
        </p:style>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67"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Stage 3 6G SID </a:t>
            </a:r>
            <a:r>
              <a:rPr kumimoji="0" lang="fr-FR" sz="1067" b="0" i="0" u="none" strike="noStrike" kern="1200" cap="none" spc="0" normalizeH="0" baseline="0" noProof="0" dirty="0" err="1">
                <a:ln>
                  <a:noFill/>
                </a:ln>
                <a:solidFill>
                  <a:prstClr val="black"/>
                </a:solidFill>
                <a:effectLst/>
                <a:uLnTx/>
                <a:uFillTx/>
                <a:latin typeface="Montserrat" panose="00000500000000000000" pitchFamily="50" charset="0"/>
                <a:ea typeface="ＭＳ Ｐゴシック" charset="-128"/>
                <a:cs typeface="Arial" pitchFamily="34" charset="0"/>
              </a:rPr>
              <a:t>def</a:t>
            </a:r>
            <a:r>
              <a:rPr kumimoji="0" lang="fr-FR" sz="1067"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a:t>
            </a:r>
          </a:p>
        </p:txBody>
      </p:sp>
      <p:grpSp>
        <p:nvGrpSpPr>
          <p:cNvPr id="32" name="Group 31">
            <a:extLst>
              <a:ext uri="{FF2B5EF4-FFF2-40B4-BE49-F238E27FC236}">
                <a16:creationId xmlns:a16="http://schemas.microsoft.com/office/drawing/2014/main" id="{E261DFA2-5EBE-0760-005F-090827A42373}"/>
              </a:ext>
            </a:extLst>
          </p:cNvPr>
          <p:cNvGrpSpPr/>
          <p:nvPr/>
        </p:nvGrpSpPr>
        <p:grpSpPr>
          <a:xfrm>
            <a:off x="9158089" y="930507"/>
            <a:ext cx="437940" cy="441216"/>
            <a:chOff x="7375213" y="745293"/>
            <a:chExt cx="328455" cy="330912"/>
          </a:xfrm>
        </p:grpSpPr>
        <p:sp>
          <p:nvSpPr>
            <p:cNvPr id="17490" name="TextBox 86">
              <a:extLst>
                <a:ext uri="{FF2B5EF4-FFF2-40B4-BE49-F238E27FC236}">
                  <a16:creationId xmlns:a16="http://schemas.microsoft.com/office/drawing/2014/main" id="{35BB9D75-F8E4-FE51-0578-EE1CE5798D03}"/>
                </a:ext>
              </a:extLst>
            </p:cNvPr>
            <p:cNvSpPr txBox="1">
              <a:spLocks noChangeArrowheads="1"/>
            </p:cNvSpPr>
            <p:nvPr/>
          </p:nvSpPr>
          <p:spPr bwMode="auto">
            <a:xfrm>
              <a:off x="7382097" y="745293"/>
              <a:ext cx="316433"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933" b="0" i="0" u="none" strike="noStrike" kern="1200" cap="none" spc="0" normalizeH="0" baseline="0" noProof="0" dirty="0">
                  <a:ln>
                    <a:noFill/>
                  </a:ln>
                  <a:solidFill>
                    <a:prstClr val="black"/>
                  </a:solidFill>
                  <a:effectLst/>
                  <a:uLnTx/>
                  <a:uFillTx/>
                  <a:latin typeface="Montserrat" panose="00000500000000000000" pitchFamily="2" charset="0"/>
                  <a:ea typeface="MS PGothic" panose="020B0600070205080204" pitchFamily="34" charset="-128"/>
                  <a:cs typeface="+mn-cs"/>
                </a:rPr>
                <a:t>#113</a:t>
              </a:r>
              <a:endParaRPr kumimoji="0" lang="en-GB" altLang="en-US" sz="533" b="0" i="0" u="none" strike="noStrike" kern="1200" cap="none" spc="0" normalizeH="0" baseline="0" noProof="0" dirty="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17492" name="TextBox 66">
              <a:extLst>
                <a:ext uri="{FF2B5EF4-FFF2-40B4-BE49-F238E27FC236}">
                  <a16:creationId xmlns:a16="http://schemas.microsoft.com/office/drawing/2014/main" id="{52784947-6AA6-617B-CED1-6981515A19C7}"/>
                </a:ext>
              </a:extLst>
            </p:cNvPr>
            <p:cNvSpPr txBox="1">
              <a:spLocks noChangeArrowheads="1"/>
            </p:cNvSpPr>
            <p:nvPr/>
          </p:nvSpPr>
          <p:spPr bwMode="auto">
            <a:xfrm>
              <a:off x="7375213" y="899281"/>
              <a:ext cx="328455"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33" b="0" i="0" u="none" strike="noStrike" kern="1200" cap="none" spc="0" normalizeH="0" baseline="0" noProof="0" dirty="0">
                  <a:ln>
                    <a:noFill/>
                  </a:ln>
                  <a:solidFill>
                    <a:prstClr val="black"/>
                  </a:solidFill>
                  <a:effectLst/>
                  <a:uLnTx/>
                  <a:uFillTx/>
                  <a:latin typeface="Montserrat" panose="00000500000000000000" pitchFamily="2" charset="0"/>
                  <a:ea typeface="华文细黑" panose="02010600040101010101" pitchFamily="2" charset="-122"/>
                  <a:cs typeface="+mn-cs"/>
                </a:rPr>
                <a:t>Sep.</a:t>
              </a:r>
            </a:p>
          </p:txBody>
        </p:sp>
      </p:grpSp>
      <p:grpSp>
        <p:nvGrpSpPr>
          <p:cNvPr id="36" name="Group 35">
            <a:extLst>
              <a:ext uri="{FF2B5EF4-FFF2-40B4-BE49-F238E27FC236}">
                <a16:creationId xmlns:a16="http://schemas.microsoft.com/office/drawing/2014/main" id="{15523F22-A626-40BA-8A66-0EF7EE745E28}"/>
              </a:ext>
            </a:extLst>
          </p:cNvPr>
          <p:cNvGrpSpPr/>
          <p:nvPr/>
        </p:nvGrpSpPr>
        <p:grpSpPr>
          <a:xfrm>
            <a:off x="9931704" y="930507"/>
            <a:ext cx="464285" cy="441216"/>
            <a:chOff x="8016563" y="745293"/>
            <a:chExt cx="348214" cy="330912"/>
          </a:xfrm>
        </p:grpSpPr>
        <p:sp>
          <p:nvSpPr>
            <p:cNvPr id="17491" name="TextBox 86">
              <a:extLst>
                <a:ext uri="{FF2B5EF4-FFF2-40B4-BE49-F238E27FC236}">
                  <a16:creationId xmlns:a16="http://schemas.microsoft.com/office/drawing/2014/main" id="{DADF5BC1-A476-EB24-2179-C4E5EBE78D55}"/>
                </a:ext>
              </a:extLst>
            </p:cNvPr>
            <p:cNvSpPr txBox="1">
              <a:spLocks noChangeArrowheads="1"/>
            </p:cNvSpPr>
            <p:nvPr/>
          </p:nvSpPr>
          <p:spPr bwMode="auto">
            <a:xfrm>
              <a:off x="8039928" y="745293"/>
              <a:ext cx="324849"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933" b="0" i="0" u="none" strike="noStrike" kern="1200" cap="none" spc="0" normalizeH="0" baseline="0" noProof="0" dirty="0">
                  <a:ln>
                    <a:noFill/>
                  </a:ln>
                  <a:solidFill>
                    <a:prstClr val="black"/>
                  </a:solidFill>
                  <a:effectLst/>
                  <a:uLnTx/>
                  <a:uFillTx/>
                  <a:latin typeface="Montserrat" panose="00000500000000000000" pitchFamily="2" charset="0"/>
                  <a:ea typeface="MS PGothic" panose="020B0600070205080204" pitchFamily="34" charset="-128"/>
                  <a:cs typeface="+mn-cs"/>
                </a:rPr>
                <a:t>#114</a:t>
              </a:r>
              <a:endParaRPr kumimoji="0" lang="en-GB" altLang="en-US" sz="533" b="0" i="0" u="none" strike="noStrike" kern="1200" cap="none" spc="0" normalizeH="0" baseline="0" noProof="0" dirty="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17493" name="TextBox 71">
              <a:extLst>
                <a:ext uri="{FF2B5EF4-FFF2-40B4-BE49-F238E27FC236}">
                  <a16:creationId xmlns:a16="http://schemas.microsoft.com/office/drawing/2014/main" id="{FF47688E-A86E-2353-7C06-DBC3A3720639}"/>
                </a:ext>
              </a:extLst>
            </p:cNvPr>
            <p:cNvSpPr txBox="1">
              <a:spLocks noChangeArrowheads="1"/>
            </p:cNvSpPr>
            <p:nvPr/>
          </p:nvSpPr>
          <p:spPr bwMode="auto">
            <a:xfrm>
              <a:off x="8016563" y="899281"/>
              <a:ext cx="336872" cy="17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33" b="0" i="0" u="none" strike="noStrike" kern="1200" cap="none" spc="0" normalizeH="0" baseline="0" noProof="0" dirty="0">
                  <a:ln>
                    <a:noFill/>
                  </a:ln>
                  <a:solidFill>
                    <a:prstClr val="black"/>
                  </a:solidFill>
                  <a:effectLst/>
                  <a:uLnTx/>
                  <a:uFillTx/>
                  <a:latin typeface="Montserrat" panose="00000500000000000000" pitchFamily="2" charset="0"/>
                  <a:ea typeface="华文细黑" panose="02010600040101010101" pitchFamily="2" charset="-122"/>
                  <a:cs typeface="+mn-cs"/>
                </a:rPr>
                <a:t>Dec.</a:t>
              </a:r>
            </a:p>
          </p:txBody>
        </p:sp>
      </p:grpSp>
      <p:sp>
        <p:nvSpPr>
          <p:cNvPr id="17497" name="TextBox 86">
            <a:extLst>
              <a:ext uri="{FF2B5EF4-FFF2-40B4-BE49-F238E27FC236}">
                <a16:creationId xmlns:a16="http://schemas.microsoft.com/office/drawing/2014/main" id="{5357307E-DFB7-4014-E67F-B234B2ED5CB5}"/>
              </a:ext>
            </a:extLst>
          </p:cNvPr>
          <p:cNvSpPr txBox="1">
            <a:spLocks noChangeArrowheads="1"/>
          </p:cNvSpPr>
          <p:nvPr/>
        </p:nvSpPr>
        <p:spPr bwMode="auto">
          <a:xfrm>
            <a:off x="10748805" y="948569"/>
            <a:ext cx="421910"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933" b="0" i="0" u="none" strike="noStrike" kern="1200" cap="none" spc="0" normalizeH="0" baseline="0" noProof="0" dirty="0">
                <a:ln>
                  <a:noFill/>
                </a:ln>
                <a:solidFill>
                  <a:prstClr val="black"/>
                </a:solidFill>
                <a:effectLst/>
                <a:uLnTx/>
                <a:uFillTx/>
                <a:latin typeface="Montserrat" panose="00000500000000000000" pitchFamily="2" charset="0"/>
                <a:ea typeface="MS PGothic" panose="020B0600070205080204" pitchFamily="34" charset="-128"/>
                <a:cs typeface="+mn-cs"/>
              </a:rPr>
              <a:t>#115</a:t>
            </a:r>
            <a:endParaRPr kumimoji="0" lang="en-GB" altLang="en-US" sz="533" b="0" i="0" u="none" strike="noStrike" kern="1200" cap="none" spc="0" normalizeH="0" baseline="0" noProof="0" dirty="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sp>
        <p:nvSpPr>
          <p:cNvPr id="17498" name="TextBox 60">
            <a:extLst>
              <a:ext uri="{FF2B5EF4-FFF2-40B4-BE49-F238E27FC236}">
                <a16:creationId xmlns:a16="http://schemas.microsoft.com/office/drawing/2014/main" id="{7AF265C0-820D-2759-0403-8611A7BA1C4E}"/>
              </a:ext>
            </a:extLst>
          </p:cNvPr>
          <p:cNvSpPr txBox="1">
            <a:spLocks noChangeArrowheads="1"/>
          </p:cNvSpPr>
          <p:nvPr/>
        </p:nvSpPr>
        <p:spPr bwMode="auto">
          <a:xfrm>
            <a:off x="10765026" y="1153887"/>
            <a:ext cx="442750"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33" b="0" i="0" u="none" strike="noStrike" kern="1200" cap="none" spc="0" normalizeH="0" baseline="0" noProof="0" dirty="0">
                <a:ln>
                  <a:noFill/>
                </a:ln>
                <a:solidFill>
                  <a:prstClr val="black"/>
                </a:solidFill>
                <a:effectLst/>
                <a:uLnTx/>
                <a:uFillTx/>
                <a:latin typeface="Montserrat" panose="00000500000000000000" pitchFamily="2" charset="0"/>
                <a:ea typeface="华文细黑" panose="02010600040101010101" pitchFamily="2" charset="-122"/>
                <a:cs typeface="+mn-cs"/>
              </a:rPr>
              <a:t>Mar.</a:t>
            </a:r>
          </a:p>
        </p:txBody>
      </p:sp>
      <p:sp>
        <p:nvSpPr>
          <p:cNvPr id="17502" name="TextBox 60">
            <a:extLst>
              <a:ext uri="{FF2B5EF4-FFF2-40B4-BE49-F238E27FC236}">
                <a16:creationId xmlns:a16="http://schemas.microsoft.com/office/drawing/2014/main" id="{C355434E-FF94-C598-923E-8C580DCE396C}"/>
              </a:ext>
            </a:extLst>
          </p:cNvPr>
          <p:cNvSpPr txBox="1">
            <a:spLocks noChangeArrowheads="1"/>
          </p:cNvSpPr>
          <p:nvPr/>
        </p:nvSpPr>
        <p:spPr bwMode="auto">
          <a:xfrm>
            <a:off x="11551907" y="1131308"/>
            <a:ext cx="405880"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933" b="0" i="0" u="none" strike="noStrike" kern="1200" cap="none" spc="0" normalizeH="0" baseline="0" noProof="0" dirty="0">
                <a:ln>
                  <a:noFill/>
                </a:ln>
                <a:solidFill>
                  <a:prstClr val="black"/>
                </a:solidFill>
                <a:effectLst/>
                <a:uLnTx/>
                <a:uFillTx/>
                <a:latin typeface="Montserrat" panose="00000500000000000000" pitchFamily="2" charset="0"/>
                <a:ea typeface="华文细黑" panose="02010600040101010101" pitchFamily="2" charset="-122"/>
                <a:cs typeface="+mn-cs"/>
              </a:rPr>
              <a:t>Jun</a:t>
            </a:r>
          </a:p>
        </p:txBody>
      </p:sp>
      <p:cxnSp>
        <p:nvCxnSpPr>
          <p:cNvPr id="9" name="Straight Connector 8">
            <a:extLst>
              <a:ext uri="{FF2B5EF4-FFF2-40B4-BE49-F238E27FC236}">
                <a16:creationId xmlns:a16="http://schemas.microsoft.com/office/drawing/2014/main" id="{62B9B160-85F8-B7F3-949C-6A80EDD7C45E}"/>
              </a:ext>
            </a:extLst>
          </p:cNvPr>
          <p:cNvCxnSpPr>
            <a:cxnSpLocks/>
          </p:cNvCxnSpPr>
          <p:nvPr/>
        </p:nvCxnSpPr>
        <p:spPr bwMode="auto">
          <a:xfrm>
            <a:off x="0" y="3829208"/>
            <a:ext cx="12192000" cy="0"/>
          </a:xfrm>
          <a:prstGeom prst="line">
            <a:avLst/>
          </a:prstGeom>
          <a:solidFill>
            <a:schemeClr val="accent1"/>
          </a:solidFill>
          <a:ln w="25400"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cxnSp>
      <p:sp>
        <p:nvSpPr>
          <p:cNvPr id="26" name="Star: 5 Points 25">
            <a:extLst>
              <a:ext uri="{FF2B5EF4-FFF2-40B4-BE49-F238E27FC236}">
                <a16:creationId xmlns:a16="http://schemas.microsoft.com/office/drawing/2014/main" id="{FDA1D504-5A4B-17F6-5478-9450A10EDA8D}"/>
              </a:ext>
            </a:extLst>
          </p:cNvPr>
          <p:cNvSpPr/>
          <p:nvPr/>
        </p:nvSpPr>
        <p:spPr bwMode="auto">
          <a:xfrm>
            <a:off x="1511325" y="3801339"/>
            <a:ext cx="452401" cy="429117"/>
          </a:xfrm>
          <a:prstGeom prst="star5">
            <a:avLst/>
          </a:prstGeom>
          <a:noFill/>
          <a:ln w="28575" cap="flat" cmpd="sng" algn="ctr">
            <a:solidFill>
              <a:srgbClr val="FF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0000"/>
              </a:solidFill>
              <a:effectLst/>
              <a:uLnTx/>
              <a:uFillTx/>
              <a:latin typeface="Arial" charset="0"/>
              <a:ea typeface="华文细黑" panose="02010600040101010101" pitchFamily="2" charset="-122"/>
              <a:cs typeface="+mn-cs"/>
            </a:endParaRPr>
          </a:p>
        </p:txBody>
      </p:sp>
      <p:sp>
        <p:nvSpPr>
          <p:cNvPr id="28" name="TextBox 1">
            <a:extLst>
              <a:ext uri="{FF2B5EF4-FFF2-40B4-BE49-F238E27FC236}">
                <a16:creationId xmlns:a16="http://schemas.microsoft.com/office/drawing/2014/main" id="{350EBDED-2AAF-158F-80CB-DEAAEA111ACD}"/>
              </a:ext>
            </a:extLst>
          </p:cNvPr>
          <p:cNvSpPr txBox="1">
            <a:spLocks noChangeArrowheads="1"/>
          </p:cNvSpPr>
          <p:nvPr/>
        </p:nvSpPr>
        <p:spPr bwMode="auto">
          <a:xfrm>
            <a:off x="1077942" y="4189414"/>
            <a:ext cx="1532049" cy="379463"/>
          </a:xfrm>
          <a:prstGeom prst="rect">
            <a:avLst/>
          </a:prstGeom>
          <a:noFill/>
          <a:ln w="3175">
            <a:no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933" b="1"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Workshop IMT-2030 use cases</a:t>
            </a:r>
            <a:endParaRPr kumimoji="0" lang="en-GB" altLang="en-US" sz="933"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endParaRPr>
          </a:p>
        </p:txBody>
      </p:sp>
      <p:sp>
        <p:nvSpPr>
          <p:cNvPr id="38" name="Chevron 60">
            <a:extLst>
              <a:ext uri="{FF2B5EF4-FFF2-40B4-BE49-F238E27FC236}">
                <a16:creationId xmlns:a16="http://schemas.microsoft.com/office/drawing/2014/main" id="{45312065-6CBD-33B4-1D64-1C5F55E68AA2}"/>
              </a:ext>
            </a:extLst>
          </p:cNvPr>
          <p:cNvSpPr/>
          <p:nvPr/>
        </p:nvSpPr>
        <p:spPr bwMode="auto">
          <a:xfrm>
            <a:off x="6990080" y="2714631"/>
            <a:ext cx="3160888" cy="292732"/>
          </a:xfrm>
          <a:prstGeom prst="chevron">
            <a:avLst/>
          </a:prstGeom>
          <a:gradFill>
            <a:gsLst>
              <a:gs pos="12000">
                <a:schemeClr val="accent3">
                  <a:lumMod val="40000"/>
                  <a:lumOff val="60000"/>
                </a:schemeClr>
              </a:gs>
              <a:gs pos="60000">
                <a:srgbClr val="92D050"/>
              </a:gs>
              <a:gs pos="83000">
                <a:srgbClr val="92D050"/>
              </a:gs>
              <a:gs pos="100000">
                <a:srgbClr val="92D050"/>
              </a:gs>
            </a:gsLst>
            <a:lin ang="3600000" scaled="0"/>
          </a:gradFill>
          <a:ln w="9525" cap="flat" cmpd="sng" algn="ctr">
            <a:noFill/>
            <a:prstDash val="solid"/>
            <a:round/>
            <a:headEnd type="none" w="med" len="med"/>
            <a:tailEnd type="none" w="med" len="med"/>
          </a:ln>
          <a:effectLst/>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RAN1</a:t>
            </a:r>
          </a:p>
        </p:txBody>
      </p:sp>
      <p:sp>
        <p:nvSpPr>
          <p:cNvPr id="39" name="Chevron 60">
            <a:extLst>
              <a:ext uri="{FF2B5EF4-FFF2-40B4-BE49-F238E27FC236}">
                <a16:creationId xmlns:a16="http://schemas.microsoft.com/office/drawing/2014/main" id="{23AA6E87-D2AB-0497-606D-17BBDD9C183D}"/>
              </a:ext>
            </a:extLst>
          </p:cNvPr>
          <p:cNvSpPr/>
          <p:nvPr/>
        </p:nvSpPr>
        <p:spPr bwMode="auto">
          <a:xfrm>
            <a:off x="7712570" y="3097218"/>
            <a:ext cx="3278293" cy="262356"/>
          </a:xfrm>
          <a:prstGeom prst="chevron">
            <a:avLst/>
          </a:prstGeom>
          <a:gradFill>
            <a:gsLst>
              <a:gs pos="12000">
                <a:schemeClr val="accent3">
                  <a:lumMod val="40000"/>
                  <a:lumOff val="60000"/>
                </a:schemeClr>
              </a:gs>
              <a:gs pos="60000">
                <a:srgbClr val="92D050"/>
              </a:gs>
              <a:gs pos="83000">
                <a:srgbClr val="92D050"/>
              </a:gs>
              <a:gs pos="100000">
                <a:srgbClr val="92D050"/>
              </a:gs>
            </a:gsLst>
            <a:lin ang="3600000" scaled="0"/>
          </a:gradFill>
          <a:ln w="9525" cap="flat" cmpd="sng" algn="ctr">
            <a:noFill/>
            <a:prstDash val="solid"/>
            <a:round/>
            <a:headEnd type="none" w="med" len="med"/>
            <a:tailEnd type="none" w="med" len="med"/>
          </a:ln>
          <a:effectLst/>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RAN </a:t>
            </a:r>
            <a:r>
              <a:rPr kumimoji="0" lang="fr-FR" sz="1200" b="0" i="0" u="none" strike="noStrike" kern="1200" cap="none" spc="0" normalizeH="0" baseline="0" noProof="0" dirty="0" err="1">
                <a:ln>
                  <a:noFill/>
                </a:ln>
                <a:solidFill>
                  <a:prstClr val="black"/>
                </a:solidFill>
                <a:effectLst/>
                <a:uLnTx/>
                <a:uFillTx/>
                <a:latin typeface="Montserrat" panose="00000500000000000000" pitchFamily="50" charset="0"/>
                <a:ea typeface="ＭＳ Ｐゴシック" charset="-128"/>
                <a:cs typeface="Arial" pitchFamily="34" charset="0"/>
              </a:rPr>
              <a:t>Completion</a:t>
            </a: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 (RAN2/3/4core)</a:t>
            </a:r>
          </a:p>
        </p:txBody>
      </p:sp>
      <p:sp>
        <p:nvSpPr>
          <p:cNvPr id="41" name="TextBox 86">
            <a:extLst>
              <a:ext uri="{FF2B5EF4-FFF2-40B4-BE49-F238E27FC236}">
                <a16:creationId xmlns:a16="http://schemas.microsoft.com/office/drawing/2014/main" id="{E7CFFE9A-BA11-5507-66C4-463BFE813E92}"/>
              </a:ext>
            </a:extLst>
          </p:cNvPr>
          <p:cNvSpPr txBox="1">
            <a:spLocks noChangeArrowheads="1"/>
          </p:cNvSpPr>
          <p:nvPr/>
        </p:nvSpPr>
        <p:spPr bwMode="auto">
          <a:xfrm>
            <a:off x="11518559" y="944053"/>
            <a:ext cx="426720" cy="23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2"/>
              </a:buBlip>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Clr>
                <a:srgbClr val="C00000"/>
              </a:buClr>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6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933" b="0" i="0" u="none" strike="noStrike" kern="1200" cap="none" spc="0" normalizeH="0" baseline="0" noProof="0" dirty="0">
                <a:ln>
                  <a:noFill/>
                </a:ln>
                <a:solidFill>
                  <a:prstClr val="black"/>
                </a:solidFill>
                <a:effectLst/>
                <a:uLnTx/>
                <a:uFillTx/>
                <a:latin typeface="Montserrat" panose="00000500000000000000" pitchFamily="2" charset="0"/>
                <a:ea typeface="MS PGothic" panose="020B0600070205080204" pitchFamily="34" charset="-128"/>
                <a:cs typeface="+mn-cs"/>
              </a:rPr>
              <a:t>#116</a:t>
            </a:r>
            <a:endParaRPr kumimoji="0" lang="en-GB" altLang="en-US" sz="533" b="0" i="0" u="none" strike="noStrike" kern="1200" cap="none" spc="0" normalizeH="0" baseline="0" noProof="0" dirty="0">
              <a:ln>
                <a:noFill/>
              </a:ln>
              <a:solidFill>
                <a:prstClr val="black"/>
              </a:solidFill>
              <a:effectLst/>
              <a:uLnTx/>
              <a:uFillTx/>
              <a:latin typeface="Montserrat" panose="00000500000000000000" pitchFamily="2" charset="0"/>
              <a:ea typeface="MS PGothic" panose="020B0600070205080204" pitchFamily="34" charset="-128"/>
              <a:cs typeface="+mn-cs"/>
            </a:endParaRPr>
          </a:p>
        </p:txBody>
      </p:sp>
      <p:cxnSp>
        <p:nvCxnSpPr>
          <p:cNvPr id="46" name="Straight Connector 114">
            <a:extLst>
              <a:ext uri="{FF2B5EF4-FFF2-40B4-BE49-F238E27FC236}">
                <a16:creationId xmlns:a16="http://schemas.microsoft.com/office/drawing/2014/main" id="{651AFA73-F0D3-3C1E-F07B-8562524BC031}"/>
              </a:ext>
            </a:extLst>
          </p:cNvPr>
          <p:cNvCxnSpPr>
            <a:cxnSpLocks noChangeShapeType="1"/>
          </p:cNvCxnSpPr>
          <p:nvPr/>
        </p:nvCxnSpPr>
        <p:spPr bwMode="auto">
          <a:xfrm>
            <a:off x="2914825" y="1436095"/>
            <a:ext cx="0" cy="5242408"/>
          </a:xfrm>
          <a:prstGeom prst="line">
            <a:avLst/>
          </a:prstGeom>
          <a:noFill/>
          <a:ln w="9525" algn="ctr">
            <a:solidFill>
              <a:schemeClr val="accent4">
                <a:lumMod val="40000"/>
                <a:lumOff val="60000"/>
              </a:schemeClr>
            </a:solidFill>
            <a:prstDash val="dash"/>
            <a:round/>
            <a:headEnd/>
            <a:tailEnd/>
          </a:ln>
        </p:spPr>
      </p:cxnSp>
      <p:cxnSp>
        <p:nvCxnSpPr>
          <p:cNvPr id="48" name="Straight Connector 114">
            <a:extLst>
              <a:ext uri="{FF2B5EF4-FFF2-40B4-BE49-F238E27FC236}">
                <a16:creationId xmlns:a16="http://schemas.microsoft.com/office/drawing/2014/main" id="{2A413990-7B6F-5FC0-02A3-545705497B65}"/>
              </a:ext>
            </a:extLst>
          </p:cNvPr>
          <p:cNvCxnSpPr>
            <a:cxnSpLocks noChangeShapeType="1"/>
          </p:cNvCxnSpPr>
          <p:nvPr/>
        </p:nvCxnSpPr>
        <p:spPr bwMode="auto">
          <a:xfrm>
            <a:off x="4528785" y="1436095"/>
            <a:ext cx="0" cy="5242408"/>
          </a:xfrm>
          <a:prstGeom prst="line">
            <a:avLst/>
          </a:prstGeom>
          <a:noFill/>
          <a:ln w="9525" algn="ctr">
            <a:solidFill>
              <a:schemeClr val="accent4">
                <a:lumMod val="40000"/>
                <a:lumOff val="60000"/>
              </a:schemeClr>
            </a:solidFill>
            <a:prstDash val="dash"/>
            <a:round/>
            <a:headEnd/>
            <a:tailEnd/>
          </a:ln>
        </p:spPr>
      </p:cxnSp>
      <p:cxnSp>
        <p:nvCxnSpPr>
          <p:cNvPr id="49" name="Straight Connector 114">
            <a:extLst>
              <a:ext uri="{FF2B5EF4-FFF2-40B4-BE49-F238E27FC236}">
                <a16:creationId xmlns:a16="http://schemas.microsoft.com/office/drawing/2014/main" id="{E57E96D9-2BD0-D27A-86EA-0E49CF66F1B4}"/>
              </a:ext>
            </a:extLst>
          </p:cNvPr>
          <p:cNvCxnSpPr>
            <a:cxnSpLocks noChangeShapeType="1"/>
          </p:cNvCxnSpPr>
          <p:nvPr/>
        </p:nvCxnSpPr>
        <p:spPr bwMode="auto">
          <a:xfrm>
            <a:off x="5335765" y="1436095"/>
            <a:ext cx="0" cy="5242408"/>
          </a:xfrm>
          <a:prstGeom prst="line">
            <a:avLst/>
          </a:prstGeom>
          <a:noFill/>
          <a:ln w="9525" algn="ctr">
            <a:solidFill>
              <a:schemeClr val="accent4">
                <a:lumMod val="40000"/>
                <a:lumOff val="60000"/>
              </a:schemeClr>
            </a:solidFill>
            <a:prstDash val="dash"/>
            <a:round/>
            <a:headEnd/>
            <a:tailEnd/>
          </a:ln>
        </p:spPr>
      </p:cxnSp>
      <p:cxnSp>
        <p:nvCxnSpPr>
          <p:cNvPr id="50" name="Straight Connector 114">
            <a:extLst>
              <a:ext uri="{FF2B5EF4-FFF2-40B4-BE49-F238E27FC236}">
                <a16:creationId xmlns:a16="http://schemas.microsoft.com/office/drawing/2014/main" id="{0B518462-35CA-01DF-E3DA-79CF4D1A67DB}"/>
              </a:ext>
            </a:extLst>
          </p:cNvPr>
          <p:cNvCxnSpPr>
            <a:cxnSpLocks noChangeShapeType="1"/>
          </p:cNvCxnSpPr>
          <p:nvPr/>
        </p:nvCxnSpPr>
        <p:spPr bwMode="auto">
          <a:xfrm>
            <a:off x="6142745" y="1436095"/>
            <a:ext cx="0" cy="5242408"/>
          </a:xfrm>
          <a:prstGeom prst="line">
            <a:avLst/>
          </a:prstGeom>
          <a:noFill/>
          <a:ln w="9525" algn="ctr">
            <a:solidFill>
              <a:schemeClr val="accent4">
                <a:lumMod val="40000"/>
                <a:lumOff val="60000"/>
              </a:schemeClr>
            </a:solidFill>
            <a:prstDash val="dash"/>
            <a:round/>
            <a:headEnd/>
            <a:tailEnd/>
          </a:ln>
        </p:spPr>
      </p:cxnSp>
      <p:cxnSp>
        <p:nvCxnSpPr>
          <p:cNvPr id="51" name="Straight Connector 114">
            <a:extLst>
              <a:ext uri="{FF2B5EF4-FFF2-40B4-BE49-F238E27FC236}">
                <a16:creationId xmlns:a16="http://schemas.microsoft.com/office/drawing/2014/main" id="{A3B6C350-D29D-A509-A057-DD254318F84D}"/>
              </a:ext>
            </a:extLst>
          </p:cNvPr>
          <p:cNvCxnSpPr>
            <a:cxnSpLocks noChangeShapeType="1"/>
          </p:cNvCxnSpPr>
          <p:nvPr/>
        </p:nvCxnSpPr>
        <p:spPr bwMode="auto">
          <a:xfrm>
            <a:off x="7756705" y="1436095"/>
            <a:ext cx="0" cy="5242408"/>
          </a:xfrm>
          <a:prstGeom prst="line">
            <a:avLst/>
          </a:prstGeom>
          <a:noFill/>
          <a:ln w="9525" algn="ctr">
            <a:solidFill>
              <a:schemeClr val="accent4">
                <a:lumMod val="40000"/>
                <a:lumOff val="60000"/>
              </a:schemeClr>
            </a:solidFill>
            <a:prstDash val="dash"/>
            <a:round/>
            <a:headEnd/>
            <a:tailEnd/>
          </a:ln>
        </p:spPr>
      </p:cxnSp>
      <p:cxnSp>
        <p:nvCxnSpPr>
          <p:cNvPr id="52" name="Straight Connector 114">
            <a:extLst>
              <a:ext uri="{FF2B5EF4-FFF2-40B4-BE49-F238E27FC236}">
                <a16:creationId xmlns:a16="http://schemas.microsoft.com/office/drawing/2014/main" id="{66E04F16-36C6-027F-9585-CF454FC4A2D0}"/>
              </a:ext>
            </a:extLst>
          </p:cNvPr>
          <p:cNvCxnSpPr>
            <a:cxnSpLocks noChangeShapeType="1"/>
          </p:cNvCxnSpPr>
          <p:nvPr/>
        </p:nvCxnSpPr>
        <p:spPr bwMode="auto">
          <a:xfrm>
            <a:off x="8563685" y="1436095"/>
            <a:ext cx="0" cy="5242408"/>
          </a:xfrm>
          <a:prstGeom prst="line">
            <a:avLst/>
          </a:prstGeom>
          <a:noFill/>
          <a:ln w="9525" algn="ctr">
            <a:solidFill>
              <a:schemeClr val="accent4">
                <a:lumMod val="40000"/>
                <a:lumOff val="60000"/>
              </a:schemeClr>
            </a:solidFill>
            <a:prstDash val="dash"/>
            <a:round/>
            <a:headEnd/>
            <a:tailEnd/>
          </a:ln>
        </p:spPr>
      </p:cxnSp>
      <p:cxnSp>
        <p:nvCxnSpPr>
          <p:cNvPr id="53" name="Straight Connector 114">
            <a:extLst>
              <a:ext uri="{FF2B5EF4-FFF2-40B4-BE49-F238E27FC236}">
                <a16:creationId xmlns:a16="http://schemas.microsoft.com/office/drawing/2014/main" id="{DE683D18-B47F-D070-F845-F7E8B61125EA}"/>
              </a:ext>
            </a:extLst>
          </p:cNvPr>
          <p:cNvCxnSpPr>
            <a:cxnSpLocks noChangeShapeType="1"/>
          </p:cNvCxnSpPr>
          <p:nvPr/>
        </p:nvCxnSpPr>
        <p:spPr bwMode="auto">
          <a:xfrm>
            <a:off x="9370665" y="1436095"/>
            <a:ext cx="0" cy="5242408"/>
          </a:xfrm>
          <a:prstGeom prst="line">
            <a:avLst/>
          </a:prstGeom>
          <a:noFill/>
          <a:ln w="9525" algn="ctr">
            <a:solidFill>
              <a:schemeClr val="accent4">
                <a:lumMod val="40000"/>
                <a:lumOff val="60000"/>
              </a:schemeClr>
            </a:solidFill>
            <a:prstDash val="dash"/>
            <a:round/>
            <a:headEnd/>
            <a:tailEnd/>
          </a:ln>
        </p:spPr>
      </p:cxnSp>
      <p:cxnSp>
        <p:nvCxnSpPr>
          <p:cNvPr id="54" name="Straight Connector 114">
            <a:extLst>
              <a:ext uri="{FF2B5EF4-FFF2-40B4-BE49-F238E27FC236}">
                <a16:creationId xmlns:a16="http://schemas.microsoft.com/office/drawing/2014/main" id="{65ECC03C-392D-C70D-4A68-5DA2FD703EF7}"/>
              </a:ext>
            </a:extLst>
          </p:cNvPr>
          <p:cNvCxnSpPr>
            <a:cxnSpLocks noChangeShapeType="1"/>
          </p:cNvCxnSpPr>
          <p:nvPr/>
        </p:nvCxnSpPr>
        <p:spPr bwMode="auto">
          <a:xfrm>
            <a:off x="10984625" y="1436095"/>
            <a:ext cx="0" cy="5242408"/>
          </a:xfrm>
          <a:prstGeom prst="line">
            <a:avLst/>
          </a:prstGeom>
          <a:noFill/>
          <a:ln w="9525" algn="ctr">
            <a:solidFill>
              <a:schemeClr val="accent4">
                <a:lumMod val="40000"/>
                <a:lumOff val="60000"/>
              </a:schemeClr>
            </a:solidFill>
            <a:prstDash val="dash"/>
            <a:round/>
            <a:headEnd/>
            <a:tailEnd/>
          </a:ln>
        </p:spPr>
      </p:cxnSp>
      <p:cxnSp>
        <p:nvCxnSpPr>
          <p:cNvPr id="55" name="Straight Connector 114">
            <a:extLst>
              <a:ext uri="{FF2B5EF4-FFF2-40B4-BE49-F238E27FC236}">
                <a16:creationId xmlns:a16="http://schemas.microsoft.com/office/drawing/2014/main" id="{9C497097-315E-8A6D-769F-09FBCED69F51}"/>
              </a:ext>
            </a:extLst>
          </p:cNvPr>
          <p:cNvCxnSpPr>
            <a:cxnSpLocks noChangeShapeType="1"/>
          </p:cNvCxnSpPr>
          <p:nvPr/>
        </p:nvCxnSpPr>
        <p:spPr bwMode="auto">
          <a:xfrm>
            <a:off x="11791612" y="1436095"/>
            <a:ext cx="0" cy="5242408"/>
          </a:xfrm>
          <a:prstGeom prst="line">
            <a:avLst/>
          </a:prstGeom>
          <a:noFill/>
          <a:ln w="9525" algn="ctr">
            <a:solidFill>
              <a:schemeClr val="accent4">
                <a:lumMod val="40000"/>
                <a:lumOff val="60000"/>
              </a:schemeClr>
            </a:solidFill>
            <a:prstDash val="dash"/>
            <a:round/>
            <a:headEnd/>
            <a:tailEnd/>
          </a:ln>
        </p:spPr>
      </p:cxnSp>
      <p:cxnSp>
        <p:nvCxnSpPr>
          <p:cNvPr id="57" name="Straight Connector 114">
            <a:extLst>
              <a:ext uri="{FF2B5EF4-FFF2-40B4-BE49-F238E27FC236}">
                <a16:creationId xmlns:a16="http://schemas.microsoft.com/office/drawing/2014/main" id="{71746959-D045-E5B5-AFE7-E047AC2F1E3F}"/>
              </a:ext>
            </a:extLst>
          </p:cNvPr>
          <p:cNvCxnSpPr>
            <a:cxnSpLocks noChangeShapeType="1"/>
          </p:cNvCxnSpPr>
          <p:nvPr/>
        </p:nvCxnSpPr>
        <p:spPr bwMode="auto">
          <a:xfrm>
            <a:off x="6949725" y="1436095"/>
            <a:ext cx="0" cy="5197252"/>
          </a:xfrm>
          <a:prstGeom prst="line">
            <a:avLst/>
          </a:prstGeom>
          <a:noFill/>
          <a:ln w="28575" algn="ctr">
            <a:solidFill>
              <a:schemeClr val="accent4">
                <a:lumMod val="40000"/>
                <a:lumOff val="60000"/>
              </a:schemeClr>
            </a:solidFill>
            <a:round/>
            <a:headEnd/>
            <a:tailEnd/>
          </a:ln>
        </p:spPr>
      </p:cxnSp>
      <p:cxnSp>
        <p:nvCxnSpPr>
          <p:cNvPr id="59" name="Straight Connector 114">
            <a:extLst>
              <a:ext uri="{FF2B5EF4-FFF2-40B4-BE49-F238E27FC236}">
                <a16:creationId xmlns:a16="http://schemas.microsoft.com/office/drawing/2014/main" id="{2C79B9F4-97F9-05EA-B005-992434CCBE58}"/>
              </a:ext>
            </a:extLst>
          </p:cNvPr>
          <p:cNvCxnSpPr>
            <a:cxnSpLocks noChangeShapeType="1"/>
          </p:cNvCxnSpPr>
          <p:nvPr/>
        </p:nvCxnSpPr>
        <p:spPr bwMode="auto">
          <a:xfrm>
            <a:off x="10177645" y="1436095"/>
            <a:ext cx="0" cy="5197252"/>
          </a:xfrm>
          <a:prstGeom prst="line">
            <a:avLst/>
          </a:prstGeom>
          <a:noFill/>
          <a:ln w="28575" algn="ctr">
            <a:solidFill>
              <a:schemeClr val="accent4">
                <a:lumMod val="40000"/>
                <a:lumOff val="60000"/>
              </a:schemeClr>
            </a:solidFill>
            <a:round/>
            <a:headEnd/>
            <a:tailEnd/>
          </a:ln>
        </p:spPr>
      </p:cxnSp>
      <p:cxnSp>
        <p:nvCxnSpPr>
          <p:cNvPr id="60" name="Straight Connector 114">
            <a:extLst>
              <a:ext uri="{FF2B5EF4-FFF2-40B4-BE49-F238E27FC236}">
                <a16:creationId xmlns:a16="http://schemas.microsoft.com/office/drawing/2014/main" id="{F15672DF-A3AB-3988-49FA-718AB9547C1F}"/>
              </a:ext>
            </a:extLst>
          </p:cNvPr>
          <p:cNvCxnSpPr>
            <a:cxnSpLocks noChangeShapeType="1"/>
          </p:cNvCxnSpPr>
          <p:nvPr/>
        </p:nvCxnSpPr>
        <p:spPr bwMode="auto">
          <a:xfrm>
            <a:off x="3721805" y="1436095"/>
            <a:ext cx="0" cy="5197252"/>
          </a:xfrm>
          <a:prstGeom prst="line">
            <a:avLst/>
          </a:prstGeom>
          <a:noFill/>
          <a:ln w="28575" algn="ctr">
            <a:solidFill>
              <a:schemeClr val="accent4">
                <a:lumMod val="40000"/>
                <a:lumOff val="60000"/>
              </a:schemeClr>
            </a:solidFill>
            <a:round/>
            <a:headEnd/>
            <a:tailEnd/>
          </a:ln>
        </p:spPr>
      </p:cxnSp>
      <p:sp>
        <p:nvSpPr>
          <p:cNvPr id="61" name="Chevron 60">
            <a:extLst>
              <a:ext uri="{FF2B5EF4-FFF2-40B4-BE49-F238E27FC236}">
                <a16:creationId xmlns:a16="http://schemas.microsoft.com/office/drawing/2014/main" id="{949047CD-F01D-8426-6AF0-4CD1206C7FB8}"/>
              </a:ext>
            </a:extLst>
          </p:cNvPr>
          <p:cNvSpPr/>
          <p:nvPr/>
        </p:nvSpPr>
        <p:spPr bwMode="auto">
          <a:xfrm>
            <a:off x="2713857" y="3910611"/>
            <a:ext cx="5070961" cy="296333"/>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SA1 6G </a:t>
            </a:r>
            <a:r>
              <a:rPr kumimoji="0" lang="fr-FR" sz="1200" b="0" i="0" u="none" strike="noStrike" kern="1200" cap="none" spc="0" normalizeH="0" baseline="0" noProof="0" dirty="0" err="1">
                <a:ln>
                  <a:noFill/>
                </a:ln>
                <a:solidFill>
                  <a:prstClr val="black"/>
                </a:solidFill>
                <a:effectLst/>
                <a:uLnTx/>
                <a:uFillTx/>
                <a:latin typeface="Montserrat" panose="00000500000000000000" pitchFamily="50" charset="0"/>
                <a:ea typeface="ＭＳ Ｐゴシック" charset="-128"/>
                <a:cs typeface="Arial" pitchFamily="34" charset="0"/>
              </a:rPr>
              <a:t>Study</a:t>
            </a: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a:t>
            </a:r>
            <a:r>
              <a:rPr kumimoji="0" lang="fr-FR" sz="1200" b="0" i="0" u="none" strike="noStrike" kern="1200" cap="none" spc="0" normalizeH="0" baseline="0" noProof="0" dirty="0" err="1">
                <a:ln>
                  <a:noFill/>
                </a:ln>
                <a:solidFill>
                  <a:prstClr val="black"/>
                </a:solidFill>
                <a:effectLst/>
                <a:uLnTx/>
                <a:uFillTx/>
                <a:latin typeface="Montserrat" panose="00000500000000000000" pitchFamily="50" charset="0"/>
                <a:ea typeface="ＭＳ Ｐゴシック" charset="-128"/>
                <a:cs typeface="Arial" pitchFamily="34" charset="0"/>
              </a:rPr>
              <a:t>ies</a:t>
            </a: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a:t>
            </a:r>
          </a:p>
        </p:txBody>
      </p:sp>
      <p:sp>
        <p:nvSpPr>
          <p:cNvPr id="63" name="Chevron 60">
            <a:extLst>
              <a:ext uri="{FF2B5EF4-FFF2-40B4-BE49-F238E27FC236}">
                <a16:creationId xmlns:a16="http://schemas.microsoft.com/office/drawing/2014/main" id="{5AB410C4-DC1B-63D4-AFC3-C2F711FCDC67}"/>
              </a:ext>
            </a:extLst>
          </p:cNvPr>
          <p:cNvSpPr/>
          <p:nvPr/>
        </p:nvSpPr>
        <p:spPr bwMode="auto">
          <a:xfrm>
            <a:off x="6809465" y="2301081"/>
            <a:ext cx="1002447" cy="295545"/>
          </a:xfrm>
          <a:custGeom>
            <a:avLst/>
            <a:gdLst>
              <a:gd name="connsiteX0" fmla="*/ 0 w 1578187"/>
              <a:gd name="connsiteY0" fmla="*/ 0 h 222250"/>
              <a:gd name="connsiteX1" fmla="*/ 1467062 w 1578187"/>
              <a:gd name="connsiteY1" fmla="*/ 0 h 222250"/>
              <a:gd name="connsiteX2" fmla="*/ 1578187 w 1578187"/>
              <a:gd name="connsiteY2" fmla="*/ 111125 h 222250"/>
              <a:gd name="connsiteX3" fmla="*/ 1467062 w 1578187"/>
              <a:gd name="connsiteY3" fmla="*/ 222250 h 222250"/>
              <a:gd name="connsiteX4" fmla="*/ 0 w 1578187"/>
              <a:gd name="connsiteY4" fmla="*/ 222250 h 222250"/>
              <a:gd name="connsiteX5" fmla="*/ 111125 w 1578187"/>
              <a:gd name="connsiteY5" fmla="*/ 111125 h 222250"/>
              <a:gd name="connsiteX6" fmla="*/ 0 w 1578187"/>
              <a:gd name="connsiteY6" fmla="*/ 0 h 222250"/>
              <a:gd name="connsiteX0" fmla="*/ 0 w 1578187"/>
              <a:gd name="connsiteY0" fmla="*/ 0 h 222250"/>
              <a:gd name="connsiteX1" fmla="*/ 1467062 w 1578187"/>
              <a:gd name="connsiteY1" fmla="*/ 0 h 222250"/>
              <a:gd name="connsiteX2" fmla="*/ 1578187 w 1578187"/>
              <a:gd name="connsiteY2" fmla="*/ 111125 h 222250"/>
              <a:gd name="connsiteX3" fmla="*/ 1467062 w 1578187"/>
              <a:gd name="connsiteY3" fmla="*/ 222250 h 222250"/>
              <a:gd name="connsiteX4" fmla="*/ 0 w 1578187"/>
              <a:gd name="connsiteY4" fmla="*/ 222250 h 222250"/>
              <a:gd name="connsiteX5" fmla="*/ 26818 w 1578187"/>
              <a:gd name="connsiteY5" fmla="*/ 98155 h 222250"/>
              <a:gd name="connsiteX6" fmla="*/ 0 w 1578187"/>
              <a:gd name="connsiteY6" fmla="*/ 0 h 222250"/>
              <a:gd name="connsiteX0" fmla="*/ 0 w 1506850"/>
              <a:gd name="connsiteY0" fmla="*/ 0 h 222250"/>
              <a:gd name="connsiteX1" fmla="*/ 1467062 w 1506850"/>
              <a:gd name="connsiteY1" fmla="*/ 0 h 222250"/>
              <a:gd name="connsiteX2" fmla="*/ 1506850 w 1506850"/>
              <a:gd name="connsiteY2" fmla="*/ 111125 h 222250"/>
              <a:gd name="connsiteX3" fmla="*/ 1467062 w 1506850"/>
              <a:gd name="connsiteY3" fmla="*/ 222250 h 222250"/>
              <a:gd name="connsiteX4" fmla="*/ 0 w 1506850"/>
              <a:gd name="connsiteY4" fmla="*/ 222250 h 222250"/>
              <a:gd name="connsiteX5" fmla="*/ 26818 w 1506850"/>
              <a:gd name="connsiteY5" fmla="*/ 98155 h 222250"/>
              <a:gd name="connsiteX6" fmla="*/ 0 w 1506850"/>
              <a:gd name="connsiteY6" fmla="*/ 0 h 222250"/>
              <a:gd name="connsiteX0" fmla="*/ 0 w 1689500"/>
              <a:gd name="connsiteY0" fmla="*/ 0 h 222250"/>
              <a:gd name="connsiteX1" fmla="*/ 1467062 w 1689500"/>
              <a:gd name="connsiteY1" fmla="*/ 0 h 222250"/>
              <a:gd name="connsiteX2" fmla="*/ 1689500 w 1689500"/>
              <a:gd name="connsiteY2" fmla="*/ 111126 h 222250"/>
              <a:gd name="connsiteX3" fmla="*/ 1467062 w 1689500"/>
              <a:gd name="connsiteY3" fmla="*/ 222250 h 222250"/>
              <a:gd name="connsiteX4" fmla="*/ 0 w 1689500"/>
              <a:gd name="connsiteY4" fmla="*/ 222250 h 222250"/>
              <a:gd name="connsiteX5" fmla="*/ 26818 w 1689500"/>
              <a:gd name="connsiteY5" fmla="*/ 98155 h 222250"/>
              <a:gd name="connsiteX6" fmla="*/ 0 w 1689500"/>
              <a:gd name="connsiteY6"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9500" h="222250">
                <a:moveTo>
                  <a:pt x="0" y="0"/>
                </a:moveTo>
                <a:lnTo>
                  <a:pt x="1467062" y="0"/>
                </a:lnTo>
                <a:lnTo>
                  <a:pt x="1689500" y="111126"/>
                </a:lnTo>
                <a:lnTo>
                  <a:pt x="1467062" y="222250"/>
                </a:lnTo>
                <a:lnTo>
                  <a:pt x="0" y="222250"/>
                </a:lnTo>
                <a:lnTo>
                  <a:pt x="26818" y="98155"/>
                </a:lnTo>
                <a:lnTo>
                  <a:pt x="0" y="0"/>
                </a:lnTo>
                <a:close/>
              </a:path>
            </a:pathLst>
          </a:custGeom>
          <a:ln>
            <a:headEnd type="none" w="med" len="med"/>
            <a:tailEnd type="none" w="med" len="med"/>
          </a:ln>
          <a:effectLst/>
        </p:spPr>
        <p:style>
          <a:lnRef idx="1">
            <a:schemeClr val="dk1"/>
          </a:lnRef>
          <a:fillRef idx="2">
            <a:schemeClr val="dk1"/>
          </a:fillRef>
          <a:effectRef idx="1">
            <a:schemeClr val="dk1"/>
          </a:effectRef>
          <a:fontRef idx="minor">
            <a:schemeClr val="dk1"/>
          </a:fontRef>
        </p:style>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67"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   RAN4 C.def.</a:t>
            </a:r>
          </a:p>
        </p:txBody>
      </p:sp>
      <p:sp>
        <p:nvSpPr>
          <p:cNvPr id="9248" name="Chevron 60">
            <a:extLst>
              <a:ext uri="{FF2B5EF4-FFF2-40B4-BE49-F238E27FC236}">
                <a16:creationId xmlns:a16="http://schemas.microsoft.com/office/drawing/2014/main" id="{F94E59AC-70F6-5A8F-3EB3-2B4249484BEC}"/>
              </a:ext>
            </a:extLst>
          </p:cNvPr>
          <p:cNvSpPr/>
          <p:nvPr/>
        </p:nvSpPr>
        <p:spPr bwMode="auto">
          <a:xfrm>
            <a:off x="10873458" y="3079613"/>
            <a:ext cx="945161" cy="279960"/>
          </a:xfrm>
          <a:prstGeom prst="chevron">
            <a:avLst/>
          </a:prstGeom>
          <a:gradFill>
            <a:gsLst>
              <a:gs pos="12000">
                <a:schemeClr val="accent3">
                  <a:lumMod val="40000"/>
                  <a:lumOff val="60000"/>
                </a:schemeClr>
              </a:gs>
              <a:gs pos="60000">
                <a:srgbClr val="92D050"/>
              </a:gs>
              <a:gs pos="83000">
                <a:srgbClr val="92D050"/>
              </a:gs>
              <a:gs pos="100000">
                <a:srgbClr val="92D050"/>
              </a:gs>
            </a:gsLst>
            <a:lin ang="3600000" scaled="0"/>
          </a:gradFill>
          <a:ln w="9525" cap="flat" cmpd="sng" algn="ctr">
            <a:noFill/>
            <a:prstDash val="solid"/>
            <a:round/>
            <a:headEnd type="none" w="med" len="med"/>
            <a:tailEnd type="none" w="med" len="med"/>
          </a:ln>
          <a:effectLst/>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933"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RAN4 Perf</a:t>
            </a:r>
          </a:p>
        </p:txBody>
      </p:sp>
      <p:sp>
        <p:nvSpPr>
          <p:cNvPr id="62" name="Chevron 60">
            <a:extLst>
              <a:ext uri="{FF2B5EF4-FFF2-40B4-BE49-F238E27FC236}">
                <a16:creationId xmlns:a16="http://schemas.microsoft.com/office/drawing/2014/main" id="{0801A27C-E3C7-61B4-5E0A-B7DBCAE7D26C}"/>
              </a:ext>
            </a:extLst>
          </p:cNvPr>
          <p:cNvSpPr/>
          <p:nvPr/>
        </p:nvSpPr>
        <p:spPr bwMode="auto">
          <a:xfrm>
            <a:off x="5359971" y="2300920"/>
            <a:ext cx="1612047" cy="295545"/>
          </a:xfrm>
          <a:custGeom>
            <a:avLst/>
            <a:gdLst>
              <a:gd name="connsiteX0" fmla="*/ 0 w 1578187"/>
              <a:gd name="connsiteY0" fmla="*/ 0 h 222250"/>
              <a:gd name="connsiteX1" fmla="*/ 1467062 w 1578187"/>
              <a:gd name="connsiteY1" fmla="*/ 0 h 222250"/>
              <a:gd name="connsiteX2" fmla="*/ 1578187 w 1578187"/>
              <a:gd name="connsiteY2" fmla="*/ 111125 h 222250"/>
              <a:gd name="connsiteX3" fmla="*/ 1467062 w 1578187"/>
              <a:gd name="connsiteY3" fmla="*/ 222250 h 222250"/>
              <a:gd name="connsiteX4" fmla="*/ 0 w 1578187"/>
              <a:gd name="connsiteY4" fmla="*/ 222250 h 222250"/>
              <a:gd name="connsiteX5" fmla="*/ 111125 w 1578187"/>
              <a:gd name="connsiteY5" fmla="*/ 111125 h 222250"/>
              <a:gd name="connsiteX6" fmla="*/ 0 w 1578187"/>
              <a:gd name="connsiteY6" fmla="*/ 0 h 222250"/>
              <a:gd name="connsiteX0" fmla="*/ 0 w 1578187"/>
              <a:gd name="connsiteY0" fmla="*/ 0 h 222250"/>
              <a:gd name="connsiteX1" fmla="*/ 1467062 w 1578187"/>
              <a:gd name="connsiteY1" fmla="*/ 0 h 222250"/>
              <a:gd name="connsiteX2" fmla="*/ 1578187 w 1578187"/>
              <a:gd name="connsiteY2" fmla="*/ 111125 h 222250"/>
              <a:gd name="connsiteX3" fmla="*/ 1467062 w 1578187"/>
              <a:gd name="connsiteY3" fmla="*/ 222250 h 222250"/>
              <a:gd name="connsiteX4" fmla="*/ 0 w 1578187"/>
              <a:gd name="connsiteY4" fmla="*/ 222250 h 222250"/>
              <a:gd name="connsiteX5" fmla="*/ 26818 w 1578187"/>
              <a:gd name="connsiteY5" fmla="*/ 98155 h 222250"/>
              <a:gd name="connsiteX6" fmla="*/ 0 w 1578187"/>
              <a:gd name="connsiteY6" fmla="*/ 0 h 222250"/>
              <a:gd name="connsiteX0" fmla="*/ 0 w 1506850"/>
              <a:gd name="connsiteY0" fmla="*/ 0 h 222250"/>
              <a:gd name="connsiteX1" fmla="*/ 1467062 w 1506850"/>
              <a:gd name="connsiteY1" fmla="*/ 0 h 222250"/>
              <a:gd name="connsiteX2" fmla="*/ 1506850 w 1506850"/>
              <a:gd name="connsiteY2" fmla="*/ 111125 h 222250"/>
              <a:gd name="connsiteX3" fmla="*/ 1467062 w 1506850"/>
              <a:gd name="connsiteY3" fmla="*/ 222250 h 222250"/>
              <a:gd name="connsiteX4" fmla="*/ 0 w 1506850"/>
              <a:gd name="connsiteY4" fmla="*/ 222250 h 222250"/>
              <a:gd name="connsiteX5" fmla="*/ 26818 w 1506850"/>
              <a:gd name="connsiteY5" fmla="*/ 98155 h 222250"/>
              <a:gd name="connsiteX6" fmla="*/ 0 w 1506850"/>
              <a:gd name="connsiteY6" fmla="*/ 0 h 222250"/>
              <a:gd name="connsiteX0" fmla="*/ 0 w 1601837"/>
              <a:gd name="connsiteY0" fmla="*/ 0 h 222250"/>
              <a:gd name="connsiteX1" fmla="*/ 1467062 w 1601837"/>
              <a:gd name="connsiteY1" fmla="*/ 0 h 222250"/>
              <a:gd name="connsiteX2" fmla="*/ 1601837 w 1601837"/>
              <a:gd name="connsiteY2" fmla="*/ 111126 h 222250"/>
              <a:gd name="connsiteX3" fmla="*/ 1467062 w 1601837"/>
              <a:gd name="connsiteY3" fmla="*/ 222250 h 222250"/>
              <a:gd name="connsiteX4" fmla="*/ 0 w 1601837"/>
              <a:gd name="connsiteY4" fmla="*/ 222250 h 222250"/>
              <a:gd name="connsiteX5" fmla="*/ 26818 w 1601837"/>
              <a:gd name="connsiteY5" fmla="*/ 98155 h 222250"/>
              <a:gd name="connsiteX6" fmla="*/ 0 w 1601837"/>
              <a:gd name="connsiteY6"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1837" h="222250">
                <a:moveTo>
                  <a:pt x="0" y="0"/>
                </a:moveTo>
                <a:lnTo>
                  <a:pt x="1467062" y="0"/>
                </a:lnTo>
                <a:lnTo>
                  <a:pt x="1601837" y="111126"/>
                </a:lnTo>
                <a:lnTo>
                  <a:pt x="1467062" y="222250"/>
                </a:lnTo>
                <a:lnTo>
                  <a:pt x="0" y="222250"/>
                </a:lnTo>
                <a:lnTo>
                  <a:pt x="26818" y="98155"/>
                </a:lnTo>
                <a:lnTo>
                  <a:pt x="0" y="0"/>
                </a:lnTo>
                <a:close/>
              </a:path>
            </a:pathLst>
          </a:custGeom>
          <a:ln>
            <a:headEnd type="none" w="med" len="med"/>
            <a:tailEnd type="none" w="med" len="med"/>
          </a:ln>
          <a:effectLst/>
        </p:spPr>
        <p:style>
          <a:lnRef idx="1">
            <a:schemeClr val="dk1"/>
          </a:lnRef>
          <a:fillRef idx="2">
            <a:schemeClr val="dk1"/>
          </a:fillRef>
          <a:effectRef idx="1">
            <a:schemeClr val="dk1"/>
          </a:effectRef>
          <a:fontRef idx="minor">
            <a:schemeClr val="dk1"/>
          </a:fontRef>
        </p:style>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67"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RP Content </a:t>
            </a:r>
            <a:r>
              <a:rPr kumimoji="0" lang="fr-FR" sz="1067" b="0" i="0" u="none" strike="noStrike" kern="1200" cap="none" spc="0" normalizeH="0" baseline="0" noProof="0" dirty="0" err="1">
                <a:ln>
                  <a:noFill/>
                </a:ln>
                <a:solidFill>
                  <a:prstClr val="black"/>
                </a:solidFill>
                <a:effectLst/>
                <a:uLnTx/>
                <a:uFillTx/>
                <a:latin typeface="Montserrat" panose="00000500000000000000" pitchFamily="50" charset="0"/>
                <a:ea typeface="ＭＳ Ｐゴシック" charset="-128"/>
                <a:cs typeface="Arial" pitchFamily="34" charset="0"/>
              </a:rPr>
              <a:t>def</a:t>
            </a:r>
            <a:r>
              <a:rPr kumimoji="0" lang="fr-FR" sz="1067"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a:t>
            </a:r>
          </a:p>
        </p:txBody>
      </p:sp>
      <p:sp>
        <p:nvSpPr>
          <p:cNvPr id="5" name="Chevron 60">
            <a:extLst>
              <a:ext uri="{FF2B5EF4-FFF2-40B4-BE49-F238E27FC236}">
                <a16:creationId xmlns:a16="http://schemas.microsoft.com/office/drawing/2014/main" id="{9772A3F5-EE99-B673-A6CB-BF15F057A1FD}"/>
              </a:ext>
            </a:extLst>
          </p:cNvPr>
          <p:cNvSpPr/>
          <p:nvPr/>
        </p:nvSpPr>
        <p:spPr bwMode="auto">
          <a:xfrm>
            <a:off x="1833317" y="3919496"/>
            <a:ext cx="1110828" cy="292381"/>
          </a:xfrm>
          <a:custGeom>
            <a:avLst/>
            <a:gdLst>
              <a:gd name="connsiteX0" fmla="*/ 0 w 1578187"/>
              <a:gd name="connsiteY0" fmla="*/ 0 h 222250"/>
              <a:gd name="connsiteX1" fmla="*/ 1467062 w 1578187"/>
              <a:gd name="connsiteY1" fmla="*/ 0 h 222250"/>
              <a:gd name="connsiteX2" fmla="*/ 1578187 w 1578187"/>
              <a:gd name="connsiteY2" fmla="*/ 111125 h 222250"/>
              <a:gd name="connsiteX3" fmla="*/ 1467062 w 1578187"/>
              <a:gd name="connsiteY3" fmla="*/ 222250 h 222250"/>
              <a:gd name="connsiteX4" fmla="*/ 0 w 1578187"/>
              <a:gd name="connsiteY4" fmla="*/ 222250 h 222250"/>
              <a:gd name="connsiteX5" fmla="*/ 111125 w 1578187"/>
              <a:gd name="connsiteY5" fmla="*/ 111125 h 222250"/>
              <a:gd name="connsiteX6" fmla="*/ 0 w 1578187"/>
              <a:gd name="connsiteY6" fmla="*/ 0 h 222250"/>
              <a:gd name="connsiteX0" fmla="*/ 0 w 1578187"/>
              <a:gd name="connsiteY0" fmla="*/ 0 h 222250"/>
              <a:gd name="connsiteX1" fmla="*/ 1467062 w 1578187"/>
              <a:gd name="connsiteY1" fmla="*/ 0 h 222250"/>
              <a:gd name="connsiteX2" fmla="*/ 1578187 w 1578187"/>
              <a:gd name="connsiteY2" fmla="*/ 111125 h 222250"/>
              <a:gd name="connsiteX3" fmla="*/ 1467062 w 1578187"/>
              <a:gd name="connsiteY3" fmla="*/ 222250 h 222250"/>
              <a:gd name="connsiteX4" fmla="*/ 0 w 1578187"/>
              <a:gd name="connsiteY4" fmla="*/ 222250 h 222250"/>
              <a:gd name="connsiteX5" fmla="*/ 26818 w 1578187"/>
              <a:gd name="connsiteY5" fmla="*/ 98155 h 222250"/>
              <a:gd name="connsiteX6" fmla="*/ 0 w 1578187"/>
              <a:gd name="connsiteY6" fmla="*/ 0 h 222250"/>
              <a:gd name="connsiteX0" fmla="*/ 0 w 1506850"/>
              <a:gd name="connsiteY0" fmla="*/ 0 h 222250"/>
              <a:gd name="connsiteX1" fmla="*/ 1467062 w 1506850"/>
              <a:gd name="connsiteY1" fmla="*/ 0 h 222250"/>
              <a:gd name="connsiteX2" fmla="*/ 1506850 w 1506850"/>
              <a:gd name="connsiteY2" fmla="*/ 111125 h 222250"/>
              <a:gd name="connsiteX3" fmla="*/ 1467062 w 1506850"/>
              <a:gd name="connsiteY3" fmla="*/ 222250 h 222250"/>
              <a:gd name="connsiteX4" fmla="*/ 0 w 1506850"/>
              <a:gd name="connsiteY4" fmla="*/ 222250 h 222250"/>
              <a:gd name="connsiteX5" fmla="*/ 26818 w 1506850"/>
              <a:gd name="connsiteY5" fmla="*/ 98155 h 222250"/>
              <a:gd name="connsiteX6" fmla="*/ 0 w 1506850"/>
              <a:gd name="connsiteY6" fmla="*/ 0 h 222250"/>
              <a:gd name="connsiteX0" fmla="*/ 0 w 1592394"/>
              <a:gd name="connsiteY0" fmla="*/ 0 h 222250"/>
              <a:gd name="connsiteX1" fmla="*/ 1467062 w 1592394"/>
              <a:gd name="connsiteY1" fmla="*/ 0 h 222250"/>
              <a:gd name="connsiteX2" fmla="*/ 1592394 w 1592394"/>
              <a:gd name="connsiteY2" fmla="*/ 124393 h 222250"/>
              <a:gd name="connsiteX3" fmla="*/ 1467062 w 1592394"/>
              <a:gd name="connsiteY3" fmla="*/ 222250 h 222250"/>
              <a:gd name="connsiteX4" fmla="*/ 0 w 1592394"/>
              <a:gd name="connsiteY4" fmla="*/ 222250 h 222250"/>
              <a:gd name="connsiteX5" fmla="*/ 26818 w 1592394"/>
              <a:gd name="connsiteY5" fmla="*/ 98155 h 222250"/>
              <a:gd name="connsiteX6" fmla="*/ 0 w 1592394"/>
              <a:gd name="connsiteY6" fmla="*/ 0 h 222250"/>
              <a:gd name="connsiteX0" fmla="*/ 0 w 1770114"/>
              <a:gd name="connsiteY0" fmla="*/ 0 h 222250"/>
              <a:gd name="connsiteX1" fmla="*/ 1467062 w 1770114"/>
              <a:gd name="connsiteY1" fmla="*/ 0 h 222250"/>
              <a:gd name="connsiteX2" fmla="*/ 1770114 w 1770114"/>
              <a:gd name="connsiteY2" fmla="*/ 124393 h 222250"/>
              <a:gd name="connsiteX3" fmla="*/ 1467062 w 1770114"/>
              <a:gd name="connsiteY3" fmla="*/ 222250 h 222250"/>
              <a:gd name="connsiteX4" fmla="*/ 0 w 1770114"/>
              <a:gd name="connsiteY4" fmla="*/ 222250 h 222250"/>
              <a:gd name="connsiteX5" fmla="*/ 26818 w 1770114"/>
              <a:gd name="connsiteY5" fmla="*/ 98155 h 222250"/>
              <a:gd name="connsiteX6" fmla="*/ 0 w 1770114"/>
              <a:gd name="connsiteY6"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0114" h="222250">
                <a:moveTo>
                  <a:pt x="0" y="0"/>
                </a:moveTo>
                <a:lnTo>
                  <a:pt x="1467062" y="0"/>
                </a:lnTo>
                <a:lnTo>
                  <a:pt x="1770114" y="124393"/>
                </a:lnTo>
                <a:lnTo>
                  <a:pt x="1467062" y="222250"/>
                </a:lnTo>
                <a:lnTo>
                  <a:pt x="0" y="222250"/>
                </a:lnTo>
                <a:lnTo>
                  <a:pt x="26818" y="98155"/>
                </a:lnTo>
                <a:lnTo>
                  <a:pt x="0" y="0"/>
                </a:lnTo>
                <a:close/>
              </a:path>
            </a:pathLst>
          </a:custGeom>
          <a:gradFill flip="none" rotWithShape="1">
            <a:lin ang="10800000" scaled="1"/>
            <a:tileRect/>
          </a:gradFill>
          <a:ln>
            <a:solidFill>
              <a:schemeClr val="tx1"/>
            </a:solidFill>
            <a:headEnd type="none" w="med" len="med"/>
            <a:tailEnd type="none" w="med" len="med"/>
          </a:ln>
          <a:effectLst/>
        </p:spPr>
        <p:style>
          <a:lnRef idx="1">
            <a:schemeClr val="dk1"/>
          </a:lnRef>
          <a:fillRef idx="2">
            <a:schemeClr val="dk1"/>
          </a:fillRef>
          <a:effectRef idx="1">
            <a:schemeClr val="dk1"/>
          </a:effectRef>
          <a:fontRef idx="minor">
            <a:schemeClr val="dk1"/>
          </a:fontRef>
        </p:style>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67"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SA1 6G SID </a:t>
            </a:r>
            <a:r>
              <a:rPr kumimoji="0" lang="fr-FR" sz="1067" b="0" i="0" u="none" strike="noStrike" kern="1200" cap="none" spc="0" normalizeH="0" baseline="0" noProof="0" dirty="0" err="1">
                <a:ln>
                  <a:noFill/>
                </a:ln>
                <a:solidFill>
                  <a:prstClr val="black"/>
                </a:solidFill>
                <a:effectLst/>
                <a:uLnTx/>
                <a:uFillTx/>
                <a:latin typeface="Montserrat" panose="00000500000000000000" pitchFamily="50" charset="0"/>
                <a:ea typeface="ＭＳ Ｐゴシック" charset="-128"/>
                <a:cs typeface="Arial" pitchFamily="34" charset="0"/>
              </a:rPr>
              <a:t>def</a:t>
            </a:r>
            <a:r>
              <a:rPr kumimoji="0" lang="fr-FR" sz="1067"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a:t>
            </a:r>
          </a:p>
        </p:txBody>
      </p:sp>
      <p:sp>
        <p:nvSpPr>
          <p:cNvPr id="25" name="Chevron 60">
            <a:extLst>
              <a:ext uri="{FF2B5EF4-FFF2-40B4-BE49-F238E27FC236}">
                <a16:creationId xmlns:a16="http://schemas.microsoft.com/office/drawing/2014/main" id="{5985ECF7-20BF-200E-8F19-EA178CFE7DB5}"/>
              </a:ext>
            </a:extLst>
          </p:cNvPr>
          <p:cNvSpPr/>
          <p:nvPr/>
        </p:nvSpPr>
        <p:spPr bwMode="auto">
          <a:xfrm>
            <a:off x="2844800" y="4280747"/>
            <a:ext cx="921173" cy="388339"/>
          </a:xfrm>
          <a:custGeom>
            <a:avLst/>
            <a:gdLst>
              <a:gd name="connsiteX0" fmla="*/ 0 w 1578187"/>
              <a:gd name="connsiteY0" fmla="*/ 0 h 222250"/>
              <a:gd name="connsiteX1" fmla="*/ 1467062 w 1578187"/>
              <a:gd name="connsiteY1" fmla="*/ 0 h 222250"/>
              <a:gd name="connsiteX2" fmla="*/ 1578187 w 1578187"/>
              <a:gd name="connsiteY2" fmla="*/ 111125 h 222250"/>
              <a:gd name="connsiteX3" fmla="*/ 1467062 w 1578187"/>
              <a:gd name="connsiteY3" fmla="*/ 222250 h 222250"/>
              <a:gd name="connsiteX4" fmla="*/ 0 w 1578187"/>
              <a:gd name="connsiteY4" fmla="*/ 222250 h 222250"/>
              <a:gd name="connsiteX5" fmla="*/ 111125 w 1578187"/>
              <a:gd name="connsiteY5" fmla="*/ 111125 h 222250"/>
              <a:gd name="connsiteX6" fmla="*/ 0 w 1578187"/>
              <a:gd name="connsiteY6" fmla="*/ 0 h 222250"/>
              <a:gd name="connsiteX0" fmla="*/ 0 w 1578187"/>
              <a:gd name="connsiteY0" fmla="*/ 0 h 222250"/>
              <a:gd name="connsiteX1" fmla="*/ 1467062 w 1578187"/>
              <a:gd name="connsiteY1" fmla="*/ 0 h 222250"/>
              <a:gd name="connsiteX2" fmla="*/ 1578187 w 1578187"/>
              <a:gd name="connsiteY2" fmla="*/ 111125 h 222250"/>
              <a:gd name="connsiteX3" fmla="*/ 1467062 w 1578187"/>
              <a:gd name="connsiteY3" fmla="*/ 222250 h 222250"/>
              <a:gd name="connsiteX4" fmla="*/ 0 w 1578187"/>
              <a:gd name="connsiteY4" fmla="*/ 222250 h 222250"/>
              <a:gd name="connsiteX5" fmla="*/ 26818 w 1578187"/>
              <a:gd name="connsiteY5" fmla="*/ 98155 h 222250"/>
              <a:gd name="connsiteX6" fmla="*/ 0 w 1578187"/>
              <a:gd name="connsiteY6" fmla="*/ 0 h 222250"/>
              <a:gd name="connsiteX0" fmla="*/ 0 w 1506850"/>
              <a:gd name="connsiteY0" fmla="*/ 0 h 222250"/>
              <a:gd name="connsiteX1" fmla="*/ 1467062 w 1506850"/>
              <a:gd name="connsiteY1" fmla="*/ 0 h 222250"/>
              <a:gd name="connsiteX2" fmla="*/ 1506850 w 1506850"/>
              <a:gd name="connsiteY2" fmla="*/ 111125 h 222250"/>
              <a:gd name="connsiteX3" fmla="*/ 1467062 w 1506850"/>
              <a:gd name="connsiteY3" fmla="*/ 222250 h 222250"/>
              <a:gd name="connsiteX4" fmla="*/ 0 w 1506850"/>
              <a:gd name="connsiteY4" fmla="*/ 222250 h 222250"/>
              <a:gd name="connsiteX5" fmla="*/ 26818 w 1506850"/>
              <a:gd name="connsiteY5" fmla="*/ 98155 h 222250"/>
              <a:gd name="connsiteX6" fmla="*/ 0 w 1506850"/>
              <a:gd name="connsiteY6" fmla="*/ 0 h 222250"/>
              <a:gd name="connsiteX0" fmla="*/ 0 w 1582192"/>
              <a:gd name="connsiteY0" fmla="*/ 0 h 222250"/>
              <a:gd name="connsiteX1" fmla="*/ 1467062 w 1582192"/>
              <a:gd name="connsiteY1" fmla="*/ 0 h 222250"/>
              <a:gd name="connsiteX2" fmla="*/ 1582192 w 1582192"/>
              <a:gd name="connsiteY2" fmla="*/ 104333 h 222250"/>
              <a:gd name="connsiteX3" fmla="*/ 1467062 w 1582192"/>
              <a:gd name="connsiteY3" fmla="*/ 222250 h 222250"/>
              <a:gd name="connsiteX4" fmla="*/ 0 w 1582192"/>
              <a:gd name="connsiteY4" fmla="*/ 222250 h 222250"/>
              <a:gd name="connsiteX5" fmla="*/ 26818 w 1582192"/>
              <a:gd name="connsiteY5" fmla="*/ 98155 h 222250"/>
              <a:gd name="connsiteX6" fmla="*/ 0 w 1582192"/>
              <a:gd name="connsiteY6" fmla="*/ 0 h 222250"/>
              <a:gd name="connsiteX0" fmla="*/ 0 w 1944424"/>
              <a:gd name="connsiteY0" fmla="*/ 0 h 222250"/>
              <a:gd name="connsiteX1" fmla="*/ 1467062 w 1944424"/>
              <a:gd name="connsiteY1" fmla="*/ 0 h 222250"/>
              <a:gd name="connsiteX2" fmla="*/ 1944424 w 1944424"/>
              <a:gd name="connsiteY2" fmla="*/ 109889 h 222250"/>
              <a:gd name="connsiteX3" fmla="*/ 1467062 w 1944424"/>
              <a:gd name="connsiteY3" fmla="*/ 222250 h 222250"/>
              <a:gd name="connsiteX4" fmla="*/ 0 w 1944424"/>
              <a:gd name="connsiteY4" fmla="*/ 222250 h 222250"/>
              <a:gd name="connsiteX5" fmla="*/ 26818 w 1944424"/>
              <a:gd name="connsiteY5" fmla="*/ 98155 h 222250"/>
              <a:gd name="connsiteX6" fmla="*/ 0 w 1944424"/>
              <a:gd name="connsiteY6"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4424" h="222250">
                <a:moveTo>
                  <a:pt x="0" y="0"/>
                </a:moveTo>
                <a:lnTo>
                  <a:pt x="1467062" y="0"/>
                </a:lnTo>
                <a:lnTo>
                  <a:pt x="1944424" y="109889"/>
                </a:lnTo>
                <a:lnTo>
                  <a:pt x="1467062" y="222250"/>
                </a:lnTo>
                <a:lnTo>
                  <a:pt x="0" y="222250"/>
                </a:lnTo>
                <a:lnTo>
                  <a:pt x="26818" y="98155"/>
                </a:lnTo>
                <a:lnTo>
                  <a:pt x="0" y="0"/>
                </a:lnTo>
                <a:close/>
              </a:path>
            </a:pathLst>
          </a:custGeom>
          <a:ln>
            <a:headEnd type="none" w="med" len="med"/>
            <a:tailEnd type="none" w="med" len="med"/>
          </a:ln>
          <a:effectLst/>
        </p:spPr>
        <p:style>
          <a:lnRef idx="1">
            <a:schemeClr val="dk1"/>
          </a:lnRef>
          <a:fillRef idx="2">
            <a:schemeClr val="dk1"/>
          </a:fillRef>
          <a:effectRef idx="1">
            <a:schemeClr val="dk1"/>
          </a:effectRef>
          <a:fontRef idx="minor">
            <a:schemeClr val="dk1"/>
          </a:fontRef>
        </p:style>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67"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RP IMT-2030 disc.</a:t>
            </a:r>
          </a:p>
        </p:txBody>
      </p:sp>
      <p:sp>
        <p:nvSpPr>
          <p:cNvPr id="9249" name="Chevron 60">
            <a:extLst>
              <a:ext uri="{FF2B5EF4-FFF2-40B4-BE49-F238E27FC236}">
                <a16:creationId xmlns:a16="http://schemas.microsoft.com/office/drawing/2014/main" id="{B36A3B24-2876-59C8-CCA5-6562DEF88E9F}"/>
              </a:ext>
            </a:extLst>
          </p:cNvPr>
          <p:cNvSpPr/>
          <p:nvPr/>
        </p:nvSpPr>
        <p:spPr bwMode="auto">
          <a:xfrm>
            <a:off x="3648570" y="4326115"/>
            <a:ext cx="1697849" cy="324343"/>
          </a:xfrm>
          <a:prstGeom prst="chevron">
            <a:avLst/>
          </a:prstGeom>
          <a:gradFill>
            <a:gsLst>
              <a:gs pos="12000">
                <a:schemeClr val="accent3">
                  <a:lumMod val="40000"/>
                  <a:lumOff val="60000"/>
                </a:schemeClr>
              </a:gs>
              <a:gs pos="60000">
                <a:srgbClr val="92D050"/>
              </a:gs>
              <a:gs pos="83000">
                <a:srgbClr val="92D050"/>
              </a:gs>
              <a:gs pos="100000">
                <a:srgbClr val="92D050"/>
              </a:gs>
            </a:gsLst>
            <a:lin ang="3600000" scaled="0"/>
          </a:gradFill>
          <a:ln w="9525" cap="flat" cmpd="sng" algn="ctr">
            <a:noFill/>
            <a:prstDash val="solid"/>
            <a:round/>
            <a:headEnd type="none" w="med" len="med"/>
            <a:tailEnd type="none" w="med" len="med"/>
          </a:ln>
          <a:effectLst/>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RP ITU </a:t>
            </a:r>
            <a:r>
              <a:rPr kumimoji="0" lang="fr-FR" sz="1200" b="0" i="0" u="none" strike="noStrike" kern="1200" cap="none" spc="0" normalizeH="0" baseline="0" noProof="0" dirty="0" err="1">
                <a:ln>
                  <a:noFill/>
                </a:ln>
                <a:solidFill>
                  <a:prstClr val="black"/>
                </a:solidFill>
                <a:effectLst/>
                <a:uLnTx/>
                <a:uFillTx/>
                <a:latin typeface="Montserrat" panose="00000500000000000000" pitchFamily="50" charset="0"/>
                <a:ea typeface="ＭＳ Ｐゴシック" charset="-128"/>
                <a:cs typeface="Arial" pitchFamily="34" charset="0"/>
              </a:rPr>
              <a:t>Study</a:t>
            </a:r>
            <a:endPar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endParaRPr>
          </a:p>
        </p:txBody>
      </p:sp>
      <p:sp>
        <p:nvSpPr>
          <p:cNvPr id="9250" name="Chevron 60">
            <a:extLst>
              <a:ext uri="{FF2B5EF4-FFF2-40B4-BE49-F238E27FC236}">
                <a16:creationId xmlns:a16="http://schemas.microsoft.com/office/drawing/2014/main" id="{5CA2ED88-17A5-C7DC-9D89-4691B65C00C1}"/>
              </a:ext>
            </a:extLst>
          </p:cNvPr>
          <p:cNvSpPr/>
          <p:nvPr/>
        </p:nvSpPr>
        <p:spPr bwMode="auto">
          <a:xfrm>
            <a:off x="4632962" y="4769629"/>
            <a:ext cx="3991751" cy="292732"/>
          </a:xfrm>
          <a:prstGeom prst="chevron">
            <a:avLst/>
          </a:prstGeom>
          <a:gradFill>
            <a:gsLst>
              <a:gs pos="12000">
                <a:schemeClr val="accent3">
                  <a:lumMod val="40000"/>
                  <a:lumOff val="60000"/>
                </a:schemeClr>
              </a:gs>
              <a:gs pos="60000">
                <a:srgbClr val="92D050"/>
              </a:gs>
              <a:gs pos="83000">
                <a:srgbClr val="92D050"/>
              </a:gs>
              <a:gs pos="100000">
                <a:srgbClr val="92D050"/>
              </a:gs>
            </a:gsLst>
            <a:lin ang="3600000" scaled="0"/>
          </a:gradFill>
          <a:ln w="9525" cap="flat" cmpd="sng" algn="ctr">
            <a:noFill/>
            <a:prstDash val="solid"/>
            <a:round/>
            <a:headEnd type="none" w="med" len="med"/>
            <a:tailEnd type="none" w="med" len="med"/>
          </a:ln>
          <a:effectLst/>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RP 6G </a:t>
            </a:r>
            <a:r>
              <a:rPr kumimoji="0" lang="fr-FR" sz="1200" b="0" i="0" u="none" strike="noStrike" kern="1200" cap="none" spc="0" normalizeH="0" baseline="0" noProof="0" dirty="0" err="1">
                <a:ln>
                  <a:noFill/>
                </a:ln>
                <a:solidFill>
                  <a:prstClr val="black"/>
                </a:solidFill>
                <a:effectLst/>
                <a:uLnTx/>
                <a:uFillTx/>
                <a:latin typeface="Montserrat" panose="00000500000000000000" pitchFamily="50" charset="0"/>
                <a:ea typeface="ＭＳ Ｐゴシック" charset="-128"/>
                <a:cs typeface="Arial" pitchFamily="34" charset="0"/>
              </a:rPr>
              <a:t>Study</a:t>
            </a: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a:t>
            </a:r>
            <a:r>
              <a:rPr kumimoji="0" lang="fr-FR" sz="1200" b="0" i="0" u="none" strike="noStrike" kern="1200" cap="none" spc="0" normalizeH="0" baseline="0" noProof="0" dirty="0" err="1">
                <a:ln>
                  <a:noFill/>
                </a:ln>
                <a:solidFill>
                  <a:prstClr val="black"/>
                </a:solidFill>
                <a:effectLst/>
                <a:uLnTx/>
                <a:uFillTx/>
                <a:latin typeface="Montserrat" panose="00000500000000000000" pitchFamily="50" charset="0"/>
                <a:ea typeface="ＭＳ Ｐゴシック" charset="-128"/>
                <a:cs typeface="Arial" pitchFamily="34" charset="0"/>
              </a:rPr>
              <a:t>ies</a:t>
            </a: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a:t>
            </a:r>
          </a:p>
        </p:txBody>
      </p:sp>
      <p:sp>
        <p:nvSpPr>
          <p:cNvPr id="9251" name="Chevron 60">
            <a:extLst>
              <a:ext uri="{FF2B5EF4-FFF2-40B4-BE49-F238E27FC236}">
                <a16:creationId xmlns:a16="http://schemas.microsoft.com/office/drawing/2014/main" id="{3ACF84FC-3DCF-7BAF-3948-80C3F1974504}"/>
              </a:ext>
            </a:extLst>
          </p:cNvPr>
          <p:cNvSpPr/>
          <p:nvPr/>
        </p:nvSpPr>
        <p:spPr bwMode="auto">
          <a:xfrm>
            <a:off x="6105032" y="5633430"/>
            <a:ext cx="4908413" cy="292732"/>
          </a:xfrm>
          <a:prstGeom prst="chevron">
            <a:avLst/>
          </a:prstGeom>
          <a:gradFill>
            <a:gsLst>
              <a:gs pos="12000">
                <a:schemeClr val="accent3">
                  <a:lumMod val="40000"/>
                  <a:lumOff val="60000"/>
                </a:schemeClr>
              </a:gs>
              <a:gs pos="60000">
                <a:srgbClr val="92D050"/>
              </a:gs>
              <a:gs pos="83000">
                <a:srgbClr val="92D050"/>
              </a:gs>
              <a:gs pos="100000">
                <a:srgbClr val="92D050"/>
              </a:gs>
            </a:gsLst>
            <a:lin ang="3600000" scaled="0"/>
          </a:gradFill>
          <a:ln w="9525" cap="flat" cmpd="sng" algn="ctr">
            <a:noFill/>
            <a:prstDash val="solid"/>
            <a:round/>
            <a:headEnd type="none" w="med" len="med"/>
            <a:tailEnd type="none" w="med" len="med"/>
          </a:ln>
          <a:effectLst/>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RAN1 6G </a:t>
            </a:r>
            <a:r>
              <a:rPr kumimoji="0" lang="fr-FR" sz="1200" b="0" i="0" u="none" strike="noStrike" kern="1200" cap="none" spc="0" normalizeH="0" baseline="0" noProof="0" dirty="0" err="1">
                <a:ln>
                  <a:noFill/>
                </a:ln>
                <a:solidFill>
                  <a:prstClr val="black"/>
                </a:solidFill>
                <a:effectLst/>
                <a:uLnTx/>
                <a:uFillTx/>
                <a:latin typeface="Montserrat" panose="00000500000000000000" pitchFamily="50" charset="0"/>
                <a:ea typeface="ＭＳ Ｐゴシック" charset="-128"/>
                <a:cs typeface="Arial" pitchFamily="34" charset="0"/>
              </a:rPr>
              <a:t>Study</a:t>
            </a: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a:t>
            </a:r>
            <a:r>
              <a:rPr kumimoji="0" lang="fr-FR" sz="1200" b="0" i="0" u="none" strike="noStrike" kern="1200" cap="none" spc="0" normalizeH="0" baseline="0" noProof="0" dirty="0" err="1">
                <a:ln>
                  <a:noFill/>
                </a:ln>
                <a:solidFill>
                  <a:prstClr val="black"/>
                </a:solidFill>
                <a:effectLst/>
                <a:uLnTx/>
                <a:uFillTx/>
                <a:latin typeface="Montserrat" panose="00000500000000000000" pitchFamily="50" charset="0"/>
                <a:ea typeface="ＭＳ Ｐゴシック" charset="-128"/>
                <a:cs typeface="Arial" pitchFamily="34" charset="0"/>
              </a:rPr>
              <a:t>ies</a:t>
            </a: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a:t>
            </a:r>
          </a:p>
        </p:txBody>
      </p:sp>
      <p:sp>
        <p:nvSpPr>
          <p:cNvPr id="9252" name="Chevron 60">
            <a:extLst>
              <a:ext uri="{FF2B5EF4-FFF2-40B4-BE49-F238E27FC236}">
                <a16:creationId xmlns:a16="http://schemas.microsoft.com/office/drawing/2014/main" id="{D2D7662F-972A-BEB4-88DD-8603D72E89DE}"/>
              </a:ext>
            </a:extLst>
          </p:cNvPr>
          <p:cNvSpPr/>
          <p:nvPr/>
        </p:nvSpPr>
        <p:spPr bwMode="auto">
          <a:xfrm>
            <a:off x="5210953" y="5217926"/>
            <a:ext cx="5048391" cy="296333"/>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SA2 6G </a:t>
            </a:r>
            <a:r>
              <a:rPr kumimoji="0" lang="fr-FR" sz="1200" b="0" i="0" u="none" strike="noStrike" kern="1200" cap="none" spc="0" normalizeH="0" baseline="0" noProof="0" dirty="0" err="1">
                <a:ln>
                  <a:noFill/>
                </a:ln>
                <a:solidFill>
                  <a:prstClr val="black"/>
                </a:solidFill>
                <a:effectLst/>
                <a:uLnTx/>
                <a:uFillTx/>
                <a:latin typeface="Montserrat" panose="00000500000000000000" pitchFamily="50" charset="0"/>
                <a:ea typeface="ＭＳ Ｐゴシック" charset="-128"/>
                <a:cs typeface="Arial" pitchFamily="34" charset="0"/>
              </a:rPr>
              <a:t>Study</a:t>
            </a: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a:t>
            </a:r>
            <a:r>
              <a:rPr kumimoji="0" lang="fr-FR" sz="1200" b="0" i="0" u="none" strike="noStrike" kern="1200" cap="none" spc="0" normalizeH="0" baseline="0" noProof="0" dirty="0" err="1">
                <a:ln>
                  <a:noFill/>
                </a:ln>
                <a:solidFill>
                  <a:prstClr val="black"/>
                </a:solidFill>
                <a:effectLst/>
                <a:uLnTx/>
                <a:uFillTx/>
                <a:latin typeface="Montserrat" panose="00000500000000000000" pitchFamily="50" charset="0"/>
                <a:ea typeface="ＭＳ Ｐゴシック" charset="-128"/>
                <a:cs typeface="Arial" pitchFamily="34" charset="0"/>
              </a:rPr>
              <a:t>ies</a:t>
            </a: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a:t>
            </a:r>
          </a:p>
        </p:txBody>
      </p:sp>
      <p:sp>
        <p:nvSpPr>
          <p:cNvPr id="9253" name="Chevron 60">
            <a:extLst>
              <a:ext uri="{FF2B5EF4-FFF2-40B4-BE49-F238E27FC236}">
                <a16:creationId xmlns:a16="http://schemas.microsoft.com/office/drawing/2014/main" id="{EDB78B5A-985D-0D72-3F44-7FD392550BB6}"/>
              </a:ext>
            </a:extLst>
          </p:cNvPr>
          <p:cNvSpPr/>
          <p:nvPr/>
        </p:nvSpPr>
        <p:spPr bwMode="auto">
          <a:xfrm>
            <a:off x="7721600" y="6420839"/>
            <a:ext cx="3612445" cy="296333"/>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Stage 3 6G </a:t>
            </a:r>
            <a:r>
              <a:rPr kumimoji="0" lang="fr-FR" sz="1200" b="0" i="0" u="none" strike="noStrike" kern="1200" cap="none" spc="0" normalizeH="0" baseline="0" noProof="0" dirty="0" err="1">
                <a:ln>
                  <a:noFill/>
                </a:ln>
                <a:solidFill>
                  <a:prstClr val="black"/>
                </a:solidFill>
                <a:effectLst/>
                <a:uLnTx/>
                <a:uFillTx/>
                <a:latin typeface="Montserrat" panose="00000500000000000000" pitchFamily="50" charset="0"/>
                <a:ea typeface="ＭＳ Ｐゴシック" charset="-128"/>
                <a:cs typeface="Arial" pitchFamily="34" charset="0"/>
              </a:rPr>
              <a:t>Study</a:t>
            </a: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a:t>
            </a:r>
            <a:r>
              <a:rPr kumimoji="0" lang="fr-FR" sz="1200" b="0" i="0" u="none" strike="noStrike" kern="1200" cap="none" spc="0" normalizeH="0" baseline="0" noProof="0" dirty="0" err="1">
                <a:ln>
                  <a:noFill/>
                </a:ln>
                <a:solidFill>
                  <a:prstClr val="black"/>
                </a:solidFill>
                <a:effectLst/>
                <a:uLnTx/>
                <a:uFillTx/>
                <a:latin typeface="Montserrat" panose="00000500000000000000" pitchFamily="50" charset="0"/>
                <a:ea typeface="ＭＳ Ｐゴシック" charset="-128"/>
                <a:cs typeface="Arial" pitchFamily="34" charset="0"/>
              </a:rPr>
              <a:t>ies</a:t>
            </a: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a:t>
            </a:r>
          </a:p>
        </p:txBody>
      </p:sp>
      <p:sp>
        <p:nvSpPr>
          <p:cNvPr id="18" name="Title 1">
            <a:extLst>
              <a:ext uri="{FF2B5EF4-FFF2-40B4-BE49-F238E27FC236}">
                <a16:creationId xmlns:a16="http://schemas.microsoft.com/office/drawing/2014/main" id="{5290C507-3484-6A34-73D1-2C0E61E8F4E2}"/>
              </a:ext>
            </a:extLst>
          </p:cNvPr>
          <p:cNvSpPr txBox="1">
            <a:spLocks/>
          </p:cNvSpPr>
          <p:nvPr/>
        </p:nvSpPr>
        <p:spPr bwMode="auto">
          <a:xfrm>
            <a:off x="1410268" y="3045283"/>
            <a:ext cx="3037645" cy="51824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lIns="121907" tIns="60953" rIns="121907" bIns="60953" anchor="ctr">
            <a:scene3d>
              <a:camera prst="orthographicFront"/>
              <a:lightRig rig="soft" dir="t">
                <a:rot lat="0" lon="0" rev="15600000"/>
              </a:lightRig>
            </a:scene3d>
            <a:sp3d extrusionH="57150" prstMaterial="softEdge">
              <a:bevelT w="254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Montserrat" panose="00000500000000000000" pitchFamily="50" charset="0"/>
                <a:ea typeface="ＭＳ Ｐゴシック" charset="0"/>
                <a:cs typeface="ＭＳ Ｐゴシック" charset="0"/>
              </a:rPr>
              <a:t>Rel-20 - 5GA part</a:t>
            </a:r>
            <a:endParaRPr kumimoji="0" lang="en-US" sz="2133" b="1" i="0" u="none" strike="noStrike" kern="0" cap="none" spc="0" normalizeH="0" baseline="0" noProof="0" dirty="0">
              <a:ln>
                <a:noFill/>
              </a:ln>
              <a:solidFill>
                <a:prstClr val="black"/>
              </a:solidFill>
              <a:effectLst/>
              <a:uLnTx/>
              <a:uFillTx/>
              <a:latin typeface="Montserrat" panose="00000500000000000000" pitchFamily="50" charset="0"/>
              <a:ea typeface="ＭＳ Ｐゴシック" charset="0"/>
              <a:cs typeface="ＭＳ Ｐゴシック" charset="0"/>
            </a:endParaRPr>
          </a:p>
        </p:txBody>
      </p:sp>
      <p:sp>
        <p:nvSpPr>
          <p:cNvPr id="9255" name="Title 1">
            <a:extLst>
              <a:ext uri="{FF2B5EF4-FFF2-40B4-BE49-F238E27FC236}">
                <a16:creationId xmlns:a16="http://schemas.microsoft.com/office/drawing/2014/main" id="{2AC0A55B-9075-2801-E70D-1CD4078A7F2A}"/>
              </a:ext>
            </a:extLst>
          </p:cNvPr>
          <p:cNvSpPr txBox="1">
            <a:spLocks/>
          </p:cNvSpPr>
          <p:nvPr/>
        </p:nvSpPr>
        <p:spPr bwMode="auto">
          <a:xfrm>
            <a:off x="1410269" y="6122467"/>
            <a:ext cx="2812988" cy="51824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lIns="121907" tIns="60953" rIns="121907" bIns="60953" anchor="ctr">
            <a:scene3d>
              <a:camera prst="orthographicFront"/>
              <a:lightRig rig="soft" dir="t">
                <a:rot lat="0" lon="0" rev="15600000"/>
              </a:lightRig>
            </a:scene3d>
            <a:sp3d extrusionH="57150" prstMaterial="softEdge">
              <a:bevelT w="254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0" cap="none" spc="0" normalizeH="0" baseline="0" noProof="0" dirty="0">
                <a:ln>
                  <a:noFill/>
                </a:ln>
                <a:solidFill>
                  <a:prstClr val="black"/>
                </a:solidFill>
                <a:effectLst/>
                <a:uLnTx/>
                <a:uFillTx/>
                <a:latin typeface="Montserrat" panose="00000500000000000000" pitchFamily="50" charset="0"/>
                <a:ea typeface="ＭＳ Ｐゴシック" charset="0"/>
                <a:cs typeface="ＭＳ Ｐゴシック" charset="0"/>
              </a:rPr>
              <a:t>Rel-20 - 6G part</a:t>
            </a:r>
            <a:endParaRPr kumimoji="0" lang="en-US" sz="2133" b="1" i="0" u="none" strike="noStrike" kern="0" cap="none" spc="0" normalizeH="0" baseline="0" noProof="0" dirty="0">
              <a:ln>
                <a:noFill/>
              </a:ln>
              <a:solidFill>
                <a:prstClr val="black"/>
              </a:solidFill>
              <a:effectLst/>
              <a:uLnTx/>
              <a:uFillTx/>
              <a:latin typeface="Montserrat" panose="00000500000000000000" pitchFamily="50" charset="0"/>
              <a:ea typeface="ＭＳ Ｐゴシック" charset="0"/>
              <a:cs typeface="ＭＳ Ｐゴシック" charset="0"/>
            </a:endParaRPr>
          </a:p>
        </p:txBody>
      </p:sp>
      <p:cxnSp>
        <p:nvCxnSpPr>
          <p:cNvPr id="9258" name="Straight Connector 9257">
            <a:extLst>
              <a:ext uri="{FF2B5EF4-FFF2-40B4-BE49-F238E27FC236}">
                <a16:creationId xmlns:a16="http://schemas.microsoft.com/office/drawing/2014/main" id="{B3D2C5F5-C828-910F-2389-D3361E4D9E0A}"/>
              </a:ext>
            </a:extLst>
          </p:cNvPr>
          <p:cNvCxnSpPr>
            <a:cxnSpLocks/>
          </p:cNvCxnSpPr>
          <p:nvPr/>
        </p:nvCxnSpPr>
        <p:spPr bwMode="auto">
          <a:xfrm>
            <a:off x="3737611" y="748757"/>
            <a:ext cx="3112477" cy="0"/>
          </a:xfrm>
          <a:prstGeom prst="line">
            <a:avLst/>
          </a:prstGeom>
          <a:ln>
            <a:solidFill>
              <a:schemeClr val="accent4">
                <a:lumMod val="40000"/>
                <a:lumOff val="60000"/>
              </a:schemeClr>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9259" name="TextBox 9258">
            <a:extLst>
              <a:ext uri="{FF2B5EF4-FFF2-40B4-BE49-F238E27FC236}">
                <a16:creationId xmlns:a16="http://schemas.microsoft.com/office/drawing/2014/main" id="{F81E3299-24A4-DF10-CECA-31D007D89477}"/>
              </a:ext>
            </a:extLst>
          </p:cNvPr>
          <p:cNvSpPr txBox="1"/>
          <p:nvPr/>
        </p:nvSpPr>
        <p:spPr>
          <a:xfrm>
            <a:off x="4934373" y="585775"/>
            <a:ext cx="731290" cy="369332"/>
          </a:xfrm>
          <a:prstGeom prst="rect">
            <a:avLst/>
          </a:prstGeom>
          <a:solidFill>
            <a:schemeClr val="accent4">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ontserrat" panose="00000500000000000000" pitchFamily="50" charset="0"/>
                <a:ea typeface="+mn-ea"/>
                <a:cs typeface="+mn-cs"/>
              </a:rPr>
              <a:t>2025</a:t>
            </a:r>
          </a:p>
        </p:txBody>
      </p:sp>
      <p:cxnSp>
        <p:nvCxnSpPr>
          <p:cNvPr id="9260" name="Straight Connector 9259">
            <a:extLst>
              <a:ext uri="{FF2B5EF4-FFF2-40B4-BE49-F238E27FC236}">
                <a16:creationId xmlns:a16="http://schemas.microsoft.com/office/drawing/2014/main" id="{0C7B2277-0162-5EBE-D8FF-C790B09D2D58}"/>
              </a:ext>
            </a:extLst>
          </p:cNvPr>
          <p:cNvCxnSpPr>
            <a:cxnSpLocks/>
          </p:cNvCxnSpPr>
          <p:nvPr/>
        </p:nvCxnSpPr>
        <p:spPr bwMode="auto">
          <a:xfrm>
            <a:off x="6939135" y="753280"/>
            <a:ext cx="3112477" cy="0"/>
          </a:xfrm>
          <a:prstGeom prst="line">
            <a:avLst/>
          </a:prstGeom>
          <a:ln>
            <a:solidFill>
              <a:schemeClr val="accent4">
                <a:lumMod val="40000"/>
                <a:lumOff val="60000"/>
              </a:schemeClr>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9261" name="TextBox 9260">
            <a:extLst>
              <a:ext uri="{FF2B5EF4-FFF2-40B4-BE49-F238E27FC236}">
                <a16:creationId xmlns:a16="http://schemas.microsoft.com/office/drawing/2014/main" id="{4FC19360-BDB4-2F9F-BCF6-7F93FDEE6550}"/>
              </a:ext>
            </a:extLst>
          </p:cNvPr>
          <p:cNvSpPr txBox="1"/>
          <p:nvPr/>
        </p:nvSpPr>
        <p:spPr>
          <a:xfrm>
            <a:off x="8135898" y="590298"/>
            <a:ext cx="740908" cy="369332"/>
          </a:xfrm>
          <a:prstGeom prst="rect">
            <a:avLst/>
          </a:prstGeom>
          <a:solidFill>
            <a:schemeClr val="accent4">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ontserrat" panose="00000500000000000000" pitchFamily="50" charset="0"/>
                <a:ea typeface="+mn-ea"/>
                <a:cs typeface="+mn-cs"/>
              </a:rPr>
              <a:t>2026</a:t>
            </a:r>
          </a:p>
        </p:txBody>
      </p:sp>
      <p:cxnSp>
        <p:nvCxnSpPr>
          <p:cNvPr id="9262" name="Straight Connector 9261">
            <a:extLst>
              <a:ext uri="{FF2B5EF4-FFF2-40B4-BE49-F238E27FC236}">
                <a16:creationId xmlns:a16="http://schemas.microsoft.com/office/drawing/2014/main" id="{5BA0E2EC-7BB4-F154-F288-F7C6185809BE}"/>
              </a:ext>
            </a:extLst>
          </p:cNvPr>
          <p:cNvCxnSpPr>
            <a:cxnSpLocks/>
          </p:cNvCxnSpPr>
          <p:nvPr/>
        </p:nvCxnSpPr>
        <p:spPr bwMode="auto">
          <a:xfrm>
            <a:off x="10131627" y="739739"/>
            <a:ext cx="1988124" cy="0"/>
          </a:xfrm>
          <a:prstGeom prst="line">
            <a:avLst/>
          </a:prstGeom>
          <a:ln>
            <a:solidFill>
              <a:schemeClr val="accent4">
                <a:lumMod val="40000"/>
                <a:lumOff val="60000"/>
              </a:schemeClr>
            </a:solidFill>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9263" name="TextBox 9262">
            <a:extLst>
              <a:ext uri="{FF2B5EF4-FFF2-40B4-BE49-F238E27FC236}">
                <a16:creationId xmlns:a16="http://schemas.microsoft.com/office/drawing/2014/main" id="{4B4B98A0-23F0-642A-193B-29EEB7C93F6F}"/>
              </a:ext>
            </a:extLst>
          </p:cNvPr>
          <p:cNvSpPr txBox="1"/>
          <p:nvPr/>
        </p:nvSpPr>
        <p:spPr>
          <a:xfrm>
            <a:off x="10885865" y="594819"/>
            <a:ext cx="736099" cy="369332"/>
          </a:xfrm>
          <a:prstGeom prst="rect">
            <a:avLst/>
          </a:prstGeom>
          <a:solidFill>
            <a:schemeClr val="accent4">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ontserrat" panose="00000500000000000000" pitchFamily="50" charset="0"/>
                <a:ea typeface="+mn-ea"/>
                <a:cs typeface="+mn-cs"/>
              </a:rPr>
              <a:t>2027</a:t>
            </a:r>
          </a:p>
        </p:txBody>
      </p:sp>
      <p:sp>
        <p:nvSpPr>
          <p:cNvPr id="9265" name="Thought Bubble: Cloud 9264">
            <a:extLst>
              <a:ext uri="{FF2B5EF4-FFF2-40B4-BE49-F238E27FC236}">
                <a16:creationId xmlns:a16="http://schemas.microsoft.com/office/drawing/2014/main" id="{AF2A54D2-8579-81B9-4303-4D6D537198DD}"/>
              </a:ext>
            </a:extLst>
          </p:cNvPr>
          <p:cNvSpPr/>
          <p:nvPr/>
        </p:nvSpPr>
        <p:spPr bwMode="auto">
          <a:xfrm>
            <a:off x="4271717" y="5772642"/>
            <a:ext cx="1597183" cy="585261"/>
          </a:xfrm>
          <a:prstGeom prst="cloudCallout">
            <a:avLst>
              <a:gd name="adj1" fmla="val -1577"/>
              <a:gd name="adj2" fmla="val 30526"/>
            </a:avLst>
          </a:prstGeom>
          <a:solidFill>
            <a:srgbClr val="C9C9C9"/>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067"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endParaRPr>
          </a:p>
        </p:txBody>
      </p:sp>
      <p:sp>
        <p:nvSpPr>
          <p:cNvPr id="21" name="Chevron 60">
            <a:extLst>
              <a:ext uri="{FF2B5EF4-FFF2-40B4-BE49-F238E27FC236}">
                <a16:creationId xmlns:a16="http://schemas.microsoft.com/office/drawing/2014/main" id="{32B622FC-0D4E-F8E6-3A5E-D4F5FF2BBFCD}"/>
              </a:ext>
            </a:extLst>
          </p:cNvPr>
          <p:cNvSpPr/>
          <p:nvPr/>
        </p:nvSpPr>
        <p:spPr bwMode="auto">
          <a:xfrm>
            <a:off x="3829191" y="5201788"/>
            <a:ext cx="1562383" cy="375597"/>
          </a:xfrm>
          <a:custGeom>
            <a:avLst/>
            <a:gdLst>
              <a:gd name="connsiteX0" fmla="*/ 0 w 1578187"/>
              <a:gd name="connsiteY0" fmla="*/ 0 h 222250"/>
              <a:gd name="connsiteX1" fmla="*/ 1467062 w 1578187"/>
              <a:gd name="connsiteY1" fmla="*/ 0 h 222250"/>
              <a:gd name="connsiteX2" fmla="*/ 1578187 w 1578187"/>
              <a:gd name="connsiteY2" fmla="*/ 111125 h 222250"/>
              <a:gd name="connsiteX3" fmla="*/ 1467062 w 1578187"/>
              <a:gd name="connsiteY3" fmla="*/ 222250 h 222250"/>
              <a:gd name="connsiteX4" fmla="*/ 0 w 1578187"/>
              <a:gd name="connsiteY4" fmla="*/ 222250 h 222250"/>
              <a:gd name="connsiteX5" fmla="*/ 111125 w 1578187"/>
              <a:gd name="connsiteY5" fmla="*/ 111125 h 222250"/>
              <a:gd name="connsiteX6" fmla="*/ 0 w 1578187"/>
              <a:gd name="connsiteY6" fmla="*/ 0 h 222250"/>
              <a:gd name="connsiteX0" fmla="*/ 0 w 1578187"/>
              <a:gd name="connsiteY0" fmla="*/ 0 h 222250"/>
              <a:gd name="connsiteX1" fmla="*/ 1467062 w 1578187"/>
              <a:gd name="connsiteY1" fmla="*/ 0 h 222250"/>
              <a:gd name="connsiteX2" fmla="*/ 1578187 w 1578187"/>
              <a:gd name="connsiteY2" fmla="*/ 111125 h 222250"/>
              <a:gd name="connsiteX3" fmla="*/ 1467062 w 1578187"/>
              <a:gd name="connsiteY3" fmla="*/ 222250 h 222250"/>
              <a:gd name="connsiteX4" fmla="*/ 0 w 1578187"/>
              <a:gd name="connsiteY4" fmla="*/ 222250 h 222250"/>
              <a:gd name="connsiteX5" fmla="*/ 26818 w 1578187"/>
              <a:gd name="connsiteY5" fmla="*/ 98155 h 222250"/>
              <a:gd name="connsiteX6" fmla="*/ 0 w 1578187"/>
              <a:gd name="connsiteY6" fmla="*/ 0 h 222250"/>
              <a:gd name="connsiteX0" fmla="*/ 0 w 1506850"/>
              <a:gd name="connsiteY0" fmla="*/ 0 h 222250"/>
              <a:gd name="connsiteX1" fmla="*/ 1467062 w 1506850"/>
              <a:gd name="connsiteY1" fmla="*/ 0 h 222250"/>
              <a:gd name="connsiteX2" fmla="*/ 1506850 w 1506850"/>
              <a:gd name="connsiteY2" fmla="*/ 111125 h 222250"/>
              <a:gd name="connsiteX3" fmla="*/ 1467062 w 1506850"/>
              <a:gd name="connsiteY3" fmla="*/ 222250 h 222250"/>
              <a:gd name="connsiteX4" fmla="*/ 0 w 1506850"/>
              <a:gd name="connsiteY4" fmla="*/ 222250 h 222250"/>
              <a:gd name="connsiteX5" fmla="*/ 26818 w 1506850"/>
              <a:gd name="connsiteY5" fmla="*/ 98155 h 222250"/>
              <a:gd name="connsiteX6" fmla="*/ 0 w 1506850"/>
              <a:gd name="connsiteY6" fmla="*/ 0 h 222250"/>
              <a:gd name="connsiteX0" fmla="*/ 0 w 1609167"/>
              <a:gd name="connsiteY0" fmla="*/ 0 h 222250"/>
              <a:gd name="connsiteX1" fmla="*/ 1467062 w 1609167"/>
              <a:gd name="connsiteY1" fmla="*/ 0 h 222250"/>
              <a:gd name="connsiteX2" fmla="*/ 1609167 w 1609167"/>
              <a:gd name="connsiteY2" fmla="*/ 118533 h 222250"/>
              <a:gd name="connsiteX3" fmla="*/ 1467062 w 1609167"/>
              <a:gd name="connsiteY3" fmla="*/ 222250 h 222250"/>
              <a:gd name="connsiteX4" fmla="*/ 0 w 1609167"/>
              <a:gd name="connsiteY4" fmla="*/ 222250 h 222250"/>
              <a:gd name="connsiteX5" fmla="*/ 26818 w 1609167"/>
              <a:gd name="connsiteY5" fmla="*/ 98155 h 222250"/>
              <a:gd name="connsiteX6" fmla="*/ 0 w 1609167"/>
              <a:gd name="connsiteY6" fmla="*/ 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167" h="222250">
                <a:moveTo>
                  <a:pt x="0" y="0"/>
                </a:moveTo>
                <a:lnTo>
                  <a:pt x="1467062" y="0"/>
                </a:lnTo>
                <a:lnTo>
                  <a:pt x="1609167" y="118533"/>
                </a:lnTo>
                <a:lnTo>
                  <a:pt x="1467062" y="222250"/>
                </a:lnTo>
                <a:lnTo>
                  <a:pt x="0" y="222250"/>
                </a:lnTo>
                <a:lnTo>
                  <a:pt x="26818" y="98155"/>
                </a:lnTo>
                <a:lnTo>
                  <a:pt x="0" y="0"/>
                </a:lnTo>
                <a:close/>
              </a:path>
            </a:pathLst>
          </a:custGeom>
          <a:gradFill flip="none" rotWithShape="1">
            <a:lin ang="10800000" scaled="1"/>
            <a:tileRect/>
          </a:gradFill>
          <a:ln>
            <a:solidFill>
              <a:schemeClr val="tx1"/>
            </a:solidFill>
            <a:headEnd type="none" w="med" len="med"/>
            <a:tailEnd type="none" w="med" len="med"/>
          </a:ln>
          <a:effectLst/>
        </p:spPr>
        <p:style>
          <a:lnRef idx="1">
            <a:schemeClr val="dk1"/>
          </a:lnRef>
          <a:fillRef idx="2">
            <a:schemeClr val="dk1"/>
          </a:fillRef>
          <a:effectRef idx="1">
            <a:schemeClr val="dk1"/>
          </a:effectRef>
          <a:fontRef idx="minor">
            <a:schemeClr val="dk1"/>
          </a:fontRef>
        </p:style>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67"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SA2 &amp; RAN </a:t>
            </a:r>
            <a:r>
              <a:rPr kumimoji="0" lang="fr-FR" sz="1067" b="0" i="0" u="none" strike="noStrike" kern="1200" cap="none" spc="0" normalizeH="0" baseline="0" noProof="0" dirty="0" err="1">
                <a:ln>
                  <a:noFill/>
                </a:ln>
                <a:solidFill>
                  <a:prstClr val="black"/>
                </a:solidFill>
                <a:effectLst/>
                <a:uLnTx/>
                <a:uFillTx/>
                <a:latin typeface="Montserrat" panose="00000500000000000000" pitchFamily="50" charset="0"/>
                <a:ea typeface="ＭＳ Ｐゴシック" charset="-128"/>
                <a:cs typeface="Arial" pitchFamily="34" charset="0"/>
              </a:rPr>
              <a:t>WGs</a:t>
            </a:r>
            <a:r>
              <a:rPr kumimoji="0" lang="fr-FR" sz="1067"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 6G SID </a:t>
            </a:r>
            <a:r>
              <a:rPr kumimoji="0" lang="fr-FR" sz="1067" b="0" i="0" u="none" strike="noStrike" kern="1200" cap="none" spc="0" normalizeH="0" baseline="0" noProof="0" dirty="0" err="1">
                <a:ln>
                  <a:noFill/>
                </a:ln>
                <a:solidFill>
                  <a:prstClr val="black"/>
                </a:solidFill>
                <a:effectLst/>
                <a:uLnTx/>
                <a:uFillTx/>
                <a:latin typeface="Montserrat" panose="00000500000000000000" pitchFamily="50" charset="0"/>
                <a:ea typeface="ＭＳ Ｐゴシック" charset="-128"/>
                <a:cs typeface="Arial" pitchFamily="34" charset="0"/>
              </a:rPr>
              <a:t>def</a:t>
            </a:r>
            <a:r>
              <a:rPr kumimoji="0" lang="fr-FR" sz="1067"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a:t>
            </a:r>
          </a:p>
        </p:txBody>
      </p:sp>
      <p:sp>
        <p:nvSpPr>
          <p:cNvPr id="9276" name="TextBox 9275">
            <a:extLst>
              <a:ext uri="{FF2B5EF4-FFF2-40B4-BE49-F238E27FC236}">
                <a16:creationId xmlns:a16="http://schemas.microsoft.com/office/drawing/2014/main" id="{9E629B9B-1D33-4DD0-424D-CB4E78B9D692}"/>
              </a:ext>
            </a:extLst>
          </p:cNvPr>
          <p:cNvSpPr txBox="1"/>
          <p:nvPr/>
        </p:nvSpPr>
        <p:spPr>
          <a:xfrm>
            <a:off x="4253652" y="5818966"/>
            <a:ext cx="1598507"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SA3/4/5/6 SID </a:t>
            </a:r>
            <a:r>
              <a:rPr kumimoji="0" lang="fr-FR" sz="1200" b="0" i="0" u="none" strike="noStrike" kern="1200" cap="none" spc="0" normalizeH="0" baseline="0" noProof="0" dirty="0" err="1">
                <a:ln>
                  <a:noFill/>
                </a:ln>
                <a:solidFill>
                  <a:prstClr val="black"/>
                </a:solidFill>
                <a:effectLst/>
                <a:uLnTx/>
                <a:uFillTx/>
                <a:latin typeface="Montserrat" panose="00000500000000000000" pitchFamily="50" charset="0"/>
                <a:ea typeface="ＭＳ Ｐゴシック" charset="-128"/>
                <a:cs typeface="Arial" pitchFamily="34" charset="0"/>
              </a:rPr>
              <a:t>def</a:t>
            </a: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 and </a:t>
            </a:r>
            <a:r>
              <a:rPr kumimoji="0" lang="fr-FR" sz="1200" b="0" i="0" u="none" strike="noStrike" kern="1200" cap="none" spc="0" normalizeH="0" baseline="0" noProof="0" dirty="0" err="1">
                <a:ln>
                  <a:noFill/>
                </a:ln>
                <a:solidFill>
                  <a:prstClr val="black"/>
                </a:solidFill>
                <a:effectLst/>
                <a:uLnTx/>
                <a:uFillTx/>
                <a:latin typeface="Montserrat" panose="00000500000000000000" pitchFamily="50" charset="0"/>
                <a:ea typeface="ＭＳ Ｐゴシック" charset="-128"/>
                <a:cs typeface="Arial" pitchFamily="34" charset="0"/>
              </a:rPr>
              <a:t>compl</a:t>
            </a: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 TBD</a:t>
            </a:r>
          </a:p>
        </p:txBody>
      </p:sp>
      <p:sp>
        <p:nvSpPr>
          <p:cNvPr id="17483" name="Chevron 58">
            <a:extLst>
              <a:ext uri="{FF2B5EF4-FFF2-40B4-BE49-F238E27FC236}">
                <a16:creationId xmlns:a16="http://schemas.microsoft.com/office/drawing/2014/main" id="{26C68756-CB67-71B5-669C-291289081C71}"/>
              </a:ext>
            </a:extLst>
          </p:cNvPr>
          <p:cNvSpPr/>
          <p:nvPr/>
        </p:nvSpPr>
        <p:spPr bwMode="auto">
          <a:xfrm>
            <a:off x="10701868" y="3440854"/>
            <a:ext cx="1137920" cy="325121"/>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noFill/>
            <a:prstDash val="solid"/>
            <a:round/>
            <a:headEnd type="none" w="med" len="med"/>
            <a:tailEnd type="none" w="med" len="med"/>
          </a:ln>
          <a:effectLst/>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933"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5GA ASN.1 &amp; Open APIs </a:t>
            </a:r>
          </a:p>
        </p:txBody>
      </p:sp>
      <p:sp>
        <p:nvSpPr>
          <p:cNvPr id="9277" name="Chevron 60">
            <a:extLst>
              <a:ext uri="{FF2B5EF4-FFF2-40B4-BE49-F238E27FC236}">
                <a16:creationId xmlns:a16="http://schemas.microsoft.com/office/drawing/2014/main" id="{68C7BE15-DE8E-30D2-86AF-788B32BA535D}"/>
              </a:ext>
            </a:extLst>
          </p:cNvPr>
          <p:cNvSpPr/>
          <p:nvPr/>
        </p:nvSpPr>
        <p:spPr bwMode="auto">
          <a:xfrm>
            <a:off x="6972018" y="6045333"/>
            <a:ext cx="4858743" cy="292732"/>
          </a:xfrm>
          <a:prstGeom prst="chevron">
            <a:avLst/>
          </a:prstGeom>
          <a:gradFill>
            <a:gsLst>
              <a:gs pos="12000">
                <a:schemeClr val="accent3">
                  <a:lumMod val="40000"/>
                  <a:lumOff val="60000"/>
                </a:schemeClr>
              </a:gs>
              <a:gs pos="60000">
                <a:srgbClr val="92D050"/>
              </a:gs>
              <a:gs pos="83000">
                <a:srgbClr val="92D050"/>
              </a:gs>
              <a:gs pos="100000">
                <a:srgbClr val="92D050"/>
              </a:gs>
            </a:gsLst>
            <a:lin ang="3600000" scaled="0"/>
          </a:gradFill>
          <a:ln w="9525" cap="flat" cmpd="sng" algn="ctr">
            <a:noFill/>
            <a:prstDash val="solid"/>
            <a:round/>
            <a:headEnd type="none" w="med" len="med"/>
            <a:tailEnd type="none" w="med" len="med"/>
          </a:ln>
          <a:effectLst/>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RAN2/3/4 6G </a:t>
            </a:r>
            <a:r>
              <a:rPr kumimoji="0" lang="fr-FR" sz="1200" b="0" i="0" u="none" strike="noStrike" kern="1200" cap="none" spc="0" normalizeH="0" baseline="0" noProof="0" dirty="0" err="1">
                <a:ln>
                  <a:noFill/>
                </a:ln>
                <a:solidFill>
                  <a:prstClr val="black"/>
                </a:solidFill>
                <a:effectLst/>
                <a:uLnTx/>
                <a:uFillTx/>
                <a:latin typeface="Montserrat" panose="00000500000000000000" pitchFamily="50" charset="0"/>
                <a:ea typeface="ＭＳ Ｐゴシック" charset="-128"/>
                <a:cs typeface="Arial" pitchFamily="34" charset="0"/>
              </a:rPr>
              <a:t>Study</a:t>
            </a: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a:t>
            </a:r>
            <a:r>
              <a:rPr kumimoji="0" lang="fr-FR" sz="1200" b="0" i="0" u="none" strike="noStrike" kern="1200" cap="none" spc="0" normalizeH="0" baseline="0" noProof="0" dirty="0" err="1">
                <a:ln>
                  <a:noFill/>
                </a:ln>
                <a:solidFill>
                  <a:prstClr val="black"/>
                </a:solidFill>
                <a:effectLst/>
                <a:uLnTx/>
                <a:uFillTx/>
                <a:latin typeface="Montserrat" panose="00000500000000000000" pitchFamily="50" charset="0"/>
                <a:ea typeface="ＭＳ Ｐゴシック" charset="-128"/>
                <a:cs typeface="Arial" pitchFamily="34" charset="0"/>
              </a:rPr>
              <a:t>ies</a:t>
            </a: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a:t>
            </a:r>
          </a:p>
        </p:txBody>
      </p:sp>
      <p:sp>
        <p:nvSpPr>
          <p:cNvPr id="7" name="Thought Bubble: Cloud 6">
            <a:extLst>
              <a:ext uri="{FF2B5EF4-FFF2-40B4-BE49-F238E27FC236}">
                <a16:creationId xmlns:a16="http://schemas.microsoft.com/office/drawing/2014/main" id="{424EF5C1-A38A-7FD8-E531-F96907E8D9A9}"/>
              </a:ext>
            </a:extLst>
          </p:cNvPr>
          <p:cNvSpPr/>
          <p:nvPr/>
        </p:nvSpPr>
        <p:spPr bwMode="auto">
          <a:xfrm>
            <a:off x="4172373" y="1914599"/>
            <a:ext cx="1204331" cy="334151"/>
          </a:xfrm>
          <a:prstGeom prst="cloudCallout">
            <a:avLst>
              <a:gd name="adj1" fmla="val -1577"/>
              <a:gd name="adj2" fmla="val 30526"/>
            </a:avLst>
          </a:prstGeom>
          <a:solidFill>
            <a:srgbClr val="C9C9C9"/>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067"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endParaRPr>
          </a:p>
        </p:txBody>
      </p:sp>
      <p:sp>
        <p:nvSpPr>
          <p:cNvPr id="11" name="TextBox 10">
            <a:extLst>
              <a:ext uri="{FF2B5EF4-FFF2-40B4-BE49-F238E27FC236}">
                <a16:creationId xmlns:a16="http://schemas.microsoft.com/office/drawing/2014/main" id="{FE24CF68-8B37-DF46-AA49-F300DC5F28F4}"/>
              </a:ext>
            </a:extLst>
          </p:cNvPr>
          <p:cNvSpPr txBox="1"/>
          <p:nvPr/>
        </p:nvSpPr>
        <p:spPr>
          <a:xfrm>
            <a:off x="4027877" y="1903981"/>
            <a:ext cx="1413367" cy="25654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67"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St.2 SID </a:t>
            </a:r>
            <a:r>
              <a:rPr kumimoji="0" lang="fr-FR" sz="1067" b="0" i="0" u="none" strike="noStrike" kern="1200" cap="none" spc="0" normalizeH="0" baseline="0" noProof="0" dirty="0" err="1">
                <a:ln>
                  <a:noFill/>
                </a:ln>
                <a:solidFill>
                  <a:prstClr val="black"/>
                </a:solidFill>
                <a:effectLst/>
                <a:uLnTx/>
                <a:uFillTx/>
                <a:latin typeface="Montserrat" panose="00000500000000000000" pitchFamily="50" charset="0"/>
                <a:ea typeface="ＭＳ Ｐゴシック" charset="-128"/>
                <a:cs typeface="Arial" pitchFamily="34" charset="0"/>
              </a:rPr>
              <a:t>def</a:t>
            </a:r>
            <a:r>
              <a:rPr kumimoji="0" lang="fr-FR" sz="1067"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 TBD</a:t>
            </a:r>
          </a:p>
        </p:txBody>
      </p:sp>
      <p:sp>
        <p:nvSpPr>
          <p:cNvPr id="29" name="Thought Bubble: Cloud 28">
            <a:extLst>
              <a:ext uri="{FF2B5EF4-FFF2-40B4-BE49-F238E27FC236}">
                <a16:creationId xmlns:a16="http://schemas.microsoft.com/office/drawing/2014/main" id="{84BA872D-4877-CA1D-CFE0-1E1600F55F6C}"/>
              </a:ext>
            </a:extLst>
          </p:cNvPr>
          <p:cNvSpPr/>
          <p:nvPr/>
        </p:nvSpPr>
        <p:spPr bwMode="auto">
          <a:xfrm>
            <a:off x="7084907" y="3427306"/>
            <a:ext cx="1204331" cy="334151"/>
          </a:xfrm>
          <a:prstGeom prst="cloudCallout">
            <a:avLst>
              <a:gd name="adj1" fmla="val -1577"/>
              <a:gd name="adj2" fmla="val 30526"/>
            </a:avLst>
          </a:prstGeom>
          <a:solidFill>
            <a:srgbClr val="C9C9C9"/>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067"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endParaRPr>
          </a:p>
        </p:txBody>
      </p:sp>
      <p:sp>
        <p:nvSpPr>
          <p:cNvPr id="31" name="TextBox 30">
            <a:extLst>
              <a:ext uri="{FF2B5EF4-FFF2-40B4-BE49-F238E27FC236}">
                <a16:creationId xmlns:a16="http://schemas.microsoft.com/office/drawing/2014/main" id="{94C8F3AC-BBE8-BF02-3EB6-F73417D8036D}"/>
              </a:ext>
            </a:extLst>
          </p:cNvPr>
          <p:cNvSpPr txBox="1"/>
          <p:nvPr/>
        </p:nvSpPr>
        <p:spPr>
          <a:xfrm>
            <a:off x="6940410" y="3416688"/>
            <a:ext cx="1413367" cy="25654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67"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St.3 SID </a:t>
            </a:r>
            <a:r>
              <a:rPr kumimoji="0" lang="fr-FR" sz="1067" b="0" i="0" u="none" strike="noStrike" kern="1200" cap="none" spc="0" normalizeH="0" baseline="0" noProof="0" dirty="0" err="1">
                <a:ln>
                  <a:noFill/>
                </a:ln>
                <a:solidFill>
                  <a:prstClr val="black"/>
                </a:solidFill>
                <a:effectLst/>
                <a:uLnTx/>
                <a:uFillTx/>
                <a:latin typeface="Montserrat" panose="00000500000000000000" pitchFamily="50" charset="0"/>
                <a:ea typeface="ＭＳ Ｐゴシック" charset="-128"/>
                <a:cs typeface="Arial" pitchFamily="34" charset="0"/>
              </a:rPr>
              <a:t>def</a:t>
            </a:r>
            <a:r>
              <a:rPr kumimoji="0" lang="fr-FR" sz="1067"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 TBD</a:t>
            </a:r>
          </a:p>
        </p:txBody>
      </p:sp>
      <p:sp>
        <p:nvSpPr>
          <p:cNvPr id="17473" name="Title 1">
            <a:extLst>
              <a:ext uri="{FF2B5EF4-FFF2-40B4-BE49-F238E27FC236}">
                <a16:creationId xmlns:a16="http://schemas.microsoft.com/office/drawing/2014/main" id="{C3AF14EE-D00F-FF88-D0EF-DCB82A375C54}"/>
              </a:ext>
            </a:extLst>
          </p:cNvPr>
          <p:cNvSpPr txBox="1">
            <a:spLocks/>
          </p:cNvSpPr>
          <p:nvPr/>
        </p:nvSpPr>
        <p:spPr bwMode="auto">
          <a:xfrm>
            <a:off x="1140795" y="0"/>
            <a:ext cx="9522691" cy="518248"/>
          </a:xfrm>
          <a:prstGeom prst="rect">
            <a:avLst/>
          </a:prstGeom>
          <a:noFill/>
          <a:ln>
            <a:noFill/>
          </a:ln>
        </p:spPr>
        <p:txBody>
          <a:bodyPr lIns="121907" tIns="60953" rIns="121907" bIns="60953" anchor="ctr">
            <a:scene3d>
              <a:camera prst="orthographicFront"/>
              <a:lightRig rig="soft" dir="t">
                <a:rot lat="0" lon="0" rev="15600000"/>
              </a:lightRig>
            </a:scene3d>
            <a:sp3d extrusionH="57150" prstMaterial="softEdge">
              <a:bevelT w="25400" h="38100"/>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0" cap="none" spc="0" normalizeH="0" baseline="0" noProof="0" dirty="0">
                <a:ln>
                  <a:noFill/>
                </a:ln>
                <a:solidFill>
                  <a:prstClr val="black"/>
                </a:solidFill>
                <a:effectLst/>
                <a:uLnTx/>
                <a:uFillTx/>
                <a:latin typeface="Montserrat" panose="00000500000000000000" pitchFamily="50" charset="0"/>
                <a:ea typeface="ＭＳ Ｐゴシック" charset="0"/>
                <a:cs typeface="ＭＳ Ｐゴシック" charset="0"/>
              </a:rPr>
              <a:t>Release 20 timeline</a:t>
            </a:r>
            <a:endParaRPr kumimoji="0" lang="en-US" sz="2667" b="0" i="0" u="none" strike="noStrike" kern="0" cap="none" spc="0" normalizeH="0" baseline="0" noProof="0" dirty="0">
              <a:ln>
                <a:noFill/>
              </a:ln>
              <a:solidFill>
                <a:prstClr val="black"/>
              </a:solidFill>
              <a:effectLst/>
              <a:uLnTx/>
              <a:uFillTx/>
              <a:latin typeface="Montserrat" panose="00000500000000000000" pitchFamily="50" charset="0"/>
              <a:ea typeface="ＭＳ Ｐゴシック" charset="0"/>
              <a:cs typeface="ＭＳ Ｐゴシック" charset="0"/>
            </a:endParaRPr>
          </a:p>
        </p:txBody>
      </p:sp>
      <p:sp>
        <p:nvSpPr>
          <p:cNvPr id="3" name="Chevron 60">
            <a:extLst>
              <a:ext uri="{FF2B5EF4-FFF2-40B4-BE49-F238E27FC236}">
                <a16:creationId xmlns:a16="http://schemas.microsoft.com/office/drawing/2014/main" id="{BFC11874-F820-8555-F3DD-56E344F97992}"/>
              </a:ext>
            </a:extLst>
          </p:cNvPr>
          <p:cNvSpPr/>
          <p:nvPr/>
        </p:nvSpPr>
        <p:spPr bwMode="auto">
          <a:xfrm>
            <a:off x="10165740" y="5199908"/>
            <a:ext cx="734273" cy="296333"/>
          </a:xfrm>
          <a:prstGeom prst="chevron">
            <a:avLst/>
          </a:prstGeom>
          <a:gradFill>
            <a:gsLst>
              <a:gs pos="1770">
                <a:schemeClr val="bg1"/>
              </a:gs>
              <a:gs pos="22000">
                <a:schemeClr val="accent5">
                  <a:lumMod val="60000"/>
                  <a:lumOff val="40000"/>
                </a:schemeClr>
              </a:gs>
              <a:gs pos="100000">
                <a:schemeClr val="accent5">
                  <a:lumMod val="75000"/>
                </a:schemeClr>
              </a:gs>
            </a:gsLst>
            <a:lin ang="1800000" scaled="0"/>
          </a:gradFill>
          <a:ln w="9525" cap="flat" cmpd="sng" algn="ctr">
            <a:solidFill>
              <a:schemeClr val="tx1"/>
            </a:solidFill>
            <a:prstDash val="dash"/>
            <a:round/>
            <a:headEnd type="none" w="med" len="med"/>
            <a:tailEnd type="none" w="med" len="med"/>
          </a:ln>
          <a:effectLst/>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or </a:t>
            </a:r>
          </a:p>
        </p:txBody>
      </p:sp>
      <p:sp>
        <p:nvSpPr>
          <p:cNvPr id="10" name="Thought Bubble: Cloud 9">
            <a:extLst>
              <a:ext uri="{FF2B5EF4-FFF2-40B4-BE49-F238E27FC236}">
                <a16:creationId xmlns:a16="http://schemas.microsoft.com/office/drawing/2014/main" id="{42539E43-96F0-9559-F463-14054C88F1A1}"/>
              </a:ext>
            </a:extLst>
          </p:cNvPr>
          <p:cNvSpPr/>
          <p:nvPr/>
        </p:nvSpPr>
        <p:spPr bwMode="auto">
          <a:xfrm>
            <a:off x="10709145" y="6414650"/>
            <a:ext cx="1204331" cy="334151"/>
          </a:xfrm>
          <a:prstGeom prst="cloudCallout">
            <a:avLst>
              <a:gd name="adj1" fmla="val -1577"/>
              <a:gd name="adj2" fmla="val 30526"/>
            </a:avLst>
          </a:prstGeom>
          <a:solidFill>
            <a:srgbClr val="88C5D5"/>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067"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endParaRPr>
          </a:p>
        </p:txBody>
      </p:sp>
      <p:sp>
        <p:nvSpPr>
          <p:cNvPr id="24" name="TextBox 23">
            <a:extLst>
              <a:ext uri="{FF2B5EF4-FFF2-40B4-BE49-F238E27FC236}">
                <a16:creationId xmlns:a16="http://schemas.microsoft.com/office/drawing/2014/main" id="{D1A40ADE-56D9-03FA-B64E-D3B3C09433EC}"/>
              </a:ext>
            </a:extLst>
          </p:cNvPr>
          <p:cNvSpPr txBox="1"/>
          <p:nvPr/>
        </p:nvSpPr>
        <p:spPr>
          <a:xfrm>
            <a:off x="10591945" y="6449525"/>
            <a:ext cx="1413367" cy="25654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67" b="0" i="0" u="none" strike="noStrike" kern="1200" cap="none" spc="0" normalizeH="0" baseline="0" noProof="0" dirty="0">
                <a:ln>
                  <a:noFill/>
                </a:ln>
                <a:solidFill>
                  <a:prstClr val="black"/>
                </a:solidFill>
                <a:effectLst/>
                <a:uLnTx/>
                <a:uFillTx/>
                <a:latin typeface="Montserrat" panose="00000500000000000000" pitchFamily="50" charset="0"/>
                <a:ea typeface="ＭＳ Ｐゴシック" charset="-128"/>
                <a:cs typeface="Arial" pitchFamily="34" charset="0"/>
              </a:rPr>
              <a:t>TBD</a:t>
            </a:r>
          </a:p>
        </p:txBody>
      </p:sp>
    </p:spTree>
    <p:extLst>
      <p:ext uri="{BB962C8B-B14F-4D97-AF65-F5344CB8AC3E}">
        <p14:creationId xmlns:p14="http://schemas.microsoft.com/office/powerpoint/2010/main" val="3304272316"/>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Graphic 4">
            <a:extLst>
              <a:ext uri="{FF2B5EF4-FFF2-40B4-BE49-F238E27FC236}">
                <a16:creationId xmlns:a16="http://schemas.microsoft.com/office/drawing/2014/main" id="{D046AD5A-C5DE-5A5F-4E0F-317CF2B94D62}"/>
              </a:ext>
            </a:extLst>
          </p:cNvPr>
          <p:cNvSpPr>
            <a:spLocks noChangeAspect="1"/>
          </p:cNvSpPr>
          <p:nvPr/>
        </p:nvSpPr>
        <p:spPr>
          <a:xfrm>
            <a:off x="3308981" y="2427244"/>
            <a:ext cx="8349457" cy="1251187"/>
          </a:xfrm>
          <a:custGeom>
            <a:avLst/>
            <a:gdLst>
              <a:gd name="connsiteX0" fmla="*/ 654073 w 5484314"/>
              <a:gd name="connsiteY0" fmla="*/ -209 h 1333881"/>
              <a:gd name="connsiteX1" fmla="*/ 5393141 w 5484314"/>
              <a:gd name="connsiteY1" fmla="*/ -209 h 1333881"/>
              <a:gd name="connsiteX2" fmla="*/ 5484134 w 5484314"/>
              <a:gd name="connsiteY2" fmla="*/ 90726 h 1333881"/>
              <a:gd name="connsiteX3" fmla="*/ 5474866 w 5484314"/>
              <a:gd name="connsiteY3" fmla="*/ 130760 h 1333881"/>
              <a:gd name="connsiteX4" fmla="*/ 4911462 w 5484314"/>
              <a:gd name="connsiteY4" fmla="*/ 1282713 h 1333881"/>
              <a:gd name="connsiteX5" fmla="*/ 4829738 w 5484314"/>
              <a:gd name="connsiteY5" fmla="*/ 1333672 h 1333881"/>
              <a:gd name="connsiteX6" fmla="*/ 90764 w 5484314"/>
              <a:gd name="connsiteY6" fmla="*/ 1333672 h 1333881"/>
              <a:gd name="connsiteX7" fmla="*/ -181 w 5484314"/>
              <a:gd name="connsiteY7" fmla="*/ 1242689 h 1333881"/>
              <a:gd name="connsiteX8" fmla="*/ 9040 w 5484314"/>
              <a:gd name="connsiteY8" fmla="*/ 1202799 h 1333881"/>
              <a:gd name="connsiteX9" fmla="*/ 572348 w 5484314"/>
              <a:gd name="connsiteY9" fmla="*/ 50845 h 1333881"/>
              <a:gd name="connsiteX10" fmla="*/ 654073 w 5484314"/>
              <a:gd name="connsiteY10" fmla="*/ -209 h 133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84314" h="1333881">
                <a:moveTo>
                  <a:pt x="654073" y="-209"/>
                </a:moveTo>
                <a:lnTo>
                  <a:pt x="5393141" y="-209"/>
                </a:lnTo>
                <a:cubicBezTo>
                  <a:pt x="5443377" y="-228"/>
                  <a:pt x="5484115" y="40492"/>
                  <a:pt x="5484134" y="90726"/>
                </a:cubicBezTo>
                <a:cubicBezTo>
                  <a:pt x="5484143" y="104604"/>
                  <a:pt x="5480971" y="118301"/>
                  <a:pt x="5474866" y="130760"/>
                </a:cubicBezTo>
                <a:lnTo>
                  <a:pt x="4911462" y="1282713"/>
                </a:lnTo>
                <a:cubicBezTo>
                  <a:pt x="4896184" y="1313908"/>
                  <a:pt x="4864475" y="1333682"/>
                  <a:pt x="4829738" y="1333672"/>
                </a:cubicBezTo>
                <a:lnTo>
                  <a:pt x="90764" y="1333672"/>
                </a:lnTo>
                <a:cubicBezTo>
                  <a:pt x="40529" y="1333663"/>
                  <a:pt x="-190" y="1292934"/>
                  <a:pt x="-181" y="1242689"/>
                </a:cubicBezTo>
                <a:cubicBezTo>
                  <a:pt x="-181" y="1228869"/>
                  <a:pt x="2972" y="1215219"/>
                  <a:pt x="9040" y="1202799"/>
                </a:cubicBezTo>
                <a:lnTo>
                  <a:pt x="572348" y="50845"/>
                </a:lnTo>
                <a:cubicBezTo>
                  <a:pt x="587617" y="19622"/>
                  <a:pt x="619326" y="-180"/>
                  <a:pt x="654073" y="-209"/>
                </a:cubicBezTo>
                <a:close/>
              </a:path>
            </a:pathLst>
          </a:custGeom>
          <a:gradFill>
            <a:gsLst>
              <a:gs pos="100000">
                <a:schemeClr val="accent4">
                  <a:lumMod val="40000"/>
                  <a:lumOff val="60000"/>
                  <a:alpha val="50000"/>
                </a:schemeClr>
              </a:gs>
              <a:gs pos="37000">
                <a:schemeClr val="accent4">
                  <a:alpha val="50000"/>
                </a:schemeClr>
              </a:gs>
            </a:gsLst>
            <a:lin ang="8100000" scaled="1"/>
          </a:gradFill>
          <a:ln>
            <a:noFill/>
          </a:ln>
          <a:effectLst>
            <a:outerShdw blurRad="533400" dist="203200" dir="7440000" sx="96000" sy="96000" algn="t" rotWithShape="0">
              <a:schemeClr val="tx2">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grpSp>
        <p:nvGrpSpPr>
          <p:cNvPr id="33" name="Group 32">
            <a:extLst>
              <a:ext uri="{FF2B5EF4-FFF2-40B4-BE49-F238E27FC236}">
                <a16:creationId xmlns:a16="http://schemas.microsoft.com/office/drawing/2014/main" id="{AD2FFF48-5D17-765F-5838-42B93D3FE976}"/>
              </a:ext>
            </a:extLst>
          </p:cNvPr>
          <p:cNvGrpSpPr/>
          <p:nvPr/>
        </p:nvGrpSpPr>
        <p:grpSpPr>
          <a:xfrm>
            <a:off x="6831159" y="4834414"/>
            <a:ext cx="4333937" cy="248653"/>
            <a:chOff x="9024938" y="3626896"/>
            <a:chExt cx="2808730" cy="248653"/>
          </a:xfrm>
        </p:grpSpPr>
        <p:cxnSp>
          <p:nvCxnSpPr>
            <p:cNvPr id="71" name="Straight Arrow Connector 70">
              <a:extLst>
                <a:ext uri="{FF2B5EF4-FFF2-40B4-BE49-F238E27FC236}">
                  <a16:creationId xmlns:a16="http://schemas.microsoft.com/office/drawing/2014/main" id="{F9DC1381-E9B8-7C80-A572-A1BBA0173802}"/>
                </a:ext>
              </a:extLst>
            </p:cNvPr>
            <p:cNvCxnSpPr>
              <a:cxnSpLocks/>
            </p:cNvCxnSpPr>
            <p:nvPr/>
          </p:nvCxnSpPr>
          <p:spPr>
            <a:xfrm>
              <a:off x="9024938" y="3626896"/>
              <a:ext cx="2808730" cy="0"/>
            </a:xfrm>
            <a:prstGeom prst="straightConnector1">
              <a:avLst/>
            </a:prstGeom>
            <a:ln w="12700" cap="rnd">
              <a:solidFill>
                <a:schemeClr val="accent1"/>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B1F549D6-381F-352B-4C5E-9F3929BE95E9}"/>
                </a:ext>
              </a:extLst>
            </p:cNvPr>
            <p:cNvSpPr txBox="1"/>
            <p:nvPr/>
          </p:nvSpPr>
          <p:spPr>
            <a:xfrm>
              <a:off x="9183177" y="3698256"/>
              <a:ext cx="2262804" cy="177293"/>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200" b="0" i="0" u="none" strike="noStrike" kern="1200" cap="none" spc="0" normalizeH="0" baseline="0" noProof="0">
                  <a:ln>
                    <a:noFill/>
                  </a:ln>
                  <a:solidFill>
                    <a:srgbClr val="4A5A75"/>
                  </a:solidFill>
                  <a:effectLst/>
                  <a:uLnTx/>
                  <a:uFillTx/>
                  <a:latin typeface="Microsoft Sans Serif"/>
                  <a:ea typeface="华文细黑" panose="02010600040101010101" pitchFamily="2" charset="-122"/>
                  <a:cs typeface="Microsoft Sans Serif" panose="020B0604020202020204" pitchFamily="34" charset="0"/>
                </a:rPr>
                <a:t>Continued 5G evolution in the 6G era</a:t>
              </a:r>
            </a:p>
          </p:txBody>
        </p:sp>
      </p:grpSp>
      <p:grpSp>
        <p:nvGrpSpPr>
          <p:cNvPr id="4" name="Group 3">
            <a:extLst>
              <a:ext uri="{FF2B5EF4-FFF2-40B4-BE49-F238E27FC236}">
                <a16:creationId xmlns:a16="http://schemas.microsoft.com/office/drawing/2014/main" id="{68F06310-09C2-C96B-3B3B-01DDEE95BC5C}"/>
              </a:ext>
            </a:extLst>
          </p:cNvPr>
          <p:cNvGrpSpPr/>
          <p:nvPr/>
        </p:nvGrpSpPr>
        <p:grpSpPr>
          <a:xfrm>
            <a:off x="-692978" y="4127170"/>
            <a:ext cx="7976427" cy="1251187"/>
            <a:chOff x="3572912" y="2996066"/>
            <a:chExt cx="7271238" cy="1251187"/>
          </a:xfrm>
        </p:grpSpPr>
        <p:grpSp>
          <p:nvGrpSpPr>
            <p:cNvPr id="73" name="Group 72">
              <a:extLst>
                <a:ext uri="{FF2B5EF4-FFF2-40B4-BE49-F238E27FC236}">
                  <a16:creationId xmlns:a16="http://schemas.microsoft.com/office/drawing/2014/main" id="{37BA41A6-14DA-7C2A-225D-927DAFE056C0}"/>
                </a:ext>
              </a:extLst>
            </p:cNvPr>
            <p:cNvGrpSpPr/>
            <p:nvPr/>
          </p:nvGrpSpPr>
          <p:grpSpPr>
            <a:xfrm>
              <a:off x="3572912" y="2996066"/>
              <a:ext cx="7271238" cy="1251187"/>
              <a:chOff x="3572912" y="2996066"/>
              <a:chExt cx="7271238" cy="1251187"/>
            </a:xfrm>
          </p:grpSpPr>
          <p:sp>
            <p:nvSpPr>
              <p:cNvPr id="74" name="Graphic 4">
                <a:extLst>
                  <a:ext uri="{FF2B5EF4-FFF2-40B4-BE49-F238E27FC236}">
                    <a16:creationId xmlns:a16="http://schemas.microsoft.com/office/drawing/2014/main" id="{409B3B83-5378-CF5C-5BEA-7137A0F7CD59}"/>
                  </a:ext>
                </a:extLst>
              </p:cNvPr>
              <p:cNvSpPr>
                <a:spLocks noChangeAspect="1"/>
              </p:cNvSpPr>
              <p:nvPr/>
            </p:nvSpPr>
            <p:spPr>
              <a:xfrm>
                <a:off x="3572912" y="2996066"/>
                <a:ext cx="7271238" cy="1251187"/>
              </a:xfrm>
              <a:custGeom>
                <a:avLst/>
                <a:gdLst>
                  <a:gd name="connsiteX0" fmla="*/ 654073 w 5484314"/>
                  <a:gd name="connsiteY0" fmla="*/ -209 h 1333881"/>
                  <a:gd name="connsiteX1" fmla="*/ 5393141 w 5484314"/>
                  <a:gd name="connsiteY1" fmla="*/ -209 h 1333881"/>
                  <a:gd name="connsiteX2" fmla="*/ 5484134 w 5484314"/>
                  <a:gd name="connsiteY2" fmla="*/ 90726 h 1333881"/>
                  <a:gd name="connsiteX3" fmla="*/ 5474866 w 5484314"/>
                  <a:gd name="connsiteY3" fmla="*/ 130760 h 1333881"/>
                  <a:gd name="connsiteX4" fmla="*/ 4911462 w 5484314"/>
                  <a:gd name="connsiteY4" fmla="*/ 1282713 h 1333881"/>
                  <a:gd name="connsiteX5" fmla="*/ 4829738 w 5484314"/>
                  <a:gd name="connsiteY5" fmla="*/ 1333672 h 1333881"/>
                  <a:gd name="connsiteX6" fmla="*/ 90764 w 5484314"/>
                  <a:gd name="connsiteY6" fmla="*/ 1333672 h 1333881"/>
                  <a:gd name="connsiteX7" fmla="*/ -181 w 5484314"/>
                  <a:gd name="connsiteY7" fmla="*/ 1242689 h 1333881"/>
                  <a:gd name="connsiteX8" fmla="*/ 9040 w 5484314"/>
                  <a:gd name="connsiteY8" fmla="*/ 1202799 h 1333881"/>
                  <a:gd name="connsiteX9" fmla="*/ 572348 w 5484314"/>
                  <a:gd name="connsiteY9" fmla="*/ 50845 h 1333881"/>
                  <a:gd name="connsiteX10" fmla="*/ 654073 w 5484314"/>
                  <a:gd name="connsiteY10" fmla="*/ -209 h 133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84314" h="1333881">
                    <a:moveTo>
                      <a:pt x="654073" y="-209"/>
                    </a:moveTo>
                    <a:lnTo>
                      <a:pt x="5393141" y="-209"/>
                    </a:lnTo>
                    <a:cubicBezTo>
                      <a:pt x="5443377" y="-228"/>
                      <a:pt x="5484115" y="40492"/>
                      <a:pt x="5484134" y="90726"/>
                    </a:cubicBezTo>
                    <a:cubicBezTo>
                      <a:pt x="5484143" y="104604"/>
                      <a:pt x="5480971" y="118301"/>
                      <a:pt x="5474866" y="130760"/>
                    </a:cubicBezTo>
                    <a:lnTo>
                      <a:pt x="4911462" y="1282713"/>
                    </a:lnTo>
                    <a:cubicBezTo>
                      <a:pt x="4896184" y="1313908"/>
                      <a:pt x="4864475" y="1333682"/>
                      <a:pt x="4829738" y="1333672"/>
                    </a:cubicBezTo>
                    <a:lnTo>
                      <a:pt x="90764" y="1333672"/>
                    </a:lnTo>
                    <a:cubicBezTo>
                      <a:pt x="40529" y="1333663"/>
                      <a:pt x="-190" y="1292934"/>
                      <a:pt x="-181" y="1242689"/>
                    </a:cubicBezTo>
                    <a:cubicBezTo>
                      <a:pt x="-181" y="1228869"/>
                      <a:pt x="2972" y="1215219"/>
                      <a:pt x="9040" y="1202799"/>
                    </a:cubicBezTo>
                    <a:lnTo>
                      <a:pt x="572348" y="50845"/>
                    </a:lnTo>
                    <a:cubicBezTo>
                      <a:pt x="587617" y="19622"/>
                      <a:pt x="619326" y="-180"/>
                      <a:pt x="654073" y="-209"/>
                    </a:cubicBezTo>
                    <a:close/>
                  </a:path>
                </a:pathLst>
              </a:custGeom>
              <a:gradFill>
                <a:gsLst>
                  <a:gs pos="100000">
                    <a:schemeClr val="accent5">
                      <a:lumMod val="75000"/>
                      <a:alpha val="50000"/>
                    </a:schemeClr>
                  </a:gs>
                  <a:gs pos="37000">
                    <a:schemeClr val="accent5">
                      <a:alpha val="50000"/>
                    </a:schemeClr>
                  </a:gs>
                </a:gsLst>
                <a:lin ang="8100000" scaled="1"/>
              </a:gradFill>
              <a:ln>
                <a:noFill/>
              </a:ln>
              <a:effectLst>
                <a:outerShdw blurRad="533400" dist="203200" dir="7440000" sx="96000" sy="96000" algn="t" rotWithShape="0">
                  <a:schemeClr val="tx2">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75" name="TextBox 74">
                <a:extLst>
                  <a:ext uri="{FF2B5EF4-FFF2-40B4-BE49-F238E27FC236}">
                    <a16:creationId xmlns:a16="http://schemas.microsoft.com/office/drawing/2014/main" id="{FEC22A86-DC74-8904-7947-AB0D28C0C4AE}"/>
                  </a:ext>
                </a:extLst>
              </p:cNvPr>
              <p:cNvSpPr txBox="1"/>
              <p:nvPr/>
            </p:nvSpPr>
            <p:spPr>
              <a:xfrm>
                <a:off x="8895406" y="3530081"/>
                <a:ext cx="1325248" cy="677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7BA0FF"/>
                    </a:solidFill>
                    <a:effectLst/>
                    <a:uLnTx/>
                    <a:uFillTx/>
                    <a:latin typeface="Microsoft Sans Serif"/>
                    <a:ea typeface="华文细黑" panose="02010600040101010101" pitchFamily="2" charset="-122"/>
                    <a:cs typeface="Microsoft Sans Serif" panose="020B0604020202020204" pitchFamily="34" charset="0"/>
                  </a:rPr>
                  <a:t>5G Advanced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7F8FA"/>
                    </a:solidFill>
                    <a:effectLst/>
                    <a:uLnTx/>
                    <a:uFillTx/>
                    <a:latin typeface="Microsoft Sans Serif"/>
                    <a:ea typeface="华文细黑" panose="02010600040101010101" pitchFamily="2" charset="-122"/>
                    <a:cs typeface="Microsoft Sans Serif" panose="020B0604020202020204" pitchFamily="34" charset="0"/>
                  </a:rPr>
                  <a:t>2</a:t>
                </a:r>
                <a:r>
                  <a:rPr kumimoji="0" lang="en-US" sz="1050" b="0" i="0" u="none" strike="noStrike" kern="1200" cap="none" spc="0" normalizeH="0" baseline="30000" noProof="0">
                    <a:ln>
                      <a:noFill/>
                    </a:ln>
                    <a:solidFill>
                      <a:srgbClr val="F7F8FA"/>
                    </a:solidFill>
                    <a:effectLst/>
                    <a:uLnTx/>
                    <a:uFillTx/>
                    <a:latin typeface="Microsoft Sans Serif"/>
                    <a:ea typeface="华文细黑" panose="02010600040101010101" pitchFamily="2" charset="-122"/>
                    <a:cs typeface="Microsoft Sans Serif" panose="020B0604020202020204" pitchFamily="34" charset="0"/>
                  </a:rPr>
                  <a:t>nd</a:t>
                </a:r>
                <a:r>
                  <a:rPr kumimoji="0" lang="en-US" sz="1050" b="0" i="0" u="none" strike="noStrike" kern="1200" cap="none" spc="0" normalizeH="0" baseline="0" noProof="0">
                    <a:ln>
                      <a:noFill/>
                    </a:ln>
                    <a:solidFill>
                      <a:srgbClr val="F7F8FA"/>
                    </a:solidFill>
                    <a:effectLst/>
                    <a:uLnTx/>
                    <a:uFillTx/>
                    <a:latin typeface="Microsoft Sans Serif"/>
                    <a:ea typeface="华文细黑" panose="02010600040101010101" pitchFamily="2" charset="-122"/>
                    <a:cs typeface="Microsoft Sans Serif" panose="020B0604020202020204" pitchFamily="34" charset="0"/>
                  </a:rPr>
                  <a:t> wave of 5G </a:t>
                </a:r>
                <a:br>
                  <a:rPr kumimoji="0" lang="en-US" sz="1050" b="0" i="0" u="none" strike="noStrike" kern="1200" cap="none" spc="0" normalizeH="0" baseline="0" noProof="0">
                    <a:ln>
                      <a:noFill/>
                    </a:ln>
                    <a:solidFill>
                      <a:srgbClr val="F7F8FA"/>
                    </a:solidFill>
                    <a:effectLst/>
                    <a:uLnTx/>
                    <a:uFillTx/>
                    <a:latin typeface="Microsoft Sans Serif"/>
                    <a:ea typeface="华文细黑" panose="02010600040101010101" pitchFamily="2" charset="-122"/>
                    <a:cs typeface="Microsoft Sans Serif" panose="020B0604020202020204" pitchFamily="34" charset="0"/>
                  </a:rPr>
                </a:br>
                <a:r>
                  <a:rPr kumimoji="0" lang="en-US" sz="1050" b="0" i="0" u="none" strike="noStrike" kern="1200" cap="none" spc="0" normalizeH="0" baseline="0" noProof="0">
                    <a:ln>
                      <a:noFill/>
                    </a:ln>
                    <a:solidFill>
                      <a:srgbClr val="F7F8FA"/>
                    </a:solidFill>
                    <a:effectLst/>
                    <a:uLnTx/>
                    <a:uFillTx/>
                    <a:latin typeface="Microsoft Sans Serif"/>
                    <a:ea typeface="华文细黑" panose="02010600040101010101" pitchFamily="2" charset="-122"/>
                    <a:cs typeface="Microsoft Sans Serif" panose="020B0604020202020204" pitchFamily="34" charset="0"/>
                  </a:rPr>
                  <a:t>innovations</a:t>
                </a:r>
                <a:endParaRPr kumimoji="0" lang="en-US" sz="1050" b="0" i="0" u="none" strike="noStrike" kern="1200" cap="none" spc="0" normalizeH="0" baseline="0" noProof="0">
                  <a:ln>
                    <a:noFill/>
                  </a:ln>
                  <a:solidFill>
                    <a:srgbClr val="F7F8FA"/>
                  </a:solidFill>
                  <a:effectLst/>
                  <a:uLnTx/>
                  <a:uFillTx/>
                  <a:latin typeface="Microsoft Sans Serif"/>
                  <a:ea typeface="华文细黑" panose="02010600040101010101" pitchFamily="2" charset="-122"/>
                  <a:cs typeface="+mn-cs"/>
                </a:endParaRPr>
              </a:p>
            </p:txBody>
          </p:sp>
        </p:grpSp>
        <p:grpSp>
          <p:nvGrpSpPr>
            <p:cNvPr id="120" name="Group 119">
              <a:extLst>
                <a:ext uri="{FF2B5EF4-FFF2-40B4-BE49-F238E27FC236}">
                  <a16:creationId xmlns:a16="http://schemas.microsoft.com/office/drawing/2014/main" id="{94AB3D77-E200-29AA-580B-B4FCB76C1C64}"/>
                </a:ext>
              </a:extLst>
            </p:cNvPr>
            <p:cNvGrpSpPr/>
            <p:nvPr/>
          </p:nvGrpSpPr>
          <p:grpSpPr>
            <a:xfrm>
              <a:off x="3849562" y="3929148"/>
              <a:ext cx="2900747" cy="229264"/>
              <a:chOff x="3849562" y="3929148"/>
              <a:chExt cx="2900747" cy="229264"/>
            </a:xfrm>
          </p:grpSpPr>
          <p:sp>
            <p:nvSpPr>
              <p:cNvPr id="122" name="Rectangle: Rounded Corners 29">
                <a:extLst>
                  <a:ext uri="{FF2B5EF4-FFF2-40B4-BE49-F238E27FC236}">
                    <a16:creationId xmlns:a16="http://schemas.microsoft.com/office/drawing/2014/main" id="{1980F5A9-E3F1-8C12-07D9-0B9BB48C35CC}"/>
                  </a:ext>
                </a:extLst>
              </p:cNvPr>
              <p:cNvSpPr/>
              <p:nvPr/>
            </p:nvSpPr>
            <p:spPr>
              <a:xfrm>
                <a:off x="3849562" y="3929148"/>
                <a:ext cx="2900747" cy="229264"/>
              </a:xfrm>
              <a:prstGeom prst="roundRect">
                <a:avLst>
                  <a:gd name="adj" fmla="val 50000"/>
                </a:avLst>
              </a:prstGeom>
              <a:solidFill>
                <a:schemeClr val="accent2">
                  <a:lumMod val="60000"/>
                  <a:lumOff val="40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endParaRPr>
              </a:p>
            </p:txBody>
          </p:sp>
          <p:sp>
            <p:nvSpPr>
              <p:cNvPr id="123" name="Rectangle 122">
                <a:extLst>
                  <a:ext uri="{FF2B5EF4-FFF2-40B4-BE49-F238E27FC236}">
                    <a16:creationId xmlns:a16="http://schemas.microsoft.com/office/drawing/2014/main" id="{A8049BC2-CFAE-EB36-9B43-4AF5D1FA4E3F}"/>
                  </a:ext>
                </a:extLst>
              </p:cNvPr>
              <p:cNvSpPr/>
              <p:nvPr/>
            </p:nvSpPr>
            <p:spPr>
              <a:xfrm>
                <a:off x="4648389" y="3950289"/>
                <a:ext cx="627166" cy="161583"/>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7F8FA"/>
                    </a:solidFill>
                    <a:effectLst/>
                    <a:uLnTx/>
                    <a:uFillTx/>
                    <a:latin typeface="Microsoft Sans Serif"/>
                    <a:ea typeface="华文细黑" panose="02010600040101010101" pitchFamily="2" charset="-122"/>
                    <a:cs typeface="+mn-cs"/>
                  </a:rPr>
                  <a:t>Rel-18</a:t>
                </a:r>
              </a:p>
            </p:txBody>
          </p:sp>
          <p:sp>
            <p:nvSpPr>
              <p:cNvPr id="124" name="Isosceles Triangle 31">
                <a:extLst>
                  <a:ext uri="{FF2B5EF4-FFF2-40B4-BE49-F238E27FC236}">
                    <a16:creationId xmlns:a16="http://schemas.microsoft.com/office/drawing/2014/main" id="{84D980A9-260A-B840-8BBC-1228A872AB9A}"/>
                  </a:ext>
                </a:extLst>
              </p:cNvPr>
              <p:cNvSpPr/>
              <p:nvPr/>
            </p:nvSpPr>
            <p:spPr>
              <a:xfrm rot="5400000">
                <a:off x="6585728" y="4018985"/>
                <a:ext cx="113439" cy="361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grpSp>
        <p:grpSp>
          <p:nvGrpSpPr>
            <p:cNvPr id="125" name="Group 124">
              <a:extLst>
                <a:ext uri="{FF2B5EF4-FFF2-40B4-BE49-F238E27FC236}">
                  <a16:creationId xmlns:a16="http://schemas.microsoft.com/office/drawing/2014/main" id="{3D671019-1F9D-2851-DEBA-6434A0072F13}"/>
                </a:ext>
              </a:extLst>
            </p:cNvPr>
            <p:cNvGrpSpPr/>
            <p:nvPr/>
          </p:nvGrpSpPr>
          <p:grpSpPr>
            <a:xfrm>
              <a:off x="6147580" y="3517018"/>
              <a:ext cx="2500959" cy="229264"/>
              <a:chOff x="6151154" y="3517018"/>
              <a:chExt cx="2500959" cy="229264"/>
            </a:xfrm>
          </p:grpSpPr>
          <p:sp>
            <p:nvSpPr>
              <p:cNvPr id="126" name="Rectangle: Rounded Corners 21">
                <a:extLst>
                  <a:ext uri="{FF2B5EF4-FFF2-40B4-BE49-F238E27FC236}">
                    <a16:creationId xmlns:a16="http://schemas.microsoft.com/office/drawing/2014/main" id="{D6BBB272-9625-99E5-0EF1-7F31B054A702}"/>
                  </a:ext>
                </a:extLst>
              </p:cNvPr>
              <p:cNvSpPr/>
              <p:nvPr/>
            </p:nvSpPr>
            <p:spPr>
              <a:xfrm>
                <a:off x="6151154" y="3517018"/>
                <a:ext cx="2500959" cy="229264"/>
              </a:xfrm>
              <a:prstGeom prst="roundRect">
                <a:avLst>
                  <a:gd name="adj" fmla="val 50000"/>
                </a:avLst>
              </a:prstGeom>
              <a:solidFill>
                <a:schemeClr val="accent2"/>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endParaRPr>
              </a:p>
            </p:txBody>
          </p:sp>
          <p:sp>
            <p:nvSpPr>
              <p:cNvPr id="127" name="Rectangle 126">
                <a:extLst>
                  <a:ext uri="{FF2B5EF4-FFF2-40B4-BE49-F238E27FC236}">
                    <a16:creationId xmlns:a16="http://schemas.microsoft.com/office/drawing/2014/main" id="{283FD108-03F7-0A1E-EB84-3F0D2C696E48}"/>
                  </a:ext>
                </a:extLst>
              </p:cNvPr>
              <p:cNvSpPr/>
              <p:nvPr/>
            </p:nvSpPr>
            <p:spPr>
              <a:xfrm>
                <a:off x="6392112" y="3547245"/>
                <a:ext cx="663866" cy="137511"/>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7F8FA"/>
                    </a:solidFill>
                    <a:effectLst/>
                    <a:uLnTx/>
                    <a:uFillTx/>
                    <a:latin typeface="Microsoft Sans Serif"/>
                    <a:ea typeface="华文细黑" panose="02010600040101010101" pitchFamily="2" charset="-122"/>
                    <a:cs typeface="+mn-cs"/>
                  </a:rPr>
                  <a:t>Rel-19</a:t>
                </a:r>
                <a:endParaRPr kumimoji="0" lang="en-US" sz="1000" b="0" i="0" u="none" strike="noStrike" kern="1200" cap="none" spc="0" normalizeH="0" baseline="30000" noProof="0">
                  <a:ln>
                    <a:noFill/>
                  </a:ln>
                  <a:solidFill>
                    <a:srgbClr val="F7F8FA"/>
                  </a:solidFill>
                  <a:effectLst/>
                  <a:uLnTx/>
                  <a:uFillTx/>
                  <a:latin typeface="Microsoft Sans Serif"/>
                  <a:ea typeface="华文细黑" panose="02010600040101010101" pitchFamily="2" charset="-122"/>
                  <a:cs typeface="+mn-cs"/>
                </a:endParaRPr>
              </a:p>
            </p:txBody>
          </p:sp>
          <p:sp>
            <p:nvSpPr>
              <p:cNvPr id="1024" name="Isosceles Triangle 90">
                <a:extLst>
                  <a:ext uri="{FF2B5EF4-FFF2-40B4-BE49-F238E27FC236}">
                    <a16:creationId xmlns:a16="http://schemas.microsoft.com/office/drawing/2014/main" id="{BD8EEFBC-5694-6480-A050-A990C94655DA}"/>
                  </a:ext>
                </a:extLst>
              </p:cNvPr>
              <p:cNvSpPr/>
              <p:nvPr/>
            </p:nvSpPr>
            <p:spPr>
              <a:xfrm rot="5400000">
                <a:off x="8499065" y="3604277"/>
                <a:ext cx="113439" cy="361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grpSp>
        <p:grpSp>
          <p:nvGrpSpPr>
            <p:cNvPr id="1025" name="Group 1024">
              <a:extLst>
                <a:ext uri="{FF2B5EF4-FFF2-40B4-BE49-F238E27FC236}">
                  <a16:creationId xmlns:a16="http://schemas.microsoft.com/office/drawing/2014/main" id="{54E92CDD-C081-A792-7D9C-58FA802283DC}"/>
                </a:ext>
              </a:extLst>
            </p:cNvPr>
            <p:cNvGrpSpPr/>
            <p:nvPr/>
          </p:nvGrpSpPr>
          <p:grpSpPr>
            <a:xfrm>
              <a:off x="8054046" y="3104152"/>
              <a:ext cx="2470181" cy="229264"/>
              <a:chOff x="7777116" y="3104152"/>
              <a:chExt cx="2754401" cy="229264"/>
            </a:xfrm>
          </p:grpSpPr>
          <p:sp>
            <p:nvSpPr>
              <p:cNvPr id="1027" name="Rectangle: Rounded Corners 25">
                <a:extLst>
                  <a:ext uri="{FF2B5EF4-FFF2-40B4-BE49-F238E27FC236}">
                    <a16:creationId xmlns:a16="http://schemas.microsoft.com/office/drawing/2014/main" id="{A69C9A00-C463-16AD-6EB2-36E552318543}"/>
                  </a:ext>
                </a:extLst>
              </p:cNvPr>
              <p:cNvSpPr/>
              <p:nvPr/>
            </p:nvSpPr>
            <p:spPr>
              <a:xfrm>
                <a:off x="7777116" y="3104152"/>
                <a:ext cx="2754401" cy="229264"/>
              </a:xfrm>
              <a:prstGeom prst="roundRect">
                <a:avLst>
                  <a:gd name="adj" fmla="val 50000"/>
                </a:avLst>
              </a:prstGeom>
              <a:solidFill>
                <a:schemeClr val="accent1"/>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endParaRPr>
              </a:p>
            </p:txBody>
          </p:sp>
          <p:sp>
            <p:nvSpPr>
              <p:cNvPr id="1028" name="Rectangle 1027">
                <a:extLst>
                  <a:ext uri="{FF2B5EF4-FFF2-40B4-BE49-F238E27FC236}">
                    <a16:creationId xmlns:a16="http://schemas.microsoft.com/office/drawing/2014/main" id="{B484C0F2-C03A-3554-12B0-DF827DE3E5F8}"/>
                  </a:ext>
                </a:extLst>
              </p:cNvPr>
              <p:cNvSpPr/>
              <p:nvPr/>
            </p:nvSpPr>
            <p:spPr>
              <a:xfrm>
                <a:off x="7981219" y="3134535"/>
                <a:ext cx="1206473" cy="137511"/>
              </a:xfrm>
              <a:prstGeom prst="rect">
                <a:avLst/>
              </a:prstGeom>
            </p:spPr>
            <p:txBody>
              <a:bodyPr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7F8FA"/>
                    </a:solidFill>
                    <a:effectLst/>
                    <a:uLnTx/>
                    <a:uFillTx/>
                    <a:latin typeface="Microsoft Sans Serif"/>
                    <a:ea typeface="华文细黑" panose="02010600040101010101" pitchFamily="2" charset="-122"/>
                    <a:cs typeface="+mn-cs"/>
                  </a:rPr>
                  <a:t>Rel-20</a:t>
                </a:r>
              </a:p>
            </p:txBody>
          </p:sp>
          <p:sp>
            <p:nvSpPr>
              <p:cNvPr id="1029" name="Isosceles Triangle 91">
                <a:extLst>
                  <a:ext uri="{FF2B5EF4-FFF2-40B4-BE49-F238E27FC236}">
                    <a16:creationId xmlns:a16="http://schemas.microsoft.com/office/drawing/2014/main" id="{0838076A-8DB2-E3D9-8562-5FED74C84886}"/>
                  </a:ext>
                </a:extLst>
              </p:cNvPr>
              <p:cNvSpPr/>
              <p:nvPr/>
            </p:nvSpPr>
            <p:spPr>
              <a:xfrm rot="5400000">
                <a:off x="10336124" y="3198679"/>
                <a:ext cx="113439" cy="361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grpSp>
      </p:grpSp>
      <p:grpSp>
        <p:nvGrpSpPr>
          <p:cNvPr id="1030" name="Group 1029">
            <a:extLst>
              <a:ext uri="{FF2B5EF4-FFF2-40B4-BE49-F238E27FC236}">
                <a16:creationId xmlns:a16="http://schemas.microsoft.com/office/drawing/2014/main" id="{30377D6F-1E9C-BB85-C7BB-D04FF3D8129A}"/>
              </a:ext>
            </a:extLst>
          </p:cNvPr>
          <p:cNvGrpSpPr/>
          <p:nvPr/>
        </p:nvGrpSpPr>
        <p:grpSpPr>
          <a:xfrm>
            <a:off x="8692703" y="2521797"/>
            <a:ext cx="2728062" cy="246846"/>
            <a:chOff x="8142651" y="1503827"/>
            <a:chExt cx="2728062" cy="246846"/>
          </a:xfrm>
        </p:grpSpPr>
        <p:sp>
          <p:nvSpPr>
            <p:cNvPr id="1031" name="Rectangle: Rounded Corners 100">
              <a:extLst>
                <a:ext uri="{FF2B5EF4-FFF2-40B4-BE49-F238E27FC236}">
                  <a16:creationId xmlns:a16="http://schemas.microsoft.com/office/drawing/2014/main" id="{71305858-AB16-C99A-2E79-38FF887F994E}"/>
                </a:ext>
              </a:extLst>
            </p:cNvPr>
            <p:cNvSpPr/>
            <p:nvPr/>
          </p:nvSpPr>
          <p:spPr>
            <a:xfrm>
              <a:off x="8142651" y="1515816"/>
              <a:ext cx="2728062" cy="234857"/>
            </a:xfrm>
            <a:prstGeom prst="roundRect">
              <a:avLst>
                <a:gd name="adj" fmla="val 50000"/>
              </a:avLst>
            </a:prstGeom>
            <a:solidFill>
              <a:schemeClr val="accent3">
                <a:lumMod val="75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96000"/>
                </a:lnSpc>
                <a:spcBef>
                  <a:spcPts val="0"/>
                </a:spcBef>
                <a:spcAft>
                  <a:spcPts val="0"/>
                </a:spcAft>
                <a:buClrTx/>
                <a:buSzTx/>
                <a:buFontTx/>
                <a:buNone/>
                <a:tabLst/>
                <a:defRPr/>
              </a:pPr>
              <a:endParaRPr kumimoji="0" lang="en-US" sz="1799"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sym typeface="Lato Regular"/>
              </a:endParaRPr>
            </a:p>
          </p:txBody>
        </p:sp>
        <p:sp>
          <p:nvSpPr>
            <p:cNvPr id="1032" name="Isosceles Triangle 109">
              <a:extLst>
                <a:ext uri="{FF2B5EF4-FFF2-40B4-BE49-F238E27FC236}">
                  <a16:creationId xmlns:a16="http://schemas.microsoft.com/office/drawing/2014/main" id="{F6F05F93-A50E-E495-2835-EFA46B1DAD92}"/>
                </a:ext>
              </a:extLst>
            </p:cNvPr>
            <p:cNvSpPr/>
            <p:nvPr/>
          </p:nvSpPr>
          <p:spPr>
            <a:xfrm rot="5400000">
              <a:off x="10643441" y="1618481"/>
              <a:ext cx="113439" cy="361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21" name="Rectangle 20">
              <a:extLst>
                <a:ext uri="{FF2B5EF4-FFF2-40B4-BE49-F238E27FC236}">
                  <a16:creationId xmlns:a16="http://schemas.microsoft.com/office/drawing/2014/main" id="{CAB83BA9-7851-B795-3DB8-A21386F09F0B}"/>
                </a:ext>
              </a:extLst>
            </p:cNvPr>
            <p:cNvSpPr/>
            <p:nvPr/>
          </p:nvSpPr>
          <p:spPr>
            <a:xfrm>
              <a:off x="8587958" y="1503827"/>
              <a:ext cx="1197907" cy="240066"/>
            </a:xfrm>
            <a:prstGeom prst="rect">
              <a:avLst/>
            </a:prstGeom>
          </p:spPr>
          <p:txBody>
            <a:bodyPr wrap="square">
              <a:spAutoFit/>
            </a:bodyPr>
            <a:lstStyle/>
            <a:p>
              <a:pPr marL="0" marR="0" lvl="2" indent="0" algn="l" defTabSz="914126" rtl="0" eaLnBrk="1" fontAlgn="auto" latinLnBrk="0" hangingPunct="1">
                <a:lnSpc>
                  <a:spcPct val="96000"/>
                </a:lnSpc>
                <a:spcBef>
                  <a:spcPts val="0"/>
                </a:spcBef>
                <a:spcAft>
                  <a:spcPts val="0"/>
                </a:spcAft>
                <a:buClrTx/>
                <a:buSzTx/>
                <a:buFontTx/>
                <a:buNone/>
                <a:tabLst/>
                <a:defRPr/>
              </a:pPr>
              <a:r>
                <a:rPr kumimoji="0" lang="en-US" sz="1000" b="0" i="0" u="none" strike="noStrike" kern="1200" cap="none" spc="0" normalizeH="0" baseline="0" noProof="0">
                  <a:ln>
                    <a:noFill/>
                  </a:ln>
                  <a:solidFill>
                    <a:srgbClr val="F7F8FA"/>
                  </a:solidFill>
                  <a:effectLst/>
                  <a:uLnTx/>
                  <a:uFillTx/>
                  <a:latin typeface="Microsoft Sans Serif"/>
                  <a:ea typeface="华文细黑" panose="02010600040101010101" pitchFamily="2" charset="-122"/>
                  <a:cs typeface="Lato Regular"/>
                  <a:sym typeface="Lato Regular"/>
                </a:rPr>
                <a:t>Rel-22+</a:t>
              </a:r>
            </a:p>
          </p:txBody>
        </p:sp>
      </p:grpSp>
      <p:sp>
        <p:nvSpPr>
          <p:cNvPr id="1038" name="Rectangle 1037">
            <a:extLst>
              <a:ext uri="{FF2B5EF4-FFF2-40B4-BE49-F238E27FC236}">
                <a16:creationId xmlns:a16="http://schemas.microsoft.com/office/drawing/2014/main" id="{3B9C0DA8-7988-290B-F8A8-55683BD02252}"/>
              </a:ext>
            </a:extLst>
          </p:cNvPr>
          <p:cNvSpPr/>
          <p:nvPr/>
        </p:nvSpPr>
        <p:spPr>
          <a:xfrm>
            <a:off x="6678988" y="1925387"/>
            <a:ext cx="2273589" cy="247440"/>
          </a:xfrm>
          <a:prstGeom prst="rect">
            <a:avLst/>
          </a:prstGeom>
        </p:spPr>
        <p:txBody>
          <a:bodyPr wrap="square">
            <a:spAutoFit/>
          </a:bodyPr>
          <a:lstStyle/>
          <a:p>
            <a:pPr marL="0" marR="0" lvl="2" indent="0" algn="ctr" defTabSz="914126" rtl="0" eaLnBrk="1" fontAlgn="auto" latinLnBrk="0" hangingPunct="1">
              <a:lnSpc>
                <a:spcPct val="96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39A3B5"/>
              </a:solidFill>
              <a:effectLst/>
              <a:uLnTx/>
              <a:uFillTx/>
              <a:latin typeface="Microsoft Sans Serif"/>
              <a:ea typeface="华文细黑" panose="02010600040101010101" pitchFamily="2" charset="-122"/>
              <a:cs typeface="Lato Regular"/>
              <a:sym typeface="Lato Regular"/>
            </a:endParaRPr>
          </a:p>
        </p:txBody>
      </p:sp>
      <p:grpSp>
        <p:nvGrpSpPr>
          <p:cNvPr id="1044" name="Group 1043">
            <a:extLst>
              <a:ext uri="{FF2B5EF4-FFF2-40B4-BE49-F238E27FC236}">
                <a16:creationId xmlns:a16="http://schemas.microsoft.com/office/drawing/2014/main" id="{EAE1A744-11C3-0A64-E9A2-037E10A57479}"/>
              </a:ext>
            </a:extLst>
          </p:cNvPr>
          <p:cNvGrpSpPr>
            <a:grpSpLocks noChangeAspect="1"/>
          </p:cNvGrpSpPr>
          <p:nvPr/>
        </p:nvGrpSpPr>
        <p:grpSpPr>
          <a:xfrm>
            <a:off x="4576346" y="2009410"/>
            <a:ext cx="998943" cy="822960"/>
            <a:chOff x="10439400" y="1993900"/>
            <a:chExt cx="2146061" cy="1767993"/>
          </a:xfrm>
        </p:grpSpPr>
        <p:pic>
          <p:nvPicPr>
            <p:cNvPr id="1045" name="Picture 1044">
              <a:extLst>
                <a:ext uri="{FF2B5EF4-FFF2-40B4-BE49-F238E27FC236}">
                  <a16:creationId xmlns:a16="http://schemas.microsoft.com/office/drawing/2014/main" id="{880FAD13-1713-3D69-F8EA-919AEFCA220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39400" y="1993900"/>
              <a:ext cx="1767993" cy="1767993"/>
            </a:xfrm>
            <a:prstGeom prst="rect">
              <a:avLst/>
            </a:prstGeom>
          </p:spPr>
        </p:pic>
        <p:sp>
          <p:nvSpPr>
            <p:cNvPr id="1046" name="Oval 1045">
              <a:extLst>
                <a:ext uri="{FF2B5EF4-FFF2-40B4-BE49-F238E27FC236}">
                  <a16:creationId xmlns:a16="http://schemas.microsoft.com/office/drawing/2014/main" id="{9F7A4C69-F347-C2C1-A564-D5184E5A3773}"/>
                </a:ext>
              </a:extLst>
            </p:cNvPr>
            <p:cNvSpPr/>
            <p:nvPr/>
          </p:nvSpPr>
          <p:spPr bwMode="gray">
            <a:xfrm>
              <a:off x="10948063" y="2057388"/>
              <a:ext cx="1637398" cy="1637387"/>
            </a:xfrm>
            <a:prstGeom prst="ellipse">
              <a:avLst/>
            </a:prstGeom>
            <a:gradFill>
              <a:gsLst>
                <a:gs pos="0">
                  <a:schemeClr val="bg1"/>
                </a:gs>
                <a:gs pos="100000">
                  <a:srgbClr val="F4F7FA"/>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err="1">
                <a:ln>
                  <a:noFill/>
                </a:ln>
                <a:solidFill>
                  <a:prstClr val="white"/>
                </a:solidFill>
                <a:effectLst/>
                <a:uLnTx/>
                <a:uFillTx/>
                <a:latin typeface="Microsoft Sans Serif"/>
                <a:ea typeface="+mn-ea"/>
                <a:cs typeface="+mn-cs"/>
              </a:endParaRPr>
            </a:p>
          </p:txBody>
        </p:sp>
        <p:pic>
          <p:nvPicPr>
            <p:cNvPr id="1047" name="Picture 1046">
              <a:extLst>
                <a:ext uri="{FF2B5EF4-FFF2-40B4-BE49-F238E27FC236}">
                  <a16:creationId xmlns:a16="http://schemas.microsoft.com/office/drawing/2014/main" id="{FAAF990C-B502-6A5D-EEA4-6F010B0D32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75795" y="1993900"/>
              <a:ext cx="1767994" cy="1767993"/>
            </a:xfrm>
            <a:prstGeom prst="rect">
              <a:avLst/>
            </a:prstGeom>
          </p:spPr>
        </p:pic>
        <p:sp>
          <p:nvSpPr>
            <p:cNvPr id="1048" name="Oval 1047">
              <a:extLst>
                <a:ext uri="{FF2B5EF4-FFF2-40B4-BE49-F238E27FC236}">
                  <a16:creationId xmlns:a16="http://schemas.microsoft.com/office/drawing/2014/main" id="{45D7565D-BA6B-039E-7563-E69811B058ED}"/>
                </a:ext>
              </a:extLst>
            </p:cNvPr>
            <p:cNvSpPr/>
            <p:nvPr/>
          </p:nvSpPr>
          <p:spPr bwMode="gray">
            <a:xfrm>
              <a:off x="11003836" y="2113165"/>
              <a:ext cx="1525837" cy="1525830"/>
            </a:xfrm>
            <a:prstGeom prst="ellipse">
              <a:avLst/>
            </a:prstGeom>
            <a:solidFill>
              <a:schemeClr val="accent3"/>
            </a:solidFill>
            <a:ln>
              <a:noFill/>
            </a:ln>
            <a:effectLst>
              <a:outerShdw blurRad="317500" dist="317500" dir="10800000" sx="85000" sy="85000" algn="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4A5A74"/>
                </a:solidFill>
                <a:effectLst>
                  <a:innerShdw blurRad="63500" dist="50800" dir="13500000">
                    <a:srgbClr val="314FD5">
                      <a:lumMod val="50000"/>
                      <a:alpha val="15000"/>
                    </a:srgbClr>
                  </a:innerShdw>
                </a:effectLst>
                <a:uLnTx/>
                <a:uFillTx/>
                <a:latin typeface="Microsoft Sans Serif"/>
                <a:ea typeface="+mn-ea"/>
                <a:cs typeface="+mn-cs"/>
              </a:endParaRPr>
            </a:p>
          </p:txBody>
        </p:sp>
        <p:grpSp>
          <p:nvGrpSpPr>
            <p:cNvPr id="1049" name="Group 1048">
              <a:extLst>
                <a:ext uri="{FF2B5EF4-FFF2-40B4-BE49-F238E27FC236}">
                  <a16:creationId xmlns:a16="http://schemas.microsoft.com/office/drawing/2014/main" id="{D869EF0D-1271-9A2E-7AD7-F6B4D5414C1D}"/>
                </a:ext>
              </a:extLst>
            </p:cNvPr>
            <p:cNvGrpSpPr/>
            <p:nvPr/>
          </p:nvGrpSpPr>
          <p:grpSpPr>
            <a:xfrm>
              <a:off x="11336139" y="2630772"/>
              <a:ext cx="897606" cy="499176"/>
              <a:chOff x="8480025" y="550512"/>
              <a:chExt cx="897606" cy="499176"/>
            </a:xfrm>
            <a:solidFill>
              <a:schemeClr val="tx2"/>
            </a:solidFill>
          </p:grpSpPr>
          <p:sp>
            <p:nvSpPr>
              <p:cNvPr id="1050" name="Freeform: Shape 96">
                <a:extLst>
                  <a:ext uri="{FF2B5EF4-FFF2-40B4-BE49-F238E27FC236}">
                    <a16:creationId xmlns:a16="http://schemas.microsoft.com/office/drawing/2014/main" id="{0A8AF25C-D023-F513-17AC-3C26C5C2BB58}"/>
                  </a:ext>
                </a:extLst>
              </p:cNvPr>
              <p:cNvSpPr/>
              <p:nvPr/>
            </p:nvSpPr>
            <p:spPr>
              <a:xfrm>
                <a:off x="8886169" y="550512"/>
                <a:ext cx="491462" cy="499176"/>
              </a:xfrm>
              <a:custGeom>
                <a:avLst/>
                <a:gdLst/>
                <a:ahLst/>
                <a:cxnLst/>
                <a:rect l="l" t="t" r="r" b="b"/>
                <a:pathLst>
                  <a:path w="491462" h="499176">
                    <a:moveTo>
                      <a:pt x="255076" y="0"/>
                    </a:moveTo>
                    <a:cubicBezTo>
                      <a:pt x="309253" y="412"/>
                      <a:pt x="357459" y="13633"/>
                      <a:pt x="399695" y="39663"/>
                    </a:cubicBezTo>
                    <a:cubicBezTo>
                      <a:pt x="441931" y="65693"/>
                      <a:pt x="472120" y="102060"/>
                      <a:pt x="490262" y="148766"/>
                    </a:cubicBezTo>
                    <a:cubicBezTo>
                      <a:pt x="491490" y="151325"/>
                      <a:pt x="491776" y="154098"/>
                      <a:pt x="491120" y="157086"/>
                    </a:cubicBezTo>
                    <a:cubicBezTo>
                      <a:pt x="490463" y="160073"/>
                      <a:pt x="487664" y="162332"/>
                      <a:pt x="482723" y="163861"/>
                    </a:cubicBezTo>
                    <a:lnTo>
                      <a:pt x="414898" y="181015"/>
                    </a:lnTo>
                    <a:cubicBezTo>
                      <a:pt x="409903" y="181816"/>
                      <a:pt x="406362" y="181072"/>
                      <a:pt x="404277" y="178785"/>
                    </a:cubicBezTo>
                    <a:cubicBezTo>
                      <a:pt x="402192" y="176498"/>
                      <a:pt x="400706" y="174039"/>
                      <a:pt x="399820" y="171409"/>
                    </a:cubicBezTo>
                    <a:cubicBezTo>
                      <a:pt x="386457" y="145292"/>
                      <a:pt x="367735" y="124450"/>
                      <a:pt x="343654" y="108883"/>
                    </a:cubicBezTo>
                    <a:cubicBezTo>
                      <a:pt x="319573" y="93316"/>
                      <a:pt x="290047" y="85339"/>
                      <a:pt x="255076" y="84953"/>
                    </a:cubicBezTo>
                    <a:cubicBezTo>
                      <a:pt x="208529" y="86082"/>
                      <a:pt x="170599" y="102179"/>
                      <a:pt x="141288" y="133241"/>
                    </a:cubicBezTo>
                    <a:cubicBezTo>
                      <a:pt x="111976" y="164304"/>
                      <a:pt x="96856" y="203557"/>
                      <a:pt x="95927" y="251001"/>
                    </a:cubicBezTo>
                    <a:cubicBezTo>
                      <a:pt x="96784" y="299236"/>
                      <a:pt x="111876" y="338491"/>
                      <a:pt x="141202" y="368764"/>
                    </a:cubicBezTo>
                    <a:cubicBezTo>
                      <a:pt x="170528" y="399037"/>
                      <a:pt x="208943" y="414647"/>
                      <a:pt x="256448" y="415595"/>
                    </a:cubicBezTo>
                    <a:cubicBezTo>
                      <a:pt x="289718" y="415151"/>
                      <a:pt x="318701" y="406599"/>
                      <a:pt x="343397" y="389939"/>
                    </a:cubicBezTo>
                    <a:cubicBezTo>
                      <a:pt x="368093" y="373278"/>
                      <a:pt x="386443" y="351169"/>
                      <a:pt x="398448" y="323612"/>
                    </a:cubicBezTo>
                    <a:lnTo>
                      <a:pt x="266738" y="323612"/>
                    </a:lnTo>
                    <a:cubicBezTo>
                      <a:pt x="262508" y="323483"/>
                      <a:pt x="258963" y="322027"/>
                      <a:pt x="256105" y="319245"/>
                    </a:cubicBezTo>
                    <a:cubicBezTo>
                      <a:pt x="253247" y="316462"/>
                      <a:pt x="251760" y="313122"/>
                      <a:pt x="251646" y="309226"/>
                    </a:cubicBezTo>
                    <a:lnTo>
                      <a:pt x="251646" y="264026"/>
                    </a:lnTo>
                    <a:cubicBezTo>
                      <a:pt x="251760" y="259827"/>
                      <a:pt x="253247" y="256400"/>
                      <a:pt x="256105" y="253743"/>
                    </a:cubicBezTo>
                    <a:cubicBezTo>
                      <a:pt x="258963" y="251087"/>
                      <a:pt x="262508" y="249717"/>
                      <a:pt x="266738" y="249631"/>
                    </a:cubicBezTo>
                    <a:lnTo>
                      <a:pt x="473132" y="249631"/>
                    </a:lnTo>
                    <a:cubicBezTo>
                      <a:pt x="477356" y="249717"/>
                      <a:pt x="480896" y="251087"/>
                      <a:pt x="483751" y="253743"/>
                    </a:cubicBezTo>
                    <a:cubicBezTo>
                      <a:pt x="486606" y="256400"/>
                      <a:pt x="488090" y="259827"/>
                      <a:pt x="488204" y="264026"/>
                    </a:cubicBezTo>
                    <a:lnTo>
                      <a:pt x="488204" y="474493"/>
                    </a:lnTo>
                    <a:cubicBezTo>
                      <a:pt x="488090" y="478720"/>
                      <a:pt x="486606" y="482263"/>
                      <a:pt x="483751" y="485119"/>
                    </a:cubicBezTo>
                    <a:cubicBezTo>
                      <a:pt x="480896" y="487976"/>
                      <a:pt x="477356" y="489461"/>
                      <a:pt x="473132" y="489575"/>
                    </a:cubicBezTo>
                    <a:lnTo>
                      <a:pt x="419009" y="489575"/>
                    </a:lnTo>
                    <a:cubicBezTo>
                      <a:pt x="414784" y="489461"/>
                      <a:pt x="411244" y="487976"/>
                      <a:pt x="408390" y="485119"/>
                    </a:cubicBezTo>
                    <a:cubicBezTo>
                      <a:pt x="405535" y="482263"/>
                      <a:pt x="404051" y="478720"/>
                      <a:pt x="403937" y="474493"/>
                    </a:cubicBezTo>
                    <a:lnTo>
                      <a:pt x="403937" y="425186"/>
                    </a:lnTo>
                    <a:cubicBezTo>
                      <a:pt x="388701" y="446852"/>
                      <a:pt x="368064" y="464493"/>
                      <a:pt x="342025" y="478110"/>
                    </a:cubicBezTo>
                    <a:cubicBezTo>
                      <a:pt x="315986" y="491726"/>
                      <a:pt x="283344" y="498748"/>
                      <a:pt x="244100" y="499176"/>
                    </a:cubicBezTo>
                    <a:cubicBezTo>
                      <a:pt x="197031" y="498711"/>
                      <a:pt x="155204" y="487609"/>
                      <a:pt x="118619" y="465869"/>
                    </a:cubicBezTo>
                    <a:cubicBezTo>
                      <a:pt x="82034" y="444129"/>
                      <a:pt x="53223" y="414541"/>
                      <a:pt x="32187" y="377106"/>
                    </a:cubicBezTo>
                    <a:cubicBezTo>
                      <a:pt x="11152" y="339672"/>
                      <a:pt x="422" y="297180"/>
                      <a:pt x="0" y="249631"/>
                    </a:cubicBezTo>
                    <a:cubicBezTo>
                      <a:pt x="495" y="202051"/>
                      <a:pt x="11918" y="159537"/>
                      <a:pt x="34271" y="122090"/>
                    </a:cubicBezTo>
                    <a:cubicBezTo>
                      <a:pt x="56624" y="84644"/>
                      <a:pt x="86942" y="55050"/>
                      <a:pt x="125225" y="33308"/>
                    </a:cubicBezTo>
                    <a:cubicBezTo>
                      <a:pt x="163508" y="11567"/>
                      <a:pt x="206792" y="464"/>
                      <a:pt x="25507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39A3B5"/>
                  </a:solidFill>
                  <a:effectLst/>
                  <a:uLnTx/>
                  <a:uFillTx/>
                  <a:latin typeface="Microsoft Sans Serif"/>
                  <a:ea typeface="+mn-ea"/>
                  <a:cs typeface="Microsoft Sans Serif" panose="020B0604020202020204" pitchFamily="34" charset="0"/>
                </a:endParaRPr>
              </a:p>
            </p:txBody>
          </p:sp>
          <p:sp>
            <p:nvSpPr>
              <p:cNvPr id="1051" name="Freeform: Shape 102">
                <a:extLst>
                  <a:ext uri="{FF2B5EF4-FFF2-40B4-BE49-F238E27FC236}">
                    <a16:creationId xmlns:a16="http://schemas.microsoft.com/office/drawing/2014/main" id="{01196D2D-9CAA-072B-83F6-AFFC25C73516}"/>
                  </a:ext>
                </a:extLst>
              </p:cNvPr>
              <p:cNvSpPr/>
              <p:nvPr/>
            </p:nvSpPr>
            <p:spPr>
              <a:xfrm>
                <a:off x="8480025" y="560109"/>
                <a:ext cx="372990" cy="489579"/>
              </a:xfrm>
              <a:custGeom>
                <a:avLst/>
                <a:gdLst/>
                <a:ahLst/>
                <a:cxnLst/>
                <a:rect l="l" t="t" r="r" b="b"/>
                <a:pathLst>
                  <a:path w="372990" h="489580">
                    <a:moveTo>
                      <a:pt x="196786" y="5"/>
                    </a:moveTo>
                    <a:lnTo>
                      <a:pt x="266770" y="5"/>
                    </a:lnTo>
                    <a:cubicBezTo>
                      <a:pt x="273002" y="476"/>
                      <a:pt x="276832" y="3304"/>
                      <a:pt x="278261" y="8488"/>
                    </a:cubicBezTo>
                    <a:cubicBezTo>
                      <a:pt x="279690" y="13672"/>
                      <a:pt x="278376" y="18385"/>
                      <a:pt x="274317" y="22627"/>
                    </a:cubicBezTo>
                    <a:cubicBezTo>
                      <a:pt x="268608" y="28234"/>
                      <a:pt x="255326" y="41700"/>
                      <a:pt x="234472" y="63025"/>
                    </a:cubicBezTo>
                    <a:cubicBezTo>
                      <a:pt x="213617" y="84350"/>
                      <a:pt x="192000" y="107315"/>
                      <a:pt x="169621" y="131919"/>
                    </a:cubicBezTo>
                    <a:cubicBezTo>
                      <a:pt x="147242" y="156523"/>
                      <a:pt x="130911" y="176548"/>
                      <a:pt x="120627" y="191993"/>
                    </a:cubicBezTo>
                    <a:cubicBezTo>
                      <a:pt x="133935" y="182404"/>
                      <a:pt x="147972" y="175212"/>
                      <a:pt x="162738" y="170417"/>
                    </a:cubicBezTo>
                    <a:cubicBezTo>
                      <a:pt x="177503" y="165623"/>
                      <a:pt x="193427" y="163225"/>
                      <a:pt x="210508" y="163225"/>
                    </a:cubicBezTo>
                    <a:cubicBezTo>
                      <a:pt x="240802" y="163474"/>
                      <a:pt x="268155" y="170207"/>
                      <a:pt x="292568" y="183424"/>
                    </a:cubicBezTo>
                    <a:cubicBezTo>
                      <a:pt x="316982" y="196641"/>
                      <a:pt x="336403" y="214851"/>
                      <a:pt x="350833" y="238055"/>
                    </a:cubicBezTo>
                    <a:cubicBezTo>
                      <a:pt x="365262" y="261258"/>
                      <a:pt x="372648" y="287964"/>
                      <a:pt x="372990" y="318171"/>
                    </a:cubicBezTo>
                    <a:cubicBezTo>
                      <a:pt x="372712" y="350096"/>
                      <a:pt x="364742" y="378936"/>
                      <a:pt x="349080" y="404693"/>
                    </a:cubicBezTo>
                    <a:cubicBezTo>
                      <a:pt x="333419" y="430450"/>
                      <a:pt x="311737" y="450946"/>
                      <a:pt x="284033" y="466182"/>
                    </a:cubicBezTo>
                    <a:cubicBezTo>
                      <a:pt x="256329" y="481418"/>
                      <a:pt x="224273" y="489218"/>
                      <a:pt x="187867" y="489580"/>
                    </a:cubicBezTo>
                    <a:cubicBezTo>
                      <a:pt x="131721" y="488471"/>
                      <a:pt x="86605" y="470995"/>
                      <a:pt x="52518" y="437153"/>
                    </a:cubicBezTo>
                    <a:cubicBezTo>
                      <a:pt x="18432" y="403311"/>
                      <a:pt x="926" y="359763"/>
                      <a:pt x="0" y="306507"/>
                    </a:cubicBezTo>
                    <a:cubicBezTo>
                      <a:pt x="791" y="264613"/>
                      <a:pt x="10478" y="225404"/>
                      <a:pt x="29063" y="188879"/>
                    </a:cubicBezTo>
                    <a:cubicBezTo>
                      <a:pt x="47648" y="152354"/>
                      <a:pt x="70388" y="118841"/>
                      <a:pt x="97282" y="88340"/>
                    </a:cubicBezTo>
                    <a:cubicBezTo>
                      <a:pt x="124177" y="57840"/>
                      <a:pt x="150484" y="30680"/>
                      <a:pt x="176203" y="6859"/>
                    </a:cubicBezTo>
                    <a:cubicBezTo>
                      <a:pt x="178904" y="4174"/>
                      <a:pt x="181906" y="2346"/>
                      <a:pt x="185208" y="1375"/>
                    </a:cubicBezTo>
                    <a:cubicBezTo>
                      <a:pt x="188510" y="405"/>
                      <a:pt x="192369" y="-52"/>
                      <a:pt x="196786" y="5"/>
                    </a:cubicBezTo>
                    <a:close/>
                    <a:moveTo>
                      <a:pt x="187867" y="231034"/>
                    </a:moveTo>
                    <a:cubicBezTo>
                      <a:pt x="160265" y="231763"/>
                      <a:pt x="137938" y="240768"/>
                      <a:pt x="120885" y="258050"/>
                    </a:cubicBezTo>
                    <a:cubicBezTo>
                      <a:pt x="103832" y="275331"/>
                      <a:pt x="95055" y="296516"/>
                      <a:pt x="94555" y="321602"/>
                    </a:cubicBezTo>
                    <a:cubicBezTo>
                      <a:pt x="95055" y="346717"/>
                      <a:pt x="103832" y="368015"/>
                      <a:pt x="120885" y="385497"/>
                    </a:cubicBezTo>
                    <a:cubicBezTo>
                      <a:pt x="137938" y="402979"/>
                      <a:pt x="160265" y="412099"/>
                      <a:pt x="187867" y="412857"/>
                    </a:cubicBezTo>
                    <a:cubicBezTo>
                      <a:pt x="215140" y="412099"/>
                      <a:pt x="237267" y="402979"/>
                      <a:pt x="254248" y="385497"/>
                    </a:cubicBezTo>
                    <a:cubicBezTo>
                      <a:pt x="271230" y="368015"/>
                      <a:pt x="279978" y="346717"/>
                      <a:pt x="280493" y="321602"/>
                    </a:cubicBezTo>
                    <a:cubicBezTo>
                      <a:pt x="280107" y="296516"/>
                      <a:pt x="271616" y="275331"/>
                      <a:pt x="255020" y="258050"/>
                    </a:cubicBezTo>
                    <a:cubicBezTo>
                      <a:pt x="238425" y="240768"/>
                      <a:pt x="216040" y="231763"/>
                      <a:pt x="187867" y="23103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39A3B5"/>
                  </a:solidFill>
                  <a:effectLst/>
                  <a:uLnTx/>
                  <a:uFillTx/>
                  <a:latin typeface="Microsoft Sans Serif"/>
                  <a:ea typeface="+mn-ea"/>
                  <a:cs typeface="Microsoft Sans Serif" panose="020B0604020202020204" pitchFamily="34" charset="0"/>
                </a:endParaRPr>
              </a:p>
            </p:txBody>
          </p:sp>
        </p:grpSp>
      </p:grpSp>
      <p:grpSp>
        <p:nvGrpSpPr>
          <p:cNvPr id="8" name="Group 7">
            <a:extLst>
              <a:ext uri="{FF2B5EF4-FFF2-40B4-BE49-F238E27FC236}">
                <a16:creationId xmlns:a16="http://schemas.microsoft.com/office/drawing/2014/main" id="{96E951AD-DBE3-F097-1E00-06835C3F288E}"/>
              </a:ext>
            </a:extLst>
          </p:cNvPr>
          <p:cNvGrpSpPr/>
          <p:nvPr/>
        </p:nvGrpSpPr>
        <p:grpSpPr>
          <a:xfrm>
            <a:off x="346805" y="1818145"/>
            <a:ext cx="9157943" cy="387798"/>
            <a:chOff x="4206969" y="1348053"/>
            <a:chExt cx="9157943" cy="387798"/>
          </a:xfrm>
        </p:grpSpPr>
        <p:sp>
          <p:nvSpPr>
            <p:cNvPr id="1052" name="Rectangle 1051">
              <a:extLst>
                <a:ext uri="{FF2B5EF4-FFF2-40B4-BE49-F238E27FC236}">
                  <a16:creationId xmlns:a16="http://schemas.microsoft.com/office/drawing/2014/main" id="{03060340-EFBA-4FE1-9E3E-A0EB46D19859}"/>
                </a:ext>
              </a:extLst>
            </p:cNvPr>
            <p:cNvSpPr/>
            <p:nvPr/>
          </p:nvSpPr>
          <p:spPr>
            <a:xfrm>
              <a:off x="4206969" y="1348053"/>
              <a:ext cx="965268" cy="387798"/>
            </a:xfrm>
            <a:prstGeom prst="rect">
              <a:avLst/>
            </a:prstGeom>
          </p:spPr>
          <p:txBody>
            <a:bodyPr wrap="square" anchor="ctr">
              <a:spAutoFit/>
            </a:bodyPr>
            <a:lstStyle/>
            <a:p>
              <a:pPr marL="0" marR="0" lvl="2" indent="0" algn="ctr" defTabSz="914126" rtl="0" eaLnBrk="1" fontAlgn="auto" latinLnBrk="0" hangingPunct="1">
                <a:lnSpc>
                  <a:spcPct val="96000"/>
                </a:lnSpc>
                <a:spcBef>
                  <a:spcPts val="0"/>
                </a:spcBef>
                <a:spcAft>
                  <a:spcPts val="0"/>
                </a:spcAft>
                <a:buClrTx/>
                <a:buSzTx/>
                <a:buFontTx/>
                <a:buNone/>
                <a:tabLst/>
                <a:defRPr/>
              </a:pPr>
              <a:r>
                <a:rPr kumimoji="0" lang="en-US" sz="1000" b="0" i="0" u="none" strike="noStrike" kern="1200" cap="none" spc="0" normalizeH="0" baseline="0" noProof="0">
                  <a:ln>
                    <a:noFill/>
                  </a:ln>
                  <a:solidFill>
                    <a:srgbClr val="39A3B5"/>
                  </a:solidFill>
                  <a:effectLst/>
                  <a:uLnTx/>
                  <a:uFillTx/>
                  <a:latin typeface="Microsoft Sans Serif"/>
                  <a:ea typeface="华文细黑" panose="02010600040101010101" pitchFamily="2" charset="-122"/>
                  <a:cs typeface="Lato Regular"/>
                  <a:sym typeface="Lato Regular"/>
                </a:rPr>
                <a:t>Foundational </a:t>
              </a:r>
              <a:br>
                <a:rPr kumimoji="0" lang="en-US" sz="1000" b="0" i="0" u="none" strike="noStrike" kern="1200" cap="none" spc="0" normalizeH="0" baseline="0" noProof="0">
                  <a:ln>
                    <a:noFill/>
                  </a:ln>
                  <a:solidFill>
                    <a:srgbClr val="39A3B5"/>
                  </a:solidFill>
                  <a:effectLst/>
                  <a:uLnTx/>
                  <a:uFillTx/>
                  <a:latin typeface="Microsoft Sans Serif"/>
                  <a:ea typeface="华文细黑" panose="02010600040101010101" pitchFamily="2" charset="-122"/>
                  <a:cs typeface="Lato Regular"/>
                  <a:sym typeface="Lato Regular"/>
                </a:rPr>
              </a:br>
              <a:r>
                <a:rPr kumimoji="0" lang="en-US" sz="1000" b="0" i="0" u="none" strike="noStrike" kern="1200" cap="none" spc="0" normalizeH="0" baseline="0" noProof="0">
                  <a:ln>
                    <a:noFill/>
                  </a:ln>
                  <a:solidFill>
                    <a:srgbClr val="39A3B5"/>
                  </a:solidFill>
                  <a:effectLst/>
                  <a:uLnTx/>
                  <a:uFillTx/>
                  <a:latin typeface="Microsoft Sans Serif"/>
                  <a:ea typeface="华文细黑" panose="02010600040101010101" pitchFamily="2" charset="-122"/>
                  <a:cs typeface="Lato Regular"/>
                  <a:sym typeface="Lato Regular"/>
                </a:rPr>
                <a:t>research</a:t>
              </a:r>
            </a:p>
          </p:txBody>
        </p:sp>
        <p:sp>
          <p:nvSpPr>
            <p:cNvPr id="1053" name="Rectangle 1052">
              <a:extLst>
                <a:ext uri="{FF2B5EF4-FFF2-40B4-BE49-F238E27FC236}">
                  <a16:creationId xmlns:a16="http://schemas.microsoft.com/office/drawing/2014/main" id="{A9525FA0-FB55-931D-6093-DB90EA71DB3C}"/>
                </a:ext>
              </a:extLst>
            </p:cNvPr>
            <p:cNvSpPr/>
            <p:nvPr/>
          </p:nvSpPr>
          <p:spPr>
            <a:xfrm>
              <a:off x="5688580" y="1348053"/>
              <a:ext cx="680868" cy="387798"/>
            </a:xfrm>
            <a:prstGeom prst="rect">
              <a:avLst/>
            </a:prstGeom>
          </p:spPr>
          <p:txBody>
            <a:bodyPr wrap="square" anchor="ctr">
              <a:spAutoFit/>
            </a:bodyPr>
            <a:lstStyle/>
            <a:p>
              <a:pPr marL="0" marR="0" lvl="2" indent="0" algn="ctr" defTabSz="914126" rtl="0" eaLnBrk="1" fontAlgn="auto" latinLnBrk="0" hangingPunct="1">
                <a:lnSpc>
                  <a:spcPct val="96000"/>
                </a:lnSpc>
                <a:spcBef>
                  <a:spcPts val="0"/>
                </a:spcBef>
                <a:spcAft>
                  <a:spcPts val="0"/>
                </a:spcAft>
                <a:buClrTx/>
                <a:buSzTx/>
                <a:buFontTx/>
                <a:buNone/>
                <a:tabLst/>
                <a:defRPr/>
              </a:pPr>
              <a:r>
                <a:rPr kumimoji="0" lang="en-US" sz="1000" b="0" i="0" u="none" strike="noStrike" kern="1200" cap="none" spc="0" normalizeH="0" baseline="0" noProof="0">
                  <a:ln>
                    <a:noFill/>
                  </a:ln>
                  <a:solidFill>
                    <a:srgbClr val="39A3B5"/>
                  </a:solidFill>
                  <a:effectLst/>
                  <a:uLnTx/>
                  <a:uFillTx/>
                  <a:latin typeface="Microsoft Sans Serif"/>
                  <a:ea typeface="华文细黑" panose="02010600040101010101" pitchFamily="2" charset="-122"/>
                  <a:cs typeface="Lato Regular"/>
                  <a:sym typeface="Lato Regular"/>
                </a:rPr>
                <a:t>Vision </a:t>
              </a:r>
              <a:br>
                <a:rPr kumimoji="0" lang="en-US" sz="1000" b="0" i="0" u="none" strike="noStrike" kern="1200" cap="none" spc="0" normalizeH="0" baseline="0" noProof="0">
                  <a:ln>
                    <a:noFill/>
                  </a:ln>
                  <a:solidFill>
                    <a:srgbClr val="39A3B5"/>
                  </a:solidFill>
                  <a:effectLst/>
                  <a:uLnTx/>
                  <a:uFillTx/>
                  <a:latin typeface="Microsoft Sans Serif"/>
                  <a:ea typeface="华文细黑" panose="02010600040101010101" pitchFamily="2" charset="-122"/>
                  <a:cs typeface="Lato Regular"/>
                  <a:sym typeface="Lato Regular"/>
                </a:rPr>
              </a:br>
              <a:r>
                <a:rPr kumimoji="0" lang="en-US" sz="1000" b="0" i="0" u="none" strike="noStrike" kern="1200" cap="none" spc="0" normalizeH="0" baseline="0" noProof="0">
                  <a:ln>
                    <a:noFill/>
                  </a:ln>
                  <a:solidFill>
                    <a:srgbClr val="39A3B5"/>
                  </a:solidFill>
                  <a:effectLst/>
                  <a:uLnTx/>
                  <a:uFillTx/>
                  <a:latin typeface="Microsoft Sans Serif"/>
                  <a:ea typeface="华文细黑" panose="02010600040101010101" pitchFamily="2" charset="-122"/>
                  <a:cs typeface="Lato Regular"/>
                  <a:sym typeface="Lato Regular"/>
                </a:rPr>
                <a:t>forming </a:t>
              </a:r>
            </a:p>
          </p:txBody>
        </p:sp>
        <p:sp>
          <p:nvSpPr>
            <p:cNvPr id="1055" name="Rectangle 1054">
              <a:extLst>
                <a:ext uri="{FF2B5EF4-FFF2-40B4-BE49-F238E27FC236}">
                  <a16:creationId xmlns:a16="http://schemas.microsoft.com/office/drawing/2014/main" id="{B8245FF3-2063-085D-C43D-457ED6CC0D5A}"/>
                </a:ext>
              </a:extLst>
            </p:cNvPr>
            <p:cNvSpPr/>
            <p:nvPr/>
          </p:nvSpPr>
          <p:spPr>
            <a:xfrm>
              <a:off x="6846693" y="1348053"/>
              <a:ext cx="963570" cy="387798"/>
            </a:xfrm>
            <a:prstGeom prst="rect">
              <a:avLst/>
            </a:prstGeom>
          </p:spPr>
          <p:txBody>
            <a:bodyPr wrap="square" anchor="ctr">
              <a:spAutoFit/>
            </a:bodyPr>
            <a:lstStyle/>
            <a:p>
              <a:pPr marL="0" marR="0" lvl="2" indent="0" algn="ctr" defTabSz="914126" rtl="0" eaLnBrk="1" fontAlgn="auto" latinLnBrk="0" hangingPunct="1">
                <a:lnSpc>
                  <a:spcPct val="96000"/>
                </a:lnSpc>
                <a:spcBef>
                  <a:spcPts val="0"/>
                </a:spcBef>
                <a:spcAft>
                  <a:spcPts val="0"/>
                </a:spcAft>
                <a:buClrTx/>
                <a:buSzTx/>
                <a:buFontTx/>
                <a:buNone/>
                <a:tabLst/>
                <a:defRPr/>
              </a:pPr>
              <a:r>
                <a:rPr kumimoji="0" lang="en-US" sz="1000" b="0" i="0" u="none" strike="noStrike" kern="1200" cap="none" spc="0" normalizeH="0" baseline="0" noProof="0">
                  <a:ln>
                    <a:noFill/>
                  </a:ln>
                  <a:solidFill>
                    <a:srgbClr val="39A3B5"/>
                  </a:solidFill>
                  <a:effectLst/>
                  <a:uLnTx/>
                  <a:uFillTx/>
                  <a:latin typeface="Microsoft Sans Serif"/>
                  <a:ea typeface="华文细黑" panose="02010600040101010101" pitchFamily="2" charset="-122"/>
                  <a:cs typeface="Lato Regular"/>
                  <a:sym typeface="Lato Regular"/>
                </a:rPr>
                <a:t>Service </a:t>
              </a:r>
              <a:br>
                <a:rPr kumimoji="0" lang="en-US" sz="1000" b="0" i="0" u="none" strike="noStrike" kern="1200" cap="none" spc="0" normalizeH="0" baseline="0" noProof="0">
                  <a:ln>
                    <a:noFill/>
                  </a:ln>
                  <a:solidFill>
                    <a:srgbClr val="39A3B5"/>
                  </a:solidFill>
                  <a:effectLst/>
                  <a:uLnTx/>
                  <a:uFillTx/>
                  <a:latin typeface="Microsoft Sans Serif"/>
                  <a:ea typeface="华文细黑" panose="02010600040101010101" pitchFamily="2" charset="-122"/>
                  <a:cs typeface="Lato Regular"/>
                  <a:sym typeface="Lato Regular"/>
                </a:rPr>
              </a:br>
              <a:r>
                <a:rPr kumimoji="0" lang="en-US" sz="1000" b="0" i="0" u="none" strike="noStrike" kern="1200" cap="none" spc="0" normalizeH="0" baseline="0" noProof="0">
                  <a:ln>
                    <a:noFill/>
                  </a:ln>
                  <a:solidFill>
                    <a:srgbClr val="39A3B5"/>
                  </a:solidFill>
                  <a:effectLst/>
                  <a:uLnTx/>
                  <a:uFillTx/>
                  <a:latin typeface="Microsoft Sans Serif"/>
                  <a:ea typeface="华文细黑" panose="02010600040101010101" pitchFamily="2" charset="-122"/>
                  <a:cs typeface="Lato Regular"/>
                  <a:sym typeface="Lato Regular"/>
                </a:rPr>
                <a:t>requirements</a:t>
              </a:r>
            </a:p>
          </p:txBody>
        </p:sp>
        <p:sp>
          <p:nvSpPr>
            <p:cNvPr id="1057" name="Rectangle 1056">
              <a:extLst>
                <a:ext uri="{FF2B5EF4-FFF2-40B4-BE49-F238E27FC236}">
                  <a16:creationId xmlns:a16="http://schemas.microsoft.com/office/drawing/2014/main" id="{78FB8480-5894-C357-C258-6ECE721205B7}"/>
                </a:ext>
              </a:extLst>
            </p:cNvPr>
            <p:cNvSpPr/>
            <p:nvPr/>
          </p:nvSpPr>
          <p:spPr>
            <a:xfrm>
              <a:off x="8636664" y="1421919"/>
              <a:ext cx="1141527" cy="240066"/>
            </a:xfrm>
            <a:prstGeom prst="rect">
              <a:avLst/>
            </a:prstGeom>
          </p:spPr>
          <p:txBody>
            <a:bodyPr wrap="square" anchor="ctr">
              <a:spAutoFit/>
            </a:bodyPr>
            <a:lstStyle/>
            <a:p>
              <a:pPr marL="0" marR="0" lvl="2" indent="0" algn="ctr" defTabSz="914126" rtl="0" eaLnBrk="1" fontAlgn="auto" latinLnBrk="0" hangingPunct="1">
                <a:lnSpc>
                  <a:spcPct val="96000"/>
                </a:lnSpc>
                <a:spcBef>
                  <a:spcPts val="0"/>
                </a:spcBef>
                <a:spcAft>
                  <a:spcPts val="0"/>
                </a:spcAft>
                <a:buClrTx/>
                <a:buSzTx/>
                <a:buFontTx/>
                <a:buNone/>
                <a:tabLst/>
                <a:defRPr/>
              </a:pPr>
              <a:r>
                <a:rPr kumimoji="0" lang="en-US" sz="1000" b="0" i="0" u="none" strike="noStrike" kern="1200" cap="none" spc="0" normalizeH="0" baseline="0" noProof="0">
                  <a:ln>
                    <a:noFill/>
                  </a:ln>
                  <a:solidFill>
                    <a:srgbClr val="39A3B5"/>
                  </a:solidFill>
                  <a:effectLst/>
                  <a:uLnTx/>
                  <a:uFillTx/>
                  <a:latin typeface="Microsoft Sans Serif"/>
                  <a:ea typeface="华文细黑" panose="02010600040101010101" pitchFamily="2" charset="-122"/>
                  <a:cs typeface="Lato Regular"/>
                  <a:sym typeface="Lato Regular"/>
                </a:rPr>
                <a:t>Specifications</a:t>
              </a:r>
            </a:p>
          </p:txBody>
        </p:sp>
        <p:sp>
          <p:nvSpPr>
            <p:cNvPr id="34" name="Rectangle 33">
              <a:extLst>
                <a:ext uri="{FF2B5EF4-FFF2-40B4-BE49-F238E27FC236}">
                  <a16:creationId xmlns:a16="http://schemas.microsoft.com/office/drawing/2014/main" id="{126890E7-89CE-B109-9CF0-5FD5E2E898E1}"/>
                </a:ext>
              </a:extLst>
            </p:cNvPr>
            <p:cNvSpPr/>
            <p:nvPr/>
          </p:nvSpPr>
          <p:spPr>
            <a:xfrm>
              <a:off x="10450058" y="1348053"/>
              <a:ext cx="1121494" cy="387798"/>
            </a:xfrm>
            <a:prstGeom prst="rect">
              <a:avLst/>
            </a:prstGeom>
          </p:spPr>
          <p:txBody>
            <a:bodyPr wrap="square" anchor="ctr">
              <a:spAutoFit/>
            </a:bodyPr>
            <a:lstStyle/>
            <a:p>
              <a:pPr marL="0" marR="0" lvl="2" indent="0" algn="ctr" defTabSz="914126" rtl="0" eaLnBrk="1" fontAlgn="auto" latinLnBrk="0" hangingPunct="1">
                <a:lnSpc>
                  <a:spcPct val="96000"/>
                </a:lnSpc>
                <a:spcBef>
                  <a:spcPts val="0"/>
                </a:spcBef>
                <a:spcAft>
                  <a:spcPts val="0"/>
                </a:spcAft>
                <a:buClrTx/>
                <a:buSzTx/>
                <a:buFontTx/>
                <a:buNone/>
                <a:tabLst/>
                <a:defRPr/>
              </a:pPr>
              <a:r>
                <a:rPr kumimoji="0" lang="en-US" sz="1000" b="0" i="0" u="none" strike="noStrike" kern="1200" cap="none" spc="0" normalizeH="0" baseline="0" noProof="0">
                  <a:ln>
                    <a:noFill/>
                  </a:ln>
                  <a:solidFill>
                    <a:srgbClr val="39A3B5"/>
                  </a:solidFill>
                  <a:effectLst/>
                  <a:uLnTx/>
                  <a:uFillTx/>
                  <a:latin typeface="Microsoft Sans Serif"/>
                  <a:ea typeface="华文细黑" panose="02010600040101010101" pitchFamily="2" charset="-122"/>
                  <a:cs typeface="Lato Regular"/>
                  <a:sym typeface="Lato Regular"/>
                </a:rPr>
                <a:t>Interoperability testing</a:t>
              </a:r>
            </a:p>
          </p:txBody>
        </p:sp>
        <p:sp>
          <p:nvSpPr>
            <p:cNvPr id="36" name="Rectangle 35">
              <a:extLst>
                <a:ext uri="{FF2B5EF4-FFF2-40B4-BE49-F238E27FC236}">
                  <a16:creationId xmlns:a16="http://schemas.microsoft.com/office/drawing/2014/main" id="{0CFA246A-2747-EFA5-191A-BFC2554DBDDD}"/>
                </a:ext>
              </a:extLst>
            </p:cNvPr>
            <p:cNvSpPr/>
            <p:nvPr/>
          </p:nvSpPr>
          <p:spPr>
            <a:xfrm>
              <a:off x="12347783" y="1421919"/>
              <a:ext cx="1017129" cy="240066"/>
            </a:xfrm>
            <a:prstGeom prst="rect">
              <a:avLst/>
            </a:prstGeom>
          </p:spPr>
          <p:txBody>
            <a:bodyPr wrap="square" anchor="ctr">
              <a:spAutoFit/>
            </a:bodyPr>
            <a:lstStyle/>
            <a:p>
              <a:pPr marL="0" marR="0" lvl="2" indent="0" algn="ctr" defTabSz="914126" rtl="0" eaLnBrk="1" fontAlgn="auto" latinLnBrk="0" hangingPunct="1">
                <a:lnSpc>
                  <a:spcPct val="96000"/>
                </a:lnSpc>
                <a:spcBef>
                  <a:spcPts val="0"/>
                </a:spcBef>
                <a:spcAft>
                  <a:spcPts val="0"/>
                </a:spcAft>
                <a:buClrTx/>
                <a:buSzTx/>
                <a:buFontTx/>
                <a:buNone/>
                <a:tabLst/>
                <a:defRPr/>
              </a:pPr>
              <a:r>
                <a:rPr kumimoji="0" lang="en-US" sz="1000" b="0" i="0" u="none" strike="noStrike" kern="1200" cap="none" spc="0" normalizeH="0" baseline="0" noProof="0">
                  <a:ln>
                    <a:noFill/>
                  </a:ln>
                  <a:solidFill>
                    <a:srgbClr val="39A3B5"/>
                  </a:solidFill>
                  <a:effectLst/>
                  <a:uLnTx/>
                  <a:uFillTx/>
                  <a:latin typeface="Microsoft Sans Serif"/>
                  <a:ea typeface="华文细黑" panose="02010600040101010101" pitchFamily="2" charset="-122"/>
                  <a:cs typeface="Lato Regular"/>
                  <a:sym typeface="Lato Regular"/>
                </a:rPr>
                <a:t>Trials</a:t>
              </a:r>
            </a:p>
          </p:txBody>
        </p:sp>
      </p:grpSp>
      <p:grpSp>
        <p:nvGrpSpPr>
          <p:cNvPr id="7" name="Group 6">
            <a:extLst>
              <a:ext uri="{FF2B5EF4-FFF2-40B4-BE49-F238E27FC236}">
                <a16:creationId xmlns:a16="http://schemas.microsoft.com/office/drawing/2014/main" id="{04D9B4E2-E88A-66A2-1998-1F4A682EE870}"/>
              </a:ext>
            </a:extLst>
          </p:cNvPr>
          <p:cNvGrpSpPr/>
          <p:nvPr/>
        </p:nvGrpSpPr>
        <p:grpSpPr>
          <a:xfrm>
            <a:off x="711120" y="3122120"/>
            <a:ext cx="9984298" cy="557653"/>
            <a:chOff x="3448512" y="2010112"/>
            <a:chExt cx="9984298" cy="557653"/>
          </a:xfrm>
        </p:grpSpPr>
        <p:grpSp>
          <p:nvGrpSpPr>
            <p:cNvPr id="5" name="Group 4">
              <a:extLst>
                <a:ext uri="{FF2B5EF4-FFF2-40B4-BE49-F238E27FC236}">
                  <a16:creationId xmlns:a16="http://schemas.microsoft.com/office/drawing/2014/main" id="{56E89CE2-BF07-AF21-7ED9-40324B3E7644}"/>
                </a:ext>
              </a:extLst>
            </p:cNvPr>
            <p:cNvGrpSpPr/>
            <p:nvPr/>
          </p:nvGrpSpPr>
          <p:grpSpPr>
            <a:xfrm>
              <a:off x="5581154" y="2010112"/>
              <a:ext cx="7851656" cy="557653"/>
              <a:chOff x="5581154" y="2010112"/>
              <a:chExt cx="7851656" cy="557653"/>
            </a:xfrm>
          </p:grpSpPr>
          <p:grpSp>
            <p:nvGrpSpPr>
              <p:cNvPr id="1034" name="Group 1033">
                <a:extLst>
                  <a:ext uri="{FF2B5EF4-FFF2-40B4-BE49-F238E27FC236}">
                    <a16:creationId xmlns:a16="http://schemas.microsoft.com/office/drawing/2014/main" id="{75F9CA3E-4D33-DF22-1E59-F8FB087A18A1}"/>
                  </a:ext>
                </a:extLst>
              </p:cNvPr>
              <p:cNvGrpSpPr/>
              <p:nvPr/>
            </p:nvGrpSpPr>
            <p:grpSpPr>
              <a:xfrm>
                <a:off x="6960142" y="2190258"/>
                <a:ext cx="2713211" cy="234857"/>
                <a:chOff x="6557337" y="1904436"/>
                <a:chExt cx="3025810" cy="234857"/>
              </a:xfrm>
            </p:grpSpPr>
            <p:sp>
              <p:nvSpPr>
                <p:cNvPr id="1035" name="Rectangle: Rounded Corners 106">
                  <a:extLst>
                    <a:ext uri="{FF2B5EF4-FFF2-40B4-BE49-F238E27FC236}">
                      <a16:creationId xmlns:a16="http://schemas.microsoft.com/office/drawing/2014/main" id="{C67F0D22-8C95-CCE6-F295-0FBD921F26DF}"/>
                    </a:ext>
                  </a:extLst>
                </p:cNvPr>
                <p:cNvSpPr/>
                <p:nvPr/>
              </p:nvSpPr>
              <p:spPr>
                <a:xfrm>
                  <a:off x="6557337" y="1904436"/>
                  <a:ext cx="3025810" cy="234857"/>
                </a:xfrm>
                <a:prstGeom prst="roundRect">
                  <a:avLst>
                    <a:gd name="adj" fmla="val 50000"/>
                  </a:avLst>
                </a:prstGeom>
                <a:solidFill>
                  <a:schemeClr val="accent4"/>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96000"/>
                    </a:lnSpc>
                    <a:spcBef>
                      <a:spcPts val="0"/>
                    </a:spcBef>
                    <a:spcAft>
                      <a:spcPts val="0"/>
                    </a:spcAft>
                    <a:buClrTx/>
                    <a:buSzTx/>
                    <a:buFontTx/>
                    <a:buNone/>
                    <a:tabLst/>
                    <a:defRPr/>
                  </a:pPr>
                  <a:endParaRPr kumimoji="0" lang="en-US" sz="1799"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sym typeface="Lato Regular"/>
                  </a:endParaRPr>
                </a:p>
              </p:txBody>
            </p:sp>
            <p:sp>
              <p:nvSpPr>
                <p:cNvPr id="1036" name="Rectangle 1035">
                  <a:extLst>
                    <a:ext uri="{FF2B5EF4-FFF2-40B4-BE49-F238E27FC236}">
                      <a16:creationId xmlns:a16="http://schemas.microsoft.com/office/drawing/2014/main" id="{EE54DA27-85A9-7B7E-3D3A-63ED44A7F4CD}"/>
                    </a:ext>
                  </a:extLst>
                </p:cNvPr>
                <p:cNvSpPr/>
                <p:nvPr/>
              </p:nvSpPr>
              <p:spPr>
                <a:xfrm>
                  <a:off x="6785559" y="1936897"/>
                  <a:ext cx="1247370" cy="155428"/>
                </a:xfrm>
                <a:prstGeom prst="rect">
                  <a:avLst/>
                </a:prstGeom>
              </p:spPr>
              <p:txBody>
                <a:bodyPr wrap="square" lIns="0" tIns="0" rIns="0" bIns="0" anchor="t" anchorCtr="0">
                  <a:noAutofit/>
                </a:bodyPr>
                <a:lstStyle/>
                <a:p>
                  <a:pPr marL="0" marR="0" lvl="2" indent="0" algn="l" defTabSz="914126" rtl="0" eaLnBrk="1" fontAlgn="auto" latinLnBrk="0" hangingPunct="1">
                    <a:lnSpc>
                      <a:spcPct val="96000"/>
                    </a:lnSpc>
                    <a:spcBef>
                      <a:spcPts val="0"/>
                    </a:spcBef>
                    <a:spcAft>
                      <a:spcPts val="0"/>
                    </a:spcAft>
                    <a:buClrTx/>
                    <a:buSzTx/>
                    <a:buFontTx/>
                    <a:buNone/>
                    <a:tabLst/>
                    <a:defRPr/>
                  </a:pPr>
                  <a:r>
                    <a:rPr kumimoji="0" lang="en-US" sz="1000" b="0" i="0" u="none" strike="noStrike" kern="1200" cap="none" spc="0" normalizeH="0" baseline="0" noProof="0">
                      <a:ln>
                        <a:noFill/>
                      </a:ln>
                      <a:solidFill>
                        <a:srgbClr val="F7F8FA"/>
                      </a:solidFill>
                      <a:effectLst/>
                      <a:uLnTx/>
                      <a:uFillTx/>
                      <a:latin typeface="Microsoft Sans Serif"/>
                      <a:ea typeface="华文细黑" panose="02010600040101010101" pitchFamily="2" charset="-122"/>
                      <a:cs typeface="Lato Regular"/>
                      <a:sym typeface="Lato Regular"/>
                    </a:rPr>
                    <a:t>Rel-20 (6G Study)</a:t>
                  </a:r>
                </a:p>
              </p:txBody>
            </p:sp>
            <p:sp>
              <p:nvSpPr>
                <p:cNvPr id="1037" name="Isosceles Triangle 107">
                  <a:extLst>
                    <a:ext uri="{FF2B5EF4-FFF2-40B4-BE49-F238E27FC236}">
                      <a16:creationId xmlns:a16="http://schemas.microsoft.com/office/drawing/2014/main" id="{14BF79DC-FFAC-466E-B3B3-A92CA75C6FC2}"/>
                    </a:ext>
                  </a:extLst>
                </p:cNvPr>
                <p:cNvSpPr/>
                <p:nvPr/>
              </p:nvSpPr>
              <p:spPr>
                <a:xfrm rot="5400000">
                  <a:off x="9363691" y="2002868"/>
                  <a:ext cx="113439" cy="361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grpSp>
          <p:sp>
            <p:nvSpPr>
              <p:cNvPr id="1039" name="Rectangle 1038">
                <a:extLst>
                  <a:ext uri="{FF2B5EF4-FFF2-40B4-BE49-F238E27FC236}">
                    <a16:creationId xmlns:a16="http://schemas.microsoft.com/office/drawing/2014/main" id="{A0DB3939-F853-B739-42FD-4B9849C6325A}"/>
                  </a:ext>
                </a:extLst>
              </p:cNvPr>
              <p:cNvSpPr/>
              <p:nvPr/>
            </p:nvSpPr>
            <p:spPr>
              <a:xfrm>
                <a:off x="11289929" y="2186114"/>
                <a:ext cx="2142881" cy="358889"/>
              </a:xfrm>
              <a:prstGeom prst="rect">
                <a:avLst/>
              </a:prstGeom>
            </p:spPr>
            <p:txBody>
              <a:bodyPr wrap="square" lIns="0" tIns="0" rIns="0" bIns="0">
                <a:no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A5A75"/>
                    </a:solidFill>
                    <a:effectLst/>
                    <a:uLnTx/>
                    <a:uFillTx/>
                    <a:latin typeface="Microsoft Sans Serif"/>
                    <a:ea typeface="华文细黑" panose="02010600040101010101" pitchFamily="2" charset="-122"/>
                    <a:cs typeface="Microsoft Sans Serif" panose="020B0604020202020204" pitchFamily="34" charset="0"/>
                    <a:sym typeface="Lato Regular"/>
                  </a:rPr>
                  <a:t>Next technology leap for new capabilities and efficiencies</a:t>
                </a:r>
              </a:p>
            </p:txBody>
          </p:sp>
          <p:sp>
            <p:nvSpPr>
              <p:cNvPr id="1056" name="Rectangle 1055">
                <a:extLst>
                  <a:ext uri="{FF2B5EF4-FFF2-40B4-BE49-F238E27FC236}">
                    <a16:creationId xmlns:a16="http://schemas.microsoft.com/office/drawing/2014/main" id="{8F55ECEB-AA11-8D35-4AF7-D80133A2A216}"/>
                  </a:ext>
                </a:extLst>
              </p:cNvPr>
              <p:cNvSpPr/>
              <p:nvPr/>
            </p:nvSpPr>
            <p:spPr>
              <a:xfrm>
                <a:off x="5581154" y="2010112"/>
                <a:ext cx="2142882" cy="557653"/>
              </a:xfrm>
              <a:prstGeom prst="rect">
                <a:avLst/>
              </a:prstGeom>
            </p:spPr>
            <p:txBody>
              <a:bodyPr wrap="square">
                <a:spAutoFit/>
              </a:bodyPr>
              <a:lstStyle/>
              <a:p>
                <a:pPr marL="0" marR="0" lvl="2" indent="0" algn="ctr" defTabSz="914126" rtl="0" eaLnBrk="1" fontAlgn="auto" latinLnBrk="0" hangingPunct="1">
                  <a:lnSpc>
                    <a:spcPct val="96000"/>
                  </a:lnSpc>
                  <a:spcBef>
                    <a:spcPts val="0"/>
                  </a:spcBef>
                  <a:spcAft>
                    <a:spcPts val="0"/>
                  </a:spcAft>
                  <a:buClrTx/>
                  <a:buSzTx/>
                  <a:buFontTx/>
                  <a:buNone/>
                  <a:tabLst/>
                  <a:defRPr/>
                </a:pPr>
                <a:r>
                  <a:rPr kumimoji="0" lang="en-US" sz="1050" b="0" i="0" u="none" strike="noStrike" kern="1200" cap="none" spc="0" normalizeH="0" baseline="0" noProof="0">
                    <a:ln>
                      <a:noFill/>
                    </a:ln>
                    <a:solidFill>
                      <a:srgbClr val="39A3B5"/>
                    </a:solidFill>
                    <a:effectLst/>
                    <a:uLnTx/>
                    <a:uFillTx/>
                    <a:latin typeface="Microsoft Sans Serif"/>
                    <a:ea typeface="华文细黑" panose="02010600040101010101" pitchFamily="2" charset="-122"/>
                    <a:cs typeface="Lato Regular"/>
                    <a:sym typeface="Lato Regular"/>
                  </a:rPr>
                  <a:t>3GPP 6G </a:t>
                </a:r>
              </a:p>
              <a:p>
                <a:pPr marL="0" marR="0" lvl="2" indent="0" algn="ctr" defTabSz="914126" rtl="0" eaLnBrk="1" fontAlgn="auto" latinLnBrk="0" hangingPunct="1">
                  <a:lnSpc>
                    <a:spcPct val="96000"/>
                  </a:lnSpc>
                  <a:spcBef>
                    <a:spcPts val="0"/>
                  </a:spcBef>
                  <a:spcAft>
                    <a:spcPts val="0"/>
                  </a:spcAft>
                  <a:buClrTx/>
                  <a:buSzTx/>
                  <a:buFontTx/>
                  <a:buNone/>
                  <a:tabLst/>
                  <a:defRPr/>
                </a:pPr>
                <a:r>
                  <a:rPr kumimoji="0" lang="en-US" sz="1050" b="0" i="0" u="none" strike="noStrike" kern="1200" cap="none" spc="0" normalizeH="0" baseline="0" noProof="0">
                    <a:ln>
                      <a:noFill/>
                    </a:ln>
                    <a:solidFill>
                      <a:srgbClr val="39A3B5"/>
                    </a:solidFill>
                    <a:effectLst/>
                    <a:uLnTx/>
                    <a:uFillTx/>
                    <a:latin typeface="Microsoft Sans Serif"/>
                    <a:ea typeface="华文细黑" panose="02010600040101010101" pitchFamily="2" charset="-122"/>
                    <a:cs typeface="Lato Regular"/>
                    <a:sym typeface="Lato Regular"/>
                  </a:rPr>
                  <a:t>Workshop</a:t>
                </a:r>
              </a:p>
              <a:p>
                <a:pPr marL="0" marR="0" lvl="2" indent="0" algn="ctr" defTabSz="914126" rtl="0" eaLnBrk="1" fontAlgn="auto" latinLnBrk="0" hangingPunct="1">
                  <a:lnSpc>
                    <a:spcPct val="96000"/>
                  </a:lnSpc>
                  <a:spcBef>
                    <a:spcPts val="0"/>
                  </a:spcBef>
                  <a:spcAft>
                    <a:spcPts val="0"/>
                  </a:spcAft>
                  <a:buClrTx/>
                  <a:buSzTx/>
                  <a:buFontTx/>
                  <a:buNone/>
                  <a:tabLst/>
                  <a:defRPr/>
                </a:pPr>
                <a:r>
                  <a:rPr kumimoji="0" lang="en-US" sz="1050" b="0" i="0" u="none" strike="noStrike" kern="1200" cap="none" spc="0" normalizeH="0" baseline="0" noProof="0">
                    <a:ln>
                      <a:noFill/>
                    </a:ln>
                    <a:solidFill>
                      <a:srgbClr val="39A3B5"/>
                    </a:solidFill>
                    <a:effectLst/>
                    <a:uLnTx/>
                    <a:uFillTx/>
                    <a:latin typeface="Microsoft Sans Serif"/>
                    <a:ea typeface="华文细黑" panose="02010600040101010101" pitchFamily="2" charset="-122"/>
                    <a:cs typeface="Lato Regular"/>
                    <a:sym typeface="Lato Regular"/>
                  </a:rPr>
                  <a:t>(Mar’25)</a:t>
                </a:r>
              </a:p>
            </p:txBody>
          </p:sp>
        </p:grpSp>
        <p:cxnSp>
          <p:nvCxnSpPr>
            <p:cNvPr id="1059" name="Straight Connector 1058">
              <a:extLst>
                <a:ext uri="{FF2B5EF4-FFF2-40B4-BE49-F238E27FC236}">
                  <a16:creationId xmlns:a16="http://schemas.microsoft.com/office/drawing/2014/main" id="{0383D4EC-8009-4276-23E2-C253E9ACB32B}"/>
                </a:ext>
              </a:extLst>
            </p:cNvPr>
            <p:cNvCxnSpPr>
              <a:cxnSpLocks/>
            </p:cNvCxnSpPr>
            <p:nvPr/>
          </p:nvCxnSpPr>
          <p:spPr>
            <a:xfrm flipH="1">
              <a:off x="3448512" y="2284355"/>
              <a:ext cx="2852408" cy="0"/>
            </a:xfrm>
            <a:prstGeom prst="line">
              <a:avLst/>
            </a:prstGeom>
            <a:ln w="12700" cap="rnd">
              <a:gradFill flip="none" rotWithShape="1">
                <a:gsLst>
                  <a:gs pos="61000">
                    <a:schemeClr val="accent4"/>
                  </a:gs>
                  <a:gs pos="100000">
                    <a:schemeClr val="accent1">
                      <a:lumMod val="5000"/>
                      <a:lumOff val="95000"/>
                      <a:alpha val="0"/>
                    </a:schemeClr>
                  </a:gs>
                  <a:gs pos="0">
                    <a:schemeClr val="accent4"/>
                  </a:gs>
                </a:gsLst>
                <a:lin ang="0" scaled="1"/>
                <a:tileRect/>
              </a:gradFill>
              <a:round/>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64" name="Group 1063">
            <a:extLst>
              <a:ext uri="{FF2B5EF4-FFF2-40B4-BE49-F238E27FC236}">
                <a16:creationId xmlns:a16="http://schemas.microsoft.com/office/drawing/2014/main" id="{EF4D5029-6DD1-38FE-A78C-B9CB9DB1C8A8}"/>
              </a:ext>
            </a:extLst>
          </p:cNvPr>
          <p:cNvGrpSpPr>
            <a:grpSpLocks noChangeAspect="1"/>
          </p:cNvGrpSpPr>
          <p:nvPr/>
        </p:nvGrpSpPr>
        <p:grpSpPr>
          <a:xfrm>
            <a:off x="457427" y="3798811"/>
            <a:ext cx="763205" cy="763200"/>
            <a:chOff x="4792161" y="2562064"/>
            <a:chExt cx="1637399" cy="1637388"/>
          </a:xfrm>
        </p:grpSpPr>
        <p:sp>
          <p:nvSpPr>
            <p:cNvPr id="1065" name="Oval 1064">
              <a:extLst>
                <a:ext uri="{FF2B5EF4-FFF2-40B4-BE49-F238E27FC236}">
                  <a16:creationId xmlns:a16="http://schemas.microsoft.com/office/drawing/2014/main" id="{847803B5-8837-9831-0E23-900D9042897D}"/>
                </a:ext>
              </a:extLst>
            </p:cNvPr>
            <p:cNvSpPr/>
            <p:nvPr/>
          </p:nvSpPr>
          <p:spPr bwMode="gray">
            <a:xfrm>
              <a:off x="4792161" y="2562064"/>
              <a:ext cx="1637399" cy="1637388"/>
            </a:xfrm>
            <a:prstGeom prst="ellipse">
              <a:avLst/>
            </a:prstGeom>
            <a:solidFill>
              <a:schemeClr val="accent2">
                <a:lumMod val="40000"/>
                <a:lumOff val="60000"/>
              </a:schemeClr>
            </a:solidFill>
            <a:ln>
              <a:noFill/>
            </a:ln>
            <a:effectLst>
              <a:outerShdw blurRad="317500" dist="444500" dir="10800000" sx="85000" sy="85000" algn="r" rotWithShape="0">
                <a:schemeClr val="accent5">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66" name="Oval 1065">
              <a:extLst>
                <a:ext uri="{FF2B5EF4-FFF2-40B4-BE49-F238E27FC236}">
                  <a16:creationId xmlns:a16="http://schemas.microsoft.com/office/drawing/2014/main" id="{EED47CA6-8C22-7047-88AC-A03C7181B550}"/>
                </a:ext>
              </a:extLst>
            </p:cNvPr>
            <p:cNvSpPr/>
            <p:nvPr/>
          </p:nvSpPr>
          <p:spPr bwMode="gray">
            <a:xfrm>
              <a:off x="4847427" y="2617326"/>
              <a:ext cx="1526865" cy="1526864"/>
            </a:xfrm>
            <a:prstGeom prst="ellipse">
              <a:avLst/>
            </a:prstGeom>
            <a:gradFill>
              <a:gsLst>
                <a:gs pos="0">
                  <a:schemeClr val="accent2"/>
                </a:gs>
                <a:gs pos="100000">
                  <a:schemeClr val="accent2">
                    <a:lumMod val="88000"/>
                  </a:schemeClr>
                </a:gs>
              </a:gsLst>
              <a:lin ang="2700000" scaled="1"/>
            </a:gradFill>
            <a:ln>
              <a:noFill/>
            </a:ln>
            <a:effectLst>
              <a:outerShdw blurRad="317500" dist="317500" dir="10800000" sx="85000" sy="85000" algn="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4A5A74"/>
                </a:solidFill>
                <a:effectLst>
                  <a:innerShdw blurRad="63500" dist="50800" dir="13500000">
                    <a:srgbClr val="314FD5">
                      <a:lumMod val="50000"/>
                      <a:alpha val="15000"/>
                    </a:srgbClr>
                  </a:innerShdw>
                </a:effectLst>
                <a:uLnTx/>
                <a:uFillTx/>
                <a:latin typeface="Microsoft Sans Serif"/>
                <a:ea typeface="+mn-ea"/>
                <a:cs typeface="+mn-cs"/>
              </a:endParaRPr>
            </a:p>
          </p:txBody>
        </p:sp>
        <p:grpSp>
          <p:nvGrpSpPr>
            <p:cNvPr id="1067" name="Group 1066">
              <a:extLst>
                <a:ext uri="{FF2B5EF4-FFF2-40B4-BE49-F238E27FC236}">
                  <a16:creationId xmlns:a16="http://schemas.microsoft.com/office/drawing/2014/main" id="{698E421E-E558-7F2C-F0EA-EF0BDDD59B3D}"/>
                </a:ext>
              </a:extLst>
            </p:cNvPr>
            <p:cNvGrpSpPr/>
            <p:nvPr/>
          </p:nvGrpSpPr>
          <p:grpSpPr>
            <a:xfrm>
              <a:off x="5365750" y="3373438"/>
              <a:ext cx="105720" cy="138607"/>
              <a:chOff x="5458066" y="2629338"/>
              <a:chExt cx="262494" cy="344152"/>
            </a:xfrm>
            <a:solidFill>
              <a:schemeClr val="bg1"/>
            </a:solidFill>
          </p:grpSpPr>
          <p:sp>
            <p:nvSpPr>
              <p:cNvPr id="1068" name="Freeform: Shape 180">
                <a:extLst>
                  <a:ext uri="{FF2B5EF4-FFF2-40B4-BE49-F238E27FC236}">
                    <a16:creationId xmlns:a16="http://schemas.microsoft.com/office/drawing/2014/main" id="{1631BA13-EB35-96A7-F534-51CE3AD5A9B2}"/>
                  </a:ext>
                </a:extLst>
              </p:cNvPr>
              <p:cNvSpPr/>
              <p:nvPr/>
            </p:nvSpPr>
            <p:spPr>
              <a:xfrm>
                <a:off x="5717796" y="2629338"/>
                <a:ext cx="2764" cy="1759"/>
              </a:xfrm>
              <a:custGeom>
                <a:avLst/>
                <a:gdLst>
                  <a:gd name="connsiteX0" fmla="*/ 2547 w 2764"/>
                  <a:gd name="connsiteY0" fmla="*/ 1519 h 1759"/>
                  <a:gd name="connsiteX1" fmla="*/ -92 w 2764"/>
                  <a:gd name="connsiteY1" fmla="*/ 1519 h 1759"/>
                  <a:gd name="connsiteX2" fmla="*/ 1165 w 2764"/>
                  <a:gd name="connsiteY2" fmla="*/ -114 h 1759"/>
                  <a:gd name="connsiteX3" fmla="*/ 2673 w 2764"/>
                  <a:gd name="connsiteY3" fmla="*/ 1645 h 1759"/>
                  <a:gd name="connsiteX4" fmla="*/ 2673 w 2764"/>
                  <a:gd name="connsiteY4" fmla="*/ 1645 h 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4" h="1759">
                    <a:moveTo>
                      <a:pt x="2547" y="1519"/>
                    </a:moveTo>
                    <a:lnTo>
                      <a:pt x="-92" y="1519"/>
                    </a:lnTo>
                    <a:lnTo>
                      <a:pt x="1165" y="-114"/>
                    </a:lnTo>
                    <a:lnTo>
                      <a:pt x="2673" y="1645"/>
                    </a:lnTo>
                    <a:lnTo>
                      <a:pt x="2673" y="1645"/>
                    </a:lnTo>
                  </a:path>
                </a:pathLst>
              </a:custGeom>
              <a:grpFill/>
              <a:ln w="125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61E"/>
                  </a:solidFill>
                  <a:effectLst/>
                  <a:uLnTx/>
                  <a:uFillTx/>
                  <a:latin typeface="Microsoft Sans Serif"/>
                  <a:ea typeface="华文细黑" panose="02010600040101010101" pitchFamily="2" charset="-122"/>
                  <a:cs typeface="+mn-cs"/>
                </a:endParaRPr>
              </a:p>
            </p:txBody>
          </p:sp>
          <p:sp>
            <p:nvSpPr>
              <p:cNvPr id="1069" name="Freeform: Shape 181">
                <a:extLst>
                  <a:ext uri="{FF2B5EF4-FFF2-40B4-BE49-F238E27FC236}">
                    <a16:creationId xmlns:a16="http://schemas.microsoft.com/office/drawing/2014/main" id="{7E6793E5-0B85-6978-E1DE-53F1DFC0EDD1}"/>
                  </a:ext>
                </a:extLst>
              </p:cNvPr>
              <p:cNvSpPr/>
              <p:nvPr/>
            </p:nvSpPr>
            <p:spPr>
              <a:xfrm>
                <a:off x="5717796" y="2629338"/>
                <a:ext cx="2764" cy="1759"/>
              </a:xfrm>
              <a:custGeom>
                <a:avLst/>
                <a:gdLst>
                  <a:gd name="connsiteX0" fmla="*/ 2547 w 2764"/>
                  <a:gd name="connsiteY0" fmla="*/ 1519 h 1759"/>
                  <a:gd name="connsiteX1" fmla="*/ -92 w 2764"/>
                  <a:gd name="connsiteY1" fmla="*/ 1519 h 1759"/>
                  <a:gd name="connsiteX2" fmla="*/ 1165 w 2764"/>
                  <a:gd name="connsiteY2" fmla="*/ -114 h 1759"/>
                  <a:gd name="connsiteX3" fmla="*/ 2673 w 2764"/>
                  <a:gd name="connsiteY3" fmla="*/ 1645 h 1759"/>
                </a:gdLst>
                <a:ahLst/>
                <a:cxnLst>
                  <a:cxn ang="0">
                    <a:pos x="connsiteX0" y="connsiteY0"/>
                  </a:cxn>
                  <a:cxn ang="0">
                    <a:pos x="connsiteX1" y="connsiteY1"/>
                  </a:cxn>
                  <a:cxn ang="0">
                    <a:pos x="connsiteX2" y="connsiteY2"/>
                  </a:cxn>
                  <a:cxn ang="0">
                    <a:pos x="connsiteX3" y="connsiteY3"/>
                  </a:cxn>
                </a:cxnLst>
                <a:rect l="l" t="t" r="r" b="b"/>
                <a:pathLst>
                  <a:path w="2764" h="1759">
                    <a:moveTo>
                      <a:pt x="2547" y="1519"/>
                    </a:moveTo>
                    <a:lnTo>
                      <a:pt x="-92" y="1519"/>
                    </a:lnTo>
                    <a:lnTo>
                      <a:pt x="1165" y="-114"/>
                    </a:lnTo>
                    <a:lnTo>
                      <a:pt x="2673" y="1645"/>
                    </a:lnTo>
                    <a:close/>
                  </a:path>
                </a:pathLst>
              </a:custGeom>
              <a:grpFill/>
              <a:ln w="251" cap="flat">
                <a:solidFill>
                  <a:srgbClr val="40404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61E"/>
                  </a:solidFill>
                  <a:effectLst/>
                  <a:uLnTx/>
                  <a:uFillTx/>
                  <a:latin typeface="Microsoft Sans Serif"/>
                  <a:ea typeface="华文细黑" panose="02010600040101010101" pitchFamily="2" charset="-122"/>
                  <a:cs typeface="+mn-cs"/>
                </a:endParaRPr>
              </a:p>
            </p:txBody>
          </p:sp>
          <p:sp>
            <p:nvSpPr>
              <p:cNvPr id="1071" name="Freeform: Shape 183">
                <a:extLst>
                  <a:ext uri="{FF2B5EF4-FFF2-40B4-BE49-F238E27FC236}">
                    <a16:creationId xmlns:a16="http://schemas.microsoft.com/office/drawing/2014/main" id="{DEBB7581-98FD-E8B9-6854-E097827A4134}"/>
                  </a:ext>
                </a:extLst>
              </p:cNvPr>
              <p:cNvSpPr/>
              <p:nvPr/>
            </p:nvSpPr>
            <p:spPr>
              <a:xfrm>
                <a:off x="5458066" y="2962433"/>
                <a:ext cx="6337" cy="11057"/>
              </a:xfrm>
              <a:custGeom>
                <a:avLst/>
                <a:gdLst>
                  <a:gd name="connsiteX0" fmla="*/ 174 w 6337"/>
                  <a:gd name="connsiteY0" fmla="*/ 10943 h 11057"/>
                  <a:gd name="connsiteX1" fmla="*/ 5074 w 6337"/>
                  <a:gd name="connsiteY1" fmla="*/ -114 h 11057"/>
                  <a:gd name="connsiteX2" fmla="*/ 3315 w 6337"/>
                  <a:gd name="connsiteY2" fmla="*/ 10566 h 11057"/>
                  <a:gd name="connsiteX3" fmla="*/ 1682 w 6337"/>
                  <a:gd name="connsiteY3" fmla="*/ 10566 h 11057"/>
                </a:gdLst>
                <a:ahLst/>
                <a:cxnLst>
                  <a:cxn ang="0">
                    <a:pos x="connsiteX0" y="connsiteY0"/>
                  </a:cxn>
                  <a:cxn ang="0">
                    <a:pos x="connsiteX1" y="connsiteY1"/>
                  </a:cxn>
                  <a:cxn ang="0">
                    <a:pos x="connsiteX2" y="connsiteY2"/>
                  </a:cxn>
                  <a:cxn ang="0">
                    <a:pos x="connsiteX3" y="connsiteY3"/>
                  </a:cxn>
                </a:cxnLst>
                <a:rect l="l" t="t" r="r" b="b"/>
                <a:pathLst>
                  <a:path w="6337" h="11057">
                    <a:moveTo>
                      <a:pt x="174" y="10943"/>
                    </a:moveTo>
                    <a:cubicBezTo>
                      <a:pt x="-957" y="6043"/>
                      <a:pt x="1682" y="3027"/>
                      <a:pt x="5074" y="-114"/>
                    </a:cubicBezTo>
                    <a:cubicBezTo>
                      <a:pt x="7839" y="4284"/>
                      <a:pt x="5074" y="7299"/>
                      <a:pt x="3315" y="10566"/>
                    </a:cubicBezTo>
                    <a:lnTo>
                      <a:pt x="1682" y="10566"/>
                    </a:lnTo>
                    <a:close/>
                  </a:path>
                </a:pathLst>
              </a:custGeom>
              <a:grpFill/>
              <a:ln w="125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61E"/>
                  </a:solidFill>
                  <a:effectLst/>
                  <a:uLnTx/>
                  <a:uFillTx/>
                  <a:latin typeface="Microsoft Sans Serif"/>
                  <a:ea typeface="华文细黑" panose="02010600040101010101" pitchFamily="2" charset="-122"/>
                  <a:cs typeface="+mn-cs"/>
                </a:endParaRPr>
              </a:p>
            </p:txBody>
          </p:sp>
        </p:grpSp>
      </p:grpSp>
      <p:grpSp>
        <p:nvGrpSpPr>
          <p:cNvPr id="6" name="Group 5">
            <a:extLst>
              <a:ext uri="{FF2B5EF4-FFF2-40B4-BE49-F238E27FC236}">
                <a16:creationId xmlns:a16="http://schemas.microsoft.com/office/drawing/2014/main" id="{00502F82-8F77-6E86-BACE-B2FCBA7BE684}"/>
              </a:ext>
            </a:extLst>
          </p:cNvPr>
          <p:cNvGrpSpPr/>
          <p:nvPr/>
        </p:nvGrpSpPr>
        <p:grpSpPr>
          <a:xfrm>
            <a:off x="0" y="5876894"/>
            <a:ext cx="12180888" cy="495801"/>
            <a:chOff x="0" y="5901501"/>
            <a:chExt cx="12180888" cy="495801"/>
          </a:xfrm>
        </p:grpSpPr>
        <p:sp>
          <p:nvSpPr>
            <p:cNvPr id="1082" name="TextBox 70">
              <a:extLst>
                <a:ext uri="{FF2B5EF4-FFF2-40B4-BE49-F238E27FC236}">
                  <a16:creationId xmlns:a16="http://schemas.microsoft.com/office/drawing/2014/main" id="{E8A111F9-8FF9-7DFA-5065-85408112EF62}"/>
                </a:ext>
              </a:extLst>
            </p:cNvPr>
            <p:cNvSpPr txBox="1"/>
            <p:nvPr/>
          </p:nvSpPr>
          <p:spPr bwMode="gray">
            <a:xfrm>
              <a:off x="3569554" y="6194811"/>
              <a:ext cx="1311734" cy="202491"/>
            </a:xfrm>
            <a:prstGeom prst="rect">
              <a:avLst/>
            </a:prstGeom>
            <a:noFill/>
            <a:effectLst/>
          </p:spPr>
          <p:txBody>
            <a:bodyPr wrap="none" lIns="0" tIns="0" rIns="0" bIns="0" rtlCol="0" anchor="t" anchorCtr="0">
              <a:noAutofit/>
            </a:bodyPr>
            <a:lstStyle>
              <a:defPPr>
                <a:defRPr lang="en-US"/>
              </a:defPPr>
              <a:lvl1pPr algn="ctr" fontAlgn="base">
                <a:lnSpc>
                  <a:spcPct val="94000"/>
                </a:lnSpc>
                <a:spcBef>
                  <a:spcPct val="0"/>
                </a:spcBef>
                <a:spcAft>
                  <a:spcPct val="0"/>
                </a:spcAft>
                <a:defRPr sz="1200">
                  <a:latin typeface="Century Gothic" panose="020B0502020202020204" pitchFamily="34" charset="0"/>
                  <a:cs typeface="Microsoft Sans Serif"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94000"/>
                </a:lnSpc>
                <a:spcBef>
                  <a:spcPct val="0"/>
                </a:spcBef>
                <a:spcAft>
                  <a:spcPct val="0"/>
                </a:spcAft>
                <a:buClrTx/>
                <a:buSzTx/>
                <a:buFontTx/>
                <a:buNone/>
                <a:tabLst/>
                <a:defRPr/>
              </a:pPr>
              <a:r>
                <a:rPr kumimoji="0" lang="en-US" sz="1200" b="0" i="0" u="none" strike="noStrike" kern="1200" cap="none" spc="0" normalizeH="0" baseline="0" noProof="0">
                  <a:ln>
                    <a:noFill/>
                  </a:ln>
                  <a:solidFill>
                    <a:srgbClr val="4A5A75"/>
                  </a:solidFill>
                  <a:effectLst/>
                  <a:uLnTx/>
                  <a:uFillTx/>
                  <a:latin typeface="Microsoft Sans Serif"/>
                  <a:ea typeface="华文细黑" panose="02010600040101010101" pitchFamily="2" charset="-122"/>
                  <a:cs typeface="Microsoft Sans Serif" panose="020B0604020202020204" pitchFamily="34" charset="0"/>
                </a:rPr>
                <a:t>2025</a:t>
              </a:r>
            </a:p>
          </p:txBody>
        </p:sp>
        <p:sp>
          <p:nvSpPr>
            <p:cNvPr id="1083" name="TextBox 70">
              <a:extLst>
                <a:ext uri="{FF2B5EF4-FFF2-40B4-BE49-F238E27FC236}">
                  <a16:creationId xmlns:a16="http://schemas.microsoft.com/office/drawing/2014/main" id="{A220824D-17E7-36D9-AD2C-F22DB0158BBE}"/>
                </a:ext>
              </a:extLst>
            </p:cNvPr>
            <p:cNvSpPr txBox="1"/>
            <p:nvPr/>
          </p:nvSpPr>
          <p:spPr bwMode="gray">
            <a:xfrm>
              <a:off x="819656" y="6194811"/>
              <a:ext cx="1311734" cy="202491"/>
            </a:xfrm>
            <a:prstGeom prst="rect">
              <a:avLst/>
            </a:prstGeom>
            <a:noFill/>
            <a:effectLst/>
          </p:spPr>
          <p:txBody>
            <a:bodyPr wrap="none" lIns="0" tIns="0" rIns="0" bIns="0" rtlCol="0" anchor="t" anchorCtr="0">
              <a:noAutofit/>
            </a:bodyPr>
            <a:lstStyle>
              <a:defPPr>
                <a:defRPr lang="en-US"/>
              </a:defPPr>
              <a:lvl1pPr algn="ctr" fontAlgn="base">
                <a:lnSpc>
                  <a:spcPct val="94000"/>
                </a:lnSpc>
                <a:spcBef>
                  <a:spcPct val="0"/>
                </a:spcBef>
                <a:spcAft>
                  <a:spcPct val="0"/>
                </a:spcAft>
                <a:defRPr sz="1200">
                  <a:latin typeface="Century Gothic" panose="020B0502020202020204" pitchFamily="34" charset="0"/>
                  <a:cs typeface="Microsoft Sans Serif"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94000"/>
                </a:lnSpc>
                <a:spcBef>
                  <a:spcPct val="0"/>
                </a:spcBef>
                <a:spcAft>
                  <a:spcPct val="0"/>
                </a:spcAft>
                <a:buClrTx/>
                <a:buSzTx/>
                <a:buFontTx/>
                <a:buNone/>
                <a:tabLst/>
                <a:defRPr/>
              </a:pPr>
              <a:r>
                <a:rPr kumimoji="0" lang="en-US" sz="1200" b="0" i="0" u="none" strike="noStrike" kern="1200" cap="none" spc="0" normalizeH="0" baseline="0" noProof="0">
                  <a:ln>
                    <a:noFill/>
                  </a:ln>
                  <a:solidFill>
                    <a:srgbClr val="4A5A75"/>
                  </a:solidFill>
                  <a:effectLst/>
                  <a:uLnTx/>
                  <a:uFillTx/>
                  <a:latin typeface="Microsoft Sans Serif"/>
                  <a:ea typeface="华文细黑" panose="02010600040101010101" pitchFamily="2" charset="-122"/>
                  <a:cs typeface="Microsoft Sans Serif" panose="020B0604020202020204" pitchFamily="34" charset="0"/>
                </a:rPr>
                <a:t>2023</a:t>
              </a:r>
            </a:p>
          </p:txBody>
        </p:sp>
        <p:sp>
          <p:nvSpPr>
            <p:cNvPr id="1084" name="TextBox 70">
              <a:extLst>
                <a:ext uri="{FF2B5EF4-FFF2-40B4-BE49-F238E27FC236}">
                  <a16:creationId xmlns:a16="http://schemas.microsoft.com/office/drawing/2014/main" id="{08DB37DD-F4C4-DD52-BCD1-06518C33FBBC}"/>
                </a:ext>
              </a:extLst>
            </p:cNvPr>
            <p:cNvSpPr txBox="1"/>
            <p:nvPr/>
          </p:nvSpPr>
          <p:spPr bwMode="gray">
            <a:xfrm>
              <a:off x="2217920" y="6194811"/>
              <a:ext cx="1311734" cy="202491"/>
            </a:xfrm>
            <a:prstGeom prst="rect">
              <a:avLst/>
            </a:prstGeom>
            <a:noFill/>
            <a:effectLst/>
          </p:spPr>
          <p:txBody>
            <a:bodyPr wrap="none" lIns="0" tIns="0" rIns="0" bIns="0" rtlCol="0" anchor="t" anchorCtr="0">
              <a:noAutofit/>
            </a:bodyPr>
            <a:lstStyle>
              <a:defPPr>
                <a:defRPr lang="en-US"/>
              </a:defPPr>
              <a:lvl1pPr algn="ctr" fontAlgn="base">
                <a:lnSpc>
                  <a:spcPct val="94000"/>
                </a:lnSpc>
                <a:spcBef>
                  <a:spcPct val="0"/>
                </a:spcBef>
                <a:spcAft>
                  <a:spcPct val="0"/>
                </a:spcAft>
                <a:defRPr sz="1200">
                  <a:latin typeface="Century Gothic" panose="020B0502020202020204" pitchFamily="34" charset="0"/>
                  <a:cs typeface="Microsoft Sans Serif"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94000"/>
                </a:lnSpc>
                <a:spcBef>
                  <a:spcPct val="0"/>
                </a:spcBef>
                <a:spcAft>
                  <a:spcPct val="0"/>
                </a:spcAft>
                <a:buClrTx/>
                <a:buSzTx/>
                <a:buFontTx/>
                <a:buNone/>
                <a:tabLst/>
                <a:defRPr/>
              </a:pPr>
              <a:r>
                <a:rPr kumimoji="0" lang="en-US" sz="1200" b="0" i="0" u="none" strike="noStrike" kern="1200" cap="none" spc="0" normalizeH="0" baseline="0" noProof="0">
                  <a:ln>
                    <a:noFill/>
                  </a:ln>
                  <a:solidFill>
                    <a:srgbClr val="4A5A75"/>
                  </a:solidFill>
                  <a:effectLst/>
                  <a:uLnTx/>
                  <a:uFillTx/>
                  <a:latin typeface="Microsoft Sans Serif"/>
                  <a:ea typeface="华文细黑" panose="02010600040101010101" pitchFamily="2" charset="-122"/>
                  <a:cs typeface="Microsoft Sans Serif" panose="020B0604020202020204" pitchFamily="34" charset="0"/>
                </a:rPr>
                <a:t>2024</a:t>
              </a:r>
            </a:p>
          </p:txBody>
        </p:sp>
        <p:sp>
          <p:nvSpPr>
            <p:cNvPr id="1085" name="TextBox 70">
              <a:extLst>
                <a:ext uri="{FF2B5EF4-FFF2-40B4-BE49-F238E27FC236}">
                  <a16:creationId xmlns:a16="http://schemas.microsoft.com/office/drawing/2014/main" id="{8530B256-2834-AE97-DC44-8DF63C4D668E}"/>
                </a:ext>
              </a:extLst>
            </p:cNvPr>
            <p:cNvSpPr txBox="1"/>
            <p:nvPr/>
          </p:nvSpPr>
          <p:spPr bwMode="gray">
            <a:xfrm>
              <a:off x="4931765" y="6194811"/>
              <a:ext cx="1311734" cy="202491"/>
            </a:xfrm>
            <a:prstGeom prst="rect">
              <a:avLst/>
            </a:prstGeom>
            <a:noFill/>
            <a:effectLst/>
          </p:spPr>
          <p:txBody>
            <a:bodyPr wrap="none" lIns="0" tIns="0" rIns="0" bIns="0" rtlCol="0" anchor="t" anchorCtr="0">
              <a:noAutofit/>
            </a:bodyPr>
            <a:lstStyle>
              <a:defPPr>
                <a:defRPr lang="en-US"/>
              </a:defPPr>
              <a:lvl1pPr algn="ctr" fontAlgn="base">
                <a:lnSpc>
                  <a:spcPct val="94000"/>
                </a:lnSpc>
                <a:spcBef>
                  <a:spcPct val="0"/>
                </a:spcBef>
                <a:spcAft>
                  <a:spcPct val="0"/>
                </a:spcAft>
                <a:defRPr sz="1200">
                  <a:latin typeface="Century Gothic" panose="020B0502020202020204" pitchFamily="34" charset="0"/>
                  <a:cs typeface="Microsoft Sans Serif"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94000"/>
                </a:lnSpc>
                <a:spcBef>
                  <a:spcPct val="0"/>
                </a:spcBef>
                <a:spcAft>
                  <a:spcPct val="0"/>
                </a:spcAft>
                <a:buClrTx/>
                <a:buSzTx/>
                <a:buFontTx/>
                <a:buNone/>
                <a:tabLst/>
                <a:defRPr/>
              </a:pPr>
              <a:r>
                <a:rPr kumimoji="0" lang="en-US" sz="1200" b="0" i="0" u="none" strike="noStrike" kern="1200" cap="none" spc="0" normalizeH="0" baseline="0" noProof="0">
                  <a:ln>
                    <a:noFill/>
                  </a:ln>
                  <a:solidFill>
                    <a:srgbClr val="4A5A75"/>
                  </a:solidFill>
                  <a:effectLst/>
                  <a:uLnTx/>
                  <a:uFillTx/>
                  <a:latin typeface="Microsoft Sans Serif"/>
                  <a:ea typeface="华文细黑" panose="02010600040101010101" pitchFamily="2" charset="-122"/>
                  <a:cs typeface="Microsoft Sans Serif" panose="020B0604020202020204" pitchFamily="34" charset="0"/>
                </a:rPr>
                <a:t>2026</a:t>
              </a:r>
            </a:p>
          </p:txBody>
        </p:sp>
        <p:sp>
          <p:nvSpPr>
            <p:cNvPr id="1086" name="TextBox 70">
              <a:extLst>
                <a:ext uri="{FF2B5EF4-FFF2-40B4-BE49-F238E27FC236}">
                  <a16:creationId xmlns:a16="http://schemas.microsoft.com/office/drawing/2014/main" id="{85E3C9C8-AEC3-D90C-F48B-424BC06197C5}"/>
                </a:ext>
              </a:extLst>
            </p:cNvPr>
            <p:cNvSpPr txBox="1"/>
            <p:nvPr/>
          </p:nvSpPr>
          <p:spPr bwMode="gray">
            <a:xfrm>
              <a:off x="7638730" y="6194811"/>
              <a:ext cx="1311734" cy="202491"/>
            </a:xfrm>
            <a:prstGeom prst="rect">
              <a:avLst/>
            </a:prstGeom>
            <a:noFill/>
            <a:effectLst/>
          </p:spPr>
          <p:txBody>
            <a:bodyPr wrap="none" lIns="0" tIns="0" rIns="0" bIns="0" rtlCol="0" anchor="t" anchorCtr="0">
              <a:noAutofit/>
            </a:bodyPr>
            <a:lstStyle>
              <a:defPPr>
                <a:defRPr lang="en-US"/>
              </a:defPPr>
              <a:lvl1pPr algn="ctr" fontAlgn="base">
                <a:lnSpc>
                  <a:spcPct val="94000"/>
                </a:lnSpc>
                <a:spcBef>
                  <a:spcPct val="0"/>
                </a:spcBef>
                <a:spcAft>
                  <a:spcPct val="0"/>
                </a:spcAft>
                <a:defRPr sz="1200">
                  <a:latin typeface="Century Gothic" panose="020B0502020202020204" pitchFamily="34" charset="0"/>
                  <a:cs typeface="Microsoft Sans Serif"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94000"/>
                </a:lnSpc>
                <a:spcBef>
                  <a:spcPct val="0"/>
                </a:spcBef>
                <a:spcAft>
                  <a:spcPct val="0"/>
                </a:spcAft>
                <a:buClrTx/>
                <a:buSzTx/>
                <a:buFontTx/>
                <a:buNone/>
                <a:tabLst/>
                <a:defRPr/>
              </a:pPr>
              <a:r>
                <a:rPr kumimoji="0" lang="en-US" sz="1200" b="0" i="0" u="none" strike="noStrike" kern="1200" cap="none" spc="0" normalizeH="0" baseline="0" noProof="0">
                  <a:ln>
                    <a:noFill/>
                  </a:ln>
                  <a:solidFill>
                    <a:srgbClr val="4A5A75"/>
                  </a:solidFill>
                  <a:effectLst/>
                  <a:uLnTx/>
                  <a:uFillTx/>
                  <a:latin typeface="Microsoft Sans Serif"/>
                  <a:ea typeface="华文细黑" panose="02010600040101010101" pitchFamily="2" charset="-122"/>
                  <a:cs typeface="Microsoft Sans Serif" panose="020B0604020202020204" pitchFamily="34" charset="0"/>
                </a:rPr>
                <a:t>2028</a:t>
              </a:r>
            </a:p>
          </p:txBody>
        </p:sp>
        <p:cxnSp>
          <p:nvCxnSpPr>
            <p:cNvPr id="1087" name="Straight Connector 1086">
              <a:extLst>
                <a:ext uri="{FF2B5EF4-FFF2-40B4-BE49-F238E27FC236}">
                  <a16:creationId xmlns:a16="http://schemas.microsoft.com/office/drawing/2014/main" id="{ADD088C0-CD3E-CDAD-9E83-C5BA41498486}"/>
                </a:ext>
              </a:extLst>
            </p:cNvPr>
            <p:cNvCxnSpPr>
              <a:cxnSpLocks/>
            </p:cNvCxnSpPr>
            <p:nvPr/>
          </p:nvCxnSpPr>
          <p:spPr>
            <a:xfrm>
              <a:off x="0" y="6149613"/>
              <a:ext cx="12180888" cy="0"/>
            </a:xfrm>
            <a:prstGeom prst="line">
              <a:avLst/>
            </a:prstGeom>
            <a:solidFill>
              <a:schemeClr val="tx2"/>
            </a:solidFill>
            <a:ln w="12700" cap="rnd">
              <a:solidFill>
                <a:schemeClr val="tx1"/>
              </a:solidFill>
              <a:round/>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88" name="Oval 1087">
              <a:extLst>
                <a:ext uri="{FF2B5EF4-FFF2-40B4-BE49-F238E27FC236}">
                  <a16:creationId xmlns:a16="http://schemas.microsoft.com/office/drawing/2014/main" id="{670FED94-3EF5-CA9C-7BC0-1DFF971D5D96}"/>
                </a:ext>
              </a:extLst>
            </p:cNvPr>
            <p:cNvSpPr/>
            <p:nvPr/>
          </p:nvSpPr>
          <p:spPr>
            <a:xfrm>
              <a:off x="788153" y="6124175"/>
              <a:ext cx="50877" cy="508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1094" name="Oval 1093">
              <a:extLst>
                <a:ext uri="{FF2B5EF4-FFF2-40B4-BE49-F238E27FC236}">
                  <a16:creationId xmlns:a16="http://schemas.microsoft.com/office/drawing/2014/main" id="{F0D85110-982B-84C0-3C28-A6CA0DF9B2BA}"/>
                </a:ext>
              </a:extLst>
            </p:cNvPr>
            <p:cNvSpPr/>
            <p:nvPr/>
          </p:nvSpPr>
          <p:spPr>
            <a:xfrm>
              <a:off x="2150402" y="6124175"/>
              <a:ext cx="50877" cy="508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1095" name="Oval 1094">
              <a:extLst>
                <a:ext uri="{FF2B5EF4-FFF2-40B4-BE49-F238E27FC236}">
                  <a16:creationId xmlns:a16="http://schemas.microsoft.com/office/drawing/2014/main" id="{541E5F13-635C-114B-142A-36849329AB8A}"/>
                </a:ext>
              </a:extLst>
            </p:cNvPr>
            <p:cNvSpPr/>
            <p:nvPr/>
          </p:nvSpPr>
          <p:spPr>
            <a:xfrm>
              <a:off x="3512651" y="6124175"/>
              <a:ext cx="50877" cy="508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1096" name="Oval 1095">
              <a:extLst>
                <a:ext uri="{FF2B5EF4-FFF2-40B4-BE49-F238E27FC236}">
                  <a16:creationId xmlns:a16="http://schemas.microsoft.com/office/drawing/2014/main" id="{44BA8576-E632-FA02-99DA-DAA0D3A8B46F}"/>
                </a:ext>
              </a:extLst>
            </p:cNvPr>
            <p:cNvSpPr/>
            <p:nvPr/>
          </p:nvSpPr>
          <p:spPr>
            <a:xfrm>
              <a:off x="6237149" y="6124175"/>
              <a:ext cx="50877" cy="508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1097" name="Oval 1096">
              <a:extLst>
                <a:ext uri="{FF2B5EF4-FFF2-40B4-BE49-F238E27FC236}">
                  <a16:creationId xmlns:a16="http://schemas.microsoft.com/office/drawing/2014/main" id="{B7BEEFE4-006E-23ED-8DFC-26B43FF05CF4}"/>
                </a:ext>
              </a:extLst>
            </p:cNvPr>
            <p:cNvSpPr/>
            <p:nvPr/>
          </p:nvSpPr>
          <p:spPr>
            <a:xfrm>
              <a:off x="8961647" y="6124175"/>
              <a:ext cx="50877" cy="508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1098" name="TextBox 70">
              <a:extLst>
                <a:ext uri="{FF2B5EF4-FFF2-40B4-BE49-F238E27FC236}">
                  <a16:creationId xmlns:a16="http://schemas.microsoft.com/office/drawing/2014/main" id="{5EF57E0F-AC1D-EFEC-8CE2-44ED99CE3AD7}"/>
                </a:ext>
              </a:extLst>
            </p:cNvPr>
            <p:cNvSpPr txBox="1"/>
            <p:nvPr/>
          </p:nvSpPr>
          <p:spPr bwMode="gray">
            <a:xfrm>
              <a:off x="6281352" y="6194811"/>
              <a:ext cx="1311734" cy="202491"/>
            </a:xfrm>
            <a:prstGeom prst="rect">
              <a:avLst/>
            </a:prstGeom>
            <a:noFill/>
            <a:effectLst/>
          </p:spPr>
          <p:txBody>
            <a:bodyPr wrap="none" lIns="0" tIns="0" rIns="0" bIns="0" rtlCol="0" anchor="t" anchorCtr="0">
              <a:noAutofit/>
            </a:bodyPr>
            <a:lstStyle>
              <a:defPPr>
                <a:defRPr lang="en-US"/>
              </a:defPPr>
              <a:lvl1pPr algn="ctr" fontAlgn="base">
                <a:lnSpc>
                  <a:spcPct val="94000"/>
                </a:lnSpc>
                <a:spcBef>
                  <a:spcPct val="0"/>
                </a:spcBef>
                <a:spcAft>
                  <a:spcPct val="0"/>
                </a:spcAft>
                <a:defRPr sz="1200">
                  <a:latin typeface="Century Gothic" panose="020B0502020202020204" pitchFamily="34" charset="0"/>
                  <a:cs typeface="Microsoft Sans Serif"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94000"/>
                </a:lnSpc>
                <a:spcBef>
                  <a:spcPct val="0"/>
                </a:spcBef>
                <a:spcAft>
                  <a:spcPct val="0"/>
                </a:spcAft>
                <a:buClrTx/>
                <a:buSzTx/>
                <a:buFontTx/>
                <a:buNone/>
                <a:tabLst/>
                <a:defRPr/>
              </a:pPr>
              <a:r>
                <a:rPr kumimoji="0" lang="en-US" sz="1200" b="0" i="0" u="none" strike="noStrike" kern="1200" cap="none" spc="0" normalizeH="0" baseline="0" noProof="0">
                  <a:ln>
                    <a:noFill/>
                  </a:ln>
                  <a:solidFill>
                    <a:srgbClr val="4A5A75"/>
                  </a:solidFill>
                  <a:effectLst/>
                  <a:uLnTx/>
                  <a:uFillTx/>
                  <a:latin typeface="Microsoft Sans Serif"/>
                  <a:ea typeface="华文细黑" panose="02010600040101010101" pitchFamily="2" charset="-122"/>
                  <a:cs typeface="Microsoft Sans Serif" panose="020B0604020202020204" pitchFamily="34" charset="0"/>
                </a:rPr>
                <a:t>2027</a:t>
              </a:r>
            </a:p>
          </p:txBody>
        </p:sp>
        <p:sp>
          <p:nvSpPr>
            <p:cNvPr id="1099" name="TextBox 70">
              <a:extLst>
                <a:ext uri="{FF2B5EF4-FFF2-40B4-BE49-F238E27FC236}">
                  <a16:creationId xmlns:a16="http://schemas.microsoft.com/office/drawing/2014/main" id="{488890BF-A08C-CD5F-B256-A35DB6B6111A}"/>
                </a:ext>
              </a:extLst>
            </p:cNvPr>
            <p:cNvSpPr txBox="1"/>
            <p:nvPr/>
          </p:nvSpPr>
          <p:spPr bwMode="gray">
            <a:xfrm>
              <a:off x="9009414" y="6194811"/>
              <a:ext cx="1311734" cy="202491"/>
            </a:xfrm>
            <a:prstGeom prst="rect">
              <a:avLst/>
            </a:prstGeom>
            <a:noFill/>
            <a:effectLst/>
          </p:spPr>
          <p:txBody>
            <a:bodyPr wrap="none" lIns="0" tIns="0" rIns="0" bIns="0" rtlCol="0" anchor="t" anchorCtr="0">
              <a:noAutofit/>
            </a:bodyPr>
            <a:lstStyle>
              <a:defPPr>
                <a:defRPr lang="en-US"/>
              </a:defPPr>
              <a:lvl1pPr algn="ctr" fontAlgn="base">
                <a:lnSpc>
                  <a:spcPct val="94000"/>
                </a:lnSpc>
                <a:spcBef>
                  <a:spcPct val="0"/>
                </a:spcBef>
                <a:spcAft>
                  <a:spcPct val="0"/>
                </a:spcAft>
                <a:defRPr sz="1200">
                  <a:latin typeface="Century Gothic" panose="020B0502020202020204" pitchFamily="34" charset="0"/>
                  <a:cs typeface="Microsoft Sans Serif"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94000"/>
                </a:lnSpc>
                <a:spcBef>
                  <a:spcPct val="0"/>
                </a:spcBef>
                <a:spcAft>
                  <a:spcPct val="0"/>
                </a:spcAft>
                <a:buClrTx/>
                <a:buSzTx/>
                <a:buFontTx/>
                <a:buNone/>
                <a:tabLst/>
                <a:defRPr/>
              </a:pPr>
              <a:r>
                <a:rPr kumimoji="0" lang="en-US" sz="1200" b="0" i="0" u="none" strike="noStrike" kern="1200" cap="none" spc="0" normalizeH="0" baseline="0" noProof="0">
                  <a:ln>
                    <a:noFill/>
                  </a:ln>
                  <a:solidFill>
                    <a:srgbClr val="4A5A75"/>
                  </a:solidFill>
                  <a:effectLst/>
                  <a:uLnTx/>
                  <a:uFillTx/>
                  <a:latin typeface="Microsoft Sans Serif"/>
                  <a:ea typeface="华文细黑" panose="02010600040101010101" pitchFamily="2" charset="-122"/>
                  <a:cs typeface="Microsoft Sans Serif" panose="020B0604020202020204" pitchFamily="34" charset="0"/>
                </a:rPr>
                <a:t>2029</a:t>
              </a:r>
            </a:p>
          </p:txBody>
        </p:sp>
        <p:sp>
          <p:nvSpPr>
            <p:cNvPr id="1100" name="TextBox 70">
              <a:extLst>
                <a:ext uri="{FF2B5EF4-FFF2-40B4-BE49-F238E27FC236}">
                  <a16:creationId xmlns:a16="http://schemas.microsoft.com/office/drawing/2014/main" id="{8CC48F42-B7D2-6736-DD67-8AE8C0BA387A}"/>
                </a:ext>
              </a:extLst>
            </p:cNvPr>
            <p:cNvSpPr txBox="1"/>
            <p:nvPr/>
          </p:nvSpPr>
          <p:spPr bwMode="gray">
            <a:xfrm>
              <a:off x="10402904" y="6194811"/>
              <a:ext cx="1311734" cy="202491"/>
            </a:xfrm>
            <a:prstGeom prst="rect">
              <a:avLst/>
            </a:prstGeom>
            <a:noFill/>
            <a:effectLst/>
          </p:spPr>
          <p:txBody>
            <a:bodyPr wrap="none" lIns="0" tIns="0" rIns="0" bIns="0" rtlCol="0" anchor="t" anchorCtr="0">
              <a:noAutofit/>
            </a:bodyPr>
            <a:lstStyle>
              <a:defPPr>
                <a:defRPr lang="en-US"/>
              </a:defPPr>
              <a:lvl1pPr algn="ctr" fontAlgn="base">
                <a:lnSpc>
                  <a:spcPct val="94000"/>
                </a:lnSpc>
                <a:spcBef>
                  <a:spcPct val="0"/>
                </a:spcBef>
                <a:spcAft>
                  <a:spcPct val="0"/>
                </a:spcAft>
                <a:defRPr sz="1200">
                  <a:latin typeface="Century Gothic" panose="020B0502020202020204" pitchFamily="34" charset="0"/>
                  <a:cs typeface="Microsoft Sans Serif"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94000"/>
                </a:lnSpc>
                <a:spcBef>
                  <a:spcPct val="0"/>
                </a:spcBef>
                <a:spcAft>
                  <a:spcPct val="0"/>
                </a:spcAft>
                <a:buClrTx/>
                <a:buSzTx/>
                <a:buFontTx/>
                <a:buNone/>
                <a:tabLst/>
                <a:defRPr/>
              </a:pPr>
              <a:r>
                <a:rPr kumimoji="0" lang="en-US" sz="1200" b="0" i="0" u="none" strike="noStrike" kern="1200" cap="none" spc="0" normalizeH="0" baseline="0" noProof="0">
                  <a:ln>
                    <a:noFill/>
                  </a:ln>
                  <a:solidFill>
                    <a:srgbClr val="4A5A75"/>
                  </a:solidFill>
                  <a:effectLst/>
                  <a:uLnTx/>
                  <a:uFillTx/>
                  <a:latin typeface="Microsoft Sans Serif"/>
                  <a:ea typeface="华文细黑" panose="02010600040101010101" pitchFamily="2" charset="-122"/>
                  <a:cs typeface="Microsoft Sans Serif" panose="020B0604020202020204" pitchFamily="34" charset="0"/>
                </a:rPr>
                <a:t>2030+</a:t>
              </a:r>
            </a:p>
          </p:txBody>
        </p:sp>
        <p:sp>
          <p:nvSpPr>
            <p:cNvPr id="1101" name="Oval 1100">
              <a:extLst>
                <a:ext uri="{FF2B5EF4-FFF2-40B4-BE49-F238E27FC236}">
                  <a16:creationId xmlns:a16="http://schemas.microsoft.com/office/drawing/2014/main" id="{0B18F33B-56FB-A41F-ECCD-60129FC64BEB}"/>
                </a:ext>
              </a:extLst>
            </p:cNvPr>
            <p:cNvSpPr/>
            <p:nvPr/>
          </p:nvSpPr>
          <p:spPr>
            <a:xfrm>
              <a:off x="4874900" y="6124175"/>
              <a:ext cx="50877" cy="508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1102" name="Oval 1101">
              <a:extLst>
                <a:ext uri="{FF2B5EF4-FFF2-40B4-BE49-F238E27FC236}">
                  <a16:creationId xmlns:a16="http://schemas.microsoft.com/office/drawing/2014/main" id="{9436A3DD-9611-DEFD-DEE8-6C56363C78B5}"/>
                </a:ext>
              </a:extLst>
            </p:cNvPr>
            <p:cNvSpPr/>
            <p:nvPr/>
          </p:nvSpPr>
          <p:spPr>
            <a:xfrm>
              <a:off x="7599398" y="6124175"/>
              <a:ext cx="50877" cy="508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1103" name="Oval 1102">
              <a:extLst>
                <a:ext uri="{FF2B5EF4-FFF2-40B4-BE49-F238E27FC236}">
                  <a16:creationId xmlns:a16="http://schemas.microsoft.com/office/drawing/2014/main" id="{5C26D208-41C5-312F-68B3-34B0EED332FA}"/>
                </a:ext>
              </a:extLst>
            </p:cNvPr>
            <p:cNvSpPr/>
            <p:nvPr/>
          </p:nvSpPr>
          <p:spPr>
            <a:xfrm>
              <a:off x="10323893" y="6124175"/>
              <a:ext cx="50877" cy="5087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1104" name="Rectangle 1103">
              <a:extLst>
                <a:ext uri="{FF2B5EF4-FFF2-40B4-BE49-F238E27FC236}">
                  <a16:creationId xmlns:a16="http://schemas.microsoft.com/office/drawing/2014/main" id="{C85D4BEF-5A0D-0474-61BA-E2ECAC569F5B}"/>
                </a:ext>
              </a:extLst>
            </p:cNvPr>
            <p:cNvSpPr/>
            <p:nvPr/>
          </p:nvSpPr>
          <p:spPr>
            <a:xfrm>
              <a:off x="10349331" y="5901501"/>
              <a:ext cx="692174" cy="240003"/>
            </a:xfrm>
            <a:prstGeom prst="rect">
              <a:avLst/>
            </a:prstGeom>
          </p:spPr>
          <p:txBody>
            <a:bodyPr wrap="square">
              <a:spAutoFit/>
            </a:bodyPr>
            <a:lstStyle/>
            <a:p>
              <a:pPr marL="0" marR="0" lvl="2" indent="0" algn="ctr" defTabSz="914126" rtl="0" eaLnBrk="1" fontAlgn="auto" latinLnBrk="0" hangingPunct="1">
                <a:lnSpc>
                  <a:spcPct val="96000"/>
                </a:lnSpc>
                <a:spcBef>
                  <a:spcPts val="0"/>
                </a:spcBef>
                <a:spcAft>
                  <a:spcPts val="0"/>
                </a:spcAft>
                <a:buClrTx/>
                <a:buSzTx/>
                <a:buFontTx/>
                <a:buNone/>
                <a:tabLst/>
                <a:defRPr/>
              </a:pPr>
              <a:r>
                <a:rPr kumimoji="0" lang="en-US" sz="1000" b="0" i="0" u="none" strike="noStrike" kern="1200" cap="none" spc="0" normalizeH="0" baseline="0" noProof="0">
                  <a:ln>
                    <a:noFill/>
                  </a:ln>
                  <a:solidFill>
                    <a:srgbClr val="ACBACF"/>
                  </a:solidFill>
                  <a:effectLst/>
                  <a:uLnTx/>
                  <a:uFillTx/>
                  <a:latin typeface="Microsoft Sans Serif"/>
                  <a:ea typeface="华文细黑" panose="02010600040101010101" pitchFamily="2" charset="-122"/>
                  <a:cs typeface="Lato Regular"/>
                  <a:sym typeface="Lato Regular"/>
                </a:rPr>
                <a:t>WRC-31</a:t>
              </a:r>
            </a:p>
          </p:txBody>
        </p:sp>
        <p:sp>
          <p:nvSpPr>
            <p:cNvPr id="1105" name="Rectangle 1104">
              <a:extLst>
                <a:ext uri="{FF2B5EF4-FFF2-40B4-BE49-F238E27FC236}">
                  <a16:creationId xmlns:a16="http://schemas.microsoft.com/office/drawing/2014/main" id="{BEAE5136-8062-931E-2CC4-CFBDEC3375A4}"/>
                </a:ext>
              </a:extLst>
            </p:cNvPr>
            <p:cNvSpPr/>
            <p:nvPr/>
          </p:nvSpPr>
          <p:spPr>
            <a:xfrm>
              <a:off x="7080059" y="5901501"/>
              <a:ext cx="692174" cy="240003"/>
            </a:xfrm>
            <a:prstGeom prst="rect">
              <a:avLst/>
            </a:prstGeom>
          </p:spPr>
          <p:txBody>
            <a:bodyPr wrap="square">
              <a:spAutoFit/>
            </a:bodyPr>
            <a:lstStyle/>
            <a:p>
              <a:pPr marL="0" marR="0" lvl="2" indent="0" algn="ctr" defTabSz="914126" rtl="0" eaLnBrk="1" fontAlgn="auto" latinLnBrk="0" hangingPunct="1">
                <a:lnSpc>
                  <a:spcPct val="96000"/>
                </a:lnSpc>
                <a:spcBef>
                  <a:spcPts val="0"/>
                </a:spcBef>
                <a:spcAft>
                  <a:spcPts val="0"/>
                </a:spcAft>
                <a:buClrTx/>
                <a:buSzTx/>
                <a:buFontTx/>
                <a:buNone/>
                <a:tabLst/>
                <a:defRPr/>
              </a:pPr>
              <a:r>
                <a:rPr kumimoji="0" lang="en-US" sz="1000" b="0" i="0" u="none" strike="noStrike" kern="1200" cap="none" spc="0" normalizeH="0" baseline="0" noProof="0">
                  <a:ln>
                    <a:noFill/>
                  </a:ln>
                  <a:solidFill>
                    <a:srgbClr val="ACBACF"/>
                  </a:solidFill>
                  <a:effectLst/>
                  <a:uLnTx/>
                  <a:uFillTx/>
                  <a:latin typeface="Microsoft Sans Serif"/>
                  <a:ea typeface="华文细黑" panose="02010600040101010101" pitchFamily="2" charset="-122"/>
                  <a:cs typeface="Lato Regular"/>
                  <a:sym typeface="Lato Regular"/>
                </a:rPr>
                <a:t>WRC-27</a:t>
              </a:r>
            </a:p>
          </p:txBody>
        </p:sp>
        <p:sp>
          <p:nvSpPr>
            <p:cNvPr id="1106" name="Rectangle 1105">
              <a:extLst>
                <a:ext uri="{FF2B5EF4-FFF2-40B4-BE49-F238E27FC236}">
                  <a16:creationId xmlns:a16="http://schemas.microsoft.com/office/drawing/2014/main" id="{69B1285E-901D-4001-84C3-1FC708F62557}"/>
                </a:ext>
              </a:extLst>
            </p:cNvPr>
            <p:cNvSpPr/>
            <p:nvPr/>
          </p:nvSpPr>
          <p:spPr>
            <a:xfrm>
              <a:off x="1664259" y="5901501"/>
              <a:ext cx="692174" cy="240003"/>
            </a:xfrm>
            <a:prstGeom prst="rect">
              <a:avLst/>
            </a:prstGeom>
          </p:spPr>
          <p:txBody>
            <a:bodyPr wrap="square">
              <a:spAutoFit/>
            </a:bodyPr>
            <a:lstStyle/>
            <a:p>
              <a:pPr marL="0" marR="0" lvl="2" indent="0" algn="ctr" defTabSz="914126" rtl="0" eaLnBrk="1" fontAlgn="auto" latinLnBrk="0" hangingPunct="1">
                <a:lnSpc>
                  <a:spcPct val="96000"/>
                </a:lnSpc>
                <a:spcBef>
                  <a:spcPts val="0"/>
                </a:spcBef>
                <a:spcAft>
                  <a:spcPts val="0"/>
                </a:spcAft>
                <a:buClrTx/>
                <a:buSzTx/>
                <a:buFontTx/>
                <a:buNone/>
                <a:tabLst/>
                <a:defRPr/>
              </a:pPr>
              <a:r>
                <a:rPr kumimoji="0" lang="en-US" sz="1000" b="0" i="0" u="none" strike="noStrike" kern="1200" cap="none" spc="0" normalizeH="0" baseline="0" noProof="0">
                  <a:ln>
                    <a:noFill/>
                  </a:ln>
                  <a:solidFill>
                    <a:srgbClr val="ACBACF"/>
                  </a:solidFill>
                  <a:effectLst/>
                  <a:uLnTx/>
                  <a:uFillTx/>
                  <a:latin typeface="Microsoft Sans Serif"/>
                  <a:ea typeface="华文细黑" panose="02010600040101010101" pitchFamily="2" charset="-122"/>
                  <a:cs typeface="Lato Regular"/>
                  <a:sym typeface="Lato Regular"/>
                </a:rPr>
                <a:t>WRC-23</a:t>
              </a:r>
            </a:p>
          </p:txBody>
        </p:sp>
      </p:grpSp>
      <p:sp>
        <p:nvSpPr>
          <p:cNvPr id="3" name="Title 2">
            <a:extLst>
              <a:ext uri="{FF2B5EF4-FFF2-40B4-BE49-F238E27FC236}">
                <a16:creationId xmlns:a16="http://schemas.microsoft.com/office/drawing/2014/main" id="{99396081-F585-723A-283E-83445668D542}"/>
              </a:ext>
            </a:extLst>
          </p:cNvPr>
          <p:cNvSpPr>
            <a:spLocks noGrp="1"/>
          </p:cNvSpPr>
          <p:nvPr>
            <p:ph type="title"/>
          </p:nvPr>
        </p:nvSpPr>
        <p:spPr>
          <a:xfrm>
            <a:off x="495300" y="638350"/>
            <a:ext cx="11187112" cy="366254"/>
          </a:xfrm>
        </p:spPr>
        <p:txBody>
          <a:bodyPr/>
          <a:lstStyle/>
          <a:p>
            <a:r>
              <a:rPr lang="en-US" dirty="0">
                <a:latin typeface="+mn-lt"/>
              </a:rPr>
              <a:t>5G Advanced evolution towards 6G</a:t>
            </a:r>
          </a:p>
        </p:txBody>
      </p:sp>
      <p:sp>
        <p:nvSpPr>
          <p:cNvPr id="26" name="Footer Placeholder 25">
            <a:extLst>
              <a:ext uri="{FF2B5EF4-FFF2-40B4-BE49-F238E27FC236}">
                <a16:creationId xmlns:a16="http://schemas.microsoft.com/office/drawing/2014/main" id="{AFAD76C5-BAEC-C5BA-7B2D-000972681A9E}"/>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endParaRPr kumimoji="0" lang="en-US" sz="800" b="0" i="0" u="none" strike="noStrike" kern="1200" cap="none" spc="0" normalizeH="0" baseline="0" noProof="0" dirty="0">
              <a:ln>
                <a:noFill/>
              </a:ln>
              <a:solidFill>
                <a:srgbClr val="ACBACF">
                  <a:lumMod val="75000"/>
                </a:srgbClr>
              </a:solidFill>
              <a:effectLst/>
              <a:uLnTx/>
              <a:uFillTx/>
              <a:latin typeface="Microsoft Sans Serif"/>
              <a:ea typeface="华文细黑" panose="02010600040101010101" pitchFamily="2" charset="-122"/>
              <a:cs typeface="+mn-cs"/>
            </a:endParaRPr>
          </a:p>
        </p:txBody>
      </p:sp>
      <p:sp>
        <p:nvSpPr>
          <p:cNvPr id="18" name="TextBox 17">
            <a:extLst>
              <a:ext uri="{FF2B5EF4-FFF2-40B4-BE49-F238E27FC236}">
                <a16:creationId xmlns:a16="http://schemas.microsoft.com/office/drawing/2014/main" id="{E4CEF8FF-3509-EEC5-239E-D53F5B1B6C67}"/>
              </a:ext>
            </a:extLst>
          </p:cNvPr>
          <p:cNvSpPr txBox="1"/>
          <p:nvPr/>
        </p:nvSpPr>
        <p:spPr>
          <a:xfrm>
            <a:off x="708208" y="1492643"/>
            <a:ext cx="3813544" cy="236347"/>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icrosoft Sans Serif"/>
                <a:ea typeface="华文细黑" panose="02010600040101010101" pitchFamily="2" charset="-122"/>
                <a:cs typeface="Microsoft Sans Serif" panose="020B0604020202020204" pitchFamily="34" charset="0"/>
              </a:rPr>
              <a:t>6G Foundational Technology Explorations</a:t>
            </a:r>
          </a:p>
        </p:txBody>
      </p:sp>
      <p:sp>
        <p:nvSpPr>
          <p:cNvPr id="19" name="TextBox 18">
            <a:extLst>
              <a:ext uri="{FF2B5EF4-FFF2-40B4-BE49-F238E27FC236}">
                <a16:creationId xmlns:a16="http://schemas.microsoft.com/office/drawing/2014/main" id="{B6F32483-3018-055F-B24B-F4D34265C5E6}"/>
              </a:ext>
            </a:extLst>
          </p:cNvPr>
          <p:cNvSpPr txBox="1"/>
          <p:nvPr/>
        </p:nvSpPr>
        <p:spPr>
          <a:xfrm>
            <a:off x="5633894" y="1492643"/>
            <a:ext cx="4685578" cy="236347"/>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icrosoft Sans Serif"/>
                <a:ea typeface="华文细黑" panose="02010600040101010101" pitchFamily="2" charset="-122"/>
                <a:cs typeface="Microsoft Sans Serif" panose="020B0604020202020204" pitchFamily="34" charset="0"/>
              </a:rPr>
              <a:t>6G pre-commercial interoperability testing and trials</a:t>
            </a:r>
          </a:p>
        </p:txBody>
      </p:sp>
      <p:grpSp>
        <p:nvGrpSpPr>
          <p:cNvPr id="2" name="Group 1">
            <a:extLst>
              <a:ext uri="{FF2B5EF4-FFF2-40B4-BE49-F238E27FC236}">
                <a16:creationId xmlns:a16="http://schemas.microsoft.com/office/drawing/2014/main" id="{B19857F2-C681-DB2D-514C-F7CB62AD0E85}"/>
              </a:ext>
            </a:extLst>
          </p:cNvPr>
          <p:cNvGrpSpPr/>
          <p:nvPr/>
        </p:nvGrpSpPr>
        <p:grpSpPr>
          <a:xfrm>
            <a:off x="536235" y="3982047"/>
            <a:ext cx="635414" cy="355056"/>
            <a:chOff x="4543873" y="1621652"/>
            <a:chExt cx="3098588" cy="1731358"/>
          </a:xfrm>
          <a:solidFill>
            <a:schemeClr val="bg1"/>
          </a:solidFill>
        </p:grpSpPr>
        <p:sp>
          <p:nvSpPr>
            <p:cNvPr id="9" name="Freeform: Shape 8">
              <a:extLst>
                <a:ext uri="{FF2B5EF4-FFF2-40B4-BE49-F238E27FC236}">
                  <a16:creationId xmlns:a16="http://schemas.microsoft.com/office/drawing/2014/main" id="{9CE3E676-CDDA-A1FF-CB60-AD604D0387F2}"/>
                </a:ext>
              </a:extLst>
            </p:cNvPr>
            <p:cNvSpPr/>
            <p:nvPr/>
          </p:nvSpPr>
          <p:spPr>
            <a:xfrm>
              <a:off x="5717796" y="2629338"/>
              <a:ext cx="2764" cy="1759"/>
            </a:xfrm>
            <a:custGeom>
              <a:avLst/>
              <a:gdLst>
                <a:gd name="connsiteX0" fmla="*/ 2547 w 2764"/>
                <a:gd name="connsiteY0" fmla="*/ 1519 h 1759"/>
                <a:gd name="connsiteX1" fmla="*/ -92 w 2764"/>
                <a:gd name="connsiteY1" fmla="*/ 1519 h 1759"/>
                <a:gd name="connsiteX2" fmla="*/ 1165 w 2764"/>
                <a:gd name="connsiteY2" fmla="*/ -114 h 1759"/>
                <a:gd name="connsiteX3" fmla="*/ 2673 w 2764"/>
                <a:gd name="connsiteY3" fmla="*/ 1645 h 1759"/>
                <a:gd name="connsiteX4" fmla="*/ 2673 w 2764"/>
                <a:gd name="connsiteY4" fmla="*/ 1645 h 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4" h="1759">
                  <a:moveTo>
                    <a:pt x="2547" y="1519"/>
                  </a:moveTo>
                  <a:lnTo>
                    <a:pt x="-92" y="1519"/>
                  </a:lnTo>
                  <a:lnTo>
                    <a:pt x="1165" y="-114"/>
                  </a:lnTo>
                  <a:lnTo>
                    <a:pt x="2673" y="1645"/>
                  </a:lnTo>
                  <a:lnTo>
                    <a:pt x="2673" y="1645"/>
                  </a:lnTo>
                </a:path>
              </a:pathLst>
            </a:custGeom>
            <a:grpFill/>
            <a:ln w="125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华文细黑" panose="02010600040101010101" pitchFamily="2" charset="-122"/>
                <a:cs typeface="+mn-cs"/>
              </a:endParaRPr>
            </a:p>
          </p:txBody>
        </p:sp>
        <p:sp>
          <p:nvSpPr>
            <p:cNvPr id="10" name="Freeform: Shape 9">
              <a:extLst>
                <a:ext uri="{FF2B5EF4-FFF2-40B4-BE49-F238E27FC236}">
                  <a16:creationId xmlns:a16="http://schemas.microsoft.com/office/drawing/2014/main" id="{DE8B78DA-1006-D43B-58AA-C1C7B9C0C093}"/>
                </a:ext>
              </a:extLst>
            </p:cNvPr>
            <p:cNvSpPr/>
            <p:nvPr/>
          </p:nvSpPr>
          <p:spPr>
            <a:xfrm>
              <a:off x="5717796" y="2629338"/>
              <a:ext cx="2764" cy="1759"/>
            </a:xfrm>
            <a:custGeom>
              <a:avLst/>
              <a:gdLst>
                <a:gd name="connsiteX0" fmla="*/ 2547 w 2764"/>
                <a:gd name="connsiteY0" fmla="*/ 1519 h 1759"/>
                <a:gd name="connsiteX1" fmla="*/ -92 w 2764"/>
                <a:gd name="connsiteY1" fmla="*/ 1519 h 1759"/>
                <a:gd name="connsiteX2" fmla="*/ 1165 w 2764"/>
                <a:gd name="connsiteY2" fmla="*/ -114 h 1759"/>
                <a:gd name="connsiteX3" fmla="*/ 2673 w 2764"/>
                <a:gd name="connsiteY3" fmla="*/ 1645 h 1759"/>
              </a:gdLst>
              <a:ahLst/>
              <a:cxnLst>
                <a:cxn ang="0">
                  <a:pos x="connsiteX0" y="connsiteY0"/>
                </a:cxn>
                <a:cxn ang="0">
                  <a:pos x="connsiteX1" y="connsiteY1"/>
                </a:cxn>
                <a:cxn ang="0">
                  <a:pos x="connsiteX2" y="connsiteY2"/>
                </a:cxn>
                <a:cxn ang="0">
                  <a:pos x="connsiteX3" y="connsiteY3"/>
                </a:cxn>
              </a:cxnLst>
              <a:rect l="l" t="t" r="r" b="b"/>
              <a:pathLst>
                <a:path w="2764" h="1759">
                  <a:moveTo>
                    <a:pt x="2547" y="1519"/>
                  </a:moveTo>
                  <a:lnTo>
                    <a:pt x="-92" y="1519"/>
                  </a:lnTo>
                  <a:lnTo>
                    <a:pt x="1165" y="-114"/>
                  </a:lnTo>
                  <a:lnTo>
                    <a:pt x="2673" y="1645"/>
                  </a:lnTo>
                  <a:close/>
                </a:path>
              </a:pathLst>
            </a:custGeom>
            <a:grpFill/>
            <a:ln w="251" cap="flat">
              <a:solidFill>
                <a:srgbClr val="40404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华文细黑" panose="02010600040101010101" pitchFamily="2" charset="-122"/>
                <a:cs typeface="+mn-cs"/>
              </a:endParaRPr>
            </a:p>
          </p:txBody>
        </p:sp>
        <p:sp>
          <p:nvSpPr>
            <p:cNvPr id="11" name="Freeform: Shape 10">
              <a:extLst>
                <a:ext uri="{FF2B5EF4-FFF2-40B4-BE49-F238E27FC236}">
                  <a16:creationId xmlns:a16="http://schemas.microsoft.com/office/drawing/2014/main" id="{0582D9E1-6A3E-0923-63C8-5D0D7B4FC356}"/>
                </a:ext>
              </a:extLst>
            </p:cNvPr>
            <p:cNvSpPr/>
            <p:nvPr/>
          </p:nvSpPr>
          <p:spPr>
            <a:xfrm>
              <a:off x="4543873" y="2175525"/>
              <a:ext cx="1839611" cy="1177485"/>
            </a:xfrm>
            <a:custGeom>
              <a:avLst/>
              <a:gdLst>
                <a:gd name="connsiteX0" fmla="*/ 950680 w 1839611"/>
                <a:gd name="connsiteY0" fmla="*/ 791820 h 1177485"/>
                <a:gd name="connsiteX1" fmla="*/ 681163 w 1839611"/>
                <a:gd name="connsiteY1" fmla="*/ 1120140 h 1177485"/>
                <a:gd name="connsiteX2" fmla="*/ 344801 w 1839611"/>
                <a:gd name="connsiteY2" fmla="*/ 1175300 h 1177485"/>
                <a:gd name="connsiteX3" fmla="*/ 168892 w 1839611"/>
                <a:gd name="connsiteY3" fmla="*/ 1137605 h 1177485"/>
                <a:gd name="connsiteX4" fmla="*/ 523 w 1839611"/>
                <a:gd name="connsiteY4" fmla="*/ 891585 h 1177485"/>
                <a:gd name="connsiteX5" fmla="*/ 523 w 1839611"/>
                <a:gd name="connsiteY5" fmla="*/ 816196 h 1177485"/>
                <a:gd name="connsiteX6" fmla="*/ 15600 w 1839611"/>
                <a:gd name="connsiteY6" fmla="*/ 802123 h 1177485"/>
                <a:gd name="connsiteX7" fmla="*/ 272301 w 1839611"/>
                <a:gd name="connsiteY7" fmla="*/ 802123 h 1177485"/>
                <a:gd name="connsiteX8" fmla="*/ 284866 w 1839611"/>
                <a:gd name="connsiteY8" fmla="*/ 816573 h 1177485"/>
                <a:gd name="connsiteX9" fmla="*/ 332487 w 1839611"/>
                <a:gd name="connsiteY9" fmla="*/ 912191 h 1177485"/>
                <a:gd name="connsiteX10" fmla="*/ 560917 w 1839611"/>
                <a:gd name="connsiteY10" fmla="*/ 919228 h 1177485"/>
                <a:gd name="connsiteX11" fmla="*/ 674001 w 1839611"/>
                <a:gd name="connsiteY11" fmla="*/ 673584 h 1177485"/>
                <a:gd name="connsiteX12" fmla="*/ 583785 w 1839611"/>
                <a:gd name="connsiteY12" fmla="*/ 577714 h 1177485"/>
                <a:gd name="connsiteX13" fmla="*/ 402222 w 1839611"/>
                <a:gd name="connsiteY13" fmla="*/ 592918 h 1177485"/>
                <a:gd name="connsiteX14" fmla="*/ 330602 w 1839611"/>
                <a:gd name="connsiteY14" fmla="*/ 649711 h 1177485"/>
                <a:gd name="connsiteX15" fmla="*/ 315524 w 1839611"/>
                <a:gd name="connsiteY15" fmla="*/ 657878 h 1177485"/>
                <a:gd name="connsiteX16" fmla="*/ 66865 w 1839611"/>
                <a:gd name="connsiteY16" fmla="*/ 657878 h 1177485"/>
                <a:gd name="connsiteX17" fmla="*/ 98403 w 1839611"/>
                <a:gd name="connsiteY17" fmla="*/ 566154 h 1177485"/>
                <a:gd name="connsiteX18" fmla="*/ 289766 w 1839611"/>
                <a:gd name="connsiteY18" fmla="*/ 17823 h 1177485"/>
                <a:gd name="connsiteX19" fmla="*/ 313891 w 1839611"/>
                <a:gd name="connsiteY19" fmla="*/ 106 h 1177485"/>
                <a:gd name="connsiteX20" fmla="*/ 1013378 w 1839611"/>
                <a:gd name="connsiteY20" fmla="*/ 106 h 1177485"/>
                <a:gd name="connsiteX21" fmla="*/ 1027954 w 1839611"/>
                <a:gd name="connsiteY21" fmla="*/ 16818 h 1177485"/>
                <a:gd name="connsiteX22" fmla="*/ 990259 w 1839611"/>
                <a:gd name="connsiteY22" fmla="*/ 230421 h 1177485"/>
                <a:gd name="connsiteX23" fmla="*/ 971663 w 1839611"/>
                <a:gd name="connsiteY23" fmla="*/ 240598 h 1177485"/>
                <a:gd name="connsiteX24" fmla="*/ 491810 w 1839611"/>
                <a:gd name="connsiteY24" fmla="*/ 240598 h 1177485"/>
                <a:gd name="connsiteX25" fmla="*/ 464670 w 1839611"/>
                <a:gd name="connsiteY25" fmla="*/ 259320 h 1177485"/>
                <a:gd name="connsiteX26" fmla="*/ 395688 w 1839611"/>
                <a:gd name="connsiteY26" fmla="*/ 441888 h 1177485"/>
                <a:gd name="connsiteX27" fmla="*/ 394306 w 1839611"/>
                <a:gd name="connsiteY27" fmla="*/ 452316 h 1177485"/>
                <a:gd name="connsiteX28" fmla="*/ 523096 w 1839611"/>
                <a:gd name="connsiteY28" fmla="*/ 384466 h 1177485"/>
                <a:gd name="connsiteX29" fmla="*/ 817743 w 1839611"/>
                <a:gd name="connsiteY29" fmla="*/ 404696 h 1177485"/>
                <a:gd name="connsiteX30" fmla="*/ 966763 w 1839611"/>
                <a:gd name="connsiteY30" fmla="*/ 625963 h 1177485"/>
                <a:gd name="connsiteX31" fmla="*/ 969276 w 1839611"/>
                <a:gd name="connsiteY31" fmla="*/ 671699 h 1177485"/>
                <a:gd name="connsiteX32" fmla="*/ 979830 w 1839611"/>
                <a:gd name="connsiteY32" fmla="*/ 641669 h 1177485"/>
                <a:gd name="connsiteX33" fmla="*/ 1366954 w 1839611"/>
                <a:gd name="connsiteY33" fmla="*/ 256932 h 1177485"/>
                <a:gd name="connsiteX34" fmla="*/ 1630817 w 1839611"/>
                <a:gd name="connsiteY34" fmla="*/ 261330 h 1177485"/>
                <a:gd name="connsiteX35" fmla="*/ 1831855 w 1839611"/>
                <a:gd name="connsiteY35" fmla="*/ 491519 h 1177485"/>
                <a:gd name="connsiteX36" fmla="*/ 1839520 w 1839611"/>
                <a:gd name="connsiteY36" fmla="*/ 563013 h 1177485"/>
                <a:gd name="connsiteX37" fmla="*/ 1827709 w 1839611"/>
                <a:gd name="connsiteY37" fmla="*/ 575578 h 1177485"/>
                <a:gd name="connsiteX38" fmla="*/ 1587720 w 1839611"/>
                <a:gd name="connsiteY38" fmla="*/ 575578 h 1177485"/>
                <a:gd name="connsiteX39" fmla="*/ 1575155 w 1839611"/>
                <a:gd name="connsiteY39" fmla="*/ 564772 h 1177485"/>
                <a:gd name="connsiteX40" fmla="*/ 1441464 w 1839611"/>
                <a:gd name="connsiteY40" fmla="*/ 464881 h 1177485"/>
                <a:gd name="connsiteX41" fmla="*/ 1275733 w 1839611"/>
                <a:gd name="connsiteY41" fmla="*/ 586635 h 1177485"/>
                <a:gd name="connsiteX42" fmla="*/ 1231631 w 1839611"/>
                <a:gd name="connsiteY42" fmla="*/ 794081 h 1177485"/>
                <a:gd name="connsiteX43" fmla="*/ 1290183 w 1839611"/>
                <a:gd name="connsiteY43" fmla="*/ 923751 h 1177485"/>
                <a:gd name="connsiteX44" fmla="*/ 1554046 w 1839611"/>
                <a:gd name="connsiteY44" fmla="*/ 862057 h 1177485"/>
                <a:gd name="connsiteX45" fmla="*/ 1555931 w 1839611"/>
                <a:gd name="connsiteY45" fmla="*/ 855775 h 1177485"/>
                <a:gd name="connsiteX46" fmla="*/ 1448501 w 1839611"/>
                <a:gd name="connsiteY46" fmla="*/ 855775 h 1177485"/>
                <a:gd name="connsiteX47" fmla="*/ 1437569 w 1839611"/>
                <a:gd name="connsiteY47" fmla="*/ 841953 h 1177485"/>
                <a:gd name="connsiteX48" fmla="*/ 1466217 w 1839611"/>
                <a:gd name="connsiteY48" fmla="*/ 678610 h 1177485"/>
                <a:gd name="connsiteX49" fmla="*/ 1480416 w 1839611"/>
                <a:gd name="connsiteY49" fmla="*/ 663407 h 1177485"/>
                <a:gd name="connsiteX50" fmla="*/ 1825950 w 1839611"/>
                <a:gd name="connsiteY50" fmla="*/ 663407 h 1177485"/>
                <a:gd name="connsiteX51" fmla="*/ 1834745 w 1839611"/>
                <a:gd name="connsiteY51" fmla="*/ 664286 h 1177485"/>
                <a:gd name="connsiteX52" fmla="*/ 1792904 w 1839611"/>
                <a:gd name="connsiteY52" fmla="*/ 901888 h 1177485"/>
                <a:gd name="connsiteX53" fmla="*/ 1750938 w 1839611"/>
                <a:gd name="connsiteY53" fmla="*/ 1140621 h 1177485"/>
                <a:gd name="connsiteX54" fmla="*/ 1734352 w 1839611"/>
                <a:gd name="connsiteY54" fmla="*/ 1155573 h 1177485"/>
                <a:gd name="connsiteX55" fmla="*/ 1588348 w 1839611"/>
                <a:gd name="connsiteY55" fmla="*/ 1155573 h 1177485"/>
                <a:gd name="connsiteX56" fmla="*/ 1575155 w 1839611"/>
                <a:gd name="connsiteY56" fmla="*/ 1140244 h 1177485"/>
                <a:gd name="connsiteX57" fmla="*/ 1580558 w 1839611"/>
                <a:gd name="connsiteY57" fmla="*/ 1066237 h 1177485"/>
                <a:gd name="connsiteX58" fmla="*/ 1542235 w 1839611"/>
                <a:gd name="connsiteY58" fmla="*/ 1099157 h 1177485"/>
                <a:gd name="connsiteX59" fmla="*/ 1269954 w 1839611"/>
                <a:gd name="connsiteY59" fmla="*/ 1174546 h 1177485"/>
                <a:gd name="connsiteX60" fmla="*/ 1087386 w 1839611"/>
                <a:gd name="connsiteY60" fmla="*/ 1111722 h 1177485"/>
                <a:gd name="connsiteX61" fmla="*/ 958721 w 1839611"/>
                <a:gd name="connsiteY61" fmla="*/ 894223 h 1177485"/>
                <a:gd name="connsiteX62" fmla="*/ 952062 w 1839611"/>
                <a:gd name="connsiteY62" fmla="*/ 790689 h 1177485"/>
                <a:gd name="connsiteX63" fmla="*/ 952062 w 1839611"/>
                <a:gd name="connsiteY63" fmla="*/ 785537 h 1177485"/>
                <a:gd name="connsiteX64" fmla="*/ 949549 w 1839611"/>
                <a:gd name="connsiteY64" fmla="*/ 791066 h 117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839611" h="1177485">
                  <a:moveTo>
                    <a:pt x="950680" y="791820"/>
                  </a:moveTo>
                  <a:cubicBezTo>
                    <a:pt x="912105" y="943352"/>
                    <a:pt x="822392" y="1053295"/>
                    <a:pt x="681163" y="1120140"/>
                  </a:cubicBezTo>
                  <a:cubicBezTo>
                    <a:pt x="574487" y="1170400"/>
                    <a:pt x="461277" y="1182964"/>
                    <a:pt x="344801" y="1175300"/>
                  </a:cubicBezTo>
                  <a:cubicBezTo>
                    <a:pt x="284451" y="1172850"/>
                    <a:pt x="224957" y="1160096"/>
                    <a:pt x="168892" y="1137605"/>
                  </a:cubicBezTo>
                  <a:cubicBezTo>
                    <a:pt x="60834" y="1091241"/>
                    <a:pt x="7182" y="1007182"/>
                    <a:pt x="523" y="891585"/>
                  </a:cubicBezTo>
                  <a:cubicBezTo>
                    <a:pt x="-860" y="866455"/>
                    <a:pt x="523" y="841325"/>
                    <a:pt x="523" y="816196"/>
                  </a:cubicBezTo>
                  <a:cubicBezTo>
                    <a:pt x="523" y="806144"/>
                    <a:pt x="4166" y="801997"/>
                    <a:pt x="15600" y="802123"/>
                  </a:cubicBezTo>
                  <a:cubicBezTo>
                    <a:pt x="101209" y="802626"/>
                    <a:pt x="186772" y="802626"/>
                    <a:pt x="272301" y="802123"/>
                  </a:cubicBezTo>
                  <a:cubicBezTo>
                    <a:pt x="284238" y="802123"/>
                    <a:pt x="285746" y="806269"/>
                    <a:pt x="284866" y="816573"/>
                  </a:cubicBezTo>
                  <a:cubicBezTo>
                    <a:pt x="281084" y="854946"/>
                    <a:pt x="299592" y="892087"/>
                    <a:pt x="332487" y="912191"/>
                  </a:cubicBezTo>
                  <a:cubicBezTo>
                    <a:pt x="406620" y="961697"/>
                    <a:pt x="484397" y="958807"/>
                    <a:pt x="560917" y="919228"/>
                  </a:cubicBezTo>
                  <a:cubicBezTo>
                    <a:pt x="657541" y="868968"/>
                    <a:pt x="691340" y="760784"/>
                    <a:pt x="674001" y="673584"/>
                  </a:cubicBezTo>
                  <a:cubicBezTo>
                    <a:pt x="666336" y="626202"/>
                    <a:pt x="630614" y="588243"/>
                    <a:pt x="583785" y="577714"/>
                  </a:cubicBezTo>
                  <a:cubicBezTo>
                    <a:pt x="523335" y="561530"/>
                    <a:pt x="459141" y="566908"/>
                    <a:pt x="402222" y="592918"/>
                  </a:cubicBezTo>
                  <a:cubicBezTo>
                    <a:pt x="374391" y="606249"/>
                    <a:pt x="349915" y="625649"/>
                    <a:pt x="330602" y="649711"/>
                  </a:cubicBezTo>
                  <a:cubicBezTo>
                    <a:pt x="327310" y="654850"/>
                    <a:pt x="321618" y="657928"/>
                    <a:pt x="315524" y="657878"/>
                  </a:cubicBezTo>
                  <a:cubicBezTo>
                    <a:pt x="233476" y="657878"/>
                    <a:pt x="151176" y="657878"/>
                    <a:pt x="66865" y="657878"/>
                  </a:cubicBezTo>
                  <a:cubicBezTo>
                    <a:pt x="77671" y="626466"/>
                    <a:pt x="87849" y="596310"/>
                    <a:pt x="98403" y="566154"/>
                  </a:cubicBezTo>
                  <a:cubicBezTo>
                    <a:pt x="162233" y="383373"/>
                    <a:pt x="226025" y="200604"/>
                    <a:pt x="289766" y="17823"/>
                  </a:cubicBezTo>
                  <a:cubicBezTo>
                    <a:pt x="291639" y="6326"/>
                    <a:pt x="302369" y="-1552"/>
                    <a:pt x="313891" y="106"/>
                  </a:cubicBezTo>
                  <a:cubicBezTo>
                    <a:pt x="547095" y="697"/>
                    <a:pt x="780262" y="697"/>
                    <a:pt x="1013378" y="106"/>
                  </a:cubicBezTo>
                  <a:cubicBezTo>
                    <a:pt x="1027074" y="106"/>
                    <a:pt x="1030844" y="1488"/>
                    <a:pt x="1027954" y="16818"/>
                  </a:cubicBezTo>
                  <a:cubicBezTo>
                    <a:pt x="1014384" y="88060"/>
                    <a:pt x="1002824" y="159429"/>
                    <a:pt x="990259" y="230421"/>
                  </a:cubicBezTo>
                  <a:cubicBezTo>
                    <a:pt x="987997" y="243739"/>
                    <a:pt x="979453" y="240598"/>
                    <a:pt x="971663" y="240598"/>
                  </a:cubicBezTo>
                  <a:cubicBezTo>
                    <a:pt x="811712" y="240598"/>
                    <a:pt x="651761" y="240598"/>
                    <a:pt x="491810" y="240598"/>
                  </a:cubicBezTo>
                  <a:cubicBezTo>
                    <a:pt x="479220" y="238588"/>
                    <a:pt x="467258" y="246830"/>
                    <a:pt x="464670" y="259320"/>
                  </a:cubicBezTo>
                  <a:cubicBezTo>
                    <a:pt x="442430" y="320385"/>
                    <a:pt x="418808" y="381074"/>
                    <a:pt x="395688" y="441888"/>
                  </a:cubicBezTo>
                  <a:cubicBezTo>
                    <a:pt x="394558" y="444903"/>
                    <a:pt x="391919" y="447668"/>
                    <a:pt x="394306" y="452316"/>
                  </a:cubicBezTo>
                  <a:cubicBezTo>
                    <a:pt x="431725" y="420502"/>
                    <a:pt x="475702" y="397332"/>
                    <a:pt x="523096" y="384466"/>
                  </a:cubicBezTo>
                  <a:cubicBezTo>
                    <a:pt x="620663" y="356559"/>
                    <a:pt x="724914" y="363709"/>
                    <a:pt x="817743" y="404696"/>
                  </a:cubicBezTo>
                  <a:cubicBezTo>
                    <a:pt x="912105" y="447039"/>
                    <a:pt x="957967" y="524690"/>
                    <a:pt x="966763" y="625963"/>
                  </a:cubicBezTo>
                  <a:cubicBezTo>
                    <a:pt x="968019" y="640413"/>
                    <a:pt x="968396" y="654862"/>
                    <a:pt x="969276" y="671699"/>
                  </a:cubicBezTo>
                  <a:cubicBezTo>
                    <a:pt x="974390" y="662326"/>
                    <a:pt x="977958" y="652186"/>
                    <a:pt x="979830" y="641669"/>
                  </a:cubicBezTo>
                  <a:cubicBezTo>
                    <a:pt x="1040644" y="444777"/>
                    <a:pt x="1165791" y="311967"/>
                    <a:pt x="1366954" y="256932"/>
                  </a:cubicBezTo>
                  <a:cubicBezTo>
                    <a:pt x="1453489" y="232883"/>
                    <a:pt x="1545137" y="234404"/>
                    <a:pt x="1630817" y="261330"/>
                  </a:cubicBezTo>
                  <a:cubicBezTo>
                    <a:pt x="1744655" y="296638"/>
                    <a:pt x="1808987" y="376173"/>
                    <a:pt x="1831855" y="491519"/>
                  </a:cubicBezTo>
                  <a:cubicBezTo>
                    <a:pt x="1836354" y="515103"/>
                    <a:pt x="1838917" y="539014"/>
                    <a:pt x="1839520" y="563013"/>
                  </a:cubicBezTo>
                  <a:cubicBezTo>
                    <a:pt x="1839520" y="572563"/>
                    <a:pt x="1837384" y="575578"/>
                    <a:pt x="1827709" y="575578"/>
                  </a:cubicBezTo>
                  <a:cubicBezTo>
                    <a:pt x="1747633" y="575578"/>
                    <a:pt x="1667632" y="575578"/>
                    <a:pt x="1587720" y="575578"/>
                  </a:cubicBezTo>
                  <a:cubicBezTo>
                    <a:pt x="1579427" y="575578"/>
                    <a:pt x="1575909" y="573819"/>
                    <a:pt x="1575155" y="564772"/>
                  </a:cubicBezTo>
                  <a:cubicBezTo>
                    <a:pt x="1571511" y="497927"/>
                    <a:pt x="1514215" y="456588"/>
                    <a:pt x="1441464" y="464881"/>
                  </a:cubicBezTo>
                  <a:cubicBezTo>
                    <a:pt x="1362054" y="474054"/>
                    <a:pt x="1308653" y="516900"/>
                    <a:pt x="1275733" y="586635"/>
                  </a:cubicBezTo>
                  <a:cubicBezTo>
                    <a:pt x="1244799" y="651307"/>
                    <a:pt x="1229683" y="722411"/>
                    <a:pt x="1231631" y="794081"/>
                  </a:cubicBezTo>
                  <a:cubicBezTo>
                    <a:pt x="1233013" y="844341"/>
                    <a:pt x="1247462" y="891082"/>
                    <a:pt x="1290183" y="923751"/>
                  </a:cubicBezTo>
                  <a:cubicBezTo>
                    <a:pt x="1358787" y="976523"/>
                    <a:pt x="1508435" y="965466"/>
                    <a:pt x="1554046" y="862057"/>
                  </a:cubicBezTo>
                  <a:cubicBezTo>
                    <a:pt x="1554674" y="860550"/>
                    <a:pt x="1554925" y="859042"/>
                    <a:pt x="1555931" y="855775"/>
                  </a:cubicBezTo>
                  <a:cubicBezTo>
                    <a:pt x="1519492" y="855775"/>
                    <a:pt x="1484059" y="855775"/>
                    <a:pt x="1448501" y="855775"/>
                  </a:cubicBezTo>
                  <a:cubicBezTo>
                    <a:pt x="1437192" y="855775"/>
                    <a:pt x="1435307" y="853639"/>
                    <a:pt x="1437569" y="841953"/>
                  </a:cubicBezTo>
                  <a:cubicBezTo>
                    <a:pt x="1447872" y="787799"/>
                    <a:pt x="1456668" y="733267"/>
                    <a:pt x="1466217" y="678610"/>
                  </a:cubicBezTo>
                  <a:cubicBezTo>
                    <a:pt x="1467599" y="670945"/>
                    <a:pt x="1467474" y="663281"/>
                    <a:pt x="1480416" y="663407"/>
                  </a:cubicBezTo>
                  <a:cubicBezTo>
                    <a:pt x="1595510" y="664035"/>
                    <a:pt x="1710730" y="663407"/>
                    <a:pt x="1825950" y="663407"/>
                  </a:cubicBezTo>
                  <a:cubicBezTo>
                    <a:pt x="1828890" y="663545"/>
                    <a:pt x="1831830" y="663834"/>
                    <a:pt x="1834745" y="664286"/>
                  </a:cubicBezTo>
                  <a:cubicBezTo>
                    <a:pt x="1820673" y="743822"/>
                    <a:pt x="1806851" y="822855"/>
                    <a:pt x="1792904" y="901888"/>
                  </a:cubicBezTo>
                  <a:cubicBezTo>
                    <a:pt x="1778957" y="980921"/>
                    <a:pt x="1764633" y="1061085"/>
                    <a:pt x="1750938" y="1140621"/>
                  </a:cubicBezTo>
                  <a:cubicBezTo>
                    <a:pt x="1749179" y="1151427"/>
                    <a:pt x="1746037" y="1155699"/>
                    <a:pt x="1734352" y="1155573"/>
                  </a:cubicBezTo>
                  <a:cubicBezTo>
                    <a:pt x="1685600" y="1154819"/>
                    <a:pt x="1636936" y="1154819"/>
                    <a:pt x="1588348" y="1155573"/>
                  </a:cubicBezTo>
                  <a:cubicBezTo>
                    <a:pt x="1575783" y="1155573"/>
                    <a:pt x="1573773" y="1152055"/>
                    <a:pt x="1575155" y="1140244"/>
                  </a:cubicBezTo>
                  <a:cubicBezTo>
                    <a:pt x="1577919" y="1116622"/>
                    <a:pt x="1578799" y="1092749"/>
                    <a:pt x="1580558" y="1066237"/>
                  </a:cubicBezTo>
                  <a:cubicBezTo>
                    <a:pt x="1566485" y="1078802"/>
                    <a:pt x="1554800" y="1089482"/>
                    <a:pt x="1542235" y="1099157"/>
                  </a:cubicBezTo>
                  <a:cubicBezTo>
                    <a:pt x="1461819" y="1161227"/>
                    <a:pt x="1369845" y="1182336"/>
                    <a:pt x="1269954" y="1174546"/>
                  </a:cubicBezTo>
                  <a:cubicBezTo>
                    <a:pt x="1204377" y="1171317"/>
                    <a:pt x="1141063" y="1149529"/>
                    <a:pt x="1087386" y="1111722"/>
                  </a:cubicBezTo>
                  <a:cubicBezTo>
                    <a:pt x="1013630" y="1057818"/>
                    <a:pt x="974302" y="982806"/>
                    <a:pt x="958721" y="894223"/>
                  </a:cubicBezTo>
                  <a:cubicBezTo>
                    <a:pt x="953180" y="860009"/>
                    <a:pt x="950944" y="825330"/>
                    <a:pt x="952062" y="790689"/>
                  </a:cubicBezTo>
                  <a:cubicBezTo>
                    <a:pt x="950303" y="789181"/>
                    <a:pt x="952062" y="787171"/>
                    <a:pt x="952062" y="785537"/>
                  </a:cubicBezTo>
                  <a:cubicBezTo>
                    <a:pt x="951534" y="787510"/>
                    <a:pt x="950692" y="789369"/>
                    <a:pt x="949549" y="791066"/>
                  </a:cubicBezTo>
                </a:path>
              </a:pathLst>
            </a:custGeom>
            <a:grpFill/>
            <a:ln w="125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华文细黑" panose="02010600040101010101" pitchFamily="2" charset="-122"/>
                <a:cs typeface="+mn-cs"/>
              </a:endParaRPr>
            </a:p>
          </p:txBody>
        </p:sp>
        <p:sp>
          <p:nvSpPr>
            <p:cNvPr id="12" name="Freeform: Shape 11">
              <a:extLst>
                <a:ext uri="{FF2B5EF4-FFF2-40B4-BE49-F238E27FC236}">
                  <a16:creationId xmlns:a16="http://schemas.microsoft.com/office/drawing/2014/main" id="{26492B67-5E3D-DCAD-FB3A-3067845F2679}"/>
                </a:ext>
              </a:extLst>
            </p:cNvPr>
            <p:cNvSpPr/>
            <p:nvPr/>
          </p:nvSpPr>
          <p:spPr>
            <a:xfrm>
              <a:off x="5458066" y="2962433"/>
              <a:ext cx="6337" cy="11057"/>
            </a:xfrm>
            <a:custGeom>
              <a:avLst/>
              <a:gdLst>
                <a:gd name="connsiteX0" fmla="*/ 174 w 6337"/>
                <a:gd name="connsiteY0" fmla="*/ 10943 h 11057"/>
                <a:gd name="connsiteX1" fmla="*/ 5074 w 6337"/>
                <a:gd name="connsiteY1" fmla="*/ -114 h 11057"/>
                <a:gd name="connsiteX2" fmla="*/ 3315 w 6337"/>
                <a:gd name="connsiteY2" fmla="*/ 10566 h 11057"/>
                <a:gd name="connsiteX3" fmla="*/ 1682 w 6337"/>
                <a:gd name="connsiteY3" fmla="*/ 10566 h 11057"/>
              </a:gdLst>
              <a:ahLst/>
              <a:cxnLst>
                <a:cxn ang="0">
                  <a:pos x="connsiteX0" y="connsiteY0"/>
                </a:cxn>
                <a:cxn ang="0">
                  <a:pos x="connsiteX1" y="connsiteY1"/>
                </a:cxn>
                <a:cxn ang="0">
                  <a:pos x="connsiteX2" y="connsiteY2"/>
                </a:cxn>
                <a:cxn ang="0">
                  <a:pos x="connsiteX3" y="connsiteY3"/>
                </a:cxn>
              </a:cxnLst>
              <a:rect l="l" t="t" r="r" b="b"/>
              <a:pathLst>
                <a:path w="6337" h="11057">
                  <a:moveTo>
                    <a:pt x="174" y="10943"/>
                  </a:moveTo>
                  <a:cubicBezTo>
                    <a:pt x="-957" y="6043"/>
                    <a:pt x="1682" y="3027"/>
                    <a:pt x="5074" y="-114"/>
                  </a:cubicBezTo>
                  <a:cubicBezTo>
                    <a:pt x="7839" y="4284"/>
                    <a:pt x="5074" y="7299"/>
                    <a:pt x="3315" y="10566"/>
                  </a:cubicBezTo>
                  <a:lnTo>
                    <a:pt x="1682" y="10566"/>
                  </a:lnTo>
                  <a:close/>
                </a:path>
              </a:pathLst>
            </a:custGeom>
            <a:grpFill/>
            <a:ln w="125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华文细黑" panose="02010600040101010101" pitchFamily="2" charset="-122"/>
                <a:cs typeface="+mn-cs"/>
              </a:endParaRPr>
            </a:p>
          </p:txBody>
        </p:sp>
        <p:sp>
          <p:nvSpPr>
            <p:cNvPr id="13" name="Freeform: Shape 12">
              <a:extLst>
                <a:ext uri="{FF2B5EF4-FFF2-40B4-BE49-F238E27FC236}">
                  <a16:creationId xmlns:a16="http://schemas.microsoft.com/office/drawing/2014/main" id="{7CB5A02C-453F-795A-28E0-DCF590014F7E}"/>
                </a:ext>
              </a:extLst>
            </p:cNvPr>
            <p:cNvSpPr/>
            <p:nvPr/>
          </p:nvSpPr>
          <p:spPr>
            <a:xfrm>
              <a:off x="6656645" y="2629225"/>
              <a:ext cx="985816" cy="118408"/>
            </a:xfrm>
            <a:custGeom>
              <a:avLst/>
              <a:gdLst>
                <a:gd name="connsiteX0" fmla="*/ 89370 w 985816"/>
                <a:gd name="connsiteY0" fmla="*/ 2763 h 118408"/>
                <a:gd name="connsiteX1" fmla="*/ 26546 w 985816"/>
                <a:gd name="connsiteY1" fmla="*/ 2763 h 118408"/>
                <a:gd name="connsiteX2" fmla="*/ -92 w 985816"/>
                <a:gd name="connsiteY2" fmla="*/ 115847 h 118408"/>
                <a:gd name="connsiteX3" fmla="*/ 64492 w 985816"/>
                <a:gd name="connsiteY3" fmla="*/ 115847 h 118408"/>
                <a:gd name="connsiteX4" fmla="*/ 131840 w 985816"/>
                <a:gd name="connsiteY4" fmla="*/ 57923 h 118408"/>
                <a:gd name="connsiteX5" fmla="*/ 89999 w 985816"/>
                <a:gd name="connsiteY5" fmla="*/ 3140 h 118408"/>
                <a:gd name="connsiteX6" fmla="*/ 113244 w 985816"/>
                <a:gd name="connsiteY6" fmla="*/ 58174 h 118408"/>
                <a:gd name="connsiteX7" fmla="*/ 67005 w 985816"/>
                <a:gd name="connsiteY7" fmla="*/ 101272 h 118408"/>
                <a:gd name="connsiteX8" fmla="*/ 21897 w 985816"/>
                <a:gd name="connsiteY8" fmla="*/ 101272 h 118408"/>
                <a:gd name="connsiteX9" fmla="*/ 41749 w 985816"/>
                <a:gd name="connsiteY9" fmla="*/ 17715 h 118408"/>
                <a:gd name="connsiteX10" fmla="*/ 83339 w 985816"/>
                <a:gd name="connsiteY10" fmla="*/ 17715 h 118408"/>
                <a:gd name="connsiteX11" fmla="*/ 113244 w 985816"/>
                <a:gd name="connsiteY11" fmla="*/ 58174 h 118408"/>
                <a:gd name="connsiteX12" fmla="*/ 266535 w 985816"/>
                <a:gd name="connsiteY12" fmla="*/ 2763 h 118408"/>
                <a:gd name="connsiteX13" fmla="*/ 199565 w 985816"/>
                <a:gd name="connsiteY13" fmla="*/ 98131 h 118408"/>
                <a:gd name="connsiteX14" fmla="*/ 177073 w 985816"/>
                <a:gd name="connsiteY14" fmla="*/ 2763 h 118408"/>
                <a:gd name="connsiteX15" fmla="*/ 155964 w 985816"/>
                <a:gd name="connsiteY15" fmla="*/ 2763 h 118408"/>
                <a:gd name="connsiteX16" fmla="*/ 185115 w 985816"/>
                <a:gd name="connsiteY16" fmla="*/ 115847 h 118408"/>
                <a:gd name="connsiteX17" fmla="*/ 204967 w 985816"/>
                <a:gd name="connsiteY17" fmla="*/ 115847 h 118408"/>
                <a:gd name="connsiteX18" fmla="*/ 286513 w 985816"/>
                <a:gd name="connsiteY18" fmla="*/ 2763 h 118408"/>
                <a:gd name="connsiteX19" fmla="*/ 344940 w 985816"/>
                <a:gd name="connsiteY19" fmla="*/ 2763 h 118408"/>
                <a:gd name="connsiteX20" fmla="*/ 261635 w 985816"/>
                <a:gd name="connsiteY20" fmla="*/ 115847 h 118408"/>
                <a:gd name="connsiteX21" fmla="*/ 281613 w 985816"/>
                <a:gd name="connsiteY21" fmla="*/ 115847 h 118408"/>
                <a:gd name="connsiteX22" fmla="*/ 305361 w 985816"/>
                <a:gd name="connsiteY22" fmla="*/ 83053 h 118408"/>
                <a:gd name="connsiteX23" fmla="*/ 367054 w 985816"/>
                <a:gd name="connsiteY23" fmla="*/ 83053 h 118408"/>
                <a:gd name="connsiteX24" fmla="*/ 375222 w 985816"/>
                <a:gd name="connsiteY24" fmla="*/ 115847 h 118408"/>
                <a:gd name="connsiteX25" fmla="*/ 396456 w 985816"/>
                <a:gd name="connsiteY25" fmla="*/ 115847 h 118408"/>
                <a:gd name="connsiteX26" fmla="*/ 366426 w 985816"/>
                <a:gd name="connsiteY26" fmla="*/ 2763 h 118408"/>
                <a:gd name="connsiteX27" fmla="*/ 315790 w 985816"/>
                <a:gd name="connsiteY27" fmla="*/ 68101 h 118408"/>
                <a:gd name="connsiteX28" fmla="*/ 351097 w 985816"/>
                <a:gd name="connsiteY28" fmla="*/ 17841 h 118408"/>
                <a:gd name="connsiteX29" fmla="*/ 363662 w 985816"/>
                <a:gd name="connsiteY29" fmla="*/ 68101 h 118408"/>
                <a:gd name="connsiteX30" fmla="*/ 522734 w 985816"/>
                <a:gd name="connsiteY30" fmla="*/ 92351 h 118408"/>
                <a:gd name="connsiteX31" fmla="*/ 522734 w 985816"/>
                <a:gd name="connsiteY31" fmla="*/ 92351 h 118408"/>
                <a:gd name="connsiteX32" fmla="*/ 463427 w 985816"/>
                <a:gd name="connsiteY32" fmla="*/ 2763 h 118408"/>
                <a:gd name="connsiteX33" fmla="*/ 441816 w 985816"/>
                <a:gd name="connsiteY33" fmla="*/ 2763 h 118408"/>
                <a:gd name="connsiteX34" fmla="*/ 415178 w 985816"/>
                <a:gd name="connsiteY34" fmla="*/ 115847 h 118408"/>
                <a:gd name="connsiteX35" fmla="*/ 433774 w 985816"/>
                <a:gd name="connsiteY35" fmla="*/ 115847 h 118408"/>
                <a:gd name="connsiteX36" fmla="*/ 454883 w 985816"/>
                <a:gd name="connsiteY36" fmla="*/ 26259 h 118408"/>
                <a:gd name="connsiteX37" fmla="*/ 454883 w 985816"/>
                <a:gd name="connsiteY37" fmla="*/ 26259 h 118408"/>
                <a:gd name="connsiteX38" fmla="*/ 514315 w 985816"/>
                <a:gd name="connsiteY38" fmla="*/ 115847 h 118408"/>
                <a:gd name="connsiteX39" fmla="*/ 535801 w 985816"/>
                <a:gd name="connsiteY39" fmla="*/ 115847 h 118408"/>
                <a:gd name="connsiteX40" fmla="*/ 562438 w 985816"/>
                <a:gd name="connsiteY40" fmla="*/ 2763 h 118408"/>
                <a:gd name="connsiteX41" fmla="*/ 543843 w 985816"/>
                <a:gd name="connsiteY41" fmla="*/ 2763 h 118408"/>
                <a:gd name="connsiteX42" fmla="*/ 653157 w 985816"/>
                <a:gd name="connsiteY42" fmla="*/ -1 h 118408"/>
                <a:gd name="connsiteX43" fmla="*/ 573621 w 985816"/>
                <a:gd name="connsiteY43" fmla="*/ 58802 h 118408"/>
                <a:gd name="connsiteX44" fmla="*/ 625389 w 985816"/>
                <a:gd name="connsiteY44" fmla="*/ 118235 h 118408"/>
                <a:gd name="connsiteX45" fmla="*/ 698893 w 985816"/>
                <a:gd name="connsiteY45" fmla="*/ 72373 h 118408"/>
                <a:gd name="connsiteX46" fmla="*/ 680297 w 985816"/>
                <a:gd name="connsiteY46" fmla="*/ 72373 h 118408"/>
                <a:gd name="connsiteX47" fmla="*/ 629033 w 985816"/>
                <a:gd name="connsiteY47" fmla="*/ 103785 h 118408"/>
                <a:gd name="connsiteX48" fmla="*/ 591338 w 985816"/>
                <a:gd name="connsiteY48" fmla="*/ 60562 h 118408"/>
                <a:gd name="connsiteX49" fmla="*/ 650644 w 985816"/>
                <a:gd name="connsiteY49" fmla="*/ 14448 h 118408"/>
                <a:gd name="connsiteX50" fmla="*/ 686580 w 985816"/>
                <a:gd name="connsiteY50" fmla="*/ 43348 h 118408"/>
                <a:gd name="connsiteX51" fmla="*/ 706307 w 985816"/>
                <a:gd name="connsiteY51" fmla="*/ 43348 h 118408"/>
                <a:gd name="connsiteX52" fmla="*/ 653785 w 985816"/>
                <a:gd name="connsiteY52" fmla="*/ -1 h 118408"/>
                <a:gd name="connsiteX53" fmla="*/ 720631 w 985816"/>
                <a:gd name="connsiteY53" fmla="*/ 115470 h 118408"/>
                <a:gd name="connsiteX54" fmla="*/ 823160 w 985816"/>
                <a:gd name="connsiteY54" fmla="*/ 115470 h 118408"/>
                <a:gd name="connsiteX55" fmla="*/ 826553 w 985816"/>
                <a:gd name="connsiteY55" fmla="*/ 100895 h 118408"/>
                <a:gd name="connsiteX56" fmla="*/ 742745 w 985816"/>
                <a:gd name="connsiteY56" fmla="*/ 100895 h 118408"/>
                <a:gd name="connsiteX57" fmla="*/ 751289 w 985816"/>
                <a:gd name="connsiteY57" fmla="*/ 64457 h 118408"/>
                <a:gd name="connsiteX58" fmla="*/ 830950 w 985816"/>
                <a:gd name="connsiteY58" fmla="*/ 64457 h 118408"/>
                <a:gd name="connsiteX59" fmla="*/ 834343 w 985816"/>
                <a:gd name="connsiteY59" fmla="*/ 50007 h 118408"/>
                <a:gd name="connsiteX60" fmla="*/ 754681 w 985816"/>
                <a:gd name="connsiteY60" fmla="*/ 50007 h 118408"/>
                <a:gd name="connsiteX61" fmla="*/ 762472 w 985816"/>
                <a:gd name="connsiteY61" fmla="*/ 17339 h 118408"/>
                <a:gd name="connsiteX62" fmla="*/ 844520 w 985816"/>
                <a:gd name="connsiteY62" fmla="*/ 17339 h 118408"/>
                <a:gd name="connsiteX63" fmla="*/ 848038 w 985816"/>
                <a:gd name="connsiteY63" fmla="*/ 2763 h 118408"/>
                <a:gd name="connsiteX64" fmla="*/ 747519 w 985816"/>
                <a:gd name="connsiteY64" fmla="*/ 2763 h 118408"/>
                <a:gd name="connsiteX65" fmla="*/ 941772 w 985816"/>
                <a:gd name="connsiteY65" fmla="*/ 2386 h 118408"/>
                <a:gd name="connsiteX66" fmla="*/ 878320 w 985816"/>
                <a:gd name="connsiteY66" fmla="*/ 2386 h 118408"/>
                <a:gd name="connsiteX67" fmla="*/ 851682 w 985816"/>
                <a:gd name="connsiteY67" fmla="*/ 115470 h 118408"/>
                <a:gd name="connsiteX68" fmla="*/ 916266 w 985816"/>
                <a:gd name="connsiteY68" fmla="*/ 115470 h 118408"/>
                <a:gd name="connsiteX69" fmla="*/ 983614 w 985816"/>
                <a:gd name="connsiteY69" fmla="*/ 57546 h 118408"/>
                <a:gd name="connsiteX70" fmla="*/ 941772 w 985816"/>
                <a:gd name="connsiteY70" fmla="*/ 2763 h 118408"/>
                <a:gd name="connsiteX71" fmla="*/ 965018 w 985816"/>
                <a:gd name="connsiteY71" fmla="*/ 57797 h 118408"/>
                <a:gd name="connsiteX72" fmla="*/ 918779 w 985816"/>
                <a:gd name="connsiteY72" fmla="*/ 100895 h 118408"/>
                <a:gd name="connsiteX73" fmla="*/ 873671 w 985816"/>
                <a:gd name="connsiteY73" fmla="*/ 100895 h 118408"/>
                <a:gd name="connsiteX74" fmla="*/ 893523 w 985816"/>
                <a:gd name="connsiteY74" fmla="*/ 17339 h 118408"/>
                <a:gd name="connsiteX75" fmla="*/ 935113 w 985816"/>
                <a:gd name="connsiteY75" fmla="*/ 17339 h 118408"/>
                <a:gd name="connsiteX76" fmla="*/ 965018 w 985816"/>
                <a:gd name="connsiteY76" fmla="*/ 57797 h 11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85816" h="118408">
                  <a:moveTo>
                    <a:pt x="89370" y="2763"/>
                  </a:moveTo>
                  <a:lnTo>
                    <a:pt x="26546" y="2763"/>
                  </a:lnTo>
                  <a:lnTo>
                    <a:pt x="-92" y="115847"/>
                  </a:lnTo>
                  <a:lnTo>
                    <a:pt x="64492" y="115847"/>
                  </a:lnTo>
                  <a:cubicBezTo>
                    <a:pt x="102941" y="115847"/>
                    <a:pt x="124426" y="89335"/>
                    <a:pt x="131840" y="57923"/>
                  </a:cubicBezTo>
                  <a:cubicBezTo>
                    <a:pt x="139253" y="26511"/>
                    <a:pt x="127568" y="3140"/>
                    <a:pt x="89999" y="3140"/>
                  </a:cubicBezTo>
                  <a:moveTo>
                    <a:pt x="113244" y="58174"/>
                  </a:moveTo>
                  <a:cubicBezTo>
                    <a:pt x="108469" y="78278"/>
                    <a:pt x="97537" y="101272"/>
                    <a:pt x="67005" y="101272"/>
                  </a:cubicBezTo>
                  <a:lnTo>
                    <a:pt x="21897" y="101272"/>
                  </a:lnTo>
                  <a:lnTo>
                    <a:pt x="41749" y="17715"/>
                  </a:lnTo>
                  <a:lnTo>
                    <a:pt x="83339" y="17715"/>
                  </a:lnTo>
                  <a:cubicBezTo>
                    <a:pt x="115505" y="17715"/>
                    <a:pt x="117893" y="38447"/>
                    <a:pt x="113244" y="58174"/>
                  </a:cubicBezTo>
                  <a:moveTo>
                    <a:pt x="266535" y="2763"/>
                  </a:moveTo>
                  <a:lnTo>
                    <a:pt x="199565" y="98131"/>
                  </a:lnTo>
                  <a:lnTo>
                    <a:pt x="177073" y="2763"/>
                  </a:lnTo>
                  <a:lnTo>
                    <a:pt x="155964" y="2763"/>
                  </a:lnTo>
                  <a:lnTo>
                    <a:pt x="185115" y="115847"/>
                  </a:lnTo>
                  <a:lnTo>
                    <a:pt x="204967" y="115847"/>
                  </a:lnTo>
                  <a:lnTo>
                    <a:pt x="286513" y="2763"/>
                  </a:lnTo>
                  <a:close/>
                  <a:moveTo>
                    <a:pt x="344940" y="2763"/>
                  </a:moveTo>
                  <a:lnTo>
                    <a:pt x="261635" y="115847"/>
                  </a:lnTo>
                  <a:lnTo>
                    <a:pt x="281613" y="115847"/>
                  </a:lnTo>
                  <a:lnTo>
                    <a:pt x="305361" y="83053"/>
                  </a:lnTo>
                  <a:lnTo>
                    <a:pt x="367054" y="83053"/>
                  </a:lnTo>
                  <a:lnTo>
                    <a:pt x="375222" y="115847"/>
                  </a:lnTo>
                  <a:lnTo>
                    <a:pt x="396456" y="115847"/>
                  </a:lnTo>
                  <a:lnTo>
                    <a:pt x="366426" y="2763"/>
                  </a:lnTo>
                  <a:close/>
                  <a:moveTo>
                    <a:pt x="315790" y="68101"/>
                  </a:moveTo>
                  <a:lnTo>
                    <a:pt x="351097" y="17841"/>
                  </a:lnTo>
                  <a:lnTo>
                    <a:pt x="363662" y="68101"/>
                  </a:lnTo>
                  <a:close/>
                  <a:moveTo>
                    <a:pt x="522734" y="92351"/>
                  </a:moveTo>
                  <a:lnTo>
                    <a:pt x="522734" y="92351"/>
                  </a:lnTo>
                  <a:lnTo>
                    <a:pt x="463427" y="2763"/>
                  </a:lnTo>
                  <a:lnTo>
                    <a:pt x="441816" y="2763"/>
                  </a:lnTo>
                  <a:lnTo>
                    <a:pt x="415178" y="115847"/>
                  </a:lnTo>
                  <a:lnTo>
                    <a:pt x="433774" y="115847"/>
                  </a:lnTo>
                  <a:lnTo>
                    <a:pt x="454883" y="26259"/>
                  </a:lnTo>
                  <a:lnTo>
                    <a:pt x="454883" y="26259"/>
                  </a:lnTo>
                  <a:lnTo>
                    <a:pt x="514315" y="115847"/>
                  </a:lnTo>
                  <a:lnTo>
                    <a:pt x="535801" y="115847"/>
                  </a:lnTo>
                  <a:lnTo>
                    <a:pt x="562438" y="2763"/>
                  </a:lnTo>
                  <a:lnTo>
                    <a:pt x="543843" y="2763"/>
                  </a:lnTo>
                  <a:close/>
                  <a:moveTo>
                    <a:pt x="653157" y="-1"/>
                  </a:moveTo>
                  <a:cubicBezTo>
                    <a:pt x="615978" y="-1999"/>
                    <a:pt x="582605" y="22666"/>
                    <a:pt x="573621" y="58802"/>
                  </a:cubicBezTo>
                  <a:cubicBezTo>
                    <a:pt x="563318" y="102654"/>
                    <a:pt x="593851" y="118235"/>
                    <a:pt x="625389" y="118235"/>
                  </a:cubicBezTo>
                  <a:cubicBezTo>
                    <a:pt x="656977" y="119478"/>
                    <a:pt x="686127" y="101297"/>
                    <a:pt x="698893" y="72373"/>
                  </a:cubicBezTo>
                  <a:lnTo>
                    <a:pt x="680297" y="72373"/>
                  </a:lnTo>
                  <a:cubicBezTo>
                    <a:pt x="671288" y="92376"/>
                    <a:pt x="650946" y="104840"/>
                    <a:pt x="629033" y="103785"/>
                  </a:cubicBezTo>
                  <a:cubicBezTo>
                    <a:pt x="594479" y="103785"/>
                    <a:pt x="586814" y="81796"/>
                    <a:pt x="591338" y="60562"/>
                  </a:cubicBezTo>
                  <a:cubicBezTo>
                    <a:pt x="596565" y="32379"/>
                    <a:pt x="622046" y="12564"/>
                    <a:pt x="650644" y="14448"/>
                  </a:cubicBezTo>
                  <a:cubicBezTo>
                    <a:pt x="676905" y="14448"/>
                    <a:pt x="687585" y="27767"/>
                    <a:pt x="686580" y="43348"/>
                  </a:cubicBezTo>
                  <a:lnTo>
                    <a:pt x="706307" y="43348"/>
                  </a:lnTo>
                  <a:cubicBezTo>
                    <a:pt x="711207" y="9548"/>
                    <a:pt x="678915" y="-1"/>
                    <a:pt x="653785" y="-1"/>
                  </a:cubicBezTo>
                  <a:moveTo>
                    <a:pt x="720631" y="115470"/>
                  </a:moveTo>
                  <a:lnTo>
                    <a:pt x="823160" y="115470"/>
                  </a:lnTo>
                  <a:lnTo>
                    <a:pt x="826553" y="100895"/>
                  </a:lnTo>
                  <a:lnTo>
                    <a:pt x="742745" y="100895"/>
                  </a:lnTo>
                  <a:lnTo>
                    <a:pt x="751289" y="64457"/>
                  </a:lnTo>
                  <a:lnTo>
                    <a:pt x="830950" y="64457"/>
                  </a:lnTo>
                  <a:lnTo>
                    <a:pt x="834343" y="50007"/>
                  </a:lnTo>
                  <a:lnTo>
                    <a:pt x="754681" y="50007"/>
                  </a:lnTo>
                  <a:lnTo>
                    <a:pt x="762472" y="17339"/>
                  </a:lnTo>
                  <a:lnTo>
                    <a:pt x="844520" y="17339"/>
                  </a:lnTo>
                  <a:lnTo>
                    <a:pt x="848038" y="2763"/>
                  </a:lnTo>
                  <a:lnTo>
                    <a:pt x="747519" y="2763"/>
                  </a:lnTo>
                  <a:close/>
                  <a:moveTo>
                    <a:pt x="941772" y="2386"/>
                  </a:moveTo>
                  <a:lnTo>
                    <a:pt x="878320" y="2386"/>
                  </a:lnTo>
                  <a:lnTo>
                    <a:pt x="851682" y="115470"/>
                  </a:lnTo>
                  <a:lnTo>
                    <a:pt x="916266" y="115470"/>
                  </a:lnTo>
                  <a:cubicBezTo>
                    <a:pt x="954714" y="115470"/>
                    <a:pt x="976201" y="88958"/>
                    <a:pt x="983614" y="57546"/>
                  </a:cubicBezTo>
                  <a:cubicBezTo>
                    <a:pt x="991027" y="26134"/>
                    <a:pt x="979342" y="2763"/>
                    <a:pt x="941772" y="2763"/>
                  </a:cubicBezTo>
                  <a:moveTo>
                    <a:pt x="965018" y="57797"/>
                  </a:moveTo>
                  <a:cubicBezTo>
                    <a:pt x="960243" y="77901"/>
                    <a:pt x="949311" y="100895"/>
                    <a:pt x="918779" y="100895"/>
                  </a:cubicBezTo>
                  <a:lnTo>
                    <a:pt x="873671" y="100895"/>
                  </a:lnTo>
                  <a:lnTo>
                    <a:pt x="893523" y="17339"/>
                  </a:lnTo>
                  <a:lnTo>
                    <a:pt x="935113" y="17339"/>
                  </a:lnTo>
                  <a:cubicBezTo>
                    <a:pt x="967405" y="17339"/>
                    <a:pt x="969667" y="38071"/>
                    <a:pt x="965018" y="57797"/>
                  </a:cubicBezTo>
                </a:path>
              </a:pathLst>
            </a:custGeom>
            <a:grpFill/>
            <a:ln w="125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华文细黑" panose="02010600040101010101" pitchFamily="2" charset="-122"/>
                <a:cs typeface="+mn-cs"/>
              </a:endParaRPr>
            </a:p>
          </p:txBody>
        </p:sp>
        <p:sp>
          <p:nvSpPr>
            <p:cNvPr id="14" name="Freeform: Shape 13">
              <a:extLst>
                <a:ext uri="{FF2B5EF4-FFF2-40B4-BE49-F238E27FC236}">
                  <a16:creationId xmlns:a16="http://schemas.microsoft.com/office/drawing/2014/main" id="{9A3FC9F8-5850-7DA9-66D4-3AD4BB89357B}"/>
                </a:ext>
              </a:extLst>
            </p:cNvPr>
            <p:cNvSpPr/>
            <p:nvPr/>
          </p:nvSpPr>
          <p:spPr>
            <a:xfrm>
              <a:off x="6496443" y="2632102"/>
              <a:ext cx="134569" cy="113083"/>
            </a:xfrm>
            <a:custGeom>
              <a:avLst/>
              <a:gdLst>
                <a:gd name="connsiteX0" fmla="*/ 104448 w 134569"/>
                <a:gd name="connsiteY0" fmla="*/ -114 h 113083"/>
                <a:gd name="connsiteX1" fmla="*/ 83214 w 134569"/>
                <a:gd name="connsiteY1" fmla="*/ -114 h 113083"/>
                <a:gd name="connsiteX2" fmla="*/ -92 w 134569"/>
                <a:gd name="connsiteY2" fmla="*/ 112970 h 113083"/>
                <a:gd name="connsiteX3" fmla="*/ 19886 w 134569"/>
                <a:gd name="connsiteY3" fmla="*/ 112970 h 113083"/>
                <a:gd name="connsiteX4" fmla="*/ 43634 w 134569"/>
                <a:gd name="connsiteY4" fmla="*/ 80175 h 113083"/>
                <a:gd name="connsiteX5" fmla="*/ 105076 w 134569"/>
                <a:gd name="connsiteY5" fmla="*/ 80175 h 113083"/>
                <a:gd name="connsiteX6" fmla="*/ 113244 w 134569"/>
                <a:gd name="connsiteY6" fmla="*/ 112970 h 113083"/>
                <a:gd name="connsiteX7" fmla="*/ 134478 w 134569"/>
                <a:gd name="connsiteY7" fmla="*/ 112970 h 113083"/>
                <a:gd name="connsiteX8" fmla="*/ 54189 w 134569"/>
                <a:gd name="connsiteY8" fmla="*/ 65223 h 113083"/>
                <a:gd name="connsiteX9" fmla="*/ 89496 w 134569"/>
                <a:gd name="connsiteY9" fmla="*/ 14964 h 113083"/>
                <a:gd name="connsiteX10" fmla="*/ 102061 w 134569"/>
                <a:gd name="connsiteY10" fmla="*/ 65223 h 1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569" h="113083">
                  <a:moveTo>
                    <a:pt x="104448" y="-114"/>
                  </a:moveTo>
                  <a:lnTo>
                    <a:pt x="83214" y="-114"/>
                  </a:lnTo>
                  <a:lnTo>
                    <a:pt x="-92" y="112970"/>
                  </a:lnTo>
                  <a:lnTo>
                    <a:pt x="19886" y="112970"/>
                  </a:lnTo>
                  <a:lnTo>
                    <a:pt x="43634" y="80175"/>
                  </a:lnTo>
                  <a:lnTo>
                    <a:pt x="105076" y="80175"/>
                  </a:lnTo>
                  <a:lnTo>
                    <a:pt x="113244" y="112970"/>
                  </a:lnTo>
                  <a:lnTo>
                    <a:pt x="134478" y="112970"/>
                  </a:lnTo>
                  <a:close/>
                  <a:moveTo>
                    <a:pt x="54189" y="65223"/>
                  </a:moveTo>
                  <a:lnTo>
                    <a:pt x="89496" y="14964"/>
                  </a:lnTo>
                  <a:lnTo>
                    <a:pt x="102061" y="65223"/>
                  </a:lnTo>
                  <a:close/>
                </a:path>
              </a:pathLst>
            </a:custGeom>
            <a:grpFill/>
            <a:ln w="125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华文细黑" panose="02010600040101010101" pitchFamily="2" charset="-122"/>
                <a:cs typeface="+mn-cs"/>
              </a:endParaRPr>
            </a:p>
          </p:txBody>
        </p:sp>
        <p:sp>
          <p:nvSpPr>
            <p:cNvPr id="15" name="Freeform: Shape 14">
              <a:extLst>
                <a:ext uri="{FF2B5EF4-FFF2-40B4-BE49-F238E27FC236}">
                  <a16:creationId xmlns:a16="http://schemas.microsoft.com/office/drawing/2014/main" id="{941D6561-98E5-0A44-6930-D37FE216E3B3}"/>
                </a:ext>
              </a:extLst>
            </p:cNvPr>
            <p:cNvSpPr/>
            <p:nvPr/>
          </p:nvSpPr>
          <p:spPr>
            <a:xfrm>
              <a:off x="5654218" y="2173638"/>
              <a:ext cx="999662" cy="280168"/>
            </a:xfrm>
            <a:custGeom>
              <a:avLst/>
              <a:gdLst>
                <a:gd name="connsiteX0" fmla="*/ -92 w 999662"/>
                <a:gd name="connsiteY0" fmla="*/ 280054 h 280168"/>
                <a:gd name="connsiteX1" fmla="*/ 832207 w 999662"/>
                <a:gd name="connsiteY1" fmla="*/ 278044 h 280168"/>
                <a:gd name="connsiteX2" fmla="*/ 999571 w 999662"/>
                <a:gd name="connsiteY2" fmla="*/ 167347 h 280168"/>
                <a:gd name="connsiteX3" fmla="*/ -92 w 999662"/>
                <a:gd name="connsiteY3" fmla="*/ 280054 h 280168"/>
              </a:gdLst>
              <a:ahLst/>
              <a:cxnLst>
                <a:cxn ang="0">
                  <a:pos x="connsiteX0" y="connsiteY0"/>
                </a:cxn>
                <a:cxn ang="0">
                  <a:pos x="connsiteX1" y="connsiteY1"/>
                </a:cxn>
                <a:cxn ang="0">
                  <a:pos x="connsiteX2" y="connsiteY2"/>
                </a:cxn>
                <a:cxn ang="0">
                  <a:pos x="connsiteX3" y="connsiteY3"/>
                </a:cxn>
              </a:cxnLst>
              <a:rect l="l" t="t" r="r" b="b"/>
              <a:pathLst>
                <a:path w="999662" h="280168">
                  <a:moveTo>
                    <a:pt x="-92" y="280054"/>
                  </a:moveTo>
                  <a:cubicBezTo>
                    <a:pt x="422340" y="-91489"/>
                    <a:pt x="800795" y="249145"/>
                    <a:pt x="832207" y="278044"/>
                  </a:cubicBezTo>
                  <a:cubicBezTo>
                    <a:pt x="832207" y="278044"/>
                    <a:pt x="947175" y="194613"/>
                    <a:pt x="999571" y="167347"/>
                  </a:cubicBezTo>
                  <a:cubicBezTo>
                    <a:pt x="615588" y="-135215"/>
                    <a:pt x="288901" y="14935"/>
                    <a:pt x="-92" y="280054"/>
                  </a:cubicBezTo>
                </a:path>
              </a:pathLst>
            </a:custGeom>
            <a:grpFill/>
            <a:ln w="125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华文细黑" panose="02010600040101010101" pitchFamily="2" charset="-122"/>
                <a:cs typeface="+mn-cs"/>
              </a:endParaRPr>
            </a:p>
          </p:txBody>
        </p:sp>
        <p:sp>
          <p:nvSpPr>
            <p:cNvPr id="16" name="Freeform: Shape 15">
              <a:extLst>
                <a:ext uri="{FF2B5EF4-FFF2-40B4-BE49-F238E27FC236}">
                  <a16:creationId xmlns:a16="http://schemas.microsoft.com/office/drawing/2014/main" id="{38335CDA-1B50-BE16-225F-BE3A92CAEDE5}"/>
                </a:ext>
              </a:extLst>
            </p:cNvPr>
            <p:cNvSpPr/>
            <p:nvPr/>
          </p:nvSpPr>
          <p:spPr>
            <a:xfrm>
              <a:off x="5691913" y="1933401"/>
              <a:ext cx="1299712" cy="382820"/>
            </a:xfrm>
            <a:custGeom>
              <a:avLst/>
              <a:gdLst>
                <a:gd name="connsiteX0" fmla="*/ -92 w 1299712"/>
                <a:gd name="connsiteY0" fmla="*/ 382706 h 382820"/>
                <a:gd name="connsiteX1" fmla="*/ 1049328 w 1299712"/>
                <a:gd name="connsiteY1" fmla="*/ 355943 h 382820"/>
                <a:gd name="connsiteX2" fmla="*/ 1299621 w 1299712"/>
                <a:gd name="connsiteY2" fmla="*/ 188578 h 382820"/>
                <a:gd name="connsiteX3" fmla="*/ -92 w 1299712"/>
                <a:gd name="connsiteY3" fmla="*/ 382706 h 382820"/>
              </a:gdLst>
              <a:ahLst/>
              <a:cxnLst>
                <a:cxn ang="0">
                  <a:pos x="connsiteX0" y="connsiteY0"/>
                </a:cxn>
                <a:cxn ang="0">
                  <a:pos x="connsiteX1" y="connsiteY1"/>
                </a:cxn>
                <a:cxn ang="0">
                  <a:pos x="connsiteX2" y="connsiteY2"/>
                </a:cxn>
                <a:cxn ang="0">
                  <a:pos x="connsiteX3" y="connsiteY3"/>
                </a:cxn>
              </a:cxnLst>
              <a:rect l="l" t="t" r="r" b="b"/>
              <a:pathLst>
                <a:path w="1299712" h="382820">
                  <a:moveTo>
                    <a:pt x="-92" y="382706"/>
                  </a:moveTo>
                  <a:cubicBezTo>
                    <a:pt x="510294" y="-121272"/>
                    <a:pt x="1044805" y="352424"/>
                    <a:pt x="1049328" y="355943"/>
                  </a:cubicBezTo>
                  <a:cubicBezTo>
                    <a:pt x="1049328" y="355943"/>
                    <a:pt x="1246848" y="217101"/>
                    <a:pt x="1299621" y="188578"/>
                  </a:cubicBezTo>
                  <a:cubicBezTo>
                    <a:pt x="902193" y="-97021"/>
                    <a:pt x="422717" y="-78425"/>
                    <a:pt x="-92" y="382706"/>
                  </a:cubicBezTo>
                </a:path>
              </a:pathLst>
            </a:custGeom>
            <a:grpFill/>
            <a:ln w="125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华文细黑" panose="02010600040101010101" pitchFamily="2" charset="-122"/>
                <a:cs typeface="+mn-cs"/>
              </a:endParaRPr>
            </a:p>
          </p:txBody>
        </p:sp>
        <p:sp>
          <p:nvSpPr>
            <p:cNvPr id="17" name="Freeform: Shape 16">
              <a:extLst>
                <a:ext uri="{FF2B5EF4-FFF2-40B4-BE49-F238E27FC236}">
                  <a16:creationId xmlns:a16="http://schemas.microsoft.com/office/drawing/2014/main" id="{CBCE3284-4186-1F8E-EDD1-4B073A9EB5CE}"/>
                </a:ext>
              </a:extLst>
            </p:cNvPr>
            <p:cNvSpPr/>
            <p:nvPr/>
          </p:nvSpPr>
          <p:spPr>
            <a:xfrm>
              <a:off x="5680981" y="1621652"/>
              <a:ext cx="1782580" cy="568920"/>
            </a:xfrm>
            <a:custGeom>
              <a:avLst/>
              <a:gdLst>
                <a:gd name="connsiteX0" fmla="*/ 411 w 1782580"/>
                <a:gd name="connsiteY0" fmla="*/ 568806 h 568920"/>
                <a:gd name="connsiteX1" fmla="*/ 1395114 w 1782580"/>
                <a:gd name="connsiteY1" fmla="*/ 449691 h 568920"/>
                <a:gd name="connsiteX2" fmla="*/ 1782489 w 1782580"/>
                <a:gd name="connsiteY2" fmla="*/ 208445 h 568920"/>
                <a:gd name="connsiteX3" fmla="*/ -92 w 1782580"/>
                <a:gd name="connsiteY3" fmla="*/ 568806 h 568920"/>
              </a:gdLst>
              <a:ahLst/>
              <a:cxnLst>
                <a:cxn ang="0">
                  <a:pos x="connsiteX0" y="connsiteY0"/>
                </a:cxn>
                <a:cxn ang="0">
                  <a:pos x="connsiteX1" y="connsiteY1"/>
                </a:cxn>
                <a:cxn ang="0">
                  <a:pos x="connsiteX2" y="connsiteY2"/>
                </a:cxn>
                <a:cxn ang="0">
                  <a:pos x="connsiteX3" y="connsiteY3"/>
                </a:cxn>
              </a:cxnLst>
              <a:rect l="l" t="t" r="r" b="b"/>
              <a:pathLst>
                <a:path w="1782580" h="568920">
                  <a:moveTo>
                    <a:pt x="411" y="568806"/>
                  </a:moveTo>
                  <a:cubicBezTo>
                    <a:pt x="680172" y="-128922"/>
                    <a:pt x="1395114" y="449691"/>
                    <a:pt x="1395114" y="449691"/>
                  </a:cubicBezTo>
                  <a:lnTo>
                    <a:pt x="1782489" y="208445"/>
                  </a:lnTo>
                  <a:cubicBezTo>
                    <a:pt x="1267329" y="-145508"/>
                    <a:pt x="477123" y="-63961"/>
                    <a:pt x="-92" y="568806"/>
                  </a:cubicBezTo>
                </a:path>
              </a:pathLst>
            </a:custGeom>
            <a:grpFill/>
            <a:ln w="1253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华文细黑" panose="02010600040101010101" pitchFamily="2" charset="-122"/>
                <a:cs typeface="+mn-cs"/>
              </a:endParaRPr>
            </a:p>
          </p:txBody>
        </p:sp>
      </p:grpSp>
      <p:grpSp>
        <p:nvGrpSpPr>
          <p:cNvPr id="22" name="Group 21">
            <a:extLst>
              <a:ext uri="{FF2B5EF4-FFF2-40B4-BE49-F238E27FC236}">
                <a16:creationId xmlns:a16="http://schemas.microsoft.com/office/drawing/2014/main" id="{E34025B6-5A57-0924-A472-3330003C24C3}"/>
              </a:ext>
            </a:extLst>
          </p:cNvPr>
          <p:cNvGrpSpPr/>
          <p:nvPr/>
        </p:nvGrpSpPr>
        <p:grpSpPr>
          <a:xfrm>
            <a:off x="6279282" y="2910348"/>
            <a:ext cx="3148351" cy="246846"/>
            <a:chOff x="6281352" y="1503827"/>
            <a:chExt cx="3148351" cy="246846"/>
          </a:xfrm>
        </p:grpSpPr>
        <p:sp>
          <p:nvSpPr>
            <p:cNvPr id="23" name="Rectangle: Rounded Corners 100">
              <a:extLst>
                <a:ext uri="{FF2B5EF4-FFF2-40B4-BE49-F238E27FC236}">
                  <a16:creationId xmlns:a16="http://schemas.microsoft.com/office/drawing/2014/main" id="{FBD05F75-F4A9-33FF-843B-6BB124379365}"/>
                </a:ext>
              </a:extLst>
            </p:cNvPr>
            <p:cNvSpPr/>
            <p:nvPr/>
          </p:nvSpPr>
          <p:spPr>
            <a:xfrm>
              <a:off x="6281352" y="1515816"/>
              <a:ext cx="3148351" cy="234857"/>
            </a:xfrm>
            <a:prstGeom prst="roundRect">
              <a:avLst>
                <a:gd name="adj" fmla="val 50000"/>
              </a:avLst>
            </a:prstGeom>
            <a:solidFill>
              <a:schemeClr val="accent3"/>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96000"/>
                </a:lnSpc>
                <a:spcBef>
                  <a:spcPts val="0"/>
                </a:spcBef>
                <a:spcAft>
                  <a:spcPts val="0"/>
                </a:spcAft>
                <a:buClrTx/>
                <a:buSzTx/>
                <a:buFontTx/>
                <a:buNone/>
                <a:tabLst/>
                <a:defRPr/>
              </a:pPr>
              <a:endParaRPr kumimoji="0" lang="en-US" sz="1799"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sym typeface="Lato Regular"/>
              </a:endParaRPr>
            </a:p>
          </p:txBody>
        </p:sp>
        <p:sp>
          <p:nvSpPr>
            <p:cNvPr id="24" name="Isosceles Triangle 109">
              <a:extLst>
                <a:ext uri="{FF2B5EF4-FFF2-40B4-BE49-F238E27FC236}">
                  <a16:creationId xmlns:a16="http://schemas.microsoft.com/office/drawing/2014/main" id="{A5BE6840-BA23-66C2-4441-6389CC2711CF}"/>
                </a:ext>
              </a:extLst>
            </p:cNvPr>
            <p:cNvSpPr/>
            <p:nvPr/>
          </p:nvSpPr>
          <p:spPr>
            <a:xfrm rot="5400000">
              <a:off x="9223215" y="1614248"/>
              <a:ext cx="113439" cy="3614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endParaRPr>
            </a:p>
          </p:txBody>
        </p:sp>
        <p:sp>
          <p:nvSpPr>
            <p:cNvPr id="25" name="Rectangle 24">
              <a:extLst>
                <a:ext uri="{FF2B5EF4-FFF2-40B4-BE49-F238E27FC236}">
                  <a16:creationId xmlns:a16="http://schemas.microsoft.com/office/drawing/2014/main" id="{6CF85275-57B4-279E-07B3-A455531FDC15}"/>
                </a:ext>
              </a:extLst>
            </p:cNvPr>
            <p:cNvSpPr/>
            <p:nvPr/>
          </p:nvSpPr>
          <p:spPr>
            <a:xfrm>
              <a:off x="6470938" y="1503827"/>
              <a:ext cx="1197907" cy="240066"/>
            </a:xfrm>
            <a:prstGeom prst="rect">
              <a:avLst/>
            </a:prstGeom>
          </p:spPr>
          <p:txBody>
            <a:bodyPr wrap="square">
              <a:spAutoFit/>
            </a:bodyPr>
            <a:lstStyle/>
            <a:p>
              <a:pPr marL="0" marR="0" lvl="2" indent="0" algn="l" defTabSz="914126" rtl="0" eaLnBrk="1" fontAlgn="auto" latinLnBrk="0" hangingPunct="1">
                <a:lnSpc>
                  <a:spcPct val="96000"/>
                </a:lnSpc>
                <a:spcBef>
                  <a:spcPts val="0"/>
                </a:spcBef>
                <a:spcAft>
                  <a:spcPts val="0"/>
                </a:spcAft>
                <a:buClrTx/>
                <a:buSzTx/>
                <a:buFontTx/>
                <a:buNone/>
                <a:tabLst/>
                <a:defRPr/>
              </a:pPr>
              <a:r>
                <a:rPr kumimoji="0" lang="en-US" sz="1000" b="0" i="0" u="none" strike="noStrike" kern="1200" cap="none" spc="0" normalizeH="0" baseline="0" noProof="0">
                  <a:ln>
                    <a:noFill/>
                  </a:ln>
                  <a:solidFill>
                    <a:srgbClr val="F7F8FA"/>
                  </a:solidFill>
                  <a:effectLst/>
                  <a:uLnTx/>
                  <a:uFillTx/>
                  <a:latin typeface="Microsoft Sans Serif"/>
                  <a:ea typeface="华文细黑" panose="02010600040101010101" pitchFamily="2" charset="-122"/>
                  <a:cs typeface="Lato Regular"/>
                  <a:sym typeface="Lato Regular"/>
                </a:rPr>
                <a:t>Rel-21 (6G Work)</a:t>
              </a:r>
            </a:p>
          </p:txBody>
        </p:sp>
      </p:grpSp>
    </p:spTree>
    <p:extLst>
      <p:ext uri="{BB962C8B-B14F-4D97-AF65-F5344CB8AC3E}">
        <p14:creationId xmlns:p14="http://schemas.microsoft.com/office/powerpoint/2010/main" val="86916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nodeType="withEffect">
                                  <p:stCondLst>
                                    <p:cond delay="500"/>
                                  </p:stCondLst>
                                  <p:childTnLst>
                                    <p:animMotion origin="layout" path="M 8.33333E-7 4.44444E-6 L 8.33333E-7 0.03541 " pathEditMode="relative" rAng="0" ptsTypes="AA">
                                      <p:cBhvr>
                                        <p:cTn id="9" dur="700" spd="-100000" fill="hold"/>
                                        <p:tgtEl>
                                          <p:spTgt spid="6"/>
                                        </p:tgtEl>
                                        <p:attrNameLst>
                                          <p:attrName>ppt_x</p:attrName>
                                          <p:attrName>ppt_y</p:attrName>
                                        </p:attrNameLst>
                                      </p:cBhvr>
                                      <p:rCtr x="0" y="1759"/>
                                    </p:animMotion>
                                  </p:childTnLst>
                                </p:cTn>
                              </p:par>
                              <p:par>
                                <p:cTn id="10" presetID="10" presetClass="entr" presetSubtype="0" fill="hold" nodeType="withEffect">
                                  <p:stCondLst>
                                    <p:cond delay="1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nodeType="withEffect">
                                  <p:stCondLst>
                                    <p:cond delay="1200"/>
                                  </p:stCondLst>
                                  <p:childTnLst>
                                    <p:animMotion origin="layout" path="M -2.29167E-6 4.44444E-6 L -0.09687 4.44444E-6 " pathEditMode="relative" rAng="0" ptsTypes="AA">
                                      <p:cBhvr>
                                        <p:cTn id="14" dur="700" spd="-100000" fill="hold"/>
                                        <p:tgtEl>
                                          <p:spTgt spid="4"/>
                                        </p:tgtEl>
                                        <p:attrNameLst>
                                          <p:attrName>ppt_x</p:attrName>
                                          <p:attrName>ppt_y</p:attrName>
                                        </p:attrNameLst>
                                      </p:cBhvr>
                                      <p:rCtr x="-4844" y="0"/>
                                    </p:animMotion>
                                  </p:childTnLst>
                                </p:cTn>
                              </p:par>
                              <p:par>
                                <p:cTn id="15" presetID="10" presetClass="entr" presetSubtype="0" fill="hold" grpId="0" nodeType="withEffect">
                                  <p:stCondLst>
                                    <p:cond delay="12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nodeType="withEffect">
                                  <p:stCondLst>
                                    <p:cond delay="500"/>
                                  </p:stCondLst>
                                  <p:childTnLst>
                                    <p:set>
                                      <p:cBhvr>
                                        <p:cTn id="19" dur="1" fill="hold">
                                          <p:stCondLst>
                                            <p:cond delay="0"/>
                                          </p:stCondLst>
                                        </p:cTn>
                                        <p:tgtEl>
                                          <p:spTgt spid="1064"/>
                                        </p:tgtEl>
                                        <p:attrNameLst>
                                          <p:attrName>style.visibility</p:attrName>
                                        </p:attrNameLst>
                                      </p:cBhvr>
                                      <p:to>
                                        <p:strVal val="visible"/>
                                      </p:to>
                                    </p:set>
                                    <p:animEffect transition="in" filter="fade">
                                      <p:cBhvr>
                                        <p:cTn id="20" dur="500"/>
                                        <p:tgtEl>
                                          <p:spTgt spid="1064"/>
                                        </p:tgtEl>
                                      </p:cBhvr>
                                    </p:animEffect>
                                  </p:childTnLst>
                                </p:cTn>
                              </p:par>
                              <p:par>
                                <p:cTn id="21" presetID="6" presetClass="emph" presetSubtype="0" accel="100000" autoRev="1" fill="hold" nodeType="withEffect">
                                  <p:stCondLst>
                                    <p:cond delay="0"/>
                                  </p:stCondLst>
                                  <p:childTnLst>
                                    <p:animScale>
                                      <p:cBhvr>
                                        <p:cTn id="22" dur="500" fill="hold"/>
                                        <p:tgtEl>
                                          <p:spTgt spid="1064"/>
                                        </p:tgtEl>
                                      </p:cBhvr>
                                      <p:by x="80000" y="80000"/>
                                    </p:animScale>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6" presetClass="emph" presetSubtype="0" accel="100000" autoRev="1" fill="hold" nodeType="withEffect">
                                  <p:stCondLst>
                                    <p:cond delay="0"/>
                                  </p:stCondLst>
                                  <p:childTnLst>
                                    <p:animScale>
                                      <p:cBhvr>
                                        <p:cTn id="27" dur="500" fill="hold"/>
                                        <p:tgtEl>
                                          <p:spTgt spid="2"/>
                                        </p:tgtEl>
                                      </p:cBhvr>
                                      <p:by x="80000" y="80000"/>
                                    </p:animScale>
                                  </p:childTnLst>
                                </p:cTn>
                              </p:par>
                              <p:par>
                                <p:cTn id="28" presetID="10" presetClass="entr" presetSubtype="0" fill="hold" nodeType="withEffect">
                                  <p:stCondLst>
                                    <p:cond delay="500"/>
                                  </p:stCondLst>
                                  <p:childTnLst>
                                    <p:set>
                                      <p:cBhvr>
                                        <p:cTn id="29" dur="1" fill="hold">
                                          <p:stCondLst>
                                            <p:cond delay="0"/>
                                          </p:stCondLst>
                                        </p:cTn>
                                        <p:tgtEl>
                                          <p:spTgt spid="1044"/>
                                        </p:tgtEl>
                                        <p:attrNameLst>
                                          <p:attrName>style.visibility</p:attrName>
                                        </p:attrNameLst>
                                      </p:cBhvr>
                                      <p:to>
                                        <p:strVal val="visible"/>
                                      </p:to>
                                    </p:set>
                                    <p:animEffect transition="in" filter="fade">
                                      <p:cBhvr>
                                        <p:cTn id="30" dur="500"/>
                                        <p:tgtEl>
                                          <p:spTgt spid="1044"/>
                                        </p:tgtEl>
                                      </p:cBhvr>
                                    </p:animEffect>
                                  </p:childTnLst>
                                </p:cTn>
                              </p:par>
                              <p:par>
                                <p:cTn id="31" presetID="6" presetClass="emph" presetSubtype="0" accel="100000" autoRev="1" fill="hold" nodeType="withEffect">
                                  <p:stCondLst>
                                    <p:cond delay="0"/>
                                  </p:stCondLst>
                                  <p:childTnLst>
                                    <p:animScale>
                                      <p:cBhvr>
                                        <p:cTn id="32" dur="500" fill="hold"/>
                                        <p:tgtEl>
                                          <p:spTgt spid="1044"/>
                                        </p:tgtEl>
                                      </p:cBhvr>
                                      <p:by x="80000" y="80000"/>
                                    </p:animScale>
                                  </p:childTnLst>
                                </p:cTn>
                              </p:par>
                              <p:par>
                                <p:cTn id="33" presetID="10" presetClass="entr" presetSubtype="0" fill="hold" nodeType="withEffect">
                                  <p:stCondLst>
                                    <p:cond delay="140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par>
                                <p:cTn id="36" presetID="42" presetClass="path" presetSubtype="0" decel="100000" fill="hold" nodeType="withEffect">
                                  <p:stCondLst>
                                    <p:cond delay="1400"/>
                                  </p:stCondLst>
                                  <p:childTnLst>
                                    <p:animMotion origin="layout" path="M -8.33333E-7 3.33333E-6 L -0.03229 3.33333E-6 " pathEditMode="relative" rAng="0" ptsTypes="AA">
                                      <p:cBhvr>
                                        <p:cTn id="37" dur="700" spd="-100000" fill="hold"/>
                                        <p:tgtEl>
                                          <p:spTgt spid="33"/>
                                        </p:tgtEl>
                                        <p:attrNameLst>
                                          <p:attrName>ppt_x</p:attrName>
                                          <p:attrName>ppt_y</p:attrName>
                                        </p:attrNameLst>
                                      </p:cBhvr>
                                      <p:rCtr x="-1615" y="0"/>
                                    </p:animMotion>
                                  </p:childTnLst>
                                </p:cTn>
                              </p:par>
                              <p:par>
                                <p:cTn id="38" presetID="10" presetClass="entr" presetSubtype="0" fill="hold" nodeType="withEffect">
                                  <p:stCondLst>
                                    <p:cond delay="160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42" presetClass="path" presetSubtype="0" decel="100000" fill="hold" nodeType="withEffect">
                                  <p:stCondLst>
                                    <p:cond delay="1600"/>
                                  </p:stCondLst>
                                  <p:childTnLst>
                                    <p:animMotion origin="layout" path="M 1.66667E-6 -3.33333E-6 L -0.03229 -3.33333E-6 " pathEditMode="relative" rAng="0" ptsTypes="AA">
                                      <p:cBhvr>
                                        <p:cTn id="42" dur="700" spd="-100000" fill="hold"/>
                                        <p:tgtEl>
                                          <p:spTgt spid="7"/>
                                        </p:tgtEl>
                                        <p:attrNameLst>
                                          <p:attrName>ppt_x</p:attrName>
                                          <p:attrName>ppt_y</p:attrName>
                                        </p:attrNameLst>
                                      </p:cBhvr>
                                      <p:rCtr x="-1615" y="0"/>
                                    </p:animMotion>
                                  </p:childTnLst>
                                </p:cTn>
                              </p:par>
                              <p:par>
                                <p:cTn id="43" presetID="10" presetClass="entr" presetSubtype="0" fill="hold" nodeType="withEffect">
                                  <p:stCondLst>
                                    <p:cond delay="160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42" presetClass="path" presetSubtype="0" decel="100000" fill="hold" nodeType="withEffect">
                                  <p:stCondLst>
                                    <p:cond delay="1600"/>
                                  </p:stCondLst>
                                  <p:childTnLst>
                                    <p:animMotion origin="layout" path="M -6.25E-7 -1.11111E-6 L -0.09687 -1.11111E-6 " pathEditMode="relative" rAng="0" ptsTypes="AA">
                                      <p:cBhvr>
                                        <p:cTn id="47" dur="700" spd="-100000" fill="hold"/>
                                        <p:tgtEl>
                                          <p:spTgt spid="22"/>
                                        </p:tgtEl>
                                        <p:attrNameLst>
                                          <p:attrName>ppt_x</p:attrName>
                                          <p:attrName>ppt_y</p:attrName>
                                        </p:attrNameLst>
                                      </p:cBhvr>
                                      <p:rCtr x="-4844" y="0"/>
                                    </p:animMotion>
                                  </p:childTnLst>
                                </p:cTn>
                              </p:par>
                              <p:par>
                                <p:cTn id="48" presetID="10" presetClass="entr" presetSubtype="0" fill="hold" nodeType="withEffect">
                                  <p:stCondLst>
                                    <p:cond delay="1700"/>
                                  </p:stCondLst>
                                  <p:childTnLst>
                                    <p:set>
                                      <p:cBhvr>
                                        <p:cTn id="49" dur="1" fill="hold">
                                          <p:stCondLst>
                                            <p:cond delay="0"/>
                                          </p:stCondLst>
                                        </p:cTn>
                                        <p:tgtEl>
                                          <p:spTgt spid="1030"/>
                                        </p:tgtEl>
                                        <p:attrNameLst>
                                          <p:attrName>style.visibility</p:attrName>
                                        </p:attrNameLst>
                                      </p:cBhvr>
                                      <p:to>
                                        <p:strVal val="visible"/>
                                      </p:to>
                                    </p:set>
                                    <p:animEffect transition="in" filter="fade">
                                      <p:cBhvr>
                                        <p:cTn id="50" dur="500"/>
                                        <p:tgtEl>
                                          <p:spTgt spid="1030"/>
                                        </p:tgtEl>
                                      </p:cBhvr>
                                    </p:animEffect>
                                  </p:childTnLst>
                                </p:cTn>
                              </p:par>
                              <p:par>
                                <p:cTn id="51" presetID="42" presetClass="path" presetSubtype="0" decel="100000" fill="hold" nodeType="withEffect">
                                  <p:stCondLst>
                                    <p:cond delay="1700"/>
                                  </p:stCondLst>
                                  <p:childTnLst>
                                    <p:animMotion origin="layout" path="M 2.08333E-7 1.85185E-6 L -0.09688 1.85185E-6 " pathEditMode="relative" rAng="0" ptsTypes="AA">
                                      <p:cBhvr>
                                        <p:cTn id="52" dur="700" spd="-100000" fill="hold"/>
                                        <p:tgtEl>
                                          <p:spTgt spid="1030"/>
                                        </p:tgtEl>
                                        <p:attrNameLst>
                                          <p:attrName>ppt_x</p:attrName>
                                          <p:attrName>ppt_y</p:attrName>
                                        </p:attrNameLst>
                                      </p:cBhvr>
                                      <p:rCtr x="-4844" y="0"/>
                                    </p:animMotion>
                                  </p:childTnLst>
                                </p:cTn>
                              </p:par>
                              <p:par>
                                <p:cTn id="53" presetID="10" presetClass="entr" presetSubtype="0" fill="hold" grpId="0" nodeType="withEffect">
                                  <p:stCondLst>
                                    <p:cond delay="170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par>
                                <p:cTn id="56" presetID="42" presetClass="path" presetSubtype="0" decel="100000" fill="hold" grpId="1" nodeType="withEffect">
                                  <p:stCondLst>
                                    <p:cond delay="1700"/>
                                  </p:stCondLst>
                                  <p:childTnLst>
                                    <p:animMotion origin="layout" path="M -2.08333E-6 1.11111E-6 L -0.09687 1.11111E-6 " pathEditMode="relative" rAng="0" ptsTypes="AA">
                                      <p:cBhvr>
                                        <p:cTn id="57" dur="700" spd="-100000" fill="hold"/>
                                        <p:tgtEl>
                                          <p:spTgt spid="28"/>
                                        </p:tgtEl>
                                        <p:attrNameLst>
                                          <p:attrName>ppt_x</p:attrName>
                                          <p:attrName>ppt_y</p:attrName>
                                        </p:attrNameLst>
                                      </p:cBhvr>
                                      <p:rCtr x="-4844" y="0"/>
                                    </p:animMotion>
                                  </p:childTnLst>
                                </p:cTn>
                              </p:par>
                            </p:childTnLst>
                          </p:cTn>
                        </p:par>
                        <p:par>
                          <p:cTn id="58" fill="hold">
                            <p:stCondLst>
                              <p:cond delay="2400"/>
                            </p:stCondLst>
                            <p:childTnLst>
                              <p:par>
                                <p:cTn id="59" presetID="10" presetClass="entr" presetSubtype="0" fill="hold" grpId="0" nodeType="after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par>
                          <p:cTn id="62" fill="hold">
                            <p:stCondLst>
                              <p:cond delay="2900"/>
                            </p:stCondLst>
                            <p:childTnLst>
                              <p:par>
                                <p:cTn id="63" presetID="10" presetClass="entr" presetSubtype="0" fill="hold" nodeType="after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500"/>
                                        <p:tgtEl>
                                          <p:spTgt spid="8"/>
                                        </p:tgtEl>
                                      </p:cBhvr>
                                    </p:animEffect>
                                  </p:childTnLst>
                                </p:cTn>
                              </p:par>
                              <p:par>
                                <p:cTn id="66" presetID="42" presetClass="path" presetSubtype="0" decel="100000" fill="hold" nodeType="withEffect">
                                  <p:stCondLst>
                                    <p:cond delay="0"/>
                                  </p:stCondLst>
                                  <p:childTnLst>
                                    <p:animMotion origin="layout" path="M 2.29167E-6 -3.33333E-6 L 2.29167E-6 0.03542 " pathEditMode="relative" rAng="0" ptsTypes="AA">
                                      <p:cBhvr>
                                        <p:cTn id="67" dur="700" spd="-100000" fill="hold"/>
                                        <p:tgtEl>
                                          <p:spTgt spid="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2" name="Hexagon 41">
            <a:extLst>
              <a:ext uri="{FF2B5EF4-FFF2-40B4-BE49-F238E27FC236}">
                <a16:creationId xmlns:a16="http://schemas.microsoft.com/office/drawing/2014/main" id="{5594303E-064E-F3A7-319F-B9B66AA40B83}"/>
              </a:ext>
            </a:extLst>
          </p:cNvPr>
          <p:cNvSpPr/>
          <p:nvPr/>
        </p:nvSpPr>
        <p:spPr>
          <a:xfrm rot="16200000">
            <a:off x="4607929" y="982547"/>
            <a:ext cx="5175530" cy="4665610"/>
          </a:xfrm>
          <a:prstGeom prst="hexagon">
            <a:avLst/>
          </a:prstGeom>
          <a:solidFill>
            <a:schemeClr val="accent6">
              <a:lumMod val="40000"/>
              <a:lumOff val="60000"/>
            </a:schemeClr>
          </a:solidFill>
          <a:ln>
            <a:solidFill>
              <a:schemeClr val="accent6"/>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14" name="Text Placeholder 7">
            <a:extLst>
              <a:ext uri="{FF2B5EF4-FFF2-40B4-BE49-F238E27FC236}">
                <a16:creationId xmlns:a16="http://schemas.microsoft.com/office/drawing/2014/main" id="{41F7D7B0-4ACE-1D9C-DEF0-974F03308438}"/>
              </a:ext>
            </a:extLst>
          </p:cNvPr>
          <p:cNvSpPr txBox="1">
            <a:spLocks/>
          </p:cNvSpPr>
          <p:nvPr/>
        </p:nvSpPr>
        <p:spPr>
          <a:xfrm>
            <a:off x="533593" y="2676390"/>
            <a:ext cx="3924589" cy="1898906"/>
          </a:xfrm>
          <a:prstGeom prst="rect">
            <a:avLst/>
          </a:prstGeom>
        </p:spPr>
        <p:txBody>
          <a:bodyPr vert="horz" lIns="0" tIns="0" rIns="0" bIns="0" rtlCol="0">
            <a:noAutofit/>
          </a:bodyPr>
          <a:lst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000" kern="1200" baseline="0">
                <a:solidFill>
                  <a:schemeClr val="tx2"/>
                </a:solidFill>
                <a:latin typeface="+mn-lt"/>
                <a:ea typeface="+mn-ea"/>
                <a:cs typeface="+mn-cs"/>
              </a:defRPr>
            </a:lvl1pPr>
            <a:lvl2pPr marL="342900" indent="-152400" algn="l" defTabSz="914400" rtl="0" eaLnBrk="1" latinLnBrk="0" hangingPunct="1">
              <a:lnSpc>
                <a:spcPct val="100000"/>
              </a:lnSpc>
              <a:spcBef>
                <a:spcPts val="225"/>
              </a:spcBef>
              <a:spcAft>
                <a:spcPts val="225"/>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457200" indent="-101600" algn="l" defTabSz="914400" rtl="0" eaLnBrk="1" latinLnBrk="0" hangingPunct="1">
              <a:lnSpc>
                <a:spcPct val="105000"/>
              </a:lnSpc>
              <a:spcBef>
                <a:spcPts val="150"/>
              </a:spcBef>
              <a:spcAft>
                <a:spcPts val="150"/>
              </a:spcAft>
              <a:buClrTx/>
              <a:buFont typeface="Arial" panose="020B0604020202020204" pitchFamily="34" charset="0"/>
              <a:buChar char="•"/>
              <a:defRPr lang="en-US" sz="1200" kern="1200" dirty="0" smtClean="0">
                <a:solidFill>
                  <a:schemeClr val="tx2"/>
                </a:solidFill>
                <a:latin typeface="+mn-lt"/>
                <a:ea typeface="+mn-ea"/>
                <a:cs typeface="+mn-cs"/>
              </a:defRPr>
            </a:lvl3pPr>
            <a:lvl4pPr marL="571500" indent="-100584" algn="l" defTabSz="914400" rtl="0" eaLnBrk="1" latinLnBrk="0" hangingPunct="1">
              <a:lnSpc>
                <a:spcPct val="105000"/>
              </a:lnSpc>
              <a:spcBef>
                <a:spcPts val="75"/>
              </a:spcBef>
              <a:spcAft>
                <a:spcPts val="75"/>
              </a:spcAft>
              <a:buClrTx/>
              <a:buFont typeface="Arial" panose="020B0604020202020204" pitchFamily="34" charset="0"/>
              <a:buChar char="•"/>
              <a:tabLst/>
              <a:defRPr sz="800" kern="1200">
                <a:solidFill>
                  <a:schemeClr val="tx2"/>
                </a:solidFill>
                <a:latin typeface="+mn-lt"/>
                <a:ea typeface="+mn-ea"/>
                <a:cs typeface="+mn-cs"/>
              </a:defRPr>
            </a:lvl4pPr>
            <a:lvl5pPr marL="174625" indent="-174625" algn="l" defTabSz="914400" rtl="0" eaLnBrk="1" latinLnBrk="0" hangingPunct="1">
              <a:lnSpc>
                <a:spcPct val="95000"/>
              </a:lnSpc>
              <a:spcBef>
                <a:spcPts val="900"/>
              </a:spcBef>
              <a:spcAft>
                <a:spcPts val="300"/>
              </a:spcAft>
              <a:buClrTx/>
              <a:buFont typeface="Arial" panose="020B0604020202020204" pitchFamily="34" charset="0"/>
              <a:buChar char="•"/>
              <a:tabLst/>
              <a:defRPr sz="2000" b="1" kern="1200" spc="60" baseline="0">
                <a:solidFill>
                  <a:schemeClr val="tx2"/>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2853DC"/>
                </a:solidFill>
                <a:effectLst/>
                <a:uLnTx/>
                <a:uFillTx/>
                <a:latin typeface="Microsoft Sans Serif"/>
                <a:ea typeface="+mn-ea"/>
                <a:cs typeface="+mn-cs"/>
              </a:rPr>
              <a:t>A smarter wireless platform to</a:t>
            </a:r>
            <a:br>
              <a:rPr kumimoji="0" lang="en-US" sz="1400" b="0" i="0" u="none" strike="noStrike" kern="1200" cap="none" spc="0" normalizeH="0" baseline="0" noProof="0">
                <a:ln>
                  <a:noFill/>
                </a:ln>
                <a:solidFill>
                  <a:srgbClr val="0B2742"/>
                </a:solidFill>
                <a:effectLst/>
                <a:uLnTx/>
                <a:uFillTx/>
                <a:latin typeface="Microsoft Sans Serif"/>
                <a:ea typeface="+mn-ea"/>
                <a:cs typeface="+mn-cs"/>
              </a:rPr>
            </a:br>
            <a:r>
              <a:rPr kumimoji="0" lang="en-US" sz="3600" b="1" i="0" u="none" strike="noStrike" kern="1200" cap="none" spc="0" normalizeH="0" baseline="0" noProof="0">
                <a:ln>
                  <a:noFill/>
                </a:ln>
                <a:solidFill>
                  <a:srgbClr val="0B2742"/>
                </a:solidFill>
                <a:effectLst/>
                <a:uLnTx/>
                <a:uFillTx/>
                <a:latin typeface="Microsoft Sans Serif"/>
                <a:ea typeface="+mn-ea"/>
                <a:cs typeface="+mn-cs"/>
              </a:rPr>
              <a:t>support enhanced services and </a:t>
            </a:r>
            <a:br>
              <a:rPr kumimoji="0" lang="en-US" sz="3600" b="1" i="0" u="none" strike="noStrike" kern="1200" cap="none" spc="0" normalizeH="0" baseline="0" noProof="0">
                <a:ln>
                  <a:noFill/>
                </a:ln>
                <a:solidFill>
                  <a:srgbClr val="0B2742"/>
                </a:solidFill>
                <a:effectLst/>
                <a:uLnTx/>
                <a:uFillTx/>
                <a:latin typeface="Microsoft Sans Serif"/>
                <a:ea typeface="+mn-ea"/>
                <a:cs typeface="+mn-cs"/>
              </a:rPr>
            </a:br>
            <a:r>
              <a:rPr kumimoji="0" lang="en-US" sz="3600" b="1" i="0" u="none" strike="noStrike" kern="1200" cap="none" spc="0" normalizeH="0" baseline="0" noProof="0">
                <a:ln>
                  <a:noFill/>
                </a:ln>
                <a:solidFill>
                  <a:srgbClr val="0B2742"/>
                </a:solidFill>
                <a:effectLst/>
                <a:uLnTx/>
                <a:uFillTx/>
                <a:latin typeface="Microsoft Sans Serif"/>
                <a:ea typeface="+mn-ea"/>
                <a:cs typeface="+mn-cs"/>
              </a:rPr>
              <a:t>new use cases</a:t>
            </a:r>
            <a:endParaRPr kumimoji="0" lang="en-US" sz="2800" b="1" i="0" u="none" strike="noStrike" kern="1200" cap="none" spc="0" normalizeH="0" baseline="0" noProof="0">
              <a:ln>
                <a:noFill/>
              </a:ln>
              <a:solidFill>
                <a:srgbClr val="0B2742"/>
              </a:solidFill>
              <a:effectLst/>
              <a:uLnTx/>
              <a:uFillTx/>
              <a:latin typeface="Microsoft Sans Serif"/>
              <a:ea typeface="+mn-ea"/>
              <a:cs typeface="+mn-cs"/>
            </a:endParaRPr>
          </a:p>
        </p:txBody>
      </p:sp>
      <p:sp>
        <p:nvSpPr>
          <p:cNvPr id="3" name="Isosceles Triangle 2">
            <a:extLst>
              <a:ext uri="{FF2B5EF4-FFF2-40B4-BE49-F238E27FC236}">
                <a16:creationId xmlns:a16="http://schemas.microsoft.com/office/drawing/2014/main" id="{DA994A50-D3D7-10FE-3054-1C9E6826A80F}"/>
              </a:ext>
            </a:extLst>
          </p:cNvPr>
          <p:cNvSpPr/>
          <p:nvPr/>
        </p:nvSpPr>
        <p:spPr>
          <a:xfrm>
            <a:off x="5707420" y="1884529"/>
            <a:ext cx="2952858" cy="2209989"/>
          </a:xfrm>
          <a:custGeom>
            <a:avLst/>
            <a:gdLst>
              <a:gd name="connsiteX0" fmla="*/ 0 w 1698773"/>
              <a:gd name="connsiteY0" fmla="*/ 2075108 h 2075108"/>
              <a:gd name="connsiteX1" fmla="*/ 849387 w 1698773"/>
              <a:gd name="connsiteY1" fmla="*/ 0 h 2075108"/>
              <a:gd name="connsiteX2" fmla="*/ 1698773 w 1698773"/>
              <a:gd name="connsiteY2" fmla="*/ 2075108 h 2075108"/>
              <a:gd name="connsiteX3" fmla="*/ 0 w 1698773"/>
              <a:gd name="connsiteY3" fmla="*/ 2075108 h 2075108"/>
              <a:gd name="connsiteX0" fmla="*/ 0 w 1575943"/>
              <a:gd name="connsiteY0" fmla="*/ 1524648 h 2075108"/>
              <a:gd name="connsiteX1" fmla="*/ 726557 w 1575943"/>
              <a:gd name="connsiteY1" fmla="*/ 0 h 2075108"/>
              <a:gd name="connsiteX2" fmla="*/ 1575943 w 1575943"/>
              <a:gd name="connsiteY2" fmla="*/ 2075108 h 2075108"/>
              <a:gd name="connsiteX3" fmla="*/ 0 w 1575943"/>
              <a:gd name="connsiteY3" fmla="*/ 1524648 h 2075108"/>
              <a:gd name="connsiteX0" fmla="*/ 0 w 2117304"/>
              <a:gd name="connsiteY0" fmla="*/ 1524648 h 1774857"/>
              <a:gd name="connsiteX1" fmla="*/ 726557 w 2117304"/>
              <a:gd name="connsiteY1" fmla="*/ 0 h 1774857"/>
              <a:gd name="connsiteX2" fmla="*/ 2117304 w 2117304"/>
              <a:gd name="connsiteY2" fmla="*/ 1774857 h 1774857"/>
              <a:gd name="connsiteX3" fmla="*/ 0 w 2117304"/>
              <a:gd name="connsiteY3" fmla="*/ 1524648 h 1774857"/>
              <a:gd name="connsiteX0" fmla="*/ 0 w 2138654"/>
              <a:gd name="connsiteY0" fmla="*/ 1416893 h 1774857"/>
              <a:gd name="connsiteX1" fmla="*/ 747907 w 2138654"/>
              <a:gd name="connsiteY1" fmla="*/ 0 h 1774857"/>
              <a:gd name="connsiteX2" fmla="*/ 2138654 w 2138654"/>
              <a:gd name="connsiteY2" fmla="*/ 1774857 h 1774857"/>
              <a:gd name="connsiteX3" fmla="*/ 0 w 2138654"/>
              <a:gd name="connsiteY3" fmla="*/ 1416893 h 1774857"/>
              <a:gd name="connsiteX0" fmla="*/ 0 w 1316666"/>
              <a:gd name="connsiteY0" fmla="*/ 1416893 h 1416893"/>
              <a:gd name="connsiteX1" fmla="*/ 747907 w 1316666"/>
              <a:gd name="connsiteY1" fmla="*/ 0 h 1416893"/>
              <a:gd name="connsiteX2" fmla="*/ 1316666 w 1316666"/>
              <a:gd name="connsiteY2" fmla="*/ 1371775 h 1416893"/>
              <a:gd name="connsiteX3" fmla="*/ 0 w 1316666"/>
              <a:gd name="connsiteY3" fmla="*/ 1416893 h 1416893"/>
              <a:gd name="connsiteX0" fmla="*/ 0 w 1498144"/>
              <a:gd name="connsiteY0" fmla="*/ 1416893 h 1416893"/>
              <a:gd name="connsiteX1" fmla="*/ 747907 w 1498144"/>
              <a:gd name="connsiteY1" fmla="*/ 0 h 1416893"/>
              <a:gd name="connsiteX2" fmla="*/ 1498144 w 1498144"/>
              <a:gd name="connsiteY2" fmla="*/ 1403702 h 1416893"/>
              <a:gd name="connsiteX3" fmla="*/ 0 w 1498144"/>
              <a:gd name="connsiteY3" fmla="*/ 1416893 h 1416893"/>
              <a:gd name="connsiteX0" fmla="*/ 0 w 1572870"/>
              <a:gd name="connsiteY0" fmla="*/ 1416893 h 1416893"/>
              <a:gd name="connsiteX1" fmla="*/ 747907 w 1572870"/>
              <a:gd name="connsiteY1" fmla="*/ 0 h 1416893"/>
              <a:gd name="connsiteX2" fmla="*/ 1572870 w 1572870"/>
              <a:gd name="connsiteY2" fmla="*/ 1387739 h 1416893"/>
              <a:gd name="connsiteX3" fmla="*/ 0 w 1572870"/>
              <a:gd name="connsiteY3" fmla="*/ 1416893 h 1416893"/>
              <a:gd name="connsiteX0" fmla="*/ 0 w 1665388"/>
              <a:gd name="connsiteY0" fmla="*/ 1412902 h 1412902"/>
              <a:gd name="connsiteX1" fmla="*/ 840425 w 1665388"/>
              <a:gd name="connsiteY1" fmla="*/ 0 h 1412902"/>
              <a:gd name="connsiteX2" fmla="*/ 1665388 w 1665388"/>
              <a:gd name="connsiteY2" fmla="*/ 1387739 h 1412902"/>
              <a:gd name="connsiteX3" fmla="*/ 0 w 1665388"/>
              <a:gd name="connsiteY3" fmla="*/ 1412902 h 1412902"/>
              <a:gd name="connsiteX0" fmla="*/ 0 w 1604895"/>
              <a:gd name="connsiteY0" fmla="*/ 1380975 h 1387739"/>
              <a:gd name="connsiteX1" fmla="*/ 779932 w 1604895"/>
              <a:gd name="connsiteY1" fmla="*/ 0 h 1387739"/>
              <a:gd name="connsiteX2" fmla="*/ 1604895 w 1604895"/>
              <a:gd name="connsiteY2" fmla="*/ 1387739 h 1387739"/>
              <a:gd name="connsiteX3" fmla="*/ 0 w 1604895"/>
              <a:gd name="connsiteY3" fmla="*/ 1380975 h 1387739"/>
              <a:gd name="connsiteX0" fmla="*/ 0 w 1654712"/>
              <a:gd name="connsiteY0" fmla="*/ 1388957 h 1388957"/>
              <a:gd name="connsiteX1" fmla="*/ 829749 w 1654712"/>
              <a:gd name="connsiteY1" fmla="*/ 0 h 1388957"/>
              <a:gd name="connsiteX2" fmla="*/ 1654712 w 1654712"/>
              <a:gd name="connsiteY2" fmla="*/ 1387739 h 1388957"/>
              <a:gd name="connsiteX3" fmla="*/ 0 w 1654712"/>
              <a:gd name="connsiteY3" fmla="*/ 1388957 h 1388957"/>
            </a:gdLst>
            <a:ahLst/>
            <a:cxnLst>
              <a:cxn ang="0">
                <a:pos x="connsiteX0" y="connsiteY0"/>
              </a:cxn>
              <a:cxn ang="0">
                <a:pos x="connsiteX1" y="connsiteY1"/>
              </a:cxn>
              <a:cxn ang="0">
                <a:pos x="connsiteX2" y="connsiteY2"/>
              </a:cxn>
              <a:cxn ang="0">
                <a:pos x="connsiteX3" y="connsiteY3"/>
              </a:cxn>
            </a:cxnLst>
            <a:rect l="l" t="t" r="r" b="b"/>
            <a:pathLst>
              <a:path w="1654712" h="1388957">
                <a:moveTo>
                  <a:pt x="0" y="1388957"/>
                </a:moveTo>
                <a:lnTo>
                  <a:pt x="829749" y="0"/>
                </a:lnTo>
                <a:lnTo>
                  <a:pt x="1654712" y="1387739"/>
                </a:lnTo>
                <a:lnTo>
                  <a:pt x="0" y="138895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 </a:t>
            </a:r>
          </a:p>
        </p:txBody>
      </p:sp>
      <p:grpSp>
        <p:nvGrpSpPr>
          <p:cNvPr id="23" name="Group 22">
            <a:extLst>
              <a:ext uri="{FF2B5EF4-FFF2-40B4-BE49-F238E27FC236}">
                <a16:creationId xmlns:a16="http://schemas.microsoft.com/office/drawing/2014/main" id="{F67A7329-FCF8-63F6-505A-4DFFACCAE075}"/>
              </a:ext>
            </a:extLst>
          </p:cNvPr>
          <p:cNvGrpSpPr/>
          <p:nvPr/>
        </p:nvGrpSpPr>
        <p:grpSpPr>
          <a:xfrm>
            <a:off x="6643992" y="2752902"/>
            <a:ext cx="1063179" cy="1063171"/>
            <a:chOff x="5542729" y="2883656"/>
            <a:chExt cx="1488545" cy="1488534"/>
          </a:xfrm>
        </p:grpSpPr>
        <p:sp>
          <p:nvSpPr>
            <p:cNvPr id="24" name="Oval 23">
              <a:extLst>
                <a:ext uri="{FF2B5EF4-FFF2-40B4-BE49-F238E27FC236}">
                  <a16:creationId xmlns:a16="http://schemas.microsoft.com/office/drawing/2014/main" id="{4FB68F7F-3361-1F7A-1CF1-C0A215376ED1}"/>
                </a:ext>
              </a:extLst>
            </p:cNvPr>
            <p:cNvSpPr/>
            <p:nvPr/>
          </p:nvSpPr>
          <p:spPr bwMode="gray">
            <a:xfrm>
              <a:off x="5542729" y="2883656"/>
              <a:ext cx="1488545" cy="1488534"/>
            </a:xfrm>
            <a:prstGeom prst="ellipse">
              <a:avLst/>
            </a:prstGeom>
            <a:gradFill>
              <a:gsLst>
                <a:gs pos="0">
                  <a:schemeClr val="bg1"/>
                </a:gs>
                <a:gs pos="100000">
                  <a:srgbClr val="F4F7FA"/>
                </a:gs>
              </a:gsLst>
              <a:lin ang="0" scaled="0"/>
            </a:gradFill>
            <a:ln>
              <a:noFill/>
            </a:ln>
            <a:effectLst>
              <a:outerShdw blurRad="317500" dist="254000" dir="10800000" sx="85000" sy="85000" algn="r" rotWithShape="0">
                <a:schemeClr val="accent5">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err="1">
                <a:ln>
                  <a:noFill/>
                </a:ln>
                <a:solidFill>
                  <a:srgbClr val="13161E"/>
                </a:solidFill>
                <a:effectLst/>
                <a:uLnTx/>
                <a:uFillTx/>
                <a:latin typeface="Microsoft Sans Serif" panose="020B0604020202020204" pitchFamily="34" charset="0"/>
                <a:ea typeface="+mn-ea"/>
                <a:cs typeface="+mn-cs"/>
              </a:endParaRPr>
            </a:p>
          </p:txBody>
        </p:sp>
        <p:sp>
          <p:nvSpPr>
            <p:cNvPr id="25" name="Oval 24">
              <a:extLst>
                <a:ext uri="{FF2B5EF4-FFF2-40B4-BE49-F238E27FC236}">
                  <a16:creationId xmlns:a16="http://schemas.microsoft.com/office/drawing/2014/main" id="{05C829DF-E0ED-29E1-43DD-EDEBD6D94458}"/>
                </a:ext>
              </a:extLst>
            </p:cNvPr>
            <p:cNvSpPr/>
            <p:nvPr/>
          </p:nvSpPr>
          <p:spPr bwMode="gray">
            <a:xfrm>
              <a:off x="5593429" y="2934364"/>
              <a:ext cx="1387124" cy="1387119"/>
            </a:xfrm>
            <a:prstGeom prst="ellipse">
              <a:avLst/>
            </a:prstGeom>
            <a:gradFill flip="none" rotWithShape="1">
              <a:gsLst>
                <a:gs pos="100000">
                  <a:schemeClr val="accent3"/>
                </a:gs>
                <a:gs pos="0">
                  <a:schemeClr val="accent1"/>
                </a:gs>
              </a:gsLst>
              <a:lin ang="0" scaled="1"/>
              <a:tileRect/>
            </a:gradFill>
            <a:ln>
              <a:noFill/>
            </a:ln>
            <a:effectLst>
              <a:outerShdw blurRad="317500" dist="317500" dir="10800000" sx="85000" sy="85000" algn="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13161E"/>
                </a:solidFill>
                <a:effectLst>
                  <a:innerShdw blurRad="63500" dist="50800" dir="13500000">
                    <a:srgbClr val="314FD5">
                      <a:lumMod val="50000"/>
                      <a:alpha val="15000"/>
                    </a:srgbClr>
                  </a:innerShdw>
                </a:effectLst>
                <a:uLnTx/>
                <a:uFillTx/>
                <a:latin typeface="Microsoft Sans Serif" panose="020B0604020202020204" pitchFamily="34" charset="0"/>
                <a:ea typeface="+mn-ea"/>
                <a:cs typeface="+mn-cs"/>
              </a:endParaRPr>
            </a:p>
          </p:txBody>
        </p:sp>
        <p:grpSp>
          <p:nvGrpSpPr>
            <p:cNvPr id="26" name="Group 25">
              <a:extLst>
                <a:ext uri="{FF2B5EF4-FFF2-40B4-BE49-F238E27FC236}">
                  <a16:creationId xmlns:a16="http://schemas.microsoft.com/office/drawing/2014/main" id="{AC863B3C-E862-7AF0-5B33-99254E4B0D35}"/>
                </a:ext>
              </a:extLst>
            </p:cNvPr>
            <p:cNvGrpSpPr/>
            <p:nvPr/>
          </p:nvGrpSpPr>
          <p:grpSpPr>
            <a:xfrm>
              <a:off x="5821131" y="3366234"/>
              <a:ext cx="914304" cy="508462"/>
              <a:chOff x="8499238" y="550512"/>
              <a:chExt cx="897605" cy="499176"/>
            </a:xfrm>
            <a:solidFill>
              <a:schemeClr val="bg1"/>
            </a:solidFill>
          </p:grpSpPr>
          <p:sp>
            <p:nvSpPr>
              <p:cNvPr id="27" name="Freeform: Shape 26">
                <a:extLst>
                  <a:ext uri="{FF2B5EF4-FFF2-40B4-BE49-F238E27FC236}">
                    <a16:creationId xmlns:a16="http://schemas.microsoft.com/office/drawing/2014/main" id="{E4693A1A-6FD9-32E6-678F-95F872F3E8DD}"/>
                  </a:ext>
                </a:extLst>
              </p:cNvPr>
              <p:cNvSpPr/>
              <p:nvPr/>
            </p:nvSpPr>
            <p:spPr>
              <a:xfrm>
                <a:off x="8905381" y="550512"/>
                <a:ext cx="491462" cy="499176"/>
              </a:xfrm>
              <a:custGeom>
                <a:avLst/>
                <a:gdLst/>
                <a:ahLst/>
                <a:cxnLst/>
                <a:rect l="l" t="t" r="r" b="b"/>
                <a:pathLst>
                  <a:path w="491462" h="499176">
                    <a:moveTo>
                      <a:pt x="255076" y="0"/>
                    </a:moveTo>
                    <a:cubicBezTo>
                      <a:pt x="309253" y="412"/>
                      <a:pt x="357459" y="13633"/>
                      <a:pt x="399695" y="39663"/>
                    </a:cubicBezTo>
                    <a:cubicBezTo>
                      <a:pt x="441931" y="65693"/>
                      <a:pt x="472120" y="102060"/>
                      <a:pt x="490262" y="148766"/>
                    </a:cubicBezTo>
                    <a:cubicBezTo>
                      <a:pt x="491490" y="151325"/>
                      <a:pt x="491776" y="154098"/>
                      <a:pt x="491120" y="157086"/>
                    </a:cubicBezTo>
                    <a:cubicBezTo>
                      <a:pt x="490463" y="160073"/>
                      <a:pt x="487664" y="162332"/>
                      <a:pt x="482723" y="163861"/>
                    </a:cubicBezTo>
                    <a:lnTo>
                      <a:pt x="414898" y="181015"/>
                    </a:lnTo>
                    <a:cubicBezTo>
                      <a:pt x="409903" y="181816"/>
                      <a:pt x="406362" y="181072"/>
                      <a:pt x="404277" y="178785"/>
                    </a:cubicBezTo>
                    <a:cubicBezTo>
                      <a:pt x="402192" y="176498"/>
                      <a:pt x="400706" y="174039"/>
                      <a:pt x="399820" y="171409"/>
                    </a:cubicBezTo>
                    <a:cubicBezTo>
                      <a:pt x="386457" y="145292"/>
                      <a:pt x="367735" y="124450"/>
                      <a:pt x="343654" y="108883"/>
                    </a:cubicBezTo>
                    <a:cubicBezTo>
                      <a:pt x="319573" y="93316"/>
                      <a:pt x="290047" y="85339"/>
                      <a:pt x="255076" y="84953"/>
                    </a:cubicBezTo>
                    <a:cubicBezTo>
                      <a:pt x="208529" y="86082"/>
                      <a:pt x="170599" y="102179"/>
                      <a:pt x="141288" y="133241"/>
                    </a:cubicBezTo>
                    <a:cubicBezTo>
                      <a:pt x="111976" y="164304"/>
                      <a:pt x="96856" y="203557"/>
                      <a:pt x="95927" y="251001"/>
                    </a:cubicBezTo>
                    <a:cubicBezTo>
                      <a:pt x="96784" y="299236"/>
                      <a:pt x="111876" y="338491"/>
                      <a:pt x="141202" y="368764"/>
                    </a:cubicBezTo>
                    <a:cubicBezTo>
                      <a:pt x="170528" y="399037"/>
                      <a:pt x="208943" y="414647"/>
                      <a:pt x="256448" y="415595"/>
                    </a:cubicBezTo>
                    <a:cubicBezTo>
                      <a:pt x="289718" y="415151"/>
                      <a:pt x="318701" y="406599"/>
                      <a:pt x="343397" y="389939"/>
                    </a:cubicBezTo>
                    <a:cubicBezTo>
                      <a:pt x="368093" y="373278"/>
                      <a:pt x="386443" y="351169"/>
                      <a:pt x="398448" y="323612"/>
                    </a:cubicBezTo>
                    <a:lnTo>
                      <a:pt x="266738" y="323612"/>
                    </a:lnTo>
                    <a:cubicBezTo>
                      <a:pt x="262508" y="323483"/>
                      <a:pt x="258963" y="322027"/>
                      <a:pt x="256105" y="319245"/>
                    </a:cubicBezTo>
                    <a:cubicBezTo>
                      <a:pt x="253247" y="316462"/>
                      <a:pt x="251760" y="313122"/>
                      <a:pt x="251646" y="309226"/>
                    </a:cubicBezTo>
                    <a:lnTo>
                      <a:pt x="251646" y="264026"/>
                    </a:lnTo>
                    <a:cubicBezTo>
                      <a:pt x="251760" y="259827"/>
                      <a:pt x="253247" y="256400"/>
                      <a:pt x="256105" y="253743"/>
                    </a:cubicBezTo>
                    <a:cubicBezTo>
                      <a:pt x="258963" y="251087"/>
                      <a:pt x="262508" y="249717"/>
                      <a:pt x="266738" y="249631"/>
                    </a:cubicBezTo>
                    <a:lnTo>
                      <a:pt x="473132" y="249631"/>
                    </a:lnTo>
                    <a:cubicBezTo>
                      <a:pt x="477356" y="249717"/>
                      <a:pt x="480896" y="251087"/>
                      <a:pt x="483751" y="253743"/>
                    </a:cubicBezTo>
                    <a:cubicBezTo>
                      <a:pt x="486606" y="256400"/>
                      <a:pt x="488090" y="259827"/>
                      <a:pt x="488204" y="264026"/>
                    </a:cubicBezTo>
                    <a:lnTo>
                      <a:pt x="488204" y="474493"/>
                    </a:lnTo>
                    <a:cubicBezTo>
                      <a:pt x="488090" y="478720"/>
                      <a:pt x="486606" y="482263"/>
                      <a:pt x="483751" y="485119"/>
                    </a:cubicBezTo>
                    <a:cubicBezTo>
                      <a:pt x="480896" y="487976"/>
                      <a:pt x="477356" y="489461"/>
                      <a:pt x="473132" y="489575"/>
                    </a:cubicBezTo>
                    <a:lnTo>
                      <a:pt x="419009" y="489575"/>
                    </a:lnTo>
                    <a:cubicBezTo>
                      <a:pt x="414784" y="489461"/>
                      <a:pt x="411244" y="487976"/>
                      <a:pt x="408390" y="485119"/>
                    </a:cubicBezTo>
                    <a:cubicBezTo>
                      <a:pt x="405535" y="482263"/>
                      <a:pt x="404051" y="478720"/>
                      <a:pt x="403937" y="474493"/>
                    </a:cubicBezTo>
                    <a:lnTo>
                      <a:pt x="403937" y="425186"/>
                    </a:lnTo>
                    <a:cubicBezTo>
                      <a:pt x="388701" y="446852"/>
                      <a:pt x="368064" y="464493"/>
                      <a:pt x="342025" y="478110"/>
                    </a:cubicBezTo>
                    <a:cubicBezTo>
                      <a:pt x="315986" y="491726"/>
                      <a:pt x="283344" y="498748"/>
                      <a:pt x="244100" y="499176"/>
                    </a:cubicBezTo>
                    <a:cubicBezTo>
                      <a:pt x="197031" y="498711"/>
                      <a:pt x="155204" y="487609"/>
                      <a:pt x="118619" y="465869"/>
                    </a:cubicBezTo>
                    <a:cubicBezTo>
                      <a:pt x="82034" y="444129"/>
                      <a:pt x="53223" y="414541"/>
                      <a:pt x="32187" y="377106"/>
                    </a:cubicBezTo>
                    <a:cubicBezTo>
                      <a:pt x="11152" y="339672"/>
                      <a:pt x="422" y="297180"/>
                      <a:pt x="0" y="249631"/>
                    </a:cubicBezTo>
                    <a:cubicBezTo>
                      <a:pt x="495" y="202051"/>
                      <a:pt x="11918" y="159537"/>
                      <a:pt x="34271" y="122090"/>
                    </a:cubicBezTo>
                    <a:cubicBezTo>
                      <a:pt x="56624" y="84644"/>
                      <a:pt x="86942" y="55050"/>
                      <a:pt x="125225" y="33308"/>
                    </a:cubicBezTo>
                    <a:cubicBezTo>
                      <a:pt x="163508" y="11567"/>
                      <a:pt x="206792" y="464"/>
                      <a:pt x="2550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13161E"/>
                  </a:solidFill>
                  <a:effectLst/>
                  <a:uLnTx/>
                  <a:uFillTx/>
                  <a:latin typeface="Microsoft Sans Serif"/>
                  <a:ea typeface="+mn-ea"/>
                  <a:cs typeface="Microsoft Sans Serif" panose="020B0604020202020204" pitchFamily="34" charset="0"/>
                </a:endParaRPr>
              </a:p>
            </p:txBody>
          </p:sp>
          <p:sp>
            <p:nvSpPr>
              <p:cNvPr id="28" name="Freeform: Shape 27">
                <a:extLst>
                  <a:ext uri="{FF2B5EF4-FFF2-40B4-BE49-F238E27FC236}">
                    <a16:creationId xmlns:a16="http://schemas.microsoft.com/office/drawing/2014/main" id="{5D86AF19-9D9C-9BDA-4A63-6DD265F273D0}"/>
                  </a:ext>
                </a:extLst>
              </p:cNvPr>
              <p:cNvSpPr/>
              <p:nvPr/>
            </p:nvSpPr>
            <p:spPr>
              <a:xfrm>
                <a:off x="8499238" y="560108"/>
                <a:ext cx="372990" cy="489580"/>
              </a:xfrm>
              <a:custGeom>
                <a:avLst/>
                <a:gdLst/>
                <a:ahLst/>
                <a:cxnLst/>
                <a:rect l="l" t="t" r="r" b="b"/>
                <a:pathLst>
                  <a:path w="372990" h="489580">
                    <a:moveTo>
                      <a:pt x="196786" y="5"/>
                    </a:moveTo>
                    <a:lnTo>
                      <a:pt x="266770" y="5"/>
                    </a:lnTo>
                    <a:cubicBezTo>
                      <a:pt x="273002" y="476"/>
                      <a:pt x="276832" y="3304"/>
                      <a:pt x="278261" y="8488"/>
                    </a:cubicBezTo>
                    <a:cubicBezTo>
                      <a:pt x="279690" y="13672"/>
                      <a:pt x="278376" y="18385"/>
                      <a:pt x="274317" y="22627"/>
                    </a:cubicBezTo>
                    <a:cubicBezTo>
                      <a:pt x="268608" y="28234"/>
                      <a:pt x="255326" y="41700"/>
                      <a:pt x="234472" y="63025"/>
                    </a:cubicBezTo>
                    <a:cubicBezTo>
                      <a:pt x="213617" y="84350"/>
                      <a:pt x="192000" y="107315"/>
                      <a:pt x="169621" y="131919"/>
                    </a:cubicBezTo>
                    <a:cubicBezTo>
                      <a:pt x="147242" y="156523"/>
                      <a:pt x="130911" y="176548"/>
                      <a:pt x="120627" y="191993"/>
                    </a:cubicBezTo>
                    <a:cubicBezTo>
                      <a:pt x="133935" y="182404"/>
                      <a:pt x="147972" y="175212"/>
                      <a:pt x="162738" y="170417"/>
                    </a:cubicBezTo>
                    <a:cubicBezTo>
                      <a:pt x="177503" y="165623"/>
                      <a:pt x="193427" y="163225"/>
                      <a:pt x="210508" y="163225"/>
                    </a:cubicBezTo>
                    <a:cubicBezTo>
                      <a:pt x="240802" y="163474"/>
                      <a:pt x="268155" y="170207"/>
                      <a:pt x="292568" y="183424"/>
                    </a:cubicBezTo>
                    <a:cubicBezTo>
                      <a:pt x="316982" y="196641"/>
                      <a:pt x="336403" y="214851"/>
                      <a:pt x="350833" y="238055"/>
                    </a:cubicBezTo>
                    <a:cubicBezTo>
                      <a:pt x="365262" y="261258"/>
                      <a:pt x="372648" y="287964"/>
                      <a:pt x="372990" y="318171"/>
                    </a:cubicBezTo>
                    <a:cubicBezTo>
                      <a:pt x="372712" y="350096"/>
                      <a:pt x="364742" y="378936"/>
                      <a:pt x="349080" y="404693"/>
                    </a:cubicBezTo>
                    <a:cubicBezTo>
                      <a:pt x="333419" y="430450"/>
                      <a:pt x="311737" y="450946"/>
                      <a:pt x="284033" y="466182"/>
                    </a:cubicBezTo>
                    <a:cubicBezTo>
                      <a:pt x="256329" y="481418"/>
                      <a:pt x="224273" y="489218"/>
                      <a:pt x="187867" y="489580"/>
                    </a:cubicBezTo>
                    <a:cubicBezTo>
                      <a:pt x="131721" y="488471"/>
                      <a:pt x="86605" y="470995"/>
                      <a:pt x="52518" y="437153"/>
                    </a:cubicBezTo>
                    <a:cubicBezTo>
                      <a:pt x="18432" y="403311"/>
                      <a:pt x="926" y="359763"/>
                      <a:pt x="0" y="306507"/>
                    </a:cubicBezTo>
                    <a:cubicBezTo>
                      <a:pt x="791" y="264613"/>
                      <a:pt x="10478" y="225404"/>
                      <a:pt x="29063" y="188879"/>
                    </a:cubicBezTo>
                    <a:cubicBezTo>
                      <a:pt x="47648" y="152354"/>
                      <a:pt x="70388" y="118841"/>
                      <a:pt x="97282" y="88340"/>
                    </a:cubicBezTo>
                    <a:cubicBezTo>
                      <a:pt x="124177" y="57840"/>
                      <a:pt x="150484" y="30680"/>
                      <a:pt x="176203" y="6859"/>
                    </a:cubicBezTo>
                    <a:cubicBezTo>
                      <a:pt x="178904" y="4174"/>
                      <a:pt x="181906" y="2346"/>
                      <a:pt x="185208" y="1375"/>
                    </a:cubicBezTo>
                    <a:cubicBezTo>
                      <a:pt x="188510" y="405"/>
                      <a:pt x="192369" y="-52"/>
                      <a:pt x="196786" y="5"/>
                    </a:cubicBezTo>
                    <a:close/>
                    <a:moveTo>
                      <a:pt x="187867" y="231034"/>
                    </a:moveTo>
                    <a:cubicBezTo>
                      <a:pt x="160265" y="231763"/>
                      <a:pt x="137938" y="240768"/>
                      <a:pt x="120885" y="258050"/>
                    </a:cubicBezTo>
                    <a:cubicBezTo>
                      <a:pt x="103832" y="275331"/>
                      <a:pt x="95055" y="296516"/>
                      <a:pt x="94555" y="321602"/>
                    </a:cubicBezTo>
                    <a:cubicBezTo>
                      <a:pt x="95055" y="346717"/>
                      <a:pt x="103832" y="368015"/>
                      <a:pt x="120885" y="385497"/>
                    </a:cubicBezTo>
                    <a:cubicBezTo>
                      <a:pt x="137938" y="402979"/>
                      <a:pt x="160265" y="412099"/>
                      <a:pt x="187867" y="412857"/>
                    </a:cubicBezTo>
                    <a:cubicBezTo>
                      <a:pt x="215140" y="412099"/>
                      <a:pt x="237267" y="402979"/>
                      <a:pt x="254248" y="385497"/>
                    </a:cubicBezTo>
                    <a:cubicBezTo>
                      <a:pt x="271230" y="368015"/>
                      <a:pt x="279978" y="346717"/>
                      <a:pt x="280493" y="321602"/>
                    </a:cubicBezTo>
                    <a:cubicBezTo>
                      <a:pt x="280107" y="296516"/>
                      <a:pt x="271616" y="275331"/>
                      <a:pt x="255020" y="258050"/>
                    </a:cubicBezTo>
                    <a:cubicBezTo>
                      <a:pt x="238425" y="240768"/>
                      <a:pt x="216040" y="231763"/>
                      <a:pt x="187867" y="23103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13161E"/>
                  </a:solidFill>
                  <a:effectLst/>
                  <a:uLnTx/>
                  <a:uFillTx/>
                  <a:latin typeface="Microsoft Sans Serif"/>
                  <a:ea typeface="+mn-ea"/>
                  <a:cs typeface="Microsoft Sans Serif" panose="020B0604020202020204" pitchFamily="34" charset="0"/>
                </a:endParaRPr>
              </a:p>
            </p:txBody>
          </p:sp>
        </p:grpSp>
      </p:grpSp>
      <p:sp>
        <p:nvSpPr>
          <p:cNvPr id="52" name="TextBox 51">
            <a:extLst>
              <a:ext uri="{FF2B5EF4-FFF2-40B4-BE49-F238E27FC236}">
                <a16:creationId xmlns:a16="http://schemas.microsoft.com/office/drawing/2014/main" id="{A5BA9148-2FF0-5499-9C70-7A4AD5C48FC5}"/>
              </a:ext>
            </a:extLst>
          </p:cNvPr>
          <p:cNvSpPr txBox="1"/>
          <p:nvPr/>
        </p:nvSpPr>
        <p:spPr>
          <a:xfrm>
            <a:off x="6444506" y="170365"/>
            <a:ext cx="1502376" cy="413703"/>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400" b="0" i="0" u="none" strike="noStrike" kern="1200" cap="none" spc="0" normalizeH="0" baseline="0" noProof="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rPr>
              <a:t>Next-generation broadband</a:t>
            </a:r>
          </a:p>
        </p:txBody>
      </p:sp>
      <p:sp>
        <p:nvSpPr>
          <p:cNvPr id="53" name="TextBox 52">
            <a:extLst>
              <a:ext uri="{FF2B5EF4-FFF2-40B4-BE49-F238E27FC236}">
                <a16:creationId xmlns:a16="http://schemas.microsoft.com/office/drawing/2014/main" id="{15675F98-B952-F685-CA9D-BCFA5D64AC09}"/>
              </a:ext>
            </a:extLst>
          </p:cNvPr>
          <p:cNvSpPr txBox="1"/>
          <p:nvPr/>
        </p:nvSpPr>
        <p:spPr>
          <a:xfrm>
            <a:off x="9681776" y="4509532"/>
            <a:ext cx="1282780" cy="413703"/>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rPr>
              <a:t>Pervasive access</a:t>
            </a:r>
          </a:p>
        </p:txBody>
      </p:sp>
      <p:sp>
        <p:nvSpPr>
          <p:cNvPr id="54" name="TextBox 53">
            <a:extLst>
              <a:ext uri="{FF2B5EF4-FFF2-40B4-BE49-F238E27FC236}">
                <a16:creationId xmlns:a16="http://schemas.microsoft.com/office/drawing/2014/main" id="{A3A51261-B894-889E-33FE-DEE174C2FEDA}"/>
              </a:ext>
            </a:extLst>
          </p:cNvPr>
          <p:cNvSpPr txBox="1"/>
          <p:nvPr/>
        </p:nvSpPr>
        <p:spPr>
          <a:xfrm>
            <a:off x="3524157" y="4509532"/>
            <a:ext cx="1159887" cy="413703"/>
          </a:xfrm>
          <a:prstGeom prst="rect">
            <a:avLst/>
          </a:prstGeom>
        </p:spPr>
        <p:txBody>
          <a:bodyPr wrap="square" lIns="0" tIns="0" rIns="0" bIns="0" rtlCol="0">
            <a:spAutoFit/>
          </a:bodyPr>
          <a:lstStyle/>
          <a:p>
            <a:pPr marL="0" marR="0" lvl="0" indent="0" algn="r" defTabSz="914400" rtl="0" eaLnBrk="1" fontAlgn="auto" latinLnBrk="0" hangingPunct="1">
              <a:lnSpc>
                <a:spcPct val="96000"/>
              </a:lnSpc>
              <a:spcBef>
                <a:spcPts val="0"/>
              </a:spcBef>
              <a:spcAft>
                <a:spcPts val="0"/>
              </a:spcAft>
              <a:buClrTx/>
              <a:buSzTx/>
              <a:buFontTx/>
              <a:buNone/>
              <a:tabLst/>
              <a:defRPr/>
            </a:pPr>
            <a:r>
              <a:rPr kumimoji="0" lang="en-US" sz="1400" b="0" i="0" u="none" strike="noStrike" kern="1200" cap="none" spc="0" normalizeH="0" baseline="0" noProof="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rPr>
              <a:t>Real-time control</a:t>
            </a:r>
          </a:p>
        </p:txBody>
      </p:sp>
      <p:sp>
        <p:nvSpPr>
          <p:cNvPr id="55" name="TextBox 54">
            <a:extLst>
              <a:ext uri="{FF2B5EF4-FFF2-40B4-BE49-F238E27FC236}">
                <a16:creationId xmlns:a16="http://schemas.microsoft.com/office/drawing/2014/main" id="{7B77725F-3B88-9A5B-3632-7BAE8FDD9B55}"/>
              </a:ext>
            </a:extLst>
          </p:cNvPr>
          <p:cNvSpPr txBox="1"/>
          <p:nvPr/>
        </p:nvSpPr>
        <p:spPr>
          <a:xfrm>
            <a:off x="9662726" y="1646902"/>
            <a:ext cx="1454242" cy="413703"/>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400" b="0" i="0" u="none" strike="noStrike" kern="1200" cap="none" spc="0" normalizeH="0" baseline="0" noProof="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rPr>
              <a:t>Societal sustainability</a:t>
            </a:r>
          </a:p>
        </p:txBody>
      </p:sp>
      <p:sp>
        <p:nvSpPr>
          <p:cNvPr id="56" name="TextBox 55">
            <a:extLst>
              <a:ext uri="{FF2B5EF4-FFF2-40B4-BE49-F238E27FC236}">
                <a16:creationId xmlns:a16="http://schemas.microsoft.com/office/drawing/2014/main" id="{D7D26557-8039-A7FB-86E0-92A69028E914}"/>
              </a:ext>
            </a:extLst>
          </p:cNvPr>
          <p:cNvSpPr txBox="1"/>
          <p:nvPr/>
        </p:nvSpPr>
        <p:spPr>
          <a:xfrm>
            <a:off x="2950597" y="1646902"/>
            <a:ext cx="1752497" cy="413703"/>
          </a:xfrm>
          <a:prstGeom prst="rect">
            <a:avLst/>
          </a:prstGeom>
        </p:spPr>
        <p:txBody>
          <a:bodyPr wrap="square" lIns="0" tIns="0" rIns="0" bIns="0" rtlCol="0">
            <a:spAutoFit/>
          </a:bodyPr>
          <a:lstStyle/>
          <a:p>
            <a:pPr marL="0" marR="0" lvl="0" indent="0" algn="r" defTabSz="914400" rtl="0" eaLnBrk="1" fontAlgn="auto" latinLnBrk="0" hangingPunct="1">
              <a:lnSpc>
                <a:spcPct val="96000"/>
              </a:lnSpc>
              <a:spcBef>
                <a:spcPts val="0"/>
              </a:spcBef>
              <a:spcAft>
                <a:spcPts val="0"/>
              </a:spcAft>
              <a:buClrTx/>
              <a:buSzTx/>
              <a:buFontTx/>
              <a:buNone/>
              <a:tabLst/>
              <a:defRPr/>
            </a:pPr>
            <a:r>
              <a:rPr kumimoji="0" lang="en-US" sz="1400" b="0" i="0" u="none" strike="noStrike" kern="1200" cap="none" spc="0" normalizeH="0" baseline="0" noProof="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rPr>
              <a:t>Immersive platform and services</a:t>
            </a:r>
          </a:p>
        </p:txBody>
      </p:sp>
      <p:sp>
        <p:nvSpPr>
          <p:cNvPr id="57" name="TextBox 56">
            <a:extLst>
              <a:ext uri="{FF2B5EF4-FFF2-40B4-BE49-F238E27FC236}">
                <a16:creationId xmlns:a16="http://schemas.microsoft.com/office/drawing/2014/main" id="{63CBFA8C-D6CC-562D-2E5D-348F60F375D2}"/>
              </a:ext>
            </a:extLst>
          </p:cNvPr>
          <p:cNvSpPr txBox="1"/>
          <p:nvPr/>
        </p:nvSpPr>
        <p:spPr>
          <a:xfrm>
            <a:off x="6533006" y="6035933"/>
            <a:ext cx="1325376" cy="413703"/>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400" b="0" i="0" u="none" strike="noStrike" kern="1200" cap="none" spc="0" normalizeH="0" baseline="0" noProof="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rPr>
              <a:t>Spatial perception</a:t>
            </a:r>
          </a:p>
        </p:txBody>
      </p:sp>
      <p:sp>
        <p:nvSpPr>
          <p:cNvPr id="46" name="TextBox 45">
            <a:extLst>
              <a:ext uri="{FF2B5EF4-FFF2-40B4-BE49-F238E27FC236}">
                <a16:creationId xmlns:a16="http://schemas.microsoft.com/office/drawing/2014/main" id="{AA0EDAD1-2175-94BA-E408-72AFD1109FE6}"/>
              </a:ext>
            </a:extLst>
          </p:cNvPr>
          <p:cNvSpPr txBox="1"/>
          <p:nvPr/>
        </p:nvSpPr>
        <p:spPr>
          <a:xfrm>
            <a:off x="9420434" y="6017480"/>
            <a:ext cx="1317668" cy="147733"/>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000" b="0" i="0" u="none" strike="noStrike" kern="1200" cap="none" spc="0" normalizeH="0" baseline="0" noProof="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rPr>
              <a:t>Evolutionary dimension</a:t>
            </a:r>
          </a:p>
        </p:txBody>
      </p:sp>
      <p:cxnSp>
        <p:nvCxnSpPr>
          <p:cNvPr id="45" name="Straight Connector 44">
            <a:extLst>
              <a:ext uri="{FF2B5EF4-FFF2-40B4-BE49-F238E27FC236}">
                <a16:creationId xmlns:a16="http://schemas.microsoft.com/office/drawing/2014/main" id="{C2992F2B-A50B-AE32-96CB-FA8F133ABE27}"/>
              </a:ext>
            </a:extLst>
          </p:cNvPr>
          <p:cNvCxnSpPr/>
          <p:nvPr/>
        </p:nvCxnSpPr>
        <p:spPr>
          <a:xfrm>
            <a:off x="8914706" y="6084990"/>
            <a:ext cx="396936" cy="0"/>
          </a:xfrm>
          <a:prstGeom prst="line">
            <a:avLst/>
          </a:prstGeom>
          <a:ln w="12700" cap="rnd">
            <a:gradFill>
              <a:gsLst>
                <a:gs pos="0">
                  <a:schemeClr val="accent5">
                    <a:alpha val="23000"/>
                  </a:schemeClr>
                </a:gs>
                <a:gs pos="100000">
                  <a:schemeClr val="accent5"/>
                </a:gs>
              </a:gsLst>
              <a:lin ang="0" scaled="0"/>
            </a:gra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1DD5610-84AE-6131-7E9D-6D13C9695794}"/>
              </a:ext>
            </a:extLst>
          </p:cNvPr>
          <p:cNvCxnSpPr/>
          <p:nvPr/>
        </p:nvCxnSpPr>
        <p:spPr>
          <a:xfrm>
            <a:off x="8914706" y="6348078"/>
            <a:ext cx="396936" cy="0"/>
          </a:xfrm>
          <a:prstGeom prst="line">
            <a:avLst/>
          </a:prstGeom>
          <a:ln w="12700" cap="rnd">
            <a:gradFill>
              <a:gsLst>
                <a:gs pos="0">
                  <a:schemeClr val="accent3">
                    <a:alpha val="16000"/>
                  </a:schemeClr>
                </a:gs>
                <a:gs pos="100000">
                  <a:schemeClr val="accent3"/>
                </a:gs>
              </a:gsLst>
              <a:lin ang="0" scaled="0"/>
            </a:gradFill>
            <a:round/>
            <a:headEnd type="none" w="med" len="sm"/>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602A53B1-93A3-CB7D-9481-CB48E5485E4A}"/>
              </a:ext>
            </a:extLst>
          </p:cNvPr>
          <p:cNvSpPr txBox="1"/>
          <p:nvPr/>
        </p:nvSpPr>
        <p:spPr>
          <a:xfrm>
            <a:off x="9420434" y="6280568"/>
            <a:ext cx="1396216" cy="147733"/>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000" b="0" i="0" u="none" strike="noStrike" kern="1200" cap="none" spc="0" normalizeH="0" baseline="0" noProof="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rPr>
              <a:t>Revolutionary dimension</a:t>
            </a:r>
          </a:p>
        </p:txBody>
      </p:sp>
      <p:cxnSp>
        <p:nvCxnSpPr>
          <p:cNvPr id="47" name="Straight Arrow Connector 46">
            <a:extLst>
              <a:ext uri="{FF2B5EF4-FFF2-40B4-BE49-F238E27FC236}">
                <a16:creationId xmlns:a16="http://schemas.microsoft.com/office/drawing/2014/main" id="{C0BF4AAE-EBC9-24E6-A99C-FDB61721AD38}"/>
              </a:ext>
            </a:extLst>
          </p:cNvPr>
          <p:cNvCxnSpPr>
            <a:cxnSpLocks/>
          </p:cNvCxnSpPr>
          <p:nvPr/>
        </p:nvCxnSpPr>
        <p:spPr>
          <a:xfrm flipH="1">
            <a:off x="4982988" y="4094518"/>
            <a:ext cx="724432" cy="527262"/>
          </a:xfrm>
          <a:prstGeom prst="straightConnector1">
            <a:avLst/>
          </a:prstGeom>
          <a:ln w="12700" cap="rnd">
            <a:gradFill>
              <a:gsLst>
                <a:gs pos="0">
                  <a:schemeClr val="accent5">
                    <a:alpha val="23000"/>
                  </a:schemeClr>
                </a:gs>
                <a:gs pos="100000">
                  <a:schemeClr val="accent5"/>
                </a:gs>
              </a:gsLst>
              <a:lin ang="5400000" scaled="1"/>
            </a:gra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20AED34-E943-A18C-2A8D-1342E12C39EE}"/>
              </a:ext>
            </a:extLst>
          </p:cNvPr>
          <p:cNvCxnSpPr>
            <a:cxnSpLocks/>
          </p:cNvCxnSpPr>
          <p:nvPr/>
        </p:nvCxnSpPr>
        <p:spPr>
          <a:xfrm>
            <a:off x="8656702" y="4088168"/>
            <a:ext cx="738402" cy="549620"/>
          </a:xfrm>
          <a:prstGeom prst="straightConnector1">
            <a:avLst/>
          </a:prstGeom>
          <a:ln w="12700" cap="rnd">
            <a:gradFill>
              <a:gsLst>
                <a:gs pos="0">
                  <a:schemeClr val="accent5">
                    <a:alpha val="23000"/>
                  </a:schemeClr>
                </a:gs>
                <a:gs pos="100000">
                  <a:schemeClr val="accent5"/>
                </a:gs>
              </a:gsLst>
              <a:lin ang="5400000" scaled="1"/>
            </a:gra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0F336E1-A61A-BDE6-DC9F-AE43F55D8648}"/>
              </a:ext>
            </a:extLst>
          </p:cNvPr>
          <p:cNvCxnSpPr>
            <a:cxnSpLocks/>
          </p:cNvCxnSpPr>
          <p:nvPr/>
        </p:nvCxnSpPr>
        <p:spPr>
          <a:xfrm flipH="1" flipV="1">
            <a:off x="5005532" y="1966831"/>
            <a:ext cx="1438974" cy="907265"/>
          </a:xfrm>
          <a:prstGeom prst="straightConnector1">
            <a:avLst/>
          </a:prstGeom>
          <a:ln w="12700" cap="rnd">
            <a:gradFill>
              <a:gsLst>
                <a:gs pos="0">
                  <a:schemeClr val="accent3">
                    <a:alpha val="16000"/>
                  </a:schemeClr>
                </a:gs>
                <a:gs pos="100000">
                  <a:schemeClr val="accent3"/>
                </a:gs>
              </a:gsLst>
              <a:lin ang="5400000" scaled="1"/>
            </a:gra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B673DAC-C0E8-6C9C-D1B3-24F9958112E5}"/>
              </a:ext>
            </a:extLst>
          </p:cNvPr>
          <p:cNvCxnSpPr>
            <a:cxnSpLocks/>
          </p:cNvCxnSpPr>
          <p:nvPr/>
        </p:nvCxnSpPr>
        <p:spPr>
          <a:xfrm flipV="1">
            <a:off x="7892343" y="1991652"/>
            <a:ext cx="1511546" cy="882444"/>
          </a:xfrm>
          <a:prstGeom prst="straightConnector1">
            <a:avLst/>
          </a:prstGeom>
          <a:ln w="12700" cap="rnd">
            <a:gradFill>
              <a:gsLst>
                <a:gs pos="0">
                  <a:schemeClr val="accent3">
                    <a:alpha val="16000"/>
                  </a:schemeClr>
                </a:gs>
                <a:gs pos="100000">
                  <a:schemeClr val="accent3"/>
                </a:gs>
              </a:gsLst>
              <a:lin ang="5400000" scaled="1"/>
            </a:gra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A83D3D24-A10B-D45A-E096-45C46480F3F3}"/>
              </a:ext>
            </a:extLst>
          </p:cNvPr>
          <p:cNvCxnSpPr>
            <a:cxnSpLocks/>
            <a:stCxn id="3" idx="1"/>
          </p:cNvCxnSpPr>
          <p:nvPr/>
        </p:nvCxnSpPr>
        <p:spPr>
          <a:xfrm flipH="1" flipV="1">
            <a:off x="7183273" y="860329"/>
            <a:ext cx="4846" cy="1024200"/>
          </a:xfrm>
          <a:prstGeom prst="straightConnector1">
            <a:avLst/>
          </a:prstGeom>
          <a:ln w="12700" cap="rnd">
            <a:gradFill>
              <a:gsLst>
                <a:gs pos="0">
                  <a:schemeClr val="accent5">
                    <a:alpha val="23000"/>
                  </a:schemeClr>
                </a:gs>
                <a:gs pos="100000">
                  <a:schemeClr val="accent5"/>
                </a:gs>
              </a:gsLst>
              <a:lin ang="5400000" scaled="1"/>
            </a:gradFill>
            <a:round/>
            <a:headEnd type="none" w="med" len="sm"/>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0AEF5EB-5B29-F003-EF72-F835FEBDF060}"/>
              </a:ext>
            </a:extLst>
          </p:cNvPr>
          <p:cNvSpPr txBox="1"/>
          <p:nvPr/>
        </p:nvSpPr>
        <p:spPr>
          <a:xfrm>
            <a:off x="8027804" y="4131631"/>
            <a:ext cx="631042" cy="324961"/>
          </a:xfrm>
          <a:prstGeom prst="rect">
            <a:avLst/>
          </a:prstGeom>
          <a:noFill/>
        </p:spPr>
        <p:txBody>
          <a:bodyPr wrap="square" lIns="0" tIns="0" rIns="0" bIns="0" rtlCol="0">
            <a:spAutoFit/>
          </a:bodyPr>
          <a:lstStyle/>
          <a:p>
            <a:pPr marL="0" marR="0" lvl="0" indent="0" algn="r" defTabSz="914400" rtl="0" eaLnBrk="1" fontAlgn="auto" latinLnBrk="0" hangingPunct="1">
              <a:lnSpc>
                <a:spcPct val="96000"/>
              </a:lnSpc>
              <a:spcBef>
                <a:spcPts val="0"/>
              </a:spcBef>
              <a:spcAft>
                <a:spcPts val="0"/>
              </a:spcAft>
              <a:buClrTx/>
              <a:buSzTx/>
              <a:buFontTx/>
              <a:buNone/>
              <a:tabLst/>
              <a:defRPr/>
            </a:pPr>
            <a:r>
              <a:rPr kumimoji="0" lang="en-US" sz="1100" b="0" i="0" u="none" strike="noStrike" kern="1200" cap="none" spc="0" normalizeH="0" baseline="0" noProof="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rPr>
              <a:t>Massive IoT</a:t>
            </a:r>
          </a:p>
        </p:txBody>
      </p:sp>
      <p:sp>
        <p:nvSpPr>
          <p:cNvPr id="37" name="TextBox 36">
            <a:extLst>
              <a:ext uri="{FF2B5EF4-FFF2-40B4-BE49-F238E27FC236}">
                <a16:creationId xmlns:a16="http://schemas.microsoft.com/office/drawing/2014/main" id="{B1D60429-45A2-97BF-B0FD-CF5096343DF2}"/>
              </a:ext>
            </a:extLst>
          </p:cNvPr>
          <p:cNvSpPr txBox="1"/>
          <p:nvPr/>
        </p:nvSpPr>
        <p:spPr>
          <a:xfrm>
            <a:off x="5746218" y="4131631"/>
            <a:ext cx="933982" cy="324961"/>
          </a:xfrm>
          <a:prstGeom prst="rect">
            <a:avLst/>
          </a:prstGeom>
          <a:noFill/>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100" b="0" i="0" u="none" strike="noStrike" kern="1200" cap="none" spc="0" normalizeH="0" baseline="0" noProof="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rPr>
              <a:t>Mission-critical services</a:t>
            </a:r>
          </a:p>
        </p:txBody>
      </p:sp>
      <p:sp>
        <p:nvSpPr>
          <p:cNvPr id="35" name="TextBox 34">
            <a:extLst>
              <a:ext uri="{FF2B5EF4-FFF2-40B4-BE49-F238E27FC236}">
                <a16:creationId xmlns:a16="http://schemas.microsoft.com/office/drawing/2014/main" id="{883C2534-DC0B-4A4E-A55A-9FE94F2BC6A8}"/>
              </a:ext>
            </a:extLst>
          </p:cNvPr>
          <p:cNvSpPr txBox="1"/>
          <p:nvPr/>
        </p:nvSpPr>
        <p:spPr>
          <a:xfrm>
            <a:off x="7248202" y="1442538"/>
            <a:ext cx="723920" cy="487441"/>
          </a:xfrm>
          <a:prstGeom prst="rect">
            <a:avLst/>
          </a:prstGeom>
          <a:noFill/>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100" b="0" i="0" u="none" strike="noStrike" kern="1200" cap="none" spc="0" normalizeH="0" baseline="0" noProof="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rPr>
              <a:t>Enhanced mobile broadband</a:t>
            </a:r>
          </a:p>
        </p:txBody>
      </p:sp>
      <p:cxnSp>
        <p:nvCxnSpPr>
          <p:cNvPr id="11" name="Straight Arrow Connector 10">
            <a:extLst>
              <a:ext uri="{FF2B5EF4-FFF2-40B4-BE49-F238E27FC236}">
                <a16:creationId xmlns:a16="http://schemas.microsoft.com/office/drawing/2014/main" id="{F0D84621-5EDC-D22D-01EC-B9E8007DF1DE}"/>
              </a:ext>
            </a:extLst>
          </p:cNvPr>
          <p:cNvCxnSpPr>
            <a:cxnSpLocks/>
          </p:cNvCxnSpPr>
          <p:nvPr/>
        </p:nvCxnSpPr>
        <p:spPr>
          <a:xfrm>
            <a:off x="7183273" y="4094518"/>
            <a:ext cx="0" cy="1658202"/>
          </a:xfrm>
          <a:prstGeom prst="straightConnector1">
            <a:avLst/>
          </a:prstGeom>
          <a:ln w="12700" cap="rnd">
            <a:gradFill>
              <a:gsLst>
                <a:gs pos="0">
                  <a:schemeClr val="accent3">
                    <a:alpha val="16000"/>
                  </a:schemeClr>
                </a:gs>
                <a:gs pos="100000">
                  <a:schemeClr val="accent3"/>
                </a:gs>
              </a:gsLst>
              <a:lin ang="5400000" scaled="1"/>
            </a:gradFill>
            <a:round/>
            <a:headEnd type="none" w="med" len="sm"/>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3B64EF2-5C51-59A7-11FD-EB150BEDB4AA}"/>
              </a:ext>
            </a:extLst>
          </p:cNvPr>
          <p:cNvGrpSpPr/>
          <p:nvPr/>
        </p:nvGrpSpPr>
        <p:grpSpPr>
          <a:xfrm>
            <a:off x="4799541" y="1782725"/>
            <a:ext cx="238254" cy="238250"/>
            <a:chOff x="1929017" y="6016980"/>
            <a:chExt cx="206654" cy="206652"/>
          </a:xfrm>
        </p:grpSpPr>
        <p:sp>
          <p:nvSpPr>
            <p:cNvPr id="9" name="Oval 8">
              <a:extLst>
                <a:ext uri="{FF2B5EF4-FFF2-40B4-BE49-F238E27FC236}">
                  <a16:creationId xmlns:a16="http://schemas.microsoft.com/office/drawing/2014/main" id="{FB96A7CA-8651-0CEB-CE08-6DD24B0E35BA}"/>
                </a:ext>
              </a:extLst>
            </p:cNvPr>
            <p:cNvSpPr/>
            <p:nvPr/>
          </p:nvSpPr>
          <p:spPr bwMode="gray">
            <a:xfrm>
              <a:off x="1929017" y="6016980"/>
              <a:ext cx="206654" cy="206652"/>
            </a:xfrm>
            <a:prstGeom prst="ellipse">
              <a:avLst/>
            </a:prstGeom>
            <a:gradFill flip="none" rotWithShape="1">
              <a:gsLst>
                <a:gs pos="25000">
                  <a:schemeClr val="tx1"/>
                </a:gs>
                <a:gs pos="100000">
                  <a:schemeClr val="tx1">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err="1">
                <a:ln>
                  <a:noFill/>
                </a:ln>
                <a:solidFill>
                  <a:prstClr val="white"/>
                </a:solidFill>
                <a:effectLst/>
                <a:uLnTx/>
                <a:uFillTx/>
                <a:latin typeface="Microsoft Sans Serif" panose="020B0604020202020204" pitchFamily="34" charset="0"/>
                <a:ea typeface="+mn-ea"/>
                <a:cs typeface="+mn-cs"/>
              </a:endParaRPr>
            </a:p>
          </p:txBody>
        </p:sp>
        <p:sp>
          <p:nvSpPr>
            <p:cNvPr id="12" name="Oval 11">
              <a:extLst>
                <a:ext uri="{FF2B5EF4-FFF2-40B4-BE49-F238E27FC236}">
                  <a16:creationId xmlns:a16="http://schemas.microsoft.com/office/drawing/2014/main" id="{36A196B1-0B2C-5378-3007-8D707396FD23}"/>
                </a:ext>
              </a:extLst>
            </p:cNvPr>
            <p:cNvSpPr/>
            <p:nvPr/>
          </p:nvSpPr>
          <p:spPr bwMode="gray">
            <a:xfrm>
              <a:off x="1955108" y="6033116"/>
              <a:ext cx="174385" cy="174385"/>
            </a:xfrm>
            <a:prstGeom prst="ellipse">
              <a:avLst/>
            </a:prstGeom>
            <a:gradFill flip="none" rotWithShape="1">
              <a:gsLst>
                <a:gs pos="0">
                  <a:schemeClr val="accent6">
                    <a:lumMod val="60000"/>
                    <a:lumOff val="40000"/>
                  </a:schemeClr>
                </a:gs>
                <a:gs pos="100000">
                  <a:schemeClr val="bg1"/>
                </a:gs>
              </a:gsLst>
              <a:path path="circle">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err="1">
                <a:ln>
                  <a:noFill/>
                </a:ln>
                <a:solidFill>
                  <a:prstClr val="white"/>
                </a:solidFill>
                <a:effectLst/>
                <a:uLnTx/>
                <a:uFillTx/>
                <a:latin typeface="Microsoft Sans Serif" panose="020B0604020202020204" pitchFamily="34" charset="0"/>
                <a:ea typeface="+mn-ea"/>
                <a:cs typeface="+mn-cs"/>
              </a:endParaRPr>
            </a:p>
          </p:txBody>
        </p:sp>
        <p:sp>
          <p:nvSpPr>
            <p:cNvPr id="13" name="Oval 12">
              <a:extLst>
                <a:ext uri="{FF2B5EF4-FFF2-40B4-BE49-F238E27FC236}">
                  <a16:creationId xmlns:a16="http://schemas.microsoft.com/office/drawing/2014/main" id="{DE68AFAC-34B1-DB48-1B0B-4085EA77F0B6}"/>
                </a:ext>
              </a:extLst>
            </p:cNvPr>
            <p:cNvSpPr/>
            <p:nvPr/>
          </p:nvSpPr>
          <p:spPr bwMode="gray">
            <a:xfrm>
              <a:off x="1976975" y="6054983"/>
              <a:ext cx="130650" cy="130650"/>
            </a:xfrm>
            <a:prstGeom prst="ellipse">
              <a:avLst/>
            </a:prstGeom>
            <a:solidFill>
              <a:schemeClr val="accent3"/>
            </a:solidFill>
            <a:ln>
              <a:noFill/>
            </a:ln>
            <a:effectLst>
              <a:outerShdw blurRad="647700" dist="355600" dir="108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err="1">
                <a:ln>
                  <a:noFill/>
                </a:ln>
                <a:solidFill>
                  <a:prstClr val="white"/>
                </a:solidFill>
                <a:effectLst/>
                <a:uLnTx/>
                <a:uFillTx/>
                <a:latin typeface="Microsoft Sans Serif"/>
                <a:ea typeface="+mn-ea"/>
                <a:cs typeface="+mn-cs"/>
              </a:endParaRPr>
            </a:p>
          </p:txBody>
        </p:sp>
      </p:grpSp>
      <p:grpSp>
        <p:nvGrpSpPr>
          <p:cNvPr id="15" name="Group 14">
            <a:extLst>
              <a:ext uri="{FF2B5EF4-FFF2-40B4-BE49-F238E27FC236}">
                <a16:creationId xmlns:a16="http://schemas.microsoft.com/office/drawing/2014/main" id="{EEDE57B3-8BC0-1D33-53B0-DE18C7A719BE}"/>
              </a:ext>
            </a:extLst>
          </p:cNvPr>
          <p:cNvGrpSpPr/>
          <p:nvPr/>
        </p:nvGrpSpPr>
        <p:grpSpPr>
          <a:xfrm>
            <a:off x="9405061" y="1803391"/>
            <a:ext cx="238254" cy="238250"/>
            <a:chOff x="1929017" y="6016980"/>
            <a:chExt cx="206654" cy="206652"/>
          </a:xfrm>
        </p:grpSpPr>
        <p:sp>
          <p:nvSpPr>
            <p:cNvPr id="16" name="Oval 15">
              <a:extLst>
                <a:ext uri="{FF2B5EF4-FFF2-40B4-BE49-F238E27FC236}">
                  <a16:creationId xmlns:a16="http://schemas.microsoft.com/office/drawing/2014/main" id="{CA8FD674-AE83-E61B-0B60-75B4F4B900E2}"/>
                </a:ext>
              </a:extLst>
            </p:cNvPr>
            <p:cNvSpPr/>
            <p:nvPr/>
          </p:nvSpPr>
          <p:spPr bwMode="gray">
            <a:xfrm>
              <a:off x="1929017" y="6016980"/>
              <a:ext cx="206654" cy="206652"/>
            </a:xfrm>
            <a:prstGeom prst="ellipse">
              <a:avLst/>
            </a:prstGeom>
            <a:gradFill flip="none" rotWithShape="1">
              <a:gsLst>
                <a:gs pos="25000">
                  <a:schemeClr val="tx1"/>
                </a:gs>
                <a:gs pos="100000">
                  <a:schemeClr val="tx1">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err="1">
                <a:ln>
                  <a:noFill/>
                </a:ln>
                <a:solidFill>
                  <a:prstClr val="white"/>
                </a:solidFill>
                <a:effectLst/>
                <a:uLnTx/>
                <a:uFillTx/>
                <a:latin typeface="Microsoft Sans Serif" panose="020B0604020202020204" pitchFamily="34" charset="0"/>
                <a:ea typeface="+mn-ea"/>
                <a:cs typeface="+mn-cs"/>
              </a:endParaRPr>
            </a:p>
          </p:txBody>
        </p:sp>
        <p:sp>
          <p:nvSpPr>
            <p:cNvPr id="17" name="Oval 16">
              <a:extLst>
                <a:ext uri="{FF2B5EF4-FFF2-40B4-BE49-F238E27FC236}">
                  <a16:creationId xmlns:a16="http://schemas.microsoft.com/office/drawing/2014/main" id="{8246EB6E-8108-38DB-B03B-CEBFACB26222}"/>
                </a:ext>
              </a:extLst>
            </p:cNvPr>
            <p:cNvSpPr/>
            <p:nvPr/>
          </p:nvSpPr>
          <p:spPr bwMode="gray">
            <a:xfrm>
              <a:off x="1955108" y="6033116"/>
              <a:ext cx="174385" cy="174385"/>
            </a:xfrm>
            <a:prstGeom prst="ellipse">
              <a:avLst/>
            </a:prstGeom>
            <a:gradFill flip="none" rotWithShape="1">
              <a:gsLst>
                <a:gs pos="0">
                  <a:schemeClr val="accent6">
                    <a:lumMod val="60000"/>
                    <a:lumOff val="40000"/>
                  </a:schemeClr>
                </a:gs>
                <a:gs pos="100000">
                  <a:schemeClr val="bg1"/>
                </a:gs>
              </a:gsLst>
              <a:path path="circle">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err="1">
                <a:ln>
                  <a:noFill/>
                </a:ln>
                <a:solidFill>
                  <a:prstClr val="white"/>
                </a:solidFill>
                <a:effectLst/>
                <a:uLnTx/>
                <a:uFillTx/>
                <a:latin typeface="Microsoft Sans Serif" panose="020B0604020202020204" pitchFamily="34" charset="0"/>
                <a:ea typeface="+mn-ea"/>
                <a:cs typeface="+mn-cs"/>
              </a:endParaRPr>
            </a:p>
          </p:txBody>
        </p:sp>
        <p:sp>
          <p:nvSpPr>
            <p:cNvPr id="18" name="Oval 17">
              <a:extLst>
                <a:ext uri="{FF2B5EF4-FFF2-40B4-BE49-F238E27FC236}">
                  <a16:creationId xmlns:a16="http://schemas.microsoft.com/office/drawing/2014/main" id="{1171EE9F-7E71-6E2A-A73B-A4C868ADDA4B}"/>
                </a:ext>
              </a:extLst>
            </p:cNvPr>
            <p:cNvSpPr/>
            <p:nvPr/>
          </p:nvSpPr>
          <p:spPr bwMode="gray">
            <a:xfrm>
              <a:off x="1976975" y="6054983"/>
              <a:ext cx="130650" cy="130650"/>
            </a:xfrm>
            <a:prstGeom prst="ellipse">
              <a:avLst/>
            </a:prstGeom>
            <a:solidFill>
              <a:schemeClr val="accent3"/>
            </a:solidFill>
            <a:ln>
              <a:noFill/>
            </a:ln>
            <a:effectLst>
              <a:outerShdw blurRad="647700" dist="355600" dir="108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err="1">
                <a:ln>
                  <a:noFill/>
                </a:ln>
                <a:solidFill>
                  <a:prstClr val="white"/>
                </a:solidFill>
                <a:effectLst/>
                <a:uLnTx/>
                <a:uFillTx/>
                <a:latin typeface="Microsoft Sans Serif"/>
                <a:ea typeface="+mn-ea"/>
                <a:cs typeface="+mn-cs"/>
              </a:endParaRPr>
            </a:p>
          </p:txBody>
        </p:sp>
      </p:grpSp>
      <p:grpSp>
        <p:nvGrpSpPr>
          <p:cNvPr id="19" name="Group 18">
            <a:extLst>
              <a:ext uri="{FF2B5EF4-FFF2-40B4-BE49-F238E27FC236}">
                <a16:creationId xmlns:a16="http://schemas.microsoft.com/office/drawing/2014/main" id="{9C5BF80D-A9BC-D524-5D0E-2A38EC08A901}"/>
              </a:ext>
            </a:extLst>
          </p:cNvPr>
          <p:cNvGrpSpPr/>
          <p:nvPr/>
        </p:nvGrpSpPr>
        <p:grpSpPr>
          <a:xfrm>
            <a:off x="7065881" y="5752720"/>
            <a:ext cx="238254" cy="238250"/>
            <a:chOff x="1929017" y="6016980"/>
            <a:chExt cx="206654" cy="206652"/>
          </a:xfrm>
        </p:grpSpPr>
        <p:sp>
          <p:nvSpPr>
            <p:cNvPr id="20" name="Oval 19">
              <a:extLst>
                <a:ext uri="{FF2B5EF4-FFF2-40B4-BE49-F238E27FC236}">
                  <a16:creationId xmlns:a16="http://schemas.microsoft.com/office/drawing/2014/main" id="{4D413C6D-F5FC-E16D-A1DC-E2FCD9127FF3}"/>
                </a:ext>
              </a:extLst>
            </p:cNvPr>
            <p:cNvSpPr/>
            <p:nvPr/>
          </p:nvSpPr>
          <p:spPr bwMode="gray">
            <a:xfrm>
              <a:off x="1929017" y="6016980"/>
              <a:ext cx="206654" cy="206652"/>
            </a:xfrm>
            <a:prstGeom prst="ellipse">
              <a:avLst/>
            </a:prstGeom>
            <a:gradFill flip="none" rotWithShape="1">
              <a:gsLst>
                <a:gs pos="25000">
                  <a:schemeClr val="tx1"/>
                </a:gs>
                <a:gs pos="100000">
                  <a:schemeClr val="tx1">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err="1">
                <a:ln>
                  <a:noFill/>
                </a:ln>
                <a:solidFill>
                  <a:prstClr val="white"/>
                </a:solidFill>
                <a:effectLst/>
                <a:uLnTx/>
                <a:uFillTx/>
                <a:latin typeface="Microsoft Sans Serif" panose="020B0604020202020204" pitchFamily="34" charset="0"/>
                <a:ea typeface="+mn-ea"/>
                <a:cs typeface="+mn-cs"/>
              </a:endParaRPr>
            </a:p>
          </p:txBody>
        </p:sp>
        <p:sp>
          <p:nvSpPr>
            <p:cNvPr id="21" name="Oval 20">
              <a:extLst>
                <a:ext uri="{FF2B5EF4-FFF2-40B4-BE49-F238E27FC236}">
                  <a16:creationId xmlns:a16="http://schemas.microsoft.com/office/drawing/2014/main" id="{017B868C-57B7-C575-9D42-1CE07BF70368}"/>
                </a:ext>
              </a:extLst>
            </p:cNvPr>
            <p:cNvSpPr/>
            <p:nvPr/>
          </p:nvSpPr>
          <p:spPr bwMode="gray">
            <a:xfrm>
              <a:off x="1955108" y="6033116"/>
              <a:ext cx="174385" cy="174385"/>
            </a:xfrm>
            <a:prstGeom prst="ellipse">
              <a:avLst/>
            </a:prstGeom>
            <a:gradFill flip="none" rotWithShape="1">
              <a:gsLst>
                <a:gs pos="0">
                  <a:schemeClr val="accent6">
                    <a:lumMod val="60000"/>
                    <a:lumOff val="40000"/>
                  </a:schemeClr>
                </a:gs>
                <a:gs pos="100000">
                  <a:schemeClr val="bg1"/>
                </a:gs>
              </a:gsLst>
              <a:path path="circle">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err="1">
                <a:ln>
                  <a:noFill/>
                </a:ln>
                <a:solidFill>
                  <a:prstClr val="white"/>
                </a:solidFill>
                <a:effectLst/>
                <a:uLnTx/>
                <a:uFillTx/>
                <a:latin typeface="Microsoft Sans Serif" panose="020B0604020202020204" pitchFamily="34" charset="0"/>
                <a:ea typeface="+mn-ea"/>
                <a:cs typeface="+mn-cs"/>
              </a:endParaRPr>
            </a:p>
          </p:txBody>
        </p:sp>
        <p:sp>
          <p:nvSpPr>
            <p:cNvPr id="22" name="Oval 21">
              <a:extLst>
                <a:ext uri="{FF2B5EF4-FFF2-40B4-BE49-F238E27FC236}">
                  <a16:creationId xmlns:a16="http://schemas.microsoft.com/office/drawing/2014/main" id="{0D446267-CBA8-2943-6C12-BE50D0ABF760}"/>
                </a:ext>
              </a:extLst>
            </p:cNvPr>
            <p:cNvSpPr/>
            <p:nvPr/>
          </p:nvSpPr>
          <p:spPr bwMode="gray">
            <a:xfrm>
              <a:off x="1976975" y="6054983"/>
              <a:ext cx="130650" cy="130650"/>
            </a:xfrm>
            <a:prstGeom prst="ellipse">
              <a:avLst/>
            </a:prstGeom>
            <a:solidFill>
              <a:schemeClr val="accent3"/>
            </a:solidFill>
            <a:ln>
              <a:noFill/>
            </a:ln>
            <a:effectLst>
              <a:outerShdw blurRad="647700" dist="355600" dir="108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err="1">
                <a:ln>
                  <a:noFill/>
                </a:ln>
                <a:solidFill>
                  <a:prstClr val="white"/>
                </a:solidFill>
                <a:effectLst/>
                <a:uLnTx/>
                <a:uFillTx/>
                <a:latin typeface="Microsoft Sans Serif"/>
                <a:ea typeface="+mn-ea"/>
                <a:cs typeface="+mn-cs"/>
              </a:endParaRPr>
            </a:p>
          </p:txBody>
        </p:sp>
      </p:grpSp>
    </p:spTree>
    <p:extLst>
      <p:ext uri="{BB962C8B-B14F-4D97-AF65-F5344CB8AC3E}">
        <p14:creationId xmlns:p14="http://schemas.microsoft.com/office/powerpoint/2010/main" val="215427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9" name="Rectangle: Rounded Corners 58">
            <a:extLst>
              <a:ext uri="{FF2B5EF4-FFF2-40B4-BE49-F238E27FC236}">
                <a16:creationId xmlns:a16="http://schemas.microsoft.com/office/drawing/2014/main" id="{77C36716-1632-AE3E-9AD8-256C45C41BB7}"/>
              </a:ext>
            </a:extLst>
          </p:cNvPr>
          <p:cNvSpPr/>
          <p:nvPr/>
        </p:nvSpPr>
        <p:spPr>
          <a:xfrm>
            <a:off x="-176463" y="5345282"/>
            <a:ext cx="12496798" cy="1833879"/>
          </a:xfrm>
          <a:prstGeom prst="roundRect">
            <a:avLst>
              <a:gd name="adj" fmla="val 2994"/>
            </a:avLst>
          </a:prstGeom>
          <a:solidFill>
            <a:schemeClr val="tx2"/>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3" name="Title 2">
            <a:extLst>
              <a:ext uri="{FF2B5EF4-FFF2-40B4-BE49-F238E27FC236}">
                <a16:creationId xmlns:a16="http://schemas.microsoft.com/office/drawing/2014/main" id="{AFD35024-0BD2-0248-0816-7832E99B5628}"/>
              </a:ext>
            </a:extLst>
          </p:cNvPr>
          <p:cNvSpPr>
            <a:spLocks noGrp="1"/>
          </p:cNvSpPr>
          <p:nvPr>
            <p:ph type="title"/>
          </p:nvPr>
        </p:nvSpPr>
        <p:spPr/>
        <p:txBody>
          <a:bodyPr/>
          <a:lstStyle/>
          <a:p>
            <a:r>
              <a:rPr lang="en-US" sz="4000" b="1" dirty="0"/>
              <a:t>System design targets for expanded 6G capabilities</a:t>
            </a:r>
          </a:p>
        </p:txBody>
      </p:sp>
      <p:sp>
        <p:nvSpPr>
          <p:cNvPr id="2" name="Footer Placeholder 1">
            <a:extLst>
              <a:ext uri="{FF2B5EF4-FFF2-40B4-BE49-F238E27FC236}">
                <a16:creationId xmlns:a16="http://schemas.microsoft.com/office/drawing/2014/main" id="{9BF6DCE4-B998-E0AE-CEE4-9D1B016B59C7}"/>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endParaRPr kumimoji="0" lang="en-US" sz="800" b="0" i="0" u="none" strike="noStrike" kern="1200" cap="none" spc="0" normalizeH="0" baseline="0" noProof="0" dirty="0">
              <a:ln>
                <a:noFill/>
              </a:ln>
              <a:solidFill>
                <a:srgbClr val="ACBACF">
                  <a:lumMod val="75000"/>
                </a:srgbClr>
              </a:solidFill>
              <a:effectLst/>
              <a:uLnTx/>
              <a:uFillTx/>
              <a:latin typeface="Microsoft Sans Serif"/>
              <a:ea typeface="华文细黑" panose="02010600040101010101" pitchFamily="2" charset="-122"/>
              <a:cs typeface="+mn-cs"/>
            </a:endParaRPr>
          </a:p>
        </p:txBody>
      </p:sp>
      <p:sp>
        <p:nvSpPr>
          <p:cNvPr id="26" name="Text Placeholder 25">
            <a:extLst>
              <a:ext uri="{FF2B5EF4-FFF2-40B4-BE49-F238E27FC236}">
                <a16:creationId xmlns:a16="http://schemas.microsoft.com/office/drawing/2014/main" id="{B69EC626-589C-9B93-0408-460359F6E68F}"/>
              </a:ext>
            </a:extLst>
          </p:cNvPr>
          <p:cNvSpPr>
            <a:spLocks noGrp="1"/>
          </p:cNvSpPr>
          <p:nvPr>
            <p:ph type="body" sz="quarter" idx="4294967295"/>
          </p:nvPr>
        </p:nvSpPr>
        <p:spPr>
          <a:xfrm>
            <a:off x="0" y="5634038"/>
            <a:ext cx="10922000" cy="928687"/>
          </a:xfrm>
        </p:spPr>
        <p:txBody>
          <a:bodyPr/>
          <a:lstStyle/>
          <a:p>
            <a:pPr marL="0" indent="0">
              <a:lnSpc>
                <a:spcPct val="96000"/>
              </a:lnSpc>
              <a:buNone/>
            </a:pPr>
            <a:r>
              <a:rPr lang="en-US" sz="2800">
                <a:solidFill>
                  <a:schemeClr val="bg1"/>
                </a:solidFill>
              </a:rPr>
              <a:t>6G will be designed to meet enhanced traditional communication requirements as well as KPIs for new capabilities</a:t>
            </a:r>
          </a:p>
        </p:txBody>
      </p:sp>
      <p:sp>
        <p:nvSpPr>
          <p:cNvPr id="23" name="TextBox 22">
            <a:extLst>
              <a:ext uri="{FF2B5EF4-FFF2-40B4-BE49-F238E27FC236}">
                <a16:creationId xmlns:a16="http://schemas.microsoft.com/office/drawing/2014/main" id="{4A62977C-DB50-16F8-22C9-6C87F8F44137}"/>
              </a:ext>
            </a:extLst>
          </p:cNvPr>
          <p:cNvSpPr txBox="1"/>
          <p:nvPr/>
        </p:nvSpPr>
        <p:spPr>
          <a:xfrm>
            <a:off x="1932672" y="3435086"/>
            <a:ext cx="1147750" cy="1171090"/>
          </a:xfrm>
          <a:prstGeom prst="rect">
            <a:avLst/>
          </a:prstGeom>
        </p:spPr>
        <p:txBody>
          <a:bodyPr wrap="none" lIns="0" tIns="0" rIns="0" bIns="0" rtlCol="0">
            <a:spAutoFit/>
          </a:bodyPr>
          <a:lstStyle/>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rPr>
              <a:t>Capacity</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rPr>
              <a:t>Data rate</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rPr>
              <a:t>Mobility</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rPr>
              <a:t>Coverage</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rPr>
              <a:t>Connection density</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rPr>
              <a:t>…</a:t>
            </a:r>
          </a:p>
        </p:txBody>
      </p:sp>
      <p:sp>
        <p:nvSpPr>
          <p:cNvPr id="32" name="TextBox 31">
            <a:extLst>
              <a:ext uri="{FF2B5EF4-FFF2-40B4-BE49-F238E27FC236}">
                <a16:creationId xmlns:a16="http://schemas.microsoft.com/office/drawing/2014/main" id="{E98F1F62-00F0-D2B7-7BAD-59137E8170C0}"/>
              </a:ext>
            </a:extLst>
          </p:cNvPr>
          <p:cNvSpPr txBox="1"/>
          <p:nvPr/>
        </p:nvSpPr>
        <p:spPr>
          <a:xfrm>
            <a:off x="3715929" y="3435086"/>
            <a:ext cx="1449115" cy="1171090"/>
          </a:xfrm>
          <a:prstGeom prst="rect">
            <a:avLst/>
          </a:prstGeom>
        </p:spPr>
        <p:txBody>
          <a:bodyPr wrap="none" lIns="0" tIns="0" rIns="0" bIns="0" rtlCol="0">
            <a:spAutoFit/>
          </a:bodyPr>
          <a:lstStyle/>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2853DC"/>
                </a:solidFill>
                <a:effectLst/>
                <a:uLnTx/>
                <a:uFillTx/>
                <a:latin typeface="Microsoft Sans Serif"/>
                <a:ea typeface="华文细黑" panose="02010600040101010101" pitchFamily="2" charset="-122"/>
                <a:cs typeface="Microsoft Sans Serif" panose="020B0604020202020204" pitchFamily="34" charset="0"/>
              </a:rPr>
              <a:t>Inference accuracy</a:t>
            </a:r>
            <a:endParaRPr kumimoji="0" lang="en-US" sz="1050" b="0" i="0" u="none" strike="noStrike" kern="1200" cap="none" spc="0" normalizeH="0" baseline="30000" noProof="0">
              <a:ln>
                <a:noFill/>
              </a:ln>
              <a:solidFill>
                <a:srgbClr val="2853DC"/>
              </a:solidFill>
              <a:effectLst/>
              <a:uLnTx/>
              <a:uFillTx/>
              <a:latin typeface="Microsoft Sans Serif"/>
              <a:ea typeface="华文细黑" panose="02010600040101010101" pitchFamily="2" charset="-122"/>
              <a:cs typeface="Microsoft Sans Serif" panose="020B0604020202020204" pitchFamily="34" charset="0"/>
            </a:endParaRP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2853DC"/>
                </a:solidFill>
                <a:effectLst/>
                <a:uLnTx/>
                <a:uFillTx/>
                <a:latin typeface="Microsoft Sans Serif"/>
                <a:ea typeface="华文细黑" panose="02010600040101010101" pitchFamily="2" charset="-122"/>
                <a:cs typeface="Microsoft Sans Serif" panose="020B0604020202020204" pitchFamily="34" charset="0"/>
              </a:rPr>
              <a:t>Model transfer latency</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2853DC"/>
                </a:solidFill>
                <a:effectLst/>
                <a:uLnTx/>
                <a:uFillTx/>
                <a:latin typeface="Microsoft Sans Serif"/>
                <a:ea typeface="华文细黑" panose="02010600040101010101" pitchFamily="2" charset="-122"/>
                <a:cs typeface="Microsoft Sans Serif" panose="020B0604020202020204" pitchFamily="34" charset="0"/>
              </a:rPr>
              <a:t>AI service roundtrip time</a:t>
            </a:r>
            <a:endParaRPr kumimoji="0" lang="en-US" sz="1050" b="0" i="0" u="none" strike="noStrike" kern="1200" cap="none" spc="0" normalizeH="0" baseline="30000" noProof="0">
              <a:ln>
                <a:noFill/>
              </a:ln>
              <a:solidFill>
                <a:srgbClr val="2853DC"/>
              </a:solidFill>
              <a:effectLst/>
              <a:uLnTx/>
              <a:uFillTx/>
              <a:latin typeface="Microsoft Sans Serif"/>
              <a:ea typeface="华文细黑" panose="02010600040101010101" pitchFamily="2" charset="-122"/>
              <a:cs typeface="Microsoft Sans Serif" panose="020B0604020202020204" pitchFamily="34" charset="0"/>
            </a:endParaRP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2853DC"/>
                </a:solidFill>
                <a:effectLst/>
                <a:uLnTx/>
                <a:uFillTx/>
                <a:latin typeface="Microsoft Sans Serif"/>
                <a:ea typeface="华文细黑" panose="02010600040101010101" pitchFamily="2" charset="-122"/>
                <a:cs typeface="Microsoft Sans Serif" panose="020B0604020202020204" pitchFamily="34" charset="0"/>
              </a:rPr>
              <a:t>Compute capacity</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2853DC"/>
                </a:solidFill>
                <a:effectLst/>
                <a:uLnTx/>
                <a:uFillTx/>
                <a:latin typeface="Microsoft Sans Serif"/>
                <a:ea typeface="华文细黑" panose="02010600040101010101" pitchFamily="2" charset="-122"/>
                <a:cs typeface="Microsoft Sans Serif" panose="020B0604020202020204" pitchFamily="34" charset="0"/>
              </a:rPr>
              <a:t>Scalability / adaptability</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2853DC"/>
                </a:solidFill>
                <a:effectLst/>
                <a:uLnTx/>
                <a:uFillTx/>
                <a:latin typeface="Microsoft Sans Serif"/>
                <a:ea typeface="华文细黑" panose="02010600040101010101" pitchFamily="2" charset="-122"/>
                <a:cs typeface="Microsoft Sans Serif" panose="020B0604020202020204" pitchFamily="34" charset="0"/>
              </a:rPr>
              <a:t>…</a:t>
            </a:r>
          </a:p>
        </p:txBody>
      </p:sp>
      <p:sp>
        <p:nvSpPr>
          <p:cNvPr id="33" name="TextBox 32">
            <a:extLst>
              <a:ext uri="{FF2B5EF4-FFF2-40B4-BE49-F238E27FC236}">
                <a16:creationId xmlns:a16="http://schemas.microsoft.com/office/drawing/2014/main" id="{BAA1A8D2-5F82-E97C-CE61-76647BE49C66}"/>
              </a:ext>
            </a:extLst>
          </p:cNvPr>
          <p:cNvSpPr txBox="1"/>
          <p:nvPr/>
        </p:nvSpPr>
        <p:spPr>
          <a:xfrm>
            <a:off x="5531892" y="3435086"/>
            <a:ext cx="1680137" cy="1145442"/>
          </a:xfrm>
          <a:prstGeom prst="rect">
            <a:avLst/>
          </a:prstGeom>
        </p:spPr>
        <p:txBody>
          <a:bodyPr wrap="square" lIns="0" tIns="0" rIns="0" bIns="0" rtlCol="0">
            <a:spAutoFit/>
          </a:bodyPr>
          <a:lstStyle/>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4A5A75"/>
                </a:solidFill>
                <a:effectLst/>
                <a:uLnTx/>
                <a:uFillTx/>
                <a:latin typeface="Microsoft Sans Serif"/>
                <a:ea typeface="华文细黑" panose="02010600040101010101" pitchFamily="2" charset="-122"/>
                <a:cs typeface="Microsoft Sans Serif" panose="020B0604020202020204" pitchFamily="34" charset="0"/>
              </a:rPr>
              <a:t>Confidentiality</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4A5A75"/>
                </a:solidFill>
                <a:effectLst/>
                <a:uLnTx/>
                <a:uFillTx/>
                <a:latin typeface="Microsoft Sans Serif"/>
                <a:ea typeface="华文细黑" panose="02010600040101010101" pitchFamily="2" charset="-122"/>
                <a:cs typeface="Microsoft Sans Serif" panose="020B0604020202020204" pitchFamily="34" charset="0"/>
              </a:rPr>
              <a:t>Integrity</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4A5A75"/>
                </a:solidFill>
                <a:effectLst/>
                <a:uLnTx/>
                <a:uFillTx/>
                <a:latin typeface="Microsoft Sans Serif"/>
                <a:ea typeface="华文细黑" panose="02010600040101010101" pitchFamily="2" charset="-122"/>
                <a:cs typeface="Microsoft Sans Serif" panose="020B0604020202020204" pitchFamily="34" charset="0"/>
              </a:rPr>
              <a:t>Availability</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4A5A75"/>
                </a:solidFill>
                <a:effectLst/>
                <a:uLnTx/>
                <a:uFillTx/>
                <a:latin typeface="Microsoft Sans Serif"/>
                <a:ea typeface="华文细黑" panose="02010600040101010101" pitchFamily="2" charset="-122"/>
                <a:cs typeface="Microsoft Sans Serif" panose="020B0604020202020204" pitchFamily="34" charset="0"/>
              </a:rPr>
              <a:t>Mean time to detect / </a:t>
            </a:r>
            <a:br>
              <a:rPr kumimoji="0" lang="en-US" sz="1050" b="0" i="0" u="none" strike="noStrike" kern="1200" cap="none" spc="0" normalizeH="0" baseline="0" noProof="0">
                <a:ln>
                  <a:noFill/>
                </a:ln>
                <a:solidFill>
                  <a:srgbClr val="4A5A75"/>
                </a:solidFill>
                <a:effectLst/>
                <a:uLnTx/>
                <a:uFillTx/>
                <a:latin typeface="Microsoft Sans Serif"/>
                <a:ea typeface="华文细黑" panose="02010600040101010101" pitchFamily="2" charset="-122"/>
                <a:cs typeface="Microsoft Sans Serif" panose="020B0604020202020204" pitchFamily="34" charset="0"/>
              </a:rPr>
            </a:br>
            <a:r>
              <a:rPr kumimoji="0" lang="en-US" sz="1050" b="0" i="0" u="none" strike="noStrike" kern="1200" cap="none" spc="0" normalizeH="0" baseline="0" noProof="0">
                <a:ln>
                  <a:noFill/>
                </a:ln>
                <a:solidFill>
                  <a:srgbClr val="4A5A75"/>
                </a:solidFill>
                <a:effectLst/>
                <a:uLnTx/>
                <a:uFillTx/>
                <a:latin typeface="Microsoft Sans Serif"/>
                <a:ea typeface="华文细黑" panose="02010600040101010101" pitchFamily="2" charset="-122"/>
                <a:cs typeface="Microsoft Sans Serif" panose="020B0604020202020204" pitchFamily="34" charset="0"/>
              </a:rPr>
              <a:t>resolve / contain</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4A5A75"/>
                </a:solidFill>
                <a:effectLst/>
                <a:uLnTx/>
                <a:uFillTx/>
                <a:latin typeface="Microsoft Sans Serif"/>
                <a:ea typeface="华文细黑" panose="02010600040101010101" pitchFamily="2" charset="-122"/>
                <a:cs typeface="Microsoft Sans Serif" panose="020B0604020202020204" pitchFamily="34" charset="0"/>
              </a:rPr>
              <a:t>…</a:t>
            </a:r>
          </a:p>
        </p:txBody>
      </p:sp>
      <p:sp>
        <p:nvSpPr>
          <p:cNvPr id="34" name="TextBox 33">
            <a:extLst>
              <a:ext uri="{FF2B5EF4-FFF2-40B4-BE49-F238E27FC236}">
                <a16:creationId xmlns:a16="http://schemas.microsoft.com/office/drawing/2014/main" id="{1602DA32-4F04-DC98-0017-6F572CD0468B}"/>
              </a:ext>
            </a:extLst>
          </p:cNvPr>
          <p:cNvSpPr txBox="1"/>
          <p:nvPr/>
        </p:nvSpPr>
        <p:spPr>
          <a:xfrm>
            <a:off x="7333041" y="3435086"/>
            <a:ext cx="1382333" cy="1372876"/>
          </a:xfrm>
          <a:prstGeom prst="rect">
            <a:avLst/>
          </a:prstGeom>
        </p:spPr>
        <p:txBody>
          <a:bodyPr wrap="square" lIns="0" tIns="0" rIns="0" bIns="0" rtlCol="0">
            <a:spAutoFit/>
          </a:bodyPr>
          <a:lstStyle/>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7BA0FF"/>
                </a:solidFill>
                <a:effectLst/>
                <a:uLnTx/>
                <a:uFillTx/>
                <a:latin typeface="Microsoft Sans Serif"/>
                <a:ea typeface="华文细黑" panose="02010600040101010101" pitchFamily="2" charset="-122"/>
                <a:cs typeface="Microsoft Sans Serif" panose="020B0604020202020204" pitchFamily="34" charset="0"/>
              </a:rPr>
              <a:t>Range </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7BA0FF"/>
                </a:solidFill>
                <a:effectLst/>
                <a:uLnTx/>
                <a:uFillTx/>
                <a:latin typeface="Microsoft Sans Serif"/>
                <a:ea typeface="华文细黑" panose="02010600040101010101" pitchFamily="2" charset="-122"/>
                <a:cs typeface="Microsoft Sans Serif" panose="020B0604020202020204" pitchFamily="34" charset="0"/>
              </a:rPr>
              <a:t>Confidence level</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7BA0FF"/>
                </a:solidFill>
                <a:effectLst/>
                <a:uLnTx/>
                <a:uFillTx/>
                <a:latin typeface="Microsoft Sans Serif"/>
                <a:ea typeface="华文细黑" panose="02010600040101010101" pitchFamily="2" charset="-122"/>
                <a:cs typeface="Microsoft Sans Serif" panose="020B0604020202020204" pitchFamily="34" charset="0"/>
              </a:rPr>
              <a:t>Sensing accuracy</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7BA0FF"/>
                </a:solidFill>
                <a:effectLst/>
                <a:uLnTx/>
                <a:uFillTx/>
                <a:latin typeface="Microsoft Sans Serif"/>
                <a:ea typeface="华文细黑" panose="02010600040101010101" pitchFamily="2" charset="-122"/>
                <a:cs typeface="Microsoft Sans Serif" panose="020B0604020202020204" pitchFamily="34" charset="0"/>
              </a:rPr>
              <a:t>Resolution</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7BA0FF"/>
                </a:solidFill>
                <a:effectLst/>
                <a:uLnTx/>
                <a:uFillTx/>
                <a:latin typeface="Microsoft Sans Serif"/>
                <a:ea typeface="华文细黑" panose="02010600040101010101" pitchFamily="2" charset="-122"/>
                <a:cs typeface="Microsoft Sans Serif" panose="020B0604020202020204" pitchFamily="34" charset="0"/>
              </a:rPr>
              <a:t>Latency</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7BA0FF"/>
                </a:solidFill>
                <a:effectLst/>
                <a:uLnTx/>
                <a:uFillTx/>
                <a:latin typeface="Microsoft Sans Serif"/>
                <a:ea typeface="华文细黑" panose="02010600040101010101" pitchFamily="2" charset="-122"/>
                <a:cs typeface="Microsoft Sans Serif" panose="020B0604020202020204" pitchFamily="34" charset="0"/>
              </a:rPr>
              <a:t>…</a:t>
            </a:r>
          </a:p>
          <a:p>
            <a:pPr marL="0" marR="0" lvl="0" indent="0" algn="l" defTabSz="914400" rtl="0" eaLnBrk="1" fontAlgn="auto" latinLnBrk="0" hangingPunct="1">
              <a:lnSpc>
                <a:spcPct val="109000"/>
              </a:lnSpc>
              <a:spcBef>
                <a:spcPts val="0"/>
              </a:spcBef>
              <a:spcAft>
                <a:spcPts val="200"/>
              </a:spcAft>
              <a:buClrTx/>
              <a:buSzTx/>
              <a:buFontTx/>
              <a:buNone/>
              <a:tabLst/>
              <a:defRPr/>
            </a:pPr>
            <a:endParaRPr kumimoji="0" lang="en-US" sz="1050" b="0" i="0" u="none" strike="noStrike" kern="1200" cap="none" spc="0" normalizeH="0" baseline="0" noProof="0">
              <a:ln>
                <a:noFill/>
              </a:ln>
              <a:solidFill>
                <a:srgbClr val="7BA0FF"/>
              </a:solidFill>
              <a:effectLst/>
              <a:uLnTx/>
              <a:uFillTx/>
              <a:latin typeface="Microsoft Sans Serif"/>
              <a:ea typeface="华文细黑" panose="02010600040101010101" pitchFamily="2" charset="-122"/>
              <a:cs typeface="Microsoft Sans Serif" panose="020B0604020202020204" pitchFamily="34" charset="0"/>
            </a:endParaRPr>
          </a:p>
        </p:txBody>
      </p:sp>
      <p:sp>
        <p:nvSpPr>
          <p:cNvPr id="35" name="TextBox 34">
            <a:extLst>
              <a:ext uri="{FF2B5EF4-FFF2-40B4-BE49-F238E27FC236}">
                <a16:creationId xmlns:a16="http://schemas.microsoft.com/office/drawing/2014/main" id="{B97D4E0A-9321-AD0F-3270-849EAAFD4807}"/>
              </a:ext>
            </a:extLst>
          </p:cNvPr>
          <p:cNvSpPr txBox="1"/>
          <p:nvPr/>
        </p:nvSpPr>
        <p:spPr>
          <a:xfrm>
            <a:off x="9114715" y="3435086"/>
            <a:ext cx="1542089" cy="1171090"/>
          </a:xfrm>
          <a:prstGeom prst="rect">
            <a:avLst/>
          </a:prstGeom>
        </p:spPr>
        <p:txBody>
          <a:bodyPr wrap="none" lIns="0" tIns="0" rIns="0" bIns="0" rtlCol="0">
            <a:spAutoFit/>
          </a:bodyPr>
          <a:lstStyle/>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39A3B5"/>
                </a:solidFill>
                <a:effectLst/>
                <a:uLnTx/>
                <a:uFillTx/>
                <a:latin typeface="Microsoft Sans Serif"/>
                <a:ea typeface="华文细黑" panose="02010600040101010101" pitchFamily="2" charset="-122"/>
                <a:cs typeface="Microsoft Sans Serif" panose="020B0604020202020204" pitchFamily="34" charset="0"/>
              </a:rPr>
              <a:t>Network energy efficiency</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39A3B5"/>
                </a:solidFill>
                <a:effectLst/>
                <a:uLnTx/>
                <a:uFillTx/>
                <a:latin typeface="Microsoft Sans Serif"/>
                <a:ea typeface="华文细黑" panose="02010600040101010101" pitchFamily="2" charset="-122"/>
                <a:cs typeface="Microsoft Sans Serif" panose="020B0604020202020204" pitchFamily="34" charset="0"/>
              </a:rPr>
              <a:t>Network carbon intensity</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39A3B5"/>
                </a:solidFill>
                <a:effectLst/>
                <a:uLnTx/>
                <a:uFillTx/>
                <a:latin typeface="Microsoft Sans Serif"/>
                <a:ea typeface="华文细黑" panose="02010600040101010101" pitchFamily="2" charset="-122"/>
                <a:cs typeface="Microsoft Sans Serif" panose="020B0604020202020204" pitchFamily="34" charset="0"/>
              </a:rPr>
              <a:t>Carbon neutrality</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39A3B5"/>
                </a:solidFill>
                <a:effectLst/>
                <a:uLnTx/>
                <a:uFillTx/>
                <a:latin typeface="Microsoft Sans Serif"/>
                <a:ea typeface="华文细黑" panose="02010600040101010101" pitchFamily="2" charset="-122"/>
                <a:cs typeface="Microsoft Sans Serif" panose="020B0604020202020204" pitchFamily="34" charset="0"/>
              </a:rPr>
              <a:t>ECO rating</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39A3B5"/>
                </a:solidFill>
                <a:effectLst/>
                <a:uLnTx/>
                <a:uFillTx/>
                <a:latin typeface="Microsoft Sans Serif"/>
                <a:ea typeface="华文细黑" panose="02010600040101010101" pitchFamily="2" charset="-122"/>
                <a:cs typeface="Microsoft Sans Serif" panose="020B0604020202020204" pitchFamily="34" charset="0"/>
              </a:rPr>
              <a:t>Battery requirement</a:t>
            </a:r>
          </a:p>
          <a:p>
            <a:pPr marL="0" marR="0" lvl="0" indent="0" algn="l" defTabSz="914400" rtl="0" eaLnBrk="1" fontAlgn="auto" latinLnBrk="0" hangingPunct="1">
              <a:lnSpc>
                <a:spcPct val="109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39A3B5"/>
                </a:solidFill>
                <a:effectLst/>
                <a:uLnTx/>
                <a:uFillTx/>
                <a:latin typeface="Microsoft Sans Serif"/>
                <a:ea typeface="华文细黑" panose="02010600040101010101" pitchFamily="2" charset="-122"/>
                <a:cs typeface="Microsoft Sans Serif" panose="020B0604020202020204" pitchFamily="34" charset="0"/>
              </a:rPr>
              <a:t>…</a:t>
            </a:r>
          </a:p>
        </p:txBody>
      </p:sp>
      <p:sp>
        <p:nvSpPr>
          <p:cNvPr id="27" name="TextBox 26">
            <a:extLst>
              <a:ext uri="{FF2B5EF4-FFF2-40B4-BE49-F238E27FC236}">
                <a16:creationId xmlns:a16="http://schemas.microsoft.com/office/drawing/2014/main" id="{704FAB2C-8D5B-B6B1-42CC-D747922C4525}"/>
              </a:ext>
            </a:extLst>
          </p:cNvPr>
          <p:cNvSpPr txBox="1"/>
          <p:nvPr/>
        </p:nvSpPr>
        <p:spPr>
          <a:xfrm>
            <a:off x="472441" y="3425990"/>
            <a:ext cx="1199046" cy="709040"/>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600" b="1" i="0" u="none" strike="noStrike" kern="1200" cap="none" spc="0" normalizeH="0" baseline="0" noProof="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rPr>
              <a:t>Key Performance Indicators</a:t>
            </a:r>
          </a:p>
        </p:txBody>
      </p:sp>
      <p:cxnSp>
        <p:nvCxnSpPr>
          <p:cNvPr id="29" name="Straight Connector 28">
            <a:extLst>
              <a:ext uri="{FF2B5EF4-FFF2-40B4-BE49-F238E27FC236}">
                <a16:creationId xmlns:a16="http://schemas.microsoft.com/office/drawing/2014/main" id="{B8CB93D8-C4E5-BEF2-6870-E9CA5D8295DC}"/>
              </a:ext>
            </a:extLst>
          </p:cNvPr>
          <p:cNvCxnSpPr>
            <a:cxnSpLocks/>
          </p:cNvCxnSpPr>
          <p:nvPr/>
        </p:nvCxnSpPr>
        <p:spPr>
          <a:xfrm>
            <a:off x="1922598" y="3281522"/>
            <a:ext cx="8793027" cy="0"/>
          </a:xfrm>
          <a:prstGeom prst="line">
            <a:avLst/>
          </a:prstGeom>
          <a:ln w="12700" cap="rnd">
            <a:solidFill>
              <a:schemeClr val="accent6"/>
            </a:solidFill>
            <a:round/>
            <a:headEnd type="none" w="med" len="sm"/>
            <a:tailEnd type="none" w="sm" len="sm"/>
          </a:ln>
        </p:spPr>
        <p:style>
          <a:lnRef idx="1">
            <a:schemeClr val="accent1"/>
          </a:lnRef>
          <a:fillRef idx="0">
            <a:schemeClr val="accent1"/>
          </a:fillRef>
          <a:effectRef idx="0">
            <a:schemeClr val="accent1"/>
          </a:effectRef>
          <a:fontRef idx="minor">
            <a:schemeClr val="tx1"/>
          </a:fontRef>
        </p:style>
      </p:cxnSp>
      <p:sp>
        <p:nvSpPr>
          <p:cNvPr id="15" name="Isosceles Triangle 2">
            <a:extLst>
              <a:ext uri="{FF2B5EF4-FFF2-40B4-BE49-F238E27FC236}">
                <a16:creationId xmlns:a16="http://schemas.microsoft.com/office/drawing/2014/main" id="{8831215F-B98D-92E9-BE72-9DB542BACCE2}"/>
              </a:ext>
            </a:extLst>
          </p:cNvPr>
          <p:cNvSpPr/>
          <p:nvPr/>
        </p:nvSpPr>
        <p:spPr>
          <a:xfrm>
            <a:off x="9114715" y="1708150"/>
            <a:ext cx="1248220" cy="1052123"/>
          </a:xfrm>
          <a:custGeom>
            <a:avLst/>
            <a:gdLst>
              <a:gd name="connsiteX0" fmla="*/ 0 w 1698773"/>
              <a:gd name="connsiteY0" fmla="*/ 2075108 h 2075108"/>
              <a:gd name="connsiteX1" fmla="*/ 849387 w 1698773"/>
              <a:gd name="connsiteY1" fmla="*/ 0 h 2075108"/>
              <a:gd name="connsiteX2" fmla="*/ 1698773 w 1698773"/>
              <a:gd name="connsiteY2" fmla="*/ 2075108 h 2075108"/>
              <a:gd name="connsiteX3" fmla="*/ 0 w 1698773"/>
              <a:gd name="connsiteY3" fmla="*/ 2075108 h 2075108"/>
              <a:gd name="connsiteX0" fmla="*/ 0 w 1575943"/>
              <a:gd name="connsiteY0" fmla="*/ 1524648 h 2075108"/>
              <a:gd name="connsiteX1" fmla="*/ 726557 w 1575943"/>
              <a:gd name="connsiteY1" fmla="*/ 0 h 2075108"/>
              <a:gd name="connsiteX2" fmla="*/ 1575943 w 1575943"/>
              <a:gd name="connsiteY2" fmla="*/ 2075108 h 2075108"/>
              <a:gd name="connsiteX3" fmla="*/ 0 w 1575943"/>
              <a:gd name="connsiteY3" fmla="*/ 1524648 h 2075108"/>
              <a:gd name="connsiteX0" fmla="*/ 0 w 2117304"/>
              <a:gd name="connsiteY0" fmla="*/ 1524648 h 1774857"/>
              <a:gd name="connsiteX1" fmla="*/ 726557 w 2117304"/>
              <a:gd name="connsiteY1" fmla="*/ 0 h 1774857"/>
              <a:gd name="connsiteX2" fmla="*/ 2117304 w 2117304"/>
              <a:gd name="connsiteY2" fmla="*/ 1774857 h 1774857"/>
              <a:gd name="connsiteX3" fmla="*/ 0 w 2117304"/>
              <a:gd name="connsiteY3" fmla="*/ 1524648 h 1774857"/>
              <a:gd name="connsiteX0" fmla="*/ 0 w 2138654"/>
              <a:gd name="connsiteY0" fmla="*/ 1416893 h 1774857"/>
              <a:gd name="connsiteX1" fmla="*/ 747907 w 2138654"/>
              <a:gd name="connsiteY1" fmla="*/ 0 h 1774857"/>
              <a:gd name="connsiteX2" fmla="*/ 2138654 w 2138654"/>
              <a:gd name="connsiteY2" fmla="*/ 1774857 h 1774857"/>
              <a:gd name="connsiteX3" fmla="*/ 0 w 2138654"/>
              <a:gd name="connsiteY3" fmla="*/ 1416893 h 1774857"/>
              <a:gd name="connsiteX0" fmla="*/ 0 w 1316666"/>
              <a:gd name="connsiteY0" fmla="*/ 1416893 h 1416893"/>
              <a:gd name="connsiteX1" fmla="*/ 747907 w 1316666"/>
              <a:gd name="connsiteY1" fmla="*/ 0 h 1416893"/>
              <a:gd name="connsiteX2" fmla="*/ 1316666 w 1316666"/>
              <a:gd name="connsiteY2" fmla="*/ 1371775 h 1416893"/>
              <a:gd name="connsiteX3" fmla="*/ 0 w 1316666"/>
              <a:gd name="connsiteY3" fmla="*/ 1416893 h 1416893"/>
              <a:gd name="connsiteX0" fmla="*/ 0 w 1498144"/>
              <a:gd name="connsiteY0" fmla="*/ 1416893 h 1416893"/>
              <a:gd name="connsiteX1" fmla="*/ 747907 w 1498144"/>
              <a:gd name="connsiteY1" fmla="*/ 0 h 1416893"/>
              <a:gd name="connsiteX2" fmla="*/ 1498144 w 1498144"/>
              <a:gd name="connsiteY2" fmla="*/ 1403702 h 1416893"/>
              <a:gd name="connsiteX3" fmla="*/ 0 w 1498144"/>
              <a:gd name="connsiteY3" fmla="*/ 1416893 h 1416893"/>
              <a:gd name="connsiteX0" fmla="*/ 0 w 1572870"/>
              <a:gd name="connsiteY0" fmla="*/ 1416893 h 1416893"/>
              <a:gd name="connsiteX1" fmla="*/ 747907 w 1572870"/>
              <a:gd name="connsiteY1" fmla="*/ 0 h 1416893"/>
              <a:gd name="connsiteX2" fmla="*/ 1572870 w 1572870"/>
              <a:gd name="connsiteY2" fmla="*/ 1387739 h 1416893"/>
              <a:gd name="connsiteX3" fmla="*/ 0 w 1572870"/>
              <a:gd name="connsiteY3" fmla="*/ 1416893 h 1416893"/>
              <a:gd name="connsiteX0" fmla="*/ 0 w 1665388"/>
              <a:gd name="connsiteY0" fmla="*/ 1412902 h 1412902"/>
              <a:gd name="connsiteX1" fmla="*/ 840425 w 1665388"/>
              <a:gd name="connsiteY1" fmla="*/ 0 h 1412902"/>
              <a:gd name="connsiteX2" fmla="*/ 1665388 w 1665388"/>
              <a:gd name="connsiteY2" fmla="*/ 1387739 h 1412902"/>
              <a:gd name="connsiteX3" fmla="*/ 0 w 1665388"/>
              <a:gd name="connsiteY3" fmla="*/ 1412902 h 1412902"/>
              <a:gd name="connsiteX0" fmla="*/ 0 w 1604895"/>
              <a:gd name="connsiteY0" fmla="*/ 1380975 h 1387739"/>
              <a:gd name="connsiteX1" fmla="*/ 779932 w 1604895"/>
              <a:gd name="connsiteY1" fmla="*/ 0 h 1387739"/>
              <a:gd name="connsiteX2" fmla="*/ 1604895 w 1604895"/>
              <a:gd name="connsiteY2" fmla="*/ 1387739 h 1387739"/>
              <a:gd name="connsiteX3" fmla="*/ 0 w 1604895"/>
              <a:gd name="connsiteY3" fmla="*/ 1380975 h 1387739"/>
              <a:gd name="connsiteX0" fmla="*/ 0 w 1654712"/>
              <a:gd name="connsiteY0" fmla="*/ 1388957 h 1388957"/>
              <a:gd name="connsiteX1" fmla="*/ 829749 w 1654712"/>
              <a:gd name="connsiteY1" fmla="*/ 0 h 1388957"/>
              <a:gd name="connsiteX2" fmla="*/ 1654712 w 1654712"/>
              <a:gd name="connsiteY2" fmla="*/ 1387739 h 1388957"/>
              <a:gd name="connsiteX3" fmla="*/ 0 w 1654712"/>
              <a:gd name="connsiteY3" fmla="*/ 1388957 h 1388957"/>
              <a:gd name="connsiteX0" fmla="*/ 0 w 2521368"/>
              <a:gd name="connsiteY0" fmla="*/ 1388957 h 1606723"/>
              <a:gd name="connsiteX1" fmla="*/ 829749 w 2521368"/>
              <a:gd name="connsiteY1" fmla="*/ 0 h 1606723"/>
              <a:gd name="connsiteX2" fmla="*/ 2521368 w 2521368"/>
              <a:gd name="connsiteY2" fmla="*/ 1606723 h 1606723"/>
              <a:gd name="connsiteX3" fmla="*/ 0 w 2521368"/>
              <a:gd name="connsiteY3" fmla="*/ 1388957 h 1606723"/>
              <a:gd name="connsiteX0" fmla="*/ 0 w 2521368"/>
              <a:gd name="connsiteY0" fmla="*/ 1388957 h 1606723"/>
              <a:gd name="connsiteX1" fmla="*/ 829749 w 2521368"/>
              <a:gd name="connsiteY1" fmla="*/ 0 h 1606723"/>
              <a:gd name="connsiteX2" fmla="*/ 2521368 w 2521368"/>
              <a:gd name="connsiteY2" fmla="*/ 1606723 h 1606723"/>
              <a:gd name="connsiteX3" fmla="*/ 0 w 2521368"/>
              <a:gd name="connsiteY3" fmla="*/ 1388957 h 1606723"/>
              <a:gd name="connsiteX0" fmla="*/ 0 w 2521368"/>
              <a:gd name="connsiteY0" fmla="*/ 1373315 h 1591081"/>
              <a:gd name="connsiteX1" fmla="*/ 1003081 w 2521368"/>
              <a:gd name="connsiteY1" fmla="*/ 0 h 1591081"/>
              <a:gd name="connsiteX2" fmla="*/ 2521368 w 2521368"/>
              <a:gd name="connsiteY2" fmla="*/ 1591081 h 1591081"/>
              <a:gd name="connsiteX3" fmla="*/ 0 w 2521368"/>
              <a:gd name="connsiteY3" fmla="*/ 1373315 h 1591081"/>
              <a:gd name="connsiteX0" fmla="*/ 0 w 2521368"/>
              <a:gd name="connsiteY0" fmla="*/ 1412419 h 1630185"/>
              <a:gd name="connsiteX1" fmla="*/ 1156020 w 2521368"/>
              <a:gd name="connsiteY1" fmla="*/ 0 h 1630185"/>
              <a:gd name="connsiteX2" fmla="*/ 2521368 w 2521368"/>
              <a:gd name="connsiteY2" fmla="*/ 1630185 h 1630185"/>
              <a:gd name="connsiteX3" fmla="*/ 0 w 2521368"/>
              <a:gd name="connsiteY3" fmla="*/ 1412419 h 1630185"/>
              <a:gd name="connsiteX0" fmla="*/ 0 w 2521368"/>
              <a:gd name="connsiteY0" fmla="*/ 1412419 h 1630185"/>
              <a:gd name="connsiteX1" fmla="*/ 1054060 w 2521368"/>
              <a:gd name="connsiteY1" fmla="*/ 0 h 1630185"/>
              <a:gd name="connsiteX2" fmla="*/ 2521368 w 2521368"/>
              <a:gd name="connsiteY2" fmla="*/ 1630185 h 1630185"/>
              <a:gd name="connsiteX3" fmla="*/ 0 w 2521368"/>
              <a:gd name="connsiteY3" fmla="*/ 1412419 h 1630185"/>
            </a:gdLst>
            <a:ahLst/>
            <a:cxnLst>
              <a:cxn ang="0">
                <a:pos x="connsiteX0" y="connsiteY0"/>
              </a:cxn>
              <a:cxn ang="0">
                <a:pos x="connsiteX1" y="connsiteY1"/>
              </a:cxn>
              <a:cxn ang="0">
                <a:pos x="connsiteX2" y="connsiteY2"/>
              </a:cxn>
              <a:cxn ang="0">
                <a:pos x="connsiteX3" y="connsiteY3"/>
              </a:cxn>
            </a:cxnLst>
            <a:rect l="l" t="t" r="r" b="b"/>
            <a:pathLst>
              <a:path w="2521368" h="1630185">
                <a:moveTo>
                  <a:pt x="0" y="1412419"/>
                </a:moveTo>
                <a:lnTo>
                  <a:pt x="1054060" y="0"/>
                </a:lnTo>
                <a:lnTo>
                  <a:pt x="2521368" y="1630185"/>
                </a:lnTo>
                <a:lnTo>
                  <a:pt x="0" y="1412419"/>
                </a:lnTo>
                <a:close/>
              </a:path>
            </a:pathLst>
          </a:custGeom>
          <a:solidFill>
            <a:schemeClr val="accent3">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 </a:t>
            </a:r>
          </a:p>
        </p:txBody>
      </p:sp>
      <p:sp>
        <p:nvSpPr>
          <p:cNvPr id="16" name="Isosceles Triangle 2">
            <a:extLst>
              <a:ext uri="{FF2B5EF4-FFF2-40B4-BE49-F238E27FC236}">
                <a16:creationId xmlns:a16="http://schemas.microsoft.com/office/drawing/2014/main" id="{DC96B4C5-0D3A-3595-8CB4-804DF7B6A2ED}"/>
              </a:ext>
            </a:extLst>
          </p:cNvPr>
          <p:cNvSpPr/>
          <p:nvPr/>
        </p:nvSpPr>
        <p:spPr>
          <a:xfrm>
            <a:off x="7333042" y="1708150"/>
            <a:ext cx="1248220" cy="1052123"/>
          </a:xfrm>
          <a:custGeom>
            <a:avLst/>
            <a:gdLst>
              <a:gd name="connsiteX0" fmla="*/ 0 w 1698773"/>
              <a:gd name="connsiteY0" fmla="*/ 2075108 h 2075108"/>
              <a:gd name="connsiteX1" fmla="*/ 849387 w 1698773"/>
              <a:gd name="connsiteY1" fmla="*/ 0 h 2075108"/>
              <a:gd name="connsiteX2" fmla="*/ 1698773 w 1698773"/>
              <a:gd name="connsiteY2" fmla="*/ 2075108 h 2075108"/>
              <a:gd name="connsiteX3" fmla="*/ 0 w 1698773"/>
              <a:gd name="connsiteY3" fmla="*/ 2075108 h 2075108"/>
              <a:gd name="connsiteX0" fmla="*/ 0 w 1575943"/>
              <a:gd name="connsiteY0" fmla="*/ 1524648 h 2075108"/>
              <a:gd name="connsiteX1" fmla="*/ 726557 w 1575943"/>
              <a:gd name="connsiteY1" fmla="*/ 0 h 2075108"/>
              <a:gd name="connsiteX2" fmla="*/ 1575943 w 1575943"/>
              <a:gd name="connsiteY2" fmla="*/ 2075108 h 2075108"/>
              <a:gd name="connsiteX3" fmla="*/ 0 w 1575943"/>
              <a:gd name="connsiteY3" fmla="*/ 1524648 h 2075108"/>
              <a:gd name="connsiteX0" fmla="*/ 0 w 2117304"/>
              <a:gd name="connsiteY0" fmla="*/ 1524648 h 1774857"/>
              <a:gd name="connsiteX1" fmla="*/ 726557 w 2117304"/>
              <a:gd name="connsiteY1" fmla="*/ 0 h 1774857"/>
              <a:gd name="connsiteX2" fmla="*/ 2117304 w 2117304"/>
              <a:gd name="connsiteY2" fmla="*/ 1774857 h 1774857"/>
              <a:gd name="connsiteX3" fmla="*/ 0 w 2117304"/>
              <a:gd name="connsiteY3" fmla="*/ 1524648 h 1774857"/>
              <a:gd name="connsiteX0" fmla="*/ 0 w 2138654"/>
              <a:gd name="connsiteY0" fmla="*/ 1416893 h 1774857"/>
              <a:gd name="connsiteX1" fmla="*/ 747907 w 2138654"/>
              <a:gd name="connsiteY1" fmla="*/ 0 h 1774857"/>
              <a:gd name="connsiteX2" fmla="*/ 2138654 w 2138654"/>
              <a:gd name="connsiteY2" fmla="*/ 1774857 h 1774857"/>
              <a:gd name="connsiteX3" fmla="*/ 0 w 2138654"/>
              <a:gd name="connsiteY3" fmla="*/ 1416893 h 1774857"/>
              <a:gd name="connsiteX0" fmla="*/ 0 w 1316666"/>
              <a:gd name="connsiteY0" fmla="*/ 1416893 h 1416893"/>
              <a:gd name="connsiteX1" fmla="*/ 747907 w 1316666"/>
              <a:gd name="connsiteY1" fmla="*/ 0 h 1416893"/>
              <a:gd name="connsiteX2" fmla="*/ 1316666 w 1316666"/>
              <a:gd name="connsiteY2" fmla="*/ 1371775 h 1416893"/>
              <a:gd name="connsiteX3" fmla="*/ 0 w 1316666"/>
              <a:gd name="connsiteY3" fmla="*/ 1416893 h 1416893"/>
              <a:gd name="connsiteX0" fmla="*/ 0 w 1498144"/>
              <a:gd name="connsiteY0" fmla="*/ 1416893 h 1416893"/>
              <a:gd name="connsiteX1" fmla="*/ 747907 w 1498144"/>
              <a:gd name="connsiteY1" fmla="*/ 0 h 1416893"/>
              <a:gd name="connsiteX2" fmla="*/ 1498144 w 1498144"/>
              <a:gd name="connsiteY2" fmla="*/ 1403702 h 1416893"/>
              <a:gd name="connsiteX3" fmla="*/ 0 w 1498144"/>
              <a:gd name="connsiteY3" fmla="*/ 1416893 h 1416893"/>
              <a:gd name="connsiteX0" fmla="*/ 0 w 1572870"/>
              <a:gd name="connsiteY0" fmla="*/ 1416893 h 1416893"/>
              <a:gd name="connsiteX1" fmla="*/ 747907 w 1572870"/>
              <a:gd name="connsiteY1" fmla="*/ 0 h 1416893"/>
              <a:gd name="connsiteX2" fmla="*/ 1572870 w 1572870"/>
              <a:gd name="connsiteY2" fmla="*/ 1387739 h 1416893"/>
              <a:gd name="connsiteX3" fmla="*/ 0 w 1572870"/>
              <a:gd name="connsiteY3" fmla="*/ 1416893 h 1416893"/>
              <a:gd name="connsiteX0" fmla="*/ 0 w 1665388"/>
              <a:gd name="connsiteY0" fmla="*/ 1412902 h 1412902"/>
              <a:gd name="connsiteX1" fmla="*/ 840425 w 1665388"/>
              <a:gd name="connsiteY1" fmla="*/ 0 h 1412902"/>
              <a:gd name="connsiteX2" fmla="*/ 1665388 w 1665388"/>
              <a:gd name="connsiteY2" fmla="*/ 1387739 h 1412902"/>
              <a:gd name="connsiteX3" fmla="*/ 0 w 1665388"/>
              <a:gd name="connsiteY3" fmla="*/ 1412902 h 1412902"/>
              <a:gd name="connsiteX0" fmla="*/ 0 w 1604895"/>
              <a:gd name="connsiteY0" fmla="*/ 1380975 h 1387739"/>
              <a:gd name="connsiteX1" fmla="*/ 779932 w 1604895"/>
              <a:gd name="connsiteY1" fmla="*/ 0 h 1387739"/>
              <a:gd name="connsiteX2" fmla="*/ 1604895 w 1604895"/>
              <a:gd name="connsiteY2" fmla="*/ 1387739 h 1387739"/>
              <a:gd name="connsiteX3" fmla="*/ 0 w 1604895"/>
              <a:gd name="connsiteY3" fmla="*/ 1380975 h 1387739"/>
              <a:gd name="connsiteX0" fmla="*/ 0 w 1654712"/>
              <a:gd name="connsiteY0" fmla="*/ 1388957 h 1388957"/>
              <a:gd name="connsiteX1" fmla="*/ 829749 w 1654712"/>
              <a:gd name="connsiteY1" fmla="*/ 0 h 1388957"/>
              <a:gd name="connsiteX2" fmla="*/ 1654712 w 1654712"/>
              <a:gd name="connsiteY2" fmla="*/ 1387739 h 1388957"/>
              <a:gd name="connsiteX3" fmla="*/ 0 w 1654712"/>
              <a:gd name="connsiteY3" fmla="*/ 1388957 h 1388957"/>
              <a:gd name="connsiteX0" fmla="*/ 0 w 2521368"/>
              <a:gd name="connsiteY0" fmla="*/ 1388957 h 1606723"/>
              <a:gd name="connsiteX1" fmla="*/ 829749 w 2521368"/>
              <a:gd name="connsiteY1" fmla="*/ 0 h 1606723"/>
              <a:gd name="connsiteX2" fmla="*/ 2521368 w 2521368"/>
              <a:gd name="connsiteY2" fmla="*/ 1606723 h 1606723"/>
              <a:gd name="connsiteX3" fmla="*/ 0 w 2521368"/>
              <a:gd name="connsiteY3" fmla="*/ 1388957 h 1606723"/>
              <a:gd name="connsiteX0" fmla="*/ 0 w 2521368"/>
              <a:gd name="connsiteY0" fmla="*/ 1388957 h 1606723"/>
              <a:gd name="connsiteX1" fmla="*/ 829749 w 2521368"/>
              <a:gd name="connsiteY1" fmla="*/ 0 h 1606723"/>
              <a:gd name="connsiteX2" fmla="*/ 2521368 w 2521368"/>
              <a:gd name="connsiteY2" fmla="*/ 1606723 h 1606723"/>
              <a:gd name="connsiteX3" fmla="*/ 0 w 2521368"/>
              <a:gd name="connsiteY3" fmla="*/ 1388957 h 1606723"/>
              <a:gd name="connsiteX0" fmla="*/ 0 w 2521368"/>
              <a:gd name="connsiteY0" fmla="*/ 1373315 h 1591081"/>
              <a:gd name="connsiteX1" fmla="*/ 1003081 w 2521368"/>
              <a:gd name="connsiteY1" fmla="*/ 0 h 1591081"/>
              <a:gd name="connsiteX2" fmla="*/ 2521368 w 2521368"/>
              <a:gd name="connsiteY2" fmla="*/ 1591081 h 1591081"/>
              <a:gd name="connsiteX3" fmla="*/ 0 w 2521368"/>
              <a:gd name="connsiteY3" fmla="*/ 1373315 h 1591081"/>
              <a:gd name="connsiteX0" fmla="*/ 0 w 2521368"/>
              <a:gd name="connsiteY0" fmla="*/ 1412419 h 1630185"/>
              <a:gd name="connsiteX1" fmla="*/ 1156020 w 2521368"/>
              <a:gd name="connsiteY1" fmla="*/ 0 h 1630185"/>
              <a:gd name="connsiteX2" fmla="*/ 2521368 w 2521368"/>
              <a:gd name="connsiteY2" fmla="*/ 1630185 h 1630185"/>
              <a:gd name="connsiteX3" fmla="*/ 0 w 2521368"/>
              <a:gd name="connsiteY3" fmla="*/ 1412419 h 1630185"/>
              <a:gd name="connsiteX0" fmla="*/ 0 w 2521368"/>
              <a:gd name="connsiteY0" fmla="*/ 1412419 h 1630185"/>
              <a:gd name="connsiteX1" fmla="*/ 1054060 w 2521368"/>
              <a:gd name="connsiteY1" fmla="*/ 0 h 1630185"/>
              <a:gd name="connsiteX2" fmla="*/ 2521368 w 2521368"/>
              <a:gd name="connsiteY2" fmla="*/ 1630185 h 1630185"/>
              <a:gd name="connsiteX3" fmla="*/ 0 w 2521368"/>
              <a:gd name="connsiteY3" fmla="*/ 1412419 h 1630185"/>
            </a:gdLst>
            <a:ahLst/>
            <a:cxnLst>
              <a:cxn ang="0">
                <a:pos x="connsiteX0" y="connsiteY0"/>
              </a:cxn>
              <a:cxn ang="0">
                <a:pos x="connsiteX1" y="connsiteY1"/>
              </a:cxn>
              <a:cxn ang="0">
                <a:pos x="connsiteX2" y="connsiteY2"/>
              </a:cxn>
              <a:cxn ang="0">
                <a:pos x="connsiteX3" y="connsiteY3"/>
              </a:cxn>
            </a:cxnLst>
            <a:rect l="l" t="t" r="r" b="b"/>
            <a:pathLst>
              <a:path w="2521368" h="1630185">
                <a:moveTo>
                  <a:pt x="0" y="1412419"/>
                </a:moveTo>
                <a:lnTo>
                  <a:pt x="1054060" y="0"/>
                </a:lnTo>
                <a:lnTo>
                  <a:pt x="2521368" y="1630185"/>
                </a:lnTo>
                <a:lnTo>
                  <a:pt x="0" y="1412419"/>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 </a:t>
            </a:r>
          </a:p>
        </p:txBody>
      </p:sp>
      <p:sp>
        <p:nvSpPr>
          <p:cNvPr id="25" name="Isosceles Triangle 2">
            <a:extLst>
              <a:ext uri="{FF2B5EF4-FFF2-40B4-BE49-F238E27FC236}">
                <a16:creationId xmlns:a16="http://schemas.microsoft.com/office/drawing/2014/main" id="{594D5614-3796-870A-8D22-9C170450EC8B}"/>
              </a:ext>
            </a:extLst>
          </p:cNvPr>
          <p:cNvSpPr/>
          <p:nvPr/>
        </p:nvSpPr>
        <p:spPr>
          <a:xfrm>
            <a:off x="5531892" y="1708150"/>
            <a:ext cx="1248220" cy="1052123"/>
          </a:xfrm>
          <a:custGeom>
            <a:avLst/>
            <a:gdLst>
              <a:gd name="connsiteX0" fmla="*/ 0 w 1698773"/>
              <a:gd name="connsiteY0" fmla="*/ 2075108 h 2075108"/>
              <a:gd name="connsiteX1" fmla="*/ 849387 w 1698773"/>
              <a:gd name="connsiteY1" fmla="*/ 0 h 2075108"/>
              <a:gd name="connsiteX2" fmla="*/ 1698773 w 1698773"/>
              <a:gd name="connsiteY2" fmla="*/ 2075108 h 2075108"/>
              <a:gd name="connsiteX3" fmla="*/ 0 w 1698773"/>
              <a:gd name="connsiteY3" fmla="*/ 2075108 h 2075108"/>
              <a:gd name="connsiteX0" fmla="*/ 0 w 1575943"/>
              <a:gd name="connsiteY0" fmla="*/ 1524648 h 2075108"/>
              <a:gd name="connsiteX1" fmla="*/ 726557 w 1575943"/>
              <a:gd name="connsiteY1" fmla="*/ 0 h 2075108"/>
              <a:gd name="connsiteX2" fmla="*/ 1575943 w 1575943"/>
              <a:gd name="connsiteY2" fmla="*/ 2075108 h 2075108"/>
              <a:gd name="connsiteX3" fmla="*/ 0 w 1575943"/>
              <a:gd name="connsiteY3" fmla="*/ 1524648 h 2075108"/>
              <a:gd name="connsiteX0" fmla="*/ 0 w 2117304"/>
              <a:gd name="connsiteY0" fmla="*/ 1524648 h 1774857"/>
              <a:gd name="connsiteX1" fmla="*/ 726557 w 2117304"/>
              <a:gd name="connsiteY1" fmla="*/ 0 h 1774857"/>
              <a:gd name="connsiteX2" fmla="*/ 2117304 w 2117304"/>
              <a:gd name="connsiteY2" fmla="*/ 1774857 h 1774857"/>
              <a:gd name="connsiteX3" fmla="*/ 0 w 2117304"/>
              <a:gd name="connsiteY3" fmla="*/ 1524648 h 1774857"/>
              <a:gd name="connsiteX0" fmla="*/ 0 w 2138654"/>
              <a:gd name="connsiteY0" fmla="*/ 1416893 h 1774857"/>
              <a:gd name="connsiteX1" fmla="*/ 747907 w 2138654"/>
              <a:gd name="connsiteY1" fmla="*/ 0 h 1774857"/>
              <a:gd name="connsiteX2" fmla="*/ 2138654 w 2138654"/>
              <a:gd name="connsiteY2" fmla="*/ 1774857 h 1774857"/>
              <a:gd name="connsiteX3" fmla="*/ 0 w 2138654"/>
              <a:gd name="connsiteY3" fmla="*/ 1416893 h 1774857"/>
              <a:gd name="connsiteX0" fmla="*/ 0 w 1316666"/>
              <a:gd name="connsiteY0" fmla="*/ 1416893 h 1416893"/>
              <a:gd name="connsiteX1" fmla="*/ 747907 w 1316666"/>
              <a:gd name="connsiteY1" fmla="*/ 0 h 1416893"/>
              <a:gd name="connsiteX2" fmla="*/ 1316666 w 1316666"/>
              <a:gd name="connsiteY2" fmla="*/ 1371775 h 1416893"/>
              <a:gd name="connsiteX3" fmla="*/ 0 w 1316666"/>
              <a:gd name="connsiteY3" fmla="*/ 1416893 h 1416893"/>
              <a:gd name="connsiteX0" fmla="*/ 0 w 1498144"/>
              <a:gd name="connsiteY0" fmla="*/ 1416893 h 1416893"/>
              <a:gd name="connsiteX1" fmla="*/ 747907 w 1498144"/>
              <a:gd name="connsiteY1" fmla="*/ 0 h 1416893"/>
              <a:gd name="connsiteX2" fmla="*/ 1498144 w 1498144"/>
              <a:gd name="connsiteY2" fmla="*/ 1403702 h 1416893"/>
              <a:gd name="connsiteX3" fmla="*/ 0 w 1498144"/>
              <a:gd name="connsiteY3" fmla="*/ 1416893 h 1416893"/>
              <a:gd name="connsiteX0" fmla="*/ 0 w 1572870"/>
              <a:gd name="connsiteY0" fmla="*/ 1416893 h 1416893"/>
              <a:gd name="connsiteX1" fmla="*/ 747907 w 1572870"/>
              <a:gd name="connsiteY1" fmla="*/ 0 h 1416893"/>
              <a:gd name="connsiteX2" fmla="*/ 1572870 w 1572870"/>
              <a:gd name="connsiteY2" fmla="*/ 1387739 h 1416893"/>
              <a:gd name="connsiteX3" fmla="*/ 0 w 1572870"/>
              <a:gd name="connsiteY3" fmla="*/ 1416893 h 1416893"/>
              <a:gd name="connsiteX0" fmla="*/ 0 w 1665388"/>
              <a:gd name="connsiteY0" fmla="*/ 1412902 h 1412902"/>
              <a:gd name="connsiteX1" fmla="*/ 840425 w 1665388"/>
              <a:gd name="connsiteY1" fmla="*/ 0 h 1412902"/>
              <a:gd name="connsiteX2" fmla="*/ 1665388 w 1665388"/>
              <a:gd name="connsiteY2" fmla="*/ 1387739 h 1412902"/>
              <a:gd name="connsiteX3" fmla="*/ 0 w 1665388"/>
              <a:gd name="connsiteY3" fmla="*/ 1412902 h 1412902"/>
              <a:gd name="connsiteX0" fmla="*/ 0 w 1604895"/>
              <a:gd name="connsiteY0" fmla="*/ 1380975 h 1387739"/>
              <a:gd name="connsiteX1" fmla="*/ 779932 w 1604895"/>
              <a:gd name="connsiteY1" fmla="*/ 0 h 1387739"/>
              <a:gd name="connsiteX2" fmla="*/ 1604895 w 1604895"/>
              <a:gd name="connsiteY2" fmla="*/ 1387739 h 1387739"/>
              <a:gd name="connsiteX3" fmla="*/ 0 w 1604895"/>
              <a:gd name="connsiteY3" fmla="*/ 1380975 h 1387739"/>
              <a:gd name="connsiteX0" fmla="*/ 0 w 1654712"/>
              <a:gd name="connsiteY0" fmla="*/ 1388957 h 1388957"/>
              <a:gd name="connsiteX1" fmla="*/ 829749 w 1654712"/>
              <a:gd name="connsiteY1" fmla="*/ 0 h 1388957"/>
              <a:gd name="connsiteX2" fmla="*/ 1654712 w 1654712"/>
              <a:gd name="connsiteY2" fmla="*/ 1387739 h 1388957"/>
              <a:gd name="connsiteX3" fmla="*/ 0 w 1654712"/>
              <a:gd name="connsiteY3" fmla="*/ 1388957 h 1388957"/>
              <a:gd name="connsiteX0" fmla="*/ 0 w 2521368"/>
              <a:gd name="connsiteY0" fmla="*/ 1388957 h 1606723"/>
              <a:gd name="connsiteX1" fmla="*/ 829749 w 2521368"/>
              <a:gd name="connsiteY1" fmla="*/ 0 h 1606723"/>
              <a:gd name="connsiteX2" fmla="*/ 2521368 w 2521368"/>
              <a:gd name="connsiteY2" fmla="*/ 1606723 h 1606723"/>
              <a:gd name="connsiteX3" fmla="*/ 0 w 2521368"/>
              <a:gd name="connsiteY3" fmla="*/ 1388957 h 1606723"/>
              <a:gd name="connsiteX0" fmla="*/ 0 w 2521368"/>
              <a:gd name="connsiteY0" fmla="*/ 1388957 h 1606723"/>
              <a:gd name="connsiteX1" fmla="*/ 829749 w 2521368"/>
              <a:gd name="connsiteY1" fmla="*/ 0 h 1606723"/>
              <a:gd name="connsiteX2" fmla="*/ 2521368 w 2521368"/>
              <a:gd name="connsiteY2" fmla="*/ 1606723 h 1606723"/>
              <a:gd name="connsiteX3" fmla="*/ 0 w 2521368"/>
              <a:gd name="connsiteY3" fmla="*/ 1388957 h 1606723"/>
              <a:gd name="connsiteX0" fmla="*/ 0 w 2521368"/>
              <a:gd name="connsiteY0" fmla="*/ 1373315 h 1591081"/>
              <a:gd name="connsiteX1" fmla="*/ 1003081 w 2521368"/>
              <a:gd name="connsiteY1" fmla="*/ 0 h 1591081"/>
              <a:gd name="connsiteX2" fmla="*/ 2521368 w 2521368"/>
              <a:gd name="connsiteY2" fmla="*/ 1591081 h 1591081"/>
              <a:gd name="connsiteX3" fmla="*/ 0 w 2521368"/>
              <a:gd name="connsiteY3" fmla="*/ 1373315 h 1591081"/>
              <a:gd name="connsiteX0" fmla="*/ 0 w 2521368"/>
              <a:gd name="connsiteY0" fmla="*/ 1412419 h 1630185"/>
              <a:gd name="connsiteX1" fmla="*/ 1156020 w 2521368"/>
              <a:gd name="connsiteY1" fmla="*/ 0 h 1630185"/>
              <a:gd name="connsiteX2" fmla="*/ 2521368 w 2521368"/>
              <a:gd name="connsiteY2" fmla="*/ 1630185 h 1630185"/>
              <a:gd name="connsiteX3" fmla="*/ 0 w 2521368"/>
              <a:gd name="connsiteY3" fmla="*/ 1412419 h 1630185"/>
              <a:gd name="connsiteX0" fmla="*/ 0 w 2521368"/>
              <a:gd name="connsiteY0" fmla="*/ 1412419 h 1630185"/>
              <a:gd name="connsiteX1" fmla="*/ 1054060 w 2521368"/>
              <a:gd name="connsiteY1" fmla="*/ 0 h 1630185"/>
              <a:gd name="connsiteX2" fmla="*/ 2521368 w 2521368"/>
              <a:gd name="connsiteY2" fmla="*/ 1630185 h 1630185"/>
              <a:gd name="connsiteX3" fmla="*/ 0 w 2521368"/>
              <a:gd name="connsiteY3" fmla="*/ 1412419 h 1630185"/>
            </a:gdLst>
            <a:ahLst/>
            <a:cxnLst>
              <a:cxn ang="0">
                <a:pos x="connsiteX0" y="connsiteY0"/>
              </a:cxn>
              <a:cxn ang="0">
                <a:pos x="connsiteX1" y="connsiteY1"/>
              </a:cxn>
              <a:cxn ang="0">
                <a:pos x="connsiteX2" y="connsiteY2"/>
              </a:cxn>
              <a:cxn ang="0">
                <a:pos x="connsiteX3" y="connsiteY3"/>
              </a:cxn>
            </a:cxnLst>
            <a:rect l="l" t="t" r="r" b="b"/>
            <a:pathLst>
              <a:path w="2521368" h="1630185">
                <a:moveTo>
                  <a:pt x="0" y="1412419"/>
                </a:moveTo>
                <a:lnTo>
                  <a:pt x="1054060" y="0"/>
                </a:lnTo>
                <a:lnTo>
                  <a:pt x="2521368" y="1630185"/>
                </a:lnTo>
                <a:lnTo>
                  <a:pt x="0" y="1412419"/>
                </a:lnTo>
                <a:close/>
              </a:path>
            </a:pathLst>
          </a:custGeom>
          <a:solidFill>
            <a:schemeClr val="accent5">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 </a:t>
            </a:r>
          </a:p>
        </p:txBody>
      </p:sp>
      <p:sp>
        <p:nvSpPr>
          <p:cNvPr id="28" name="Isosceles Triangle 2">
            <a:extLst>
              <a:ext uri="{FF2B5EF4-FFF2-40B4-BE49-F238E27FC236}">
                <a16:creationId xmlns:a16="http://schemas.microsoft.com/office/drawing/2014/main" id="{310B40DE-C5A6-CDA0-A2B8-267351C44783}"/>
              </a:ext>
            </a:extLst>
          </p:cNvPr>
          <p:cNvSpPr/>
          <p:nvPr/>
        </p:nvSpPr>
        <p:spPr>
          <a:xfrm>
            <a:off x="3715929" y="1708150"/>
            <a:ext cx="1248220" cy="1052123"/>
          </a:xfrm>
          <a:custGeom>
            <a:avLst/>
            <a:gdLst>
              <a:gd name="connsiteX0" fmla="*/ 0 w 1698773"/>
              <a:gd name="connsiteY0" fmla="*/ 2075108 h 2075108"/>
              <a:gd name="connsiteX1" fmla="*/ 849387 w 1698773"/>
              <a:gd name="connsiteY1" fmla="*/ 0 h 2075108"/>
              <a:gd name="connsiteX2" fmla="*/ 1698773 w 1698773"/>
              <a:gd name="connsiteY2" fmla="*/ 2075108 h 2075108"/>
              <a:gd name="connsiteX3" fmla="*/ 0 w 1698773"/>
              <a:gd name="connsiteY3" fmla="*/ 2075108 h 2075108"/>
              <a:gd name="connsiteX0" fmla="*/ 0 w 1575943"/>
              <a:gd name="connsiteY0" fmla="*/ 1524648 h 2075108"/>
              <a:gd name="connsiteX1" fmla="*/ 726557 w 1575943"/>
              <a:gd name="connsiteY1" fmla="*/ 0 h 2075108"/>
              <a:gd name="connsiteX2" fmla="*/ 1575943 w 1575943"/>
              <a:gd name="connsiteY2" fmla="*/ 2075108 h 2075108"/>
              <a:gd name="connsiteX3" fmla="*/ 0 w 1575943"/>
              <a:gd name="connsiteY3" fmla="*/ 1524648 h 2075108"/>
              <a:gd name="connsiteX0" fmla="*/ 0 w 2117304"/>
              <a:gd name="connsiteY0" fmla="*/ 1524648 h 1774857"/>
              <a:gd name="connsiteX1" fmla="*/ 726557 w 2117304"/>
              <a:gd name="connsiteY1" fmla="*/ 0 h 1774857"/>
              <a:gd name="connsiteX2" fmla="*/ 2117304 w 2117304"/>
              <a:gd name="connsiteY2" fmla="*/ 1774857 h 1774857"/>
              <a:gd name="connsiteX3" fmla="*/ 0 w 2117304"/>
              <a:gd name="connsiteY3" fmla="*/ 1524648 h 1774857"/>
              <a:gd name="connsiteX0" fmla="*/ 0 w 2138654"/>
              <a:gd name="connsiteY0" fmla="*/ 1416893 h 1774857"/>
              <a:gd name="connsiteX1" fmla="*/ 747907 w 2138654"/>
              <a:gd name="connsiteY1" fmla="*/ 0 h 1774857"/>
              <a:gd name="connsiteX2" fmla="*/ 2138654 w 2138654"/>
              <a:gd name="connsiteY2" fmla="*/ 1774857 h 1774857"/>
              <a:gd name="connsiteX3" fmla="*/ 0 w 2138654"/>
              <a:gd name="connsiteY3" fmla="*/ 1416893 h 1774857"/>
              <a:gd name="connsiteX0" fmla="*/ 0 w 1316666"/>
              <a:gd name="connsiteY0" fmla="*/ 1416893 h 1416893"/>
              <a:gd name="connsiteX1" fmla="*/ 747907 w 1316666"/>
              <a:gd name="connsiteY1" fmla="*/ 0 h 1416893"/>
              <a:gd name="connsiteX2" fmla="*/ 1316666 w 1316666"/>
              <a:gd name="connsiteY2" fmla="*/ 1371775 h 1416893"/>
              <a:gd name="connsiteX3" fmla="*/ 0 w 1316666"/>
              <a:gd name="connsiteY3" fmla="*/ 1416893 h 1416893"/>
              <a:gd name="connsiteX0" fmla="*/ 0 w 1498144"/>
              <a:gd name="connsiteY0" fmla="*/ 1416893 h 1416893"/>
              <a:gd name="connsiteX1" fmla="*/ 747907 w 1498144"/>
              <a:gd name="connsiteY1" fmla="*/ 0 h 1416893"/>
              <a:gd name="connsiteX2" fmla="*/ 1498144 w 1498144"/>
              <a:gd name="connsiteY2" fmla="*/ 1403702 h 1416893"/>
              <a:gd name="connsiteX3" fmla="*/ 0 w 1498144"/>
              <a:gd name="connsiteY3" fmla="*/ 1416893 h 1416893"/>
              <a:gd name="connsiteX0" fmla="*/ 0 w 1572870"/>
              <a:gd name="connsiteY0" fmla="*/ 1416893 h 1416893"/>
              <a:gd name="connsiteX1" fmla="*/ 747907 w 1572870"/>
              <a:gd name="connsiteY1" fmla="*/ 0 h 1416893"/>
              <a:gd name="connsiteX2" fmla="*/ 1572870 w 1572870"/>
              <a:gd name="connsiteY2" fmla="*/ 1387739 h 1416893"/>
              <a:gd name="connsiteX3" fmla="*/ 0 w 1572870"/>
              <a:gd name="connsiteY3" fmla="*/ 1416893 h 1416893"/>
              <a:gd name="connsiteX0" fmla="*/ 0 w 1665388"/>
              <a:gd name="connsiteY0" fmla="*/ 1412902 h 1412902"/>
              <a:gd name="connsiteX1" fmla="*/ 840425 w 1665388"/>
              <a:gd name="connsiteY1" fmla="*/ 0 h 1412902"/>
              <a:gd name="connsiteX2" fmla="*/ 1665388 w 1665388"/>
              <a:gd name="connsiteY2" fmla="*/ 1387739 h 1412902"/>
              <a:gd name="connsiteX3" fmla="*/ 0 w 1665388"/>
              <a:gd name="connsiteY3" fmla="*/ 1412902 h 1412902"/>
              <a:gd name="connsiteX0" fmla="*/ 0 w 1604895"/>
              <a:gd name="connsiteY0" fmla="*/ 1380975 h 1387739"/>
              <a:gd name="connsiteX1" fmla="*/ 779932 w 1604895"/>
              <a:gd name="connsiteY1" fmla="*/ 0 h 1387739"/>
              <a:gd name="connsiteX2" fmla="*/ 1604895 w 1604895"/>
              <a:gd name="connsiteY2" fmla="*/ 1387739 h 1387739"/>
              <a:gd name="connsiteX3" fmla="*/ 0 w 1604895"/>
              <a:gd name="connsiteY3" fmla="*/ 1380975 h 1387739"/>
              <a:gd name="connsiteX0" fmla="*/ 0 w 1654712"/>
              <a:gd name="connsiteY0" fmla="*/ 1388957 h 1388957"/>
              <a:gd name="connsiteX1" fmla="*/ 829749 w 1654712"/>
              <a:gd name="connsiteY1" fmla="*/ 0 h 1388957"/>
              <a:gd name="connsiteX2" fmla="*/ 1654712 w 1654712"/>
              <a:gd name="connsiteY2" fmla="*/ 1387739 h 1388957"/>
              <a:gd name="connsiteX3" fmla="*/ 0 w 1654712"/>
              <a:gd name="connsiteY3" fmla="*/ 1388957 h 1388957"/>
              <a:gd name="connsiteX0" fmla="*/ 0 w 2521368"/>
              <a:gd name="connsiteY0" fmla="*/ 1388957 h 1606723"/>
              <a:gd name="connsiteX1" fmla="*/ 829749 w 2521368"/>
              <a:gd name="connsiteY1" fmla="*/ 0 h 1606723"/>
              <a:gd name="connsiteX2" fmla="*/ 2521368 w 2521368"/>
              <a:gd name="connsiteY2" fmla="*/ 1606723 h 1606723"/>
              <a:gd name="connsiteX3" fmla="*/ 0 w 2521368"/>
              <a:gd name="connsiteY3" fmla="*/ 1388957 h 1606723"/>
              <a:gd name="connsiteX0" fmla="*/ 0 w 2521368"/>
              <a:gd name="connsiteY0" fmla="*/ 1388957 h 1606723"/>
              <a:gd name="connsiteX1" fmla="*/ 829749 w 2521368"/>
              <a:gd name="connsiteY1" fmla="*/ 0 h 1606723"/>
              <a:gd name="connsiteX2" fmla="*/ 2521368 w 2521368"/>
              <a:gd name="connsiteY2" fmla="*/ 1606723 h 1606723"/>
              <a:gd name="connsiteX3" fmla="*/ 0 w 2521368"/>
              <a:gd name="connsiteY3" fmla="*/ 1388957 h 1606723"/>
              <a:gd name="connsiteX0" fmla="*/ 0 w 2521368"/>
              <a:gd name="connsiteY0" fmla="*/ 1373315 h 1591081"/>
              <a:gd name="connsiteX1" fmla="*/ 1003081 w 2521368"/>
              <a:gd name="connsiteY1" fmla="*/ 0 h 1591081"/>
              <a:gd name="connsiteX2" fmla="*/ 2521368 w 2521368"/>
              <a:gd name="connsiteY2" fmla="*/ 1591081 h 1591081"/>
              <a:gd name="connsiteX3" fmla="*/ 0 w 2521368"/>
              <a:gd name="connsiteY3" fmla="*/ 1373315 h 1591081"/>
              <a:gd name="connsiteX0" fmla="*/ 0 w 2521368"/>
              <a:gd name="connsiteY0" fmla="*/ 1412419 h 1630185"/>
              <a:gd name="connsiteX1" fmla="*/ 1156020 w 2521368"/>
              <a:gd name="connsiteY1" fmla="*/ 0 h 1630185"/>
              <a:gd name="connsiteX2" fmla="*/ 2521368 w 2521368"/>
              <a:gd name="connsiteY2" fmla="*/ 1630185 h 1630185"/>
              <a:gd name="connsiteX3" fmla="*/ 0 w 2521368"/>
              <a:gd name="connsiteY3" fmla="*/ 1412419 h 1630185"/>
              <a:gd name="connsiteX0" fmla="*/ 0 w 2521368"/>
              <a:gd name="connsiteY0" fmla="*/ 1412419 h 1630185"/>
              <a:gd name="connsiteX1" fmla="*/ 1054060 w 2521368"/>
              <a:gd name="connsiteY1" fmla="*/ 0 h 1630185"/>
              <a:gd name="connsiteX2" fmla="*/ 2521368 w 2521368"/>
              <a:gd name="connsiteY2" fmla="*/ 1630185 h 1630185"/>
              <a:gd name="connsiteX3" fmla="*/ 0 w 2521368"/>
              <a:gd name="connsiteY3" fmla="*/ 1412419 h 1630185"/>
            </a:gdLst>
            <a:ahLst/>
            <a:cxnLst>
              <a:cxn ang="0">
                <a:pos x="connsiteX0" y="connsiteY0"/>
              </a:cxn>
              <a:cxn ang="0">
                <a:pos x="connsiteX1" y="connsiteY1"/>
              </a:cxn>
              <a:cxn ang="0">
                <a:pos x="connsiteX2" y="connsiteY2"/>
              </a:cxn>
              <a:cxn ang="0">
                <a:pos x="connsiteX3" y="connsiteY3"/>
              </a:cxn>
            </a:cxnLst>
            <a:rect l="l" t="t" r="r" b="b"/>
            <a:pathLst>
              <a:path w="2521368" h="1630185">
                <a:moveTo>
                  <a:pt x="0" y="1412419"/>
                </a:moveTo>
                <a:lnTo>
                  <a:pt x="1054060" y="0"/>
                </a:lnTo>
                <a:lnTo>
                  <a:pt x="2521368" y="1630185"/>
                </a:lnTo>
                <a:lnTo>
                  <a:pt x="0" y="1412419"/>
                </a:lnTo>
                <a:close/>
              </a:path>
            </a:pathLst>
          </a:cu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 </a:t>
            </a:r>
          </a:p>
        </p:txBody>
      </p:sp>
      <p:sp>
        <p:nvSpPr>
          <p:cNvPr id="30" name="Isosceles Triangle 2">
            <a:extLst>
              <a:ext uri="{FF2B5EF4-FFF2-40B4-BE49-F238E27FC236}">
                <a16:creationId xmlns:a16="http://schemas.microsoft.com/office/drawing/2014/main" id="{385E60C4-6092-7FFA-B59A-3144F65A69FD}"/>
              </a:ext>
            </a:extLst>
          </p:cNvPr>
          <p:cNvSpPr/>
          <p:nvPr/>
        </p:nvSpPr>
        <p:spPr>
          <a:xfrm>
            <a:off x="1932672" y="1708150"/>
            <a:ext cx="1248220" cy="1052123"/>
          </a:xfrm>
          <a:custGeom>
            <a:avLst/>
            <a:gdLst>
              <a:gd name="connsiteX0" fmla="*/ 0 w 1698773"/>
              <a:gd name="connsiteY0" fmla="*/ 2075108 h 2075108"/>
              <a:gd name="connsiteX1" fmla="*/ 849387 w 1698773"/>
              <a:gd name="connsiteY1" fmla="*/ 0 h 2075108"/>
              <a:gd name="connsiteX2" fmla="*/ 1698773 w 1698773"/>
              <a:gd name="connsiteY2" fmla="*/ 2075108 h 2075108"/>
              <a:gd name="connsiteX3" fmla="*/ 0 w 1698773"/>
              <a:gd name="connsiteY3" fmla="*/ 2075108 h 2075108"/>
              <a:gd name="connsiteX0" fmla="*/ 0 w 1575943"/>
              <a:gd name="connsiteY0" fmla="*/ 1524648 h 2075108"/>
              <a:gd name="connsiteX1" fmla="*/ 726557 w 1575943"/>
              <a:gd name="connsiteY1" fmla="*/ 0 h 2075108"/>
              <a:gd name="connsiteX2" fmla="*/ 1575943 w 1575943"/>
              <a:gd name="connsiteY2" fmla="*/ 2075108 h 2075108"/>
              <a:gd name="connsiteX3" fmla="*/ 0 w 1575943"/>
              <a:gd name="connsiteY3" fmla="*/ 1524648 h 2075108"/>
              <a:gd name="connsiteX0" fmla="*/ 0 w 2117304"/>
              <a:gd name="connsiteY0" fmla="*/ 1524648 h 1774857"/>
              <a:gd name="connsiteX1" fmla="*/ 726557 w 2117304"/>
              <a:gd name="connsiteY1" fmla="*/ 0 h 1774857"/>
              <a:gd name="connsiteX2" fmla="*/ 2117304 w 2117304"/>
              <a:gd name="connsiteY2" fmla="*/ 1774857 h 1774857"/>
              <a:gd name="connsiteX3" fmla="*/ 0 w 2117304"/>
              <a:gd name="connsiteY3" fmla="*/ 1524648 h 1774857"/>
              <a:gd name="connsiteX0" fmla="*/ 0 w 2138654"/>
              <a:gd name="connsiteY0" fmla="*/ 1416893 h 1774857"/>
              <a:gd name="connsiteX1" fmla="*/ 747907 w 2138654"/>
              <a:gd name="connsiteY1" fmla="*/ 0 h 1774857"/>
              <a:gd name="connsiteX2" fmla="*/ 2138654 w 2138654"/>
              <a:gd name="connsiteY2" fmla="*/ 1774857 h 1774857"/>
              <a:gd name="connsiteX3" fmla="*/ 0 w 2138654"/>
              <a:gd name="connsiteY3" fmla="*/ 1416893 h 1774857"/>
              <a:gd name="connsiteX0" fmla="*/ 0 w 1316666"/>
              <a:gd name="connsiteY0" fmla="*/ 1416893 h 1416893"/>
              <a:gd name="connsiteX1" fmla="*/ 747907 w 1316666"/>
              <a:gd name="connsiteY1" fmla="*/ 0 h 1416893"/>
              <a:gd name="connsiteX2" fmla="*/ 1316666 w 1316666"/>
              <a:gd name="connsiteY2" fmla="*/ 1371775 h 1416893"/>
              <a:gd name="connsiteX3" fmla="*/ 0 w 1316666"/>
              <a:gd name="connsiteY3" fmla="*/ 1416893 h 1416893"/>
              <a:gd name="connsiteX0" fmla="*/ 0 w 1498144"/>
              <a:gd name="connsiteY0" fmla="*/ 1416893 h 1416893"/>
              <a:gd name="connsiteX1" fmla="*/ 747907 w 1498144"/>
              <a:gd name="connsiteY1" fmla="*/ 0 h 1416893"/>
              <a:gd name="connsiteX2" fmla="*/ 1498144 w 1498144"/>
              <a:gd name="connsiteY2" fmla="*/ 1403702 h 1416893"/>
              <a:gd name="connsiteX3" fmla="*/ 0 w 1498144"/>
              <a:gd name="connsiteY3" fmla="*/ 1416893 h 1416893"/>
              <a:gd name="connsiteX0" fmla="*/ 0 w 1572870"/>
              <a:gd name="connsiteY0" fmla="*/ 1416893 h 1416893"/>
              <a:gd name="connsiteX1" fmla="*/ 747907 w 1572870"/>
              <a:gd name="connsiteY1" fmla="*/ 0 h 1416893"/>
              <a:gd name="connsiteX2" fmla="*/ 1572870 w 1572870"/>
              <a:gd name="connsiteY2" fmla="*/ 1387739 h 1416893"/>
              <a:gd name="connsiteX3" fmla="*/ 0 w 1572870"/>
              <a:gd name="connsiteY3" fmla="*/ 1416893 h 1416893"/>
              <a:gd name="connsiteX0" fmla="*/ 0 w 1665388"/>
              <a:gd name="connsiteY0" fmla="*/ 1412902 h 1412902"/>
              <a:gd name="connsiteX1" fmla="*/ 840425 w 1665388"/>
              <a:gd name="connsiteY1" fmla="*/ 0 h 1412902"/>
              <a:gd name="connsiteX2" fmla="*/ 1665388 w 1665388"/>
              <a:gd name="connsiteY2" fmla="*/ 1387739 h 1412902"/>
              <a:gd name="connsiteX3" fmla="*/ 0 w 1665388"/>
              <a:gd name="connsiteY3" fmla="*/ 1412902 h 1412902"/>
              <a:gd name="connsiteX0" fmla="*/ 0 w 1604895"/>
              <a:gd name="connsiteY0" fmla="*/ 1380975 h 1387739"/>
              <a:gd name="connsiteX1" fmla="*/ 779932 w 1604895"/>
              <a:gd name="connsiteY1" fmla="*/ 0 h 1387739"/>
              <a:gd name="connsiteX2" fmla="*/ 1604895 w 1604895"/>
              <a:gd name="connsiteY2" fmla="*/ 1387739 h 1387739"/>
              <a:gd name="connsiteX3" fmla="*/ 0 w 1604895"/>
              <a:gd name="connsiteY3" fmla="*/ 1380975 h 1387739"/>
              <a:gd name="connsiteX0" fmla="*/ 0 w 1654712"/>
              <a:gd name="connsiteY0" fmla="*/ 1388957 h 1388957"/>
              <a:gd name="connsiteX1" fmla="*/ 829749 w 1654712"/>
              <a:gd name="connsiteY1" fmla="*/ 0 h 1388957"/>
              <a:gd name="connsiteX2" fmla="*/ 1654712 w 1654712"/>
              <a:gd name="connsiteY2" fmla="*/ 1387739 h 1388957"/>
              <a:gd name="connsiteX3" fmla="*/ 0 w 1654712"/>
              <a:gd name="connsiteY3" fmla="*/ 1388957 h 1388957"/>
              <a:gd name="connsiteX0" fmla="*/ 0 w 2521368"/>
              <a:gd name="connsiteY0" fmla="*/ 1388957 h 1606723"/>
              <a:gd name="connsiteX1" fmla="*/ 829749 w 2521368"/>
              <a:gd name="connsiteY1" fmla="*/ 0 h 1606723"/>
              <a:gd name="connsiteX2" fmla="*/ 2521368 w 2521368"/>
              <a:gd name="connsiteY2" fmla="*/ 1606723 h 1606723"/>
              <a:gd name="connsiteX3" fmla="*/ 0 w 2521368"/>
              <a:gd name="connsiteY3" fmla="*/ 1388957 h 1606723"/>
              <a:gd name="connsiteX0" fmla="*/ 0 w 2521368"/>
              <a:gd name="connsiteY0" fmla="*/ 1388957 h 1606723"/>
              <a:gd name="connsiteX1" fmla="*/ 829749 w 2521368"/>
              <a:gd name="connsiteY1" fmla="*/ 0 h 1606723"/>
              <a:gd name="connsiteX2" fmla="*/ 2521368 w 2521368"/>
              <a:gd name="connsiteY2" fmla="*/ 1606723 h 1606723"/>
              <a:gd name="connsiteX3" fmla="*/ 0 w 2521368"/>
              <a:gd name="connsiteY3" fmla="*/ 1388957 h 1606723"/>
              <a:gd name="connsiteX0" fmla="*/ 0 w 2521368"/>
              <a:gd name="connsiteY0" fmla="*/ 1373315 h 1591081"/>
              <a:gd name="connsiteX1" fmla="*/ 1003081 w 2521368"/>
              <a:gd name="connsiteY1" fmla="*/ 0 h 1591081"/>
              <a:gd name="connsiteX2" fmla="*/ 2521368 w 2521368"/>
              <a:gd name="connsiteY2" fmla="*/ 1591081 h 1591081"/>
              <a:gd name="connsiteX3" fmla="*/ 0 w 2521368"/>
              <a:gd name="connsiteY3" fmla="*/ 1373315 h 1591081"/>
              <a:gd name="connsiteX0" fmla="*/ 0 w 2521368"/>
              <a:gd name="connsiteY0" fmla="*/ 1412419 h 1630185"/>
              <a:gd name="connsiteX1" fmla="*/ 1156020 w 2521368"/>
              <a:gd name="connsiteY1" fmla="*/ 0 h 1630185"/>
              <a:gd name="connsiteX2" fmla="*/ 2521368 w 2521368"/>
              <a:gd name="connsiteY2" fmla="*/ 1630185 h 1630185"/>
              <a:gd name="connsiteX3" fmla="*/ 0 w 2521368"/>
              <a:gd name="connsiteY3" fmla="*/ 1412419 h 1630185"/>
              <a:gd name="connsiteX0" fmla="*/ 0 w 2521368"/>
              <a:gd name="connsiteY0" fmla="*/ 1412419 h 1630185"/>
              <a:gd name="connsiteX1" fmla="*/ 1054060 w 2521368"/>
              <a:gd name="connsiteY1" fmla="*/ 0 h 1630185"/>
              <a:gd name="connsiteX2" fmla="*/ 2521368 w 2521368"/>
              <a:gd name="connsiteY2" fmla="*/ 1630185 h 1630185"/>
              <a:gd name="connsiteX3" fmla="*/ 0 w 2521368"/>
              <a:gd name="connsiteY3" fmla="*/ 1412419 h 1630185"/>
            </a:gdLst>
            <a:ahLst/>
            <a:cxnLst>
              <a:cxn ang="0">
                <a:pos x="connsiteX0" y="connsiteY0"/>
              </a:cxn>
              <a:cxn ang="0">
                <a:pos x="connsiteX1" y="connsiteY1"/>
              </a:cxn>
              <a:cxn ang="0">
                <a:pos x="connsiteX2" y="connsiteY2"/>
              </a:cxn>
              <a:cxn ang="0">
                <a:pos x="connsiteX3" y="connsiteY3"/>
              </a:cxn>
            </a:cxnLst>
            <a:rect l="l" t="t" r="r" b="b"/>
            <a:pathLst>
              <a:path w="2521368" h="1630185">
                <a:moveTo>
                  <a:pt x="0" y="1412419"/>
                </a:moveTo>
                <a:lnTo>
                  <a:pt x="1054060" y="0"/>
                </a:lnTo>
                <a:lnTo>
                  <a:pt x="2521368" y="1630185"/>
                </a:lnTo>
                <a:lnTo>
                  <a:pt x="0" y="141241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 </a:t>
            </a:r>
          </a:p>
        </p:txBody>
      </p:sp>
      <p:sp>
        <p:nvSpPr>
          <p:cNvPr id="41" name="TextBox 40">
            <a:extLst>
              <a:ext uri="{FF2B5EF4-FFF2-40B4-BE49-F238E27FC236}">
                <a16:creationId xmlns:a16="http://schemas.microsoft.com/office/drawing/2014/main" id="{69707583-EC72-20B3-0E34-0A9704F2C0B9}"/>
              </a:ext>
            </a:extLst>
          </p:cNvPr>
          <p:cNvSpPr txBox="1"/>
          <p:nvPr/>
        </p:nvSpPr>
        <p:spPr>
          <a:xfrm>
            <a:off x="3715928" y="2951301"/>
            <a:ext cx="1283141" cy="206851"/>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53DC"/>
                </a:solidFill>
                <a:effectLst/>
                <a:uLnTx/>
                <a:uFillTx/>
                <a:latin typeface="Microsoft Sans Serif"/>
                <a:ea typeface="华文细黑" panose="02010600040101010101" pitchFamily="2" charset="-122"/>
                <a:cs typeface="Microsoft Sans Serif" panose="020B0604020202020204" pitchFamily="34" charset="0"/>
              </a:rPr>
              <a:t>AI &amp; compute</a:t>
            </a:r>
          </a:p>
        </p:txBody>
      </p:sp>
      <p:sp>
        <p:nvSpPr>
          <p:cNvPr id="42" name="TextBox 41">
            <a:extLst>
              <a:ext uri="{FF2B5EF4-FFF2-40B4-BE49-F238E27FC236}">
                <a16:creationId xmlns:a16="http://schemas.microsoft.com/office/drawing/2014/main" id="{54728AB6-E5A0-7EDE-FDCF-66D0AFFE09A2}"/>
              </a:ext>
            </a:extLst>
          </p:cNvPr>
          <p:cNvSpPr txBox="1"/>
          <p:nvPr/>
        </p:nvSpPr>
        <p:spPr>
          <a:xfrm>
            <a:off x="5531892" y="2951301"/>
            <a:ext cx="1564706" cy="206851"/>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400" b="0" i="0" u="none" strike="noStrike" kern="1200" cap="none" spc="0" normalizeH="0" baseline="0" noProof="0">
                <a:ln>
                  <a:noFill/>
                </a:ln>
                <a:solidFill>
                  <a:srgbClr val="4A5A75"/>
                </a:solidFill>
                <a:effectLst/>
                <a:uLnTx/>
                <a:uFillTx/>
                <a:latin typeface="Microsoft Sans Serif"/>
                <a:ea typeface="华文细黑" panose="02010600040101010101" pitchFamily="2" charset="-122"/>
                <a:cs typeface="Microsoft Sans Serif" panose="020B0604020202020204" pitchFamily="34" charset="0"/>
              </a:rPr>
              <a:t>System resiliency</a:t>
            </a:r>
          </a:p>
        </p:txBody>
      </p:sp>
      <p:sp>
        <p:nvSpPr>
          <p:cNvPr id="43" name="TextBox 42">
            <a:extLst>
              <a:ext uri="{FF2B5EF4-FFF2-40B4-BE49-F238E27FC236}">
                <a16:creationId xmlns:a16="http://schemas.microsoft.com/office/drawing/2014/main" id="{9E3C45BB-831E-AC08-0182-6C5097FB3A82}"/>
              </a:ext>
            </a:extLst>
          </p:cNvPr>
          <p:cNvSpPr txBox="1"/>
          <p:nvPr/>
        </p:nvSpPr>
        <p:spPr>
          <a:xfrm>
            <a:off x="7333042" y="2951301"/>
            <a:ext cx="1606935" cy="206851"/>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400" b="0" i="0" u="none" strike="noStrike" kern="1200" cap="none" spc="0" normalizeH="0" baseline="0" noProof="0">
                <a:ln>
                  <a:noFill/>
                </a:ln>
                <a:solidFill>
                  <a:srgbClr val="7BA0FF"/>
                </a:solidFill>
                <a:effectLst/>
                <a:uLnTx/>
                <a:uFillTx/>
                <a:latin typeface="Microsoft Sans Serif"/>
                <a:ea typeface="华文细黑" panose="02010600040101010101" pitchFamily="2" charset="-122"/>
                <a:cs typeface="Microsoft Sans Serif" panose="020B0604020202020204" pitchFamily="34" charset="0"/>
              </a:rPr>
              <a:t>Integrated sensing</a:t>
            </a:r>
          </a:p>
        </p:txBody>
      </p:sp>
      <p:sp>
        <p:nvSpPr>
          <p:cNvPr id="44" name="TextBox 43">
            <a:extLst>
              <a:ext uri="{FF2B5EF4-FFF2-40B4-BE49-F238E27FC236}">
                <a16:creationId xmlns:a16="http://schemas.microsoft.com/office/drawing/2014/main" id="{A0EDB8FC-3958-ECD9-4296-5FD251B1BFB2}"/>
              </a:ext>
            </a:extLst>
          </p:cNvPr>
          <p:cNvSpPr txBox="1"/>
          <p:nvPr/>
        </p:nvSpPr>
        <p:spPr>
          <a:xfrm>
            <a:off x="9114714" y="2951301"/>
            <a:ext cx="1563783" cy="206851"/>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400" b="0" i="0" u="none" strike="noStrike" kern="1200" cap="none" spc="0" normalizeH="0" baseline="0" noProof="0">
                <a:ln>
                  <a:noFill/>
                </a:ln>
                <a:solidFill>
                  <a:srgbClr val="39A3B5"/>
                </a:solidFill>
                <a:effectLst/>
                <a:uLnTx/>
                <a:uFillTx/>
                <a:latin typeface="Microsoft Sans Serif"/>
                <a:ea typeface="华文细黑" panose="02010600040101010101" pitchFamily="2" charset="-122"/>
                <a:cs typeface="Microsoft Sans Serif" panose="020B0604020202020204" pitchFamily="34" charset="0"/>
              </a:rPr>
              <a:t>Green network</a:t>
            </a:r>
          </a:p>
        </p:txBody>
      </p:sp>
      <p:sp>
        <p:nvSpPr>
          <p:cNvPr id="45" name="TextBox 44">
            <a:extLst>
              <a:ext uri="{FF2B5EF4-FFF2-40B4-BE49-F238E27FC236}">
                <a16:creationId xmlns:a16="http://schemas.microsoft.com/office/drawing/2014/main" id="{5080CF18-F2E4-7375-9EA0-AC31DCAF40F7}"/>
              </a:ext>
            </a:extLst>
          </p:cNvPr>
          <p:cNvSpPr txBox="1"/>
          <p:nvPr/>
        </p:nvSpPr>
        <p:spPr>
          <a:xfrm>
            <a:off x="1932671" y="2951301"/>
            <a:ext cx="1410603" cy="206851"/>
          </a:xfrm>
          <a:prstGeom prst="rect">
            <a:avLst/>
          </a:prstGeom>
          <a:ln>
            <a:noFill/>
          </a:ln>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400" b="0" i="0" u="none" strike="noStrike" kern="1200" cap="none" spc="0" normalizeH="0" baseline="0" noProof="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rPr>
              <a:t>Communication</a:t>
            </a:r>
          </a:p>
        </p:txBody>
      </p:sp>
    </p:spTree>
    <p:extLst>
      <p:ext uri="{BB962C8B-B14F-4D97-AF65-F5344CB8AC3E}">
        <p14:creationId xmlns:p14="http://schemas.microsoft.com/office/powerpoint/2010/main" val="315729723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5F3DC5-4B00-9966-895F-510290E19BB2}"/>
              </a:ext>
            </a:extLst>
          </p:cNvPr>
          <p:cNvSpPr>
            <a:spLocks noGrp="1"/>
          </p:cNvSpPr>
          <p:nvPr>
            <p:ph type="title"/>
          </p:nvPr>
        </p:nvSpPr>
        <p:spPr/>
        <p:txBody>
          <a:bodyPr/>
          <a:lstStyle/>
          <a:p>
            <a:r>
              <a:rPr lang="de-DE" dirty="0"/>
              <a:t>3GPP SA4</a:t>
            </a:r>
            <a:endParaRPr lang="en-US" dirty="0"/>
          </a:p>
        </p:txBody>
      </p:sp>
      <p:sp>
        <p:nvSpPr>
          <p:cNvPr id="5" name="Text Placeholder 4">
            <a:extLst>
              <a:ext uri="{FF2B5EF4-FFF2-40B4-BE49-F238E27FC236}">
                <a16:creationId xmlns:a16="http://schemas.microsoft.com/office/drawing/2014/main" id="{29853E2B-3CE5-832C-2814-5CBD9EF18C89}"/>
              </a:ext>
            </a:extLst>
          </p:cNvPr>
          <p:cNvSpPr>
            <a:spLocks noGrp="1"/>
          </p:cNvSpPr>
          <p:nvPr>
            <p:ph type="body" idx="1"/>
          </p:nvPr>
        </p:nvSpPr>
        <p:spPr/>
        <p:txBody>
          <a:bodyPr/>
          <a:lstStyle/>
          <a:p>
            <a:r>
              <a:rPr lang="en-US" dirty="0"/>
              <a:t>Multimedia Codecs, Systems and Services</a:t>
            </a:r>
          </a:p>
        </p:txBody>
      </p:sp>
    </p:spTree>
    <p:extLst>
      <p:ext uri="{BB962C8B-B14F-4D97-AF65-F5344CB8AC3E}">
        <p14:creationId xmlns:p14="http://schemas.microsoft.com/office/powerpoint/2010/main" val="2972794336"/>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E45F1-B5EF-533A-CAA8-35BF13D05402}"/>
              </a:ext>
            </a:extLst>
          </p:cNvPr>
          <p:cNvSpPr>
            <a:spLocks noGrp="1"/>
          </p:cNvSpPr>
          <p:nvPr>
            <p:ph type="title"/>
          </p:nvPr>
        </p:nvSpPr>
        <p:spPr/>
        <p:txBody>
          <a:bodyPr/>
          <a:lstStyle/>
          <a:p>
            <a:pPr>
              <a:lnSpc>
                <a:spcPct val="100000"/>
              </a:lnSpc>
              <a:spcBef>
                <a:spcPct val="0"/>
              </a:spcBef>
              <a:buFontTx/>
              <a:buNone/>
            </a:pPr>
            <a:r>
              <a:rPr lang="nb-NO" altLang="en-US" sz="4400" dirty="0">
                <a:solidFill>
                  <a:srgbClr val="C00000"/>
                </a:solidFill>
                <a:latin typeface="Century Gothic" panose="020B0502020202020204" pitchFamily="34" charset="0"/>
                <a:ea typeface="DejaVu Sans"/>
                <a:cs typeface="Calibri Light" panose="020F0302020204030204" pitchFamily="34" charset="0"/>
              </a:rPr>
              <a:t>3GPP TSG SA WG4 (SA4)</a:t>
            </a:r>
            <a:endParaRPr lang="en-US" altLang="en-US" sz="4400" dirty="0">
              <a:solidFill>
                <a:srgbClr val="C00000"/>
              </a:solidFill>
              <a:latin typeface="Century Gothic" panose="020B0502020202020204" pitchFamily="34" charset="0"/>
              <a:ea typeface="DejaVu Sans"/>
              <a:cs typeface="Calibri Light" panose="020F0302020204030204" pitchFamily="34" charset="0"/>
            </a:endParaRPr>
          </a:p>
        </p:txBody>
      </p:sp>
      <p:sp>
        <p:nvSpPr>
          <p:cNvPr id="3" name="Content Placeholder 2">
            <a:extLst>
              <a:ext uri="{FF2B5EF4-FFF2-40B4-BE49-F238E27FC236}">
                <a16:creationId xmlns:a16="http://schemas.microsoft.com/office/drawing/2014/main" id="{903AB1A4-1E85-A9E2-58ED-B66210422840}"/>
              </a:ext>
            </a:extLst>
          </p:cNvPr>
          <p:cNvSpPr>
            <a:spLocks noGrp="1"/>
          </p:cNvSpPr>
          <p:nvPr>
            <p:ph idx="1"/>
          </p:nvPr>
        </p:nvSpPr>
        <p:spPr/>
        <p:txBody>
          <a:bodyPr/>
          <a:lstStyle/>
          <a:p>
            <a:pPr marL="0" indent="0">
              <a:buNone/>
            </a:pPr>
            <a:r>
              <a:rPr lang="en-US" dirty="0"/>
              <a:t>SA WG4 – Multimedia Codecs, Systems and Services</a:t>
            </a:r>
          </a:p>
          <a:p>
            <a:pPr algn="l"/>
            <a:r>
              <a:rPr lang="en-US" sz="1600" b="0" i="0" dirty="0">
                <a:solidFill>
                  <a:srgbClr val="252525"/>
                </a:solidFill>
                <a:effectLst/>
                <a:latin typeface="Montserrat" panose="00000500000000000000" pitchFamily="2" charset="0"/>
              </a:rPr>
              <a:t>Within the 3GPP Technical Specification Group Service and System Aspects (SA), the main objectives of the 3GPP TSG SA WG4 (SA4) are the specifications of codecs for speech, audio, video, graphics and other media types related to emerging services such as extended realities (XR) and gaming, as well as the system and delivery aspects of such contents.</a:t>
            </a:r>
          </a:p>
          <a:p>
            <a:pPr algn="l"/>
            <a:r>
              <a:rPr lang="en-US" sz="1600" b="0" i="0" dirty="0">
                <a:solidFill>
                  <a:srgbClr val="252525"/>
                </a:solidFill>
                <a:effectLst/>
                <a:latin typeface="Montserrat" panose="00000500000000000000" pitchFamily="2" charset="0"/>
              </a:rPr>
              <a:t>These objectives includes defining content formats and delivery protocols for unicast, multicast and broadcast streaming, cloud and edge computing architectures, media APIs, media handling in multimedia telephony, terminal acoustics requirements and performance testing, end-to-end service performance, objective and subjective quality testing, quality of experience (</a:t>
            </a:r>
            <a:r>
              <a:rPr lang="en-US" sz="1600" b="0" i="0" dirty="0" err="1">
                <a:solidFill>
                  <a:srgbClr val="252525"/>
                </a:solidFill>
                <a:effectLst/>
                <a:latin typeface="Montserrat" panose="00000500000000000000" pitchFamily="2" charset="0"/>
              </a:rPr>
              <a:t>QoE</a:t>
            </a:r>
            <a:r>
              <a:rPr lang="en-US" sz="1600" b="0" i="0" dirty="0">
                <a:solidFill>
                  <a:srgbClr val="252525"/>
                </a:solidFill>
                <a:effectLst/>
                <a:latin typeface="Montserrat" panose="00000500000000000000" pitchFamily="2" charset="0"/>
              </a:rPr>
              <a:t>) metrics, definition of traffic characteristics for media services, reporting for all services involving media aspects, and the use of artificial intelligence and machine learning models for multimedia.</a:t>
            </a:r>
          </a:p>
          <a:p>
            <a:pPr algn="l"/>
            <a:r>
              <a:rPr lang="en-US" sz="1600" b="0" i="0" dirty="0">
                <a:solidFill>
                  <a:srgbClr val="252525"/>
                </a:solidFill>
                <a:effectLst/>
                <a:latin typeface="Montserrat" panose="00000500000000000000" pitchFamily="2" charset="0"/>
              </a:rPr>
              <a:t>SA WG4 is currently responsible for the XR-based services and traffic characteristics, Next Generation Video for 5G, Media Distribution over 5G unicast/multicast and broadcast, Media Cloud and Edge Processing in 5GS, Glass-based Augmented Reality, VR conferencing, Immersive Voice and Audio Services and Extension for headset interface tests of UE.</a:t>
            </a:r>
          </a:p>
          <a:p>
            <a:pPr marL="0" indent="0">
              <a:buNone/>
            </a:pPr>
            <a:endParaRPr lang="en-US" sz="1600" dirty="0"/>
          </a:p>
        </p:txBody>
      </p:sp>
    </p:spTree>
    <p:extLst>
      <p:ext uri="{BB962C8B-B14F-4D97-AF65-F5344CB8AC3E}">
        <p14:creationId xmlns:p14="http://schemas.microsoft.com/office/powerpoint/2010/main" val="2342819191"/>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8538F9-83AD-C942-310E-8617834A0FEC}"/>
              </a:ext>
            </a:extLst>
          </p:cNvPr>
          <p:cNvSpPr>
            <a:spLocks noGrp="1"/>
          </p:cNvSpPr>
          <p:nvPr>
            <p:ph type="title"/>
          </p:nvPr>
        </p:nvSpPr>
        <p:spPr/>
        <p:txBody>
          <a:bodyPr/>
          <a:lstStyle/>
          <a:p>
            <a:r>
              <a:rPr lang="de-DE" dirty="0"/>
              <a:t>Background and Logistics</a:t>
            </a:r>
            <a:endParaRPr lang="en-US" dirty="0"/>
          </a:p>
        </p:txBody>
      </p:sp>
      <p:sp>
        <p:nvSpPr>
          <p:cNvPr id="5" name="Text Placeholder 4">
            <a:extLst>
              <a:ext uri="{FF2B5EF4-FFF2-40B4-BE49-F238E27FC236}">
                <a16:creationId xmlns:a16="http://schemas.microsoft.com/office/drawing/2014/main" id="{12D10F8E-2E52-3962-46EB-BA1C1AD6540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49042383"/>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E45F1-B5EF-533A-CAA8-35BF13D05402}"/>
              </a:ext>
            </a:extLst>
          </p:cNvPr>
          <p:cNvSpPr>
            <a:spLocks noGrp="1"/>
          </p:cNvSpPr>
          <p:nvPr>
            <p:ph type="title"/>
          </p:nvPr>
        </p:nvSpPr>
        <p:spPr/>
        <p:txBody>
          <a:bodyPr/>
          <a:lstStyle/>
          <a:p>
            <a:pPr>
              <a:lnSpc>
                <a:spcPct val="100000"/>
              </a:lnSpc>
              <a:spcBef>
                <a:spcPct val="0"/>
              </a:spcBef>
              <a:buFontTx/>
              <a:buNone/>
            </a:pPr>
            <a:r>
              <a:rPr lang="nb-NO" altLang="en-US" sz="4400" dirty="0">
                <a:solidFill>
                  <a:srgbClr val="C00000"/>
                </a:solidFill>
                <a:latin typeface="Century Gothic" panose="020B0502020202020204" pitchFamily="34" charset="0"/>
                <a:ea typeface="DejaVu Sans"/>
                <a:cs typeface="Calibri Light" panose="020F0302020204030204" pitchFamily="34" charset="0"/>
              </a:rPr>
              <a:t>SA4 participants (Nov. 2023)</a:t>
            </a:r>
            <a:endParaRPr lang="en-US" altLang="en-US" sz="4400" dirty="0">
              <a:solidFill>
                <a:srgbClr val="C00000"/>
              </a:solidFill>
              <a:latin typeface="Century Gothic" panose="020B0502020202020204" pitchFamily="34" charset="0"/>
              <a:ea typeface="DejaVu Sans"/>
              <a:cs typeface="Calibri Light" panose="020F0302020204030204" pitchFamily="34" charset="0"/>
            </a:endParaRPr>
          </a:p>
        </p:txBody>
      </p:sp>
      <p:sp>
        <p:nvSpPr>
          <p:cNvPr id="3" name="Content Placeholder 2">
            <a:extLst>
              <a:ext uri="{FF2B5EF4-FFF2-40B4-BE49-F238E27FC236}">
                <a16:creationId xmlns:a16="http://schemas.microsoft.com/office/drawing/2014/main" id="{903AB1A4-1E85-A9E2-58ED-B66210422840}"/>
              </a:ext>
            </a:extLst>
          </p:cNvPr>
          <p:cNvSpPr>
            <a:spLocks noGrp="1"/>
          </p:cNvSpPr>
          <p:nvPr>
            <p:ph idx="1"/>
          </p:nvPr>
        </p:nvSpPr>
        <p:spPr/>
        <p:txBody>
          <a:bodyPr/>
          <a:lstStyle/>
          <a:p>
            <a:pPr marL="0" indent="0">
              <a:buNone/>
            </a:pPr>
            <a:r>
              <a:rPr lang="en-US" dirty="0">
                <a:solidFill>
                  <a:srgbClr val="C00000"/>
                </a:solidFill>
              </a:rPr>
              <a:t>Operators/Service providers</a:t>
            </a:r>
            <a:r>
              <a:rPr lang="en-US" dirty="0"/>
              <a:t>: AT&amp;T, Facebook/Meta, NTT, BBC, Verizon, Vodafone, Tencent, China Mobile, Orange, Telecom Italia, KPN, China Unicom, China Telecom, Rogers, </a:t>
            </a:r>
            <a:r>
              <a:rPr lang="en-US" dirty="0" err="1"/>
              <a:t>USDoD</a:t>
            </a:r>
            <a:r>
              <a:rPr lang="en-US" dirty="0"/>
              <a:t>, Deutsche Telekom, </a:t>
            </a:r>
            <a:r>
              <a:rPr lang="en-US" dirty="0" err="1"/>
              <a:t>Douyin</a:t>
            </a:r>
            <a:r>
              <a:rPr lang="en-US" dirty="0"/>
              <a:t>.</a:t>
            </a:r>
          </a:p>
          <a:p>
            <a:pPr marL="0" indent="0">
              <a:buNone/>
            </a:pPr>
            <a:r>
              <a:rPr lang="en-US" dirty="0">
                <a:solidFill>
                  <a:srgbClr val="C00000"/>
                </a:solidFill>
              </a:rPr>
              <a:t>OEM/Chipset vendors</a:t>
            </a:r>
            <a:r>
              <a:rPr lang="en-US" dirty="0"/>
              <a:t>: Qualcomm, Samsung, Xiaomi, MediaTek, Vivo, Apple, Panasonic, </a:t>
            </a:r>
            <a:r>
              <a:rPr lang="en-US" dirty="0" err="1"/>
              <a:t>Futurewei</a:t>
            </a:r>
            <a:r>
              <a:rPr lang="en-US" dirty="0"/>
              <a:t>, Lenovo, LG, Motorola, Oppo.</a:t>
            </a:r>
          </a:p>
          <a:p>
            <a:pPr marL="0" indent="0">
              <a:buNone/>
            </a:pPr>
            <a:r>
              <a:rPr lang="en-US" dirty="0">
                <a:solidFill>
                  <a:srgbClr val="C00000"/>
                </a:solidFill>
              </a:rPr>
              <a:t>Network vendors</a:t>
            </a:r>
            <a:r>
              <a:rPr lang="en-US" dirty="0"/>
              <a:t>: ATEME, Nokia, Ericsson, ZTE, Huawei, Intel, </a:t>
            </a:r>
            <a:r>
              <a:rPr lang="en-US" dirty="0" err="1"/>
              <a:t>Convida</a:t>
            </a:r>
            <a:r>
              <a:rPr lang="en-US" dirty="0"/>
              <a:t>, </a:t>
            </a:r>
            <a:r>
              <a:rPr lang="en-US" dirty="0" err="1"/>
              <a:t>CableLabs</a:t>
            </a:r>
            <a:r>
              <a:rPr lang="en-US" dirty="0"/>
              <a:t>.</a:t>
            </a:r>
          </a:p>
          <a:p>
            <a:pPr marL="0" indent="0">
              <a:buNone/>
            </a:pPr>
            <a:r>
              <a:rPr lang="en-US" dirty="0">
                <a:solidFill>
                  <a:srgbClr val="C00000"/>
                </a:solidFill>
              </a:rPr>
              <a:t>Tech providers</a:t>
            </a:r>
            <a:r>
              <a:rPr lang="en-US" dirty="0"/>
              <a:t>: Dolby, Interdigital, Fraunhofer IIS &amp; HHI, ETRI, </a:t>
            </a:r>
            <a:r>
              <a:rPr lang="en-US" dirty="0" err="1"/>
              <a:t>VoiceAge</a:t>
            </a:r>
            <a:r>
              <a:rPr lang="en-US" dirty="0"/>
              <a:t>, </a:t>
            </a:r>
          </a:p>
          <a:p>
            <a:pPr marL="0" indent="0">
              <a:buNone/>
            </a:pPr>
            <a:r>
              <a:rPr lang="en-US" dirty="0"/>
              <a:t>Labs/Test: </a:t>
            </a:r>
            <a:r>
              <a:rPr lang="en-US" dirty="0" err="1"/>
              <a:t>Mesaqin</a:t>
            </a:r>
            <a:r>
              <a:rPr lang="en-US" dirty="0"/>
              <a:t>, Head acoustics, DTS/</a:t>
            </a:r>
            <a:r>
              <a:rPr lang="en-US" dirty="0" err="1"/>
              <a:t>Xperi</a:t>
            </a:r>
            <a:r>
              <a:rPr lang="en-US" dirty="0"/>
              <a:t>, Philips, </a:t>
            </a:r>
            <a:r>
              <a:rPr lang="en-US" dirty="0" err="1"/>
              <a:t>Pencheng</a:t>
            </a:r>
            <a:r>
              <a:rPr lang="en-US" dirty="0"/>
              <a:t> labs.</a:t>
            </a:r>
          </a:p>
          <a:p>
            <a:pPr marL="0" indent="0">
              <a:buNone/>
            </a:pPr>
            <a:endParaRPr lang="en-US" sz="1600" dirty="0"/>
          </a:p>
        </p:txBody>
      </p:sp>
    </p:spTree>
    <p:extLst>
      <p:ext uri="{BB962C8B-B14F-4D97-AF65-F5344CB8AC3E}">
        <p14:creationId xmlns:p14="http://schemas.microsoft.com/office/powerpoint/2010/main" val="1293700127"/>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75A4B-5FF0-2E8B-401D-ACCF15B5E4D8}"/>
              </a:ext>
            </a:extLst>
          </p:cNvPr>
          <p:cNvSpPr>
            <a:spLocks noGrp="1"/>
          </p:cNvSpPr>
          <p:nvPr>
            <p:ph type="title"/>
          </p:nvPr>
        </p:nvSpPr>
        <p:spPr/>
        <p:txBody>
          <a:bodyPr/>
          <a:lstStyle/>
          <a:p>
            <a:r>
              <a:rPr lang="de-DE" dirty="0"/>
              <a:t>Rel-18 Highlights for Specs</a:t>
            </a:r>
            <a:endParaRPr lang="en-US" dirty="0"/>
          </a:p>
        </p:txBody>
      </p:sp>
      <p:sp>
        <p:nvSpPr>
          <p:cNvPr id="3" name="Content Placeholder 2">
            <a:extLst>
              <a:ext uri="{FF2B5EF4-FFF2-40B4-BE49-F238E27FC236}">
                <a16:creationId xmlns:a16="http://schemas.microsoft.com/office/drawing/2014/main" id="{D09C0829-C275-4ADE-9CEF-0FF43971AD1E}"/>
              </a:ext>
            </a:extLst>
          </p:cNvPr>
          <p:cNvSpPr>
            <a:spLocks noGrp="1"/>
          </p:cNvSpPr>
          <p:nvPr>
            <p:ph idx="1"/>
          </p:nvPr>
        </p:nvSpPr>
        <p:spPr>
          <a:xfrm>
            <a:off x="838200" y="1825625"/>
            <a:ext cx="10515600" cy="4562112"/>
          </a:xfrm>
        </p:spPr>
        <p:txBody>
          <a:bodyPr>
            <a:normAutofit fontScale="92500" lnSpcReduction="10000"/>
          </a:bodyPr>
          <a:lstStyle/>
          <a:p>
            <a:r>
              <a:rPr lang="de-DE" dirty="0"/>
              <a:t>Immersive Codecs</a:t>
            </a:r>
          </a:p>
          <a:p>
            <a:pPr lvl="1"/>
            <a:r>
              <a:rPr lang="en-US" sz="2000" b="0" i="0" dirty="0">
                <a:solidFill>
                  <a:srgbClr val="C00000"/>
                </a:solidFill>
                <a:effectLst/>
              </a:rPr>
              <a:t>New 3GPP codec for Immersive Voice and Audio Services (IVAS)</a:t>
            </a:r>
          </a:p>
          <a:p>
            <a:pPr lvl="1"/>
            <a:r>
              <a:rPr lang="en-US" sz="2000" dirty="0">
                <a:solidFill>
                  <a:srgbClr val="C00000"/>
                </a:solidFill>
              </a:rPr>
              <a:t>Media Capabilities for Augmented Reality (</a:t>
            </a:r>
            <a:r>
              <a:rPr lang="en-US" sz="2000" dirty="0" err="1">
                <a:solidFill>
                  <a:srgbClr val="C00000"/>
                </a:solidFill>
              </a:rPr>
              <a:t>MeCAR</a:t>
            </a:r>
            <a:r>
              <a:rPr lang="en-US" sz="2000" dirty="0">
                <a:solidFill>
                  <a:srgbClr val="C00000"/>
                </a:solidFill>
              </a:rPr>
              <a:t>)</a:t>
            </a:r>
          </a:p>
          <a:p>
            <a:r>
              <a:rPr lang="en-US" dirty="0"/>
              <a:t>Messaging, Streaming and Broadcast Delivery</a:t>
            </a:r>
          </a:p>
          <a:p>
            <a:pPr lvl="1"/>
            <a:r>
              <a:rPr lang="en-US" sz="2000" dirty="0">
                <a:solidFill>
                  <a:srgbClr val="C00000"/>
                </a:solidFill>
              </a:rPr>
              <a:t>5G Media Streaming Phase 2 (Features and Protocols)</a:t>
            </a:r>
          </a:p>
          <a:p>
            <a:pPr lvl="1"/>
            <a:r>
              <a:rPr lang="en-US" sz="2000" dirty="0">
                <a:solidFill>
                  <a:srgbClr val="C00000"/>
                </a:solidFill>
              </a:rPr>
              <a:t>5G-Advanced media </a:t>
            </a:r>
            <a:r>
              <a:rPr lang="en-US" sz="2000" dirty="0" err="1">
                <a:solidFill>
                  <a:srgbClr val="C00000"/>
                </a:solidFill>
              </a:rPr>
              <a:t>PROfiles</a:t>
            </a:r>
            <a:r>
              <a:rPr lang="en-US" sz="2000" dirty="0">
                <a:solidFill>
                  <a:srgbClr val="C00000"/>
                </a:solidFill>
              </a:rPr>
              <a:t> for </a:t>
            </a:r>
            <a:r>
              <a:rPr lang="en-US" sz="2000" dirty="0" err="1">
                <a:solidFill>
                  <a:srgbClr val="C00000"/>
                </a:solidFill>
              </a:rPr>
              <a:t>MessagIng</a:t>
            </a:r>
            <a:r>
              <a:rPr lang="en-US" sz="2000" dirty="0">
                <a:solidFill>
                  <a:srgbClr val="C00000"/>
                </a:solidFill>
              </a:rPr>
              <a:t> Services (PROMISE)</a:t>
            </a:r>
          </a:p>
          <a:p>
            <a:r>
              <a:rPr lang="en-US" dirty="0"/>
              <a:t>Communication Services</a:t>
            </a:r>
          </a:p>
          <a:p>
            <a:pPr lvl="1"/>
            <a:r>
              <a:rPr lang="en-US" sz="2000" dirty="0">
                <a:solidFill>
                  <a:srgbClr val="C00000"/>
                </a:solidFill>
              </a:rPr>
              <a:t>IMS-based AR Conversational Services (IBACS)</a:t>
            </a:r>
          </a:p>
          <a:p>
            <a:pPr lvl="1"/>
            <a:r>
              <a:rPr lang="en-US" altLang="en-US" sz="2000" dirty="0">
                <a:solidFill>
                  <a:srgbClr val="C00000"/>
                </a:solidFill>
              </a:rPr>
              <a:t>Immersive Real-time Communication for WebRTC (</a:t>
            </a:r>
            <a:r>
              <a:rPr lang="en-US" altLang="en-US" sz="2000" dirty="0" err="1">
                <a:solidFill>
                  <a:srgbClr val="C00000"/>
                </a:solidFill>
              </a:rPr>
              <a:t>iRTCW</a:t>
            </a:r>
            <a:r>
              <a:rPr lang="en-US" altLang="en-US" sz="2000" dirty="0">
                <a:solidFill>
                  <a:srgbClr val="C00000"/>
                </a:solidFill>
              </a:rPr>
              <a:t>)</a:t>
            </a:r>
          </a:p>
          <a:p>
            <a:pPr lvl="1"/>
            <a:r>
              <a:rPr lang="en-US" altLang="en-US" sz="2000" dirty="0">
                <a:solidFill>
                  <a:srgbClr val="C00000"/>
                </a:solidFill>
              </a:rPr>
              <a:t>5G Real-time Transport Protocols (5G_RTP)</a:t>
            </a:r>
            <a:endParaRPr lang="en-US" sz="2000" dirty="0">
              <a:solidFill>
                <a:srgbClr val="C00000"/>
              </a:solidFill>
            </a:endParaRPr>
          </a:p>
          <a:p>
            <a:r>
              <a:rPr lang="en-US" dirty="0"/>
              <a:t> Split Rendering Technologies</a:t>
            </a:r>
          </a:p>
          <a:p>
            <a:pPr lvl="1"/>
            <a:r>
              <a:rPr lang="en-US" altLang="en-US" sz="2000" dirty="0">
                <a:solidFill>
                  <a:srgbClr val="C00000"/>
                </a:solidFill>
              </a:rPr>
              <a:t>Split Rendering Media Service Enabler (SR_MSE)</a:t>
            </a:r>
          </a:p>
          <a:p>
            <a:pPr lvl="1"/>
            <a:r>
              <a:rPr lang="en-US" sz="2100" dirty="0">
                <a:solidFill>
                  <a:srgbClr val="C00000"/>
                </a:solidFill>
              </a:rPr>
              <a:t>Immersive Audio for Split Rendering Scenarios (ISAR)</a:t>
            </a:r>
          </a:p>
        </p:txBody>
      </p:sp>
      <p:sp>
        <p:nvSpPr>
          <p:cNvPr id="4" name="TextBox 3">
            <a:extLst>
              <a:ext uri="{FF2B5EF4-FFF2-40B4-BE49-F238E27FC236}">
                <a16:creationId xmlns:a16="http://schemas.microsoft.com/office/drawing/2014/main" id="{BDDE77DC-2482-38C2-6C91-EFDBA607389D}"/>
              </a:ext>
            </a:extLst>
          </p:cNvPr>
          <p:cNvSpPr txBox="1"/>
          <p:nvPr/>
        </p:nvSpPr>
        <p:spPr>
          <a:xfrm>
            <a:off x="9026609" y="3039762"/>
            <a:ext cx="1933833" cy="1200329"/>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rPr>
              <a:t>On top several studies have started that span into Rel-19</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773469"/>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77DF3-19F9-5FCE-0FD1-4D47552C6759}"/>
              </a:ext>
            </a:extLst>
          </p:cNvPr>
          <p:cNvSpPr>
            <a:spLocks noGrp="1"/>
          </p:cNvSpPr>
          <p:nvPr>
            <p:ph type="title"/>
          </p:nvPr>
        </p:nvSpPr>
        <p:spPr/>
        <p:txBody>
          <a:bodyPr/>
          <a:lstStyle/>
          <a:p>
            <a:r>
              <a:rPr lang="de-DE" dirty="0"/>
              <a:t>Initial Rel-19 Package for SA4</a:t>
            </a:r>
            <a:endParaRPr lang="en-US" dirty="0"/>
          </a:p>
        </p:txBody>
      </p:sp>
      <p:graphicFrame>
        <p:nvGraphicFramePr>
          <p:cNvPr id="4" name="Table 3">
            <a:extLst>
              <a:ext uri="{FF2B5EF4-FFF2-40B4-BE49-F238E27FC236}">
                <a16:creationId xmlns:a16="http://schemas.microsoft.com/office/drawing/2014/main" id="{C42CB626-6183-5211-7143-3B0F0217E707}"/>
              </a:ext>
            </a:extLst>
          </p:cNvPr>
          <p:cNvGraphicFramePr>
            <a:graphicFrameLocks noGrp="1"/>
          </p:cNvGraphicFramePr>
          <p:nvPr/>
        </p:nvGraphicFramePr>
        <p:xfrm>
          <a:off x="179293" y="1860536"/>
          <a:ext cx="11174507" cy="4369404"/>
        </p:xfrm>
        <a:graphic>
          <a:graphicData uri="http://schemas.openxmlformats.org/drawingml/2006/table">
            <a:tbl>
              <a:tblPr firstRow="1" bandRow="1">
                <a:tableStyleId>{93296810-A885-4BE3-A3E7-6D5BEEA58F35}</a:tableStyleId>
              </a:tblPr>
              <a:tblGrid>
                <a:gridCol w="1355415">
                  <a:extLst>
                    <a:ext uri="{9D8B030D-6E8A-4147-A177-3AD203B41FA5}">
                      <a16:colId xmlns:a16="http://schemas.microsoft.com/office/drawing/2014/main" val="612169194"/>
                    </a:ext>
                  </a:extLst>
                </a:gridCol>
                <a:gridCol w="883508">
                  <a:extLst>
                    <a:ext uri="{9D8B030D-6E8A-4147-A177-3AD203B41FA5}">
                      <a16:colId xmlns:a16="http://schemas.microsoft.com/office/drawing/2014/main" val="2825641080"/>
                    </a:ext>
                  </a:extLst>
                </a:gridCol>
                <a:gridCol w="6730624">
                  <a:extLst>
                    <a:ext uri="{9D8B030D-6E8A-4147-A177-3AD203B41FA5}">
                      <a16:colId xmlns:a16="http://schemas.microsoft.com/office/drawing/2014/main" val="3187818289"/>
                    </a:ext>
                  </a:extLst>
                </a:gridCol>
                <a:gridCol w="2204960">
                  <a:extLst>
                    <a:ext uri="{9D8B030D-6E8A-4147-A177-3AD203B41FA5}">
                      <a16:colId xmlns:a16="http://schemas.microsoft.com/office/drawing/2014/main" val="3149794934"/>
                    </a:ext>
                  </a:extLst>
                </a:gridCol>
              </a:tblGrid>
              <a:tr h="309556">
                <a:tc>
                  <a:txBody>
                    <a:bodyPr/>
                    <a:lstStyle/>
                    <a:p>
                      <a:pPr marL="0" marR="0" fontAlgn="t">
                        <a:spcBef>
                          <a:spcPts val="0"/>
                        </a:spcBef>
                        <a:spcAft>
                          <a:spcPts val="0"/>
                        </a:spcAft>
                      </a:pPr>
                      <a:r>
                        <a:rPr lang="de-DE" sz="1400">
                          <a:solidFill>
                            <a:schemeClr val="bg1"/>
                          </a:solidFill>
                          <a:effectLst/>
                        </a:rPr>
                        <a:t>Acronym</a:t>
                      </a:r>
                      <a:endParaRPr lang="en-US" sz="1400">
                        <a:solidFill>
                          <a:schemeClr val="bg1"/>
                        </a:solidFill>
                        <a:effectLst/>
                      </a:endParaRPr>
                    </a:p>
                  </a:txBody>
                  <a:tcPr marL="50800" marR="50800" marT="50800" marB="50800"/>
                </a:tc>
                <a:tc>
                  <a:txBody>
                    <a:bodyPr/>
                    <a:lstStyle/>
                    <a:p>
                      <a:pPr marL="0" marR="0" fontAlgn="t">
                        <a:spcBef>
                          <a:spcPts val="0"/>
                        </a:spcBef>
                        <a:spcAft>
                          <a:spcPts val="0"/>
                        </a:spcAft>
                      </a:pPr>
                      <a:r>
                        <a:rPr lang="de-DE" sz="1400">
                          <a:solidFill>
                            <a:schemeClr val="bg1"/>
                          </a:solidFill>
                          <a:effectLst/>
                        </a:rPr>
                        <a:t>Work item</a:t>
                      </a:r>
                      <a:endParaRPr lang="en-US" sz="1400">
                        <a:solidFill>
                          <a:schemeClr val="bg1"/>
                        </a:solidFill>
                        <a:effectLst/>
                      </a:endParaRPr>
                    </a:p>
                  </a:txBody>
                  <a:tcPr marL="50800" marR="50800" marT="50800" marB="50800"/>
                </a:tc>
                <a:tc>
                  <a:txBody>
                    <a:bodyPr/>
                    <a:lstStyle/>
                    <a:p>
                      <a:pPr marL="0" marR="0" fontAlgn="t">
                        <a:spcBef>
                          <a:spcPts val="0"/>
                        </a:spcBef>
                        <a:spcAft>
                          <a:spcPts val="0"/>
                        </a:spcAft>
                      </a:pPr>
                      <a:r>
                        <a:rPr lang="de-DE" sz="1400">
                          <a:solidFill>
                            <a:schemeClr val="bg1"/>
                          </a:solidFill>
                          <a:effectLst/>
                        </a:rPr>
                        <a:t>Name</a:t>
                      </a:r>
                      <a:endParaRPr lang="en-US" sz="1400">
                        <a:solidFill>
                          <a:schemeClr val="bg1"/>
                        </a:solidFill>
                        <a:effectLst/>
                        <a:latin typeface="Arial" panose="020B0604020202020204" pitchFamily="34" charset="0"/>
                      </a:endParaRPr>
                    </a:p>
                  </a:txBody>
                  <a:tcPr marL="50800" marR="50800" marT="50800" marB="50800"/>
                </a:tc>
                <a:tc>
                  <a:txBody>
                    <a:bodyPr/>
                    <a:lstStyle/>
                    <a:p>
                      <a:pPr marL="0" marR="0" fontAlgn="t">
                        <a:spcBef>
                          <a:spcPts val="0"/>
                        </a:spcBef>
                        <a:spcAft>
                          <a:spcPts val="0"/>
                        </a:spcAft>
                      </a:pPr>
                      <a:r>
                        <a:rPr lang="de-DE" sz="1400">
                          <a:solidFill>
                            <a:schemeClr val="bg1"/>
                          </a:solidFill>
                          <a:effectLst/>
                        </a:rPr>
                        <a:t>Rapporteur</a:t>
                      </a:r>
                      <a:endParaRPr lang="en-US" sz="1400">
                        <a:solidFill>
                          <a:schemeClr val="bg1"/>
                        </a:solidFill>
                        <a:effectLst/>
                        <a:latin typeface="Arial" panose="020B0604020202020204" pitchFamily="34" charset="0"/>
                      </a:endParaRPr>
                    </a:p>
                  </a:txBody>
                  <a:tcPr marL="50800" marR="50800" marT="50800" marB="50800"/>
                </a:tc>
                <a:extLst>
                  <a:ext uri="{0D108BD9-81ED-4DB2-BD59-A6C34878D82A}">
                    <a16:rowId xmlns:a16="http://schemas.microsoft.com/office/drawing/2014/main" val="2217010710"/>
                  </a:ext>
                </a:extLst>
              </a:tr>
              <a:tr h="321920">
                <a:tc>
                  <a:txBody>
                    <a:bodyPr/>
                    <a:lstStyle/>
                    <a:p>
                      <a:pPr marL="0" marR="0" fontAlgn="t">
                        <a:spcBef>
                          <a:spcPts val="0"/>
                        </a:spcBef>
                        <a:spcAft>
                          <a:spcPts val="0"/>
                        </a:spcAft>
                      </a:pPr>
                      <a:r>
                        <a:rPr lang="en-US" sz="1400">
                          <a:effectLst/>
                          <a:hlinkClick r:id="rId2"/>
                        </a:rPr>
                        <a:t>FS_AI4Media</a:t>
                      </a:r>
                      <a:endParaRPr lang="en-US" sz="1400">
                        <a:effectLst/>
                      </a:endParaRPr>
                    </a:p>
                  </a:txBody>
                  <a:tcPr marL="50800" marR="50800" marT="50800" marB="50800"/>
                </a:tc>
                <a:tc>
                  <a:txBody>
                    <a:bodyPr/>
                    <a:lstStyle/>
                    <a:p>
                      <a:pPr marL="0" marR="0" fontAlgn="t">
                        <a:spcBef>
                          <a:spcPts val="0"/>
                        </a:spcBef>
                        <a:spcAft>
                          <a:spcPts val="0"/>
                        </a:spcAft>
                      </a:pPr>
                      <a:r>
                        <a:rPr lang="en-US" sz="1400">
                          <a:effectLst/>
                          <a:hlinkClick r:id="rId3"/>
                        </a:rPr>
                        <a:t>SP-220328</a:t>
                      </a:r>
                      <a:endParaRPr lang="en-US" sz="1400">
                        <a:effectLst/>
                      </a:endParaRPr>
                    </a:p>
                  </a:txBody>
                  <a:tcPr marL="50800" marR="50800" marT="50800" marB="50800"/>
                </a:tc>
                <a:tc>
                  <a:txBody>
                    <a:bodyPr/>
                    <a:lstStyle/>
                    <a:p>
                      <a:pPr marL="0" marR="0" fontAlgn="t">
                        <a:spcBef>
                          <a:spcPts val="0"/>
                        </a:spcBef>
                        <a:spcAft>
                          <a:spcPts val="0"/>
                        </a:spcAft>
                      </a:pPr>
                      <a:r>
                        <a:rPr lang="en-US" sz="1400">
                          <a:solidFill>
                            <a:srgbClr val="000000"/>
                          </a:solidFill>
                          <a:effectLst/>
                        </a:rPr>
                        <a:t>Feasibility Study on Artificial Intelligence (AI) and Machine Learning (ML) for Media</a:t>
                      </a:r>
                      <a:endParaRPr lang="en-US" sz="1400">
                        <a:solidFill>
                          <a:srgbClr val="000000"/>
                        </a:solidFill>
                        <a:effectLst/>
                        <a:latin typeface="Arial" panose="020B0604020202020204" pitchFamily="34" charset="0"/>
                      </a:endParaRPr>
                    </a:p>
                  </a:txBody>
                  <a:tcPr marL="50800" marR="50800" marT="50800" marB="50800"/>
                </a:tc>
                <a:tc>
                  <a:txBody>
                    <a:bodyPr/>
                    <a:lstStyle/>
                    <a:p>
                      <a:pPr marL="0" marR="0" fontAlgn="t">
                        <a:spcBef>
                          <a:spcPts val="0"/>
                        </a:spcBef>
                        <a:spcAft>
                          <a:spcPts val="0"/>
                        </a:spcAft>
                      </a:pPr>
                      <a:r>
                        <a:rPr lang="en-US" sz="1400" b="0" dirty="0">
                          <a:solidFill>
                            <a:schemeClr val="accent1"/>
                          </a:solidFill>
                          <a:effectLst/>
                        </a:rPr>
                        <a:t>Samsung, Tencent</a:t>
                      </a:r>
                      <a:endParaRPr lang="en-US" sz="1400" b="0" dirty="0">
                        <a:solidFill>
                          <a:schemeClr val="accent1"/>
                        </a:solidFill>
                        <a:effectLst/>
                        <a:latin typeface="Arial" panose="020B0604020202020204" pitchFamily="34" charset="0"/>
                      </a:endParaRPr>
                    </a:p>
                  </a:txBody>
                  <a:tcPr marL="50800" marR="50800" marT="50800" marB="50800"/>
                </a:tc>
                <a:extLst>
                  <a:ext uri="{0D108BD9-81ED-4DB2-BD59-A6C34878D82A}">
                    <a16:rowId xmlns:a16="http://schemas.microsoft.com/office/drawing/2014/main" val="4127981421"/>
                  </a:ext>
                </a:extLst>
              </a:tr>
              <a:tr h="309556">
                <a:tc>
                  <a:txBody>
                    <a:bodyPr/>
                    <a:lstStyle/>
                    <a:p>
                      <a:pPr marL="0" marR="0" fontAlgn="t">
                        <a:spcBef>
                          <a:spcPts val="0"/>
                        </a:spcBef>
                        <a:spcAft>
                          <a:spcPts val="0"/>
                        </a:spcAft>
                      </a:pPr>
                      <a:r>
                        <a:rPr lang="en-US" sz="1400">
                          <a:effectLst/>
                          <a:hlinkClick r:id="rId4"/>
                        </a:rPr>
                        <a:t>FS_AVATAR</a:t>
                      </a:r>
                      <a:endParaRPr lang="en-US" sz="1400">
                        <a:effectLst/>
                      </a:endParaRPr>
                    </a:p>
                  </a:txBody>
                  <a:tcPr marL="50800" marR="50800" marT="50800" marB="50800"/>
                </a:tc>
                <a:tc>
                  <a:txBody>
                    <a:bodyPr/>
                    <a:lstStyle/>
                    <a:p>
                      <a:pPr marL="0" marR="0" fontAlgn="t">
                        <a:spcBef>
                          <a:spcPts val="0"/>
                        </a:spcBef>
                        <a:spcAft>
                          <a:spcPts val="0"/>
                        </a:spcAft>
                      </a:pPr>
                      <a:r>
                        <a:rPr lang="en-US" sz="1400">
                          <a:effectLst/>
                          <a:hlinkClick r:id="rId5"/>
                        </a:rPr>
                        <a:t>SP-230544</a:t>
                      </a:r>
                      <a:endParaRPr lang="en-US" sz="1400">
                        <a:effectLst/>
                      </a:endParaRPr>
                    </a:p>
                  </a:txBody>
                  <a:tcPr marL="50800" marR="50800" marT="50800" marB="50800"/>
                </a:tc>
                <a:tc>
                  <a:txBody>
                    <a:bodyPr/>
                    <a:lstStyle/>
                    <a:p>
                      <a:pPr marL="0" marR="0" fontAlgn="t">
                        <a:spcBef>
                          <a:spcPts val="0"/>
                        </a:spcBef>
                        <a:spcAft>
                          <a:spcPts val="0"/>
                        </a:spcAft>
                      </a:pPr>
                      <a:r>
                        <a:rPr lang="en-US" sz="1400">
                          <a:solidFill>
                            <a:srgbClr val="000000"/>
                          </a:solidFill>
                          <a:effectLst/>
                        </a:rPr>
                        <a:t>Feasibility Study on Avatars for Real-Time Communication</a:t>
                      </a:r>
                      <a:endParaRPr lang="en-US" sz="1400">
                        <a:solidFill>
                          <a:srgbClr val="000000"/>
                        </a:solidFill>
                        <a:effectLst/>
                        <a:latin typeface="Arial" panose="020B0604020202020204" pitchFamily="34" charset="0"/>
                      </a:endParaRPr>
                    </a:p>
                  </a:txBody>
                  <a:tcPr marL="50800" marR="50800" marT="50800" marB="50800"/>
                </a:tc>
                <a:tc>
                  <a:txBody>
                    <a:bodyPr/>
                    <a:lstStyle/>
                    <a:p>
                      <a:pPr marL="0" marR="0" fontAlgn="t">
                        <a:spcBef>
                          <a:spcPts val="0"/>
                        </a:spcBef>
                        <a:spcAft>
                          <a:spcPts val="0"/>
                        </a:spcAft>
                      </a:pPr>
                      <a:r>
                        <a:rPr lang="en-US" sz="1400" b="0" dirty="0">
                          <a:solidFill>
                            <a:schemeClr val="accent1"/>
                          </a:solidFill>
                          <a:effectLst/>
                        </a:rPr>
                        <a:t>Qualcomm</a:t>
                      </a:r>
                      <a:endParaRPr lang="en-US" sz="1400" b="0" dirty="0">
                        <a:solidFill>
                          <a:schemeClr val="accent1"/>
                        </a:solidFill>
                        <a:effectLst/>
                        <a:latin typeface="Arial" panose="020B0604020202020204" pitchFamily="34" charset="0"/>
                      </a:endParaRPr>
                    </a:p>
                  </a:txBody>
                  <a:tcPr marL="50800" marR="50800" marT="50800" marB="50800"/>
                </a:tc>
                <a:extLst>
                  <a:ext uri="{0D108BD9-81ED-4DB2-BD59-A6C34878D82A}">
                    <a16:rowId xmlns:a16="http://schemas.microsoft.com/office/drawing/2014/main" val="1670581745"/>
                  </a:ext>
                </a:extLst>
              </a:tr>
              <a:tr h="309556">
                <a:tc>
                  <a:txBody>
                    <a:bodyPr/>
                    <a:lstStyle/>
                    <a:p>
                      <a:pPr marL="0" marR="0" fontAlgn="t">
                        <a:spcBef>
                          <a:spcPts val="0"/>
                        </a:spcBef>
                        <a:spcAft>
                          <a:spcPts val="0"/>
                        </a:spcAft>
                      </a:pPr>
                      <a:r>
                        <a:rPr lang="en-US" sz="1400">
                          <a:effectLst/>
                          <a:hlinkClick r:id="rId6"/>
                        </a:rPr>
                        <a:t>FS_DaCED</a:t>
                      </a:r>
                      <a:endParaRPr lang="en-US" sz="1400">
                        <a:effectLst/>
                      </a:endParaRPr>
                    </a:p>
                  </a:txBody>
                  <a:tcPr marL="50800" marR="50800" marT="50800" marB="50800"/>
                </a:tc>
                <a:tc>
                  <a:txBody>
                    <a:bodyPr/>
                    <a:lstStyle/>
                    <a:p>
                      <a:pPr marL="0" marR="0" fontAlgn="t">
                        <a:spcBef>
                          <a:spcPts val="0"/>
                        </a:spcBef>
                        <a:spcAft>
                          <a:spcPts val="0"/>
                        </a:spcAft>
                      </a:pPr>
                      <a:r>
                        <a:rPr lang="en-US" sz="1400">
                          <a:effectLst/>
                          <a:hlinkClick r:id="rId7"/>
                        </a:rPr>
                        <a:t>SP-221330</a:t>
                      </a:r>
                      <a:endParaRPr lang="en-US" sz="1400">
                        <a:effectLst/>
                      </a:endParaRPr>
                    </a:p>
                  </a:txBody>
                  <a:tcPr marL="50800" marR="50800" marT="50800" marB="50800"/>
                </a:tc>
                <a:tc>
                  <a:txBody>
                    <a:bodyPr/>
                    <a:lstStyle/>
                    <a:p>
                      <a:pPr marL="0" marR="0" fontAlgn="t">
                        <a:spcBef>
                          <a:spcPts val="0"/>
                        </a:spcBef>
                        <a:spcAft>
                          <a:spcPts val="0"/>
                        </a:spcAft>
                      </a:pPr>
                      <a:r>
                        <a:rPr lang="en-US" sz="1400">
                          <a:solidFill>
                            <a:srgbClr val="000000"/>
                          </a:solidFill>
                          <a:effectLst/>
                        </a:rPr>
                        <a:t>Feasibility Study on Diverse audio Capturing system for End-user Devices</a:t>
                      </a:r>
                      <a:endParaRPr lang="en-US" sz="1400">
                        <a:solidFill>
                          <a:srgbClr val="000000"/>
                        </a:solidFill>
                        <a:effectLst/>
                        <a:latin typeface="Arial" panose="020B0604020202020204" pitchFamily="34" charset="0"/>
                      </a:endParaRPr>
                    </a:p>
                  </a:txBody>
                  <a:tcPr marL="50800" marR="50800" marT="50800" marB="50800"/>
                </a:tc>
                <a:tc>
                  <a:txBody>
                    <a:bodyPr/>
                    <a:lstStyle/>
                    <a:p>
                      <a:pPr marL="0" marR="0" fontAlgn="t">
                        <a:spcBef>
                          <a:spcPts val="0"/>
                        </a:spcBef>
                        <a:spcAft>
                          <a:spcPts val="0"/>
                        </a:spcAft>
                      </a:pPr>
                      <a:r>
                        <a:rPr lang="en-US" sz="1400" b="0" dirty="0">
                          <a:solidFill>
                            <a:schemeClr val="accent1"/>
                          </a:solidFill>
                          <a:effectLst/>
                        </a:rPr>
                        <a:t>Xiaomi</a:t>
                      </a:r>
                      <a:endParaRPr lang="en-US" sz="1400" b="0" dirty="0">
                        <a:solidFill>
                          <a:schemeClr val="accent1"/>
                        </a:solidFill>
                        <a:effectLst/>
                        <a:latin typeface="Arial" panose="020B0604020202020204" pitchFamily="34" charset="0"/>
                      </a:endParaRPr>
                    </a:p>
                  </a:txBody>
                  <a:tcPr marL="50800" marR="50800" marT="50800" marB="50800"/>
                </a:tc>
                <a:extLst>
                  <a:ext uri="{0D108BD9-81ED-4DB2-BD59-A6C34878D82A}">
                    <a16:rowId xmlns:a16="http://schemas.microsoft.com/office/drawing/2014/main" val="4234380504"/>
                  </a:ext>
                </a:extLst>
              </a:tr>
              <a:tr h="309556">
                <a:tc>
                  <a:txBody>
                    <a:bodyPr/>
                    <a:lstStyle/>
                    <a:p>
                      <a:pPr marL="0" marR="0" fontAlgn="t">
                        <a:spcBef>
                          <a:spcPts val="0"/>
                        </a:spcBef>
                        <a:spcAft>
                          <a:spcPts val="0"/>
                        </a:spcAft>
                      </a:pPr>
                      <a:r>
                        <a:rPr lang="en-US" sz="1400">
                          <a:effectLst/>
                          <a:hlinkClick r:id="rId8"/>
                        </a:rPr>
                        <a:t>FS_FGS</a:t>
                      </a:r>
                      <a:endParaRPr lang="en-US" sz="1400">
                        <a:effectLst/>
                      </a:endParaRPr>
                    </a:p>
                  </a:txBody>
                  <a:tcPr marL="50800" marR="50800" marT="50800" marB="50800"/>
                </a:tc>
                <a:tc>
                  <a:txBody>
                    <a:bodyPr/>
                    <a:lstStyle/>
                    <a:p>
                      <a:pPr marL="0" marR="0" fontAlgn="t">
                        <a:spcBef>
                          <a:spcPts val="0"/>
                        </a:spcBef>
                        <a:spcAft>
                          <a:spcPts val="0"/>
                        </a:spcAft>
                      </a:pPr>
                      <a:r>
                        <a:rPr lang="en-US" sz="1400">
                          <a:effectLst/>
                          <a:hlinkClick r:id="rId9"/>
                        </a:rPr>
                        <a:t>SP-230539</a:t>
                      </a:r>
                      <a:endParaRPr lang="en-US" sz="1400">
                        <a:effectLst/>
                      </a:endParaRPr>
                    </a:p>
                  </a:txBody>
                  <a:tcPr marL="50800" marR="50800" marT="50800" marB="50800"/>
                </a:tc>
                <a:tc>
                  <a:txBody>
                    <a:bodyPr/>
                    <a:lstStyle/>
                    <a:p>
                      <a:pPr marL="0" marR="0" fontAlgn="t">
                        <a:spcBef>
                          <a:spcPts val="0"/>
                        </a:spcBef>
                        <a:spcAft>
                          <a:spcPts val="0"/>
                        </a:spcAft>
                      </a:pPr>
                      <a:r>
                        <a:rPr lang="en-US" sz="1400" dirty="0">
                          <a:solidFill>
                            <a:srgbClr val="000000"/>
                          </a:solidFill>
                          <a:effectLst/>
                        </a:rPr>
                        <a:t>Feasibility Study on Film Grain synthesis</a:t>
                      </a:r>
                      <a:endParaRPr lang="en-US" sz="1400" dirty="0">
                        <a:solidFill>
                          <a:srgbClr val="000000"/>
                        </a:solidFill>
                        <a:effectLst/>
                        <a:latin typeface="Arial" panose="020B0604020202020204" pitchFamily="34" charset="0"/>
                      </a:endParaRPr>
                    </a:p>
                  </a:txBody>
                  <a:tcPr marL="50800" marR="50800" marT="50800" marB="50800"/>
                </a:tc>
                <a:tc>
                  <a:txBody>
                    <a:bodyPr/>
                    <a:lstStyle/>
                    <a:p>
                      <a:pPr marL="0" marR="0" fontAlgn="t">
                        <a:spcBef>
                          <a:spcPts val="0"/>
                        </a:spcBef>
                        <a:spcAft>
                          <a:spcPts val="0"/>
                        </a:spcAft>
                      </a:pPr>
                      <a:r>
                        <a:rPr lang="en-US" sz="1400" b="0" dirty="0">
                          <a:solidFill>
                            <a:schemeClr val="accent1"/>
                          </a:solidFill>
                          <a:effectLst/>
                        </a:rPr>
                        <a:t>Dolby</a:t>
                      </a:r>
                      <a:endParaRPr lang="en-US" sz="1400" b="0" dirty="0">
                        <a:solidFill>
                          <a:schemeClr val="accent1"/>
                        </a:solidFill>
                        <a:effectLst/>
                        <a:latin typeface="Arial" panose="020B0604020202020204" pitchFamily="34" charset="0"/>
                      </a:endParaRPr>
                    </a:p>
                  </a:txBody>
                  <a:tcPr marL="50800" marR="50800" marT="50800" marB="50800"/>
                </a:tc>
                <a:extLst>
                  <a:ext uri="{0D108BD9-81ED-4DB2-BD59-A6C34878D82A}">
                    <a16:rowId xmlns:a16="http://schemas.microsoft.com/office/drawing/2014/main" val="400121878"/>
                  </a:ext>
                </a:extLst>
              </a:tr>
              <a:tr h="321920">
                <a:tc>
                  <a:txBody>
                    <a:bodyPr/>
                    <a:lstStyle/>
                    <a:p>
                      <a:pPr marL="0" marR="0" fontAlgn="t">
                        <a:spcBef>
                          <a:spcPts val="0"/>
                        </a:spcBef>
                        <a:spcAft>
                          <a:spcPts val="0"/>
                        </a:spcAft>
                      </a:pPr>
                      <a:r>
                        <a:rPr lang="en-US" sz="1400">
                          <a:solidFill>
                            <a:srgbClr val="0000FF"/>
                          </a:solidFill>
                          <a:effectLst/>
                        </a:rPr>
                        <a:t>FS_AMD</a:t>
                      </a:r>
                      <a:endParaRPr lang="en-US" sz="1400">
                        <a:solidFill>
                          <a:srgbClr val="0000FF"/>
                        </a:solidFill>
                        <a:effectLst/>
                        <a:latin typeface="Arial" panose="020B0604020202020204" pitchFamily="34" charset="0"/>
                      </a:endParaRPr>
                    </a:p>
                  </a:txBody>
                  <a:tcPr marL="50800" marR="50800" marT="50800" marB="50800"/>
                </a:tc>
                <a:tc>
                  <a:txBody>
                    <a:bodyPr/>
                    <a:lstStyle/>
                    <a:p>
                      <a:pPr marL="0" marR="0" fontAlgn="t">
                        <a:spcBef>
                          <a:spcPts val="0"/>
                        </a:spcBef>
                        <a:spcAft>
                          <a:spcPts val="0"/>
                        </a:spcAft>
                      </a:pPr>
                      <a:r>
                        <a:rPr lang="en-US" sz="1400" dirty="0">
                          <a:effectLst/>
                          <a:hlinkClick r:id="rId10"/>
                        </a:rPr>
                        <a:t>SP-240514</a:t>
                      </a:r>
                      <a:endParaRPr lang="en-US" sz="1400" dirty="0">
                        <a:effectLst/>
                      </a:endParaRPr>
                    </a:p>
                  </a:txBody>
                  <a:tcPr marL="50800" marR="50800" marT="50800" marB="50800"/>
                </a:tc>
                <a:tc>
                  <a:txBody>
                    <a:bodyPr/>
                    <a:lstStyle/>
                    <a:p>
                      <a:pPr marL="0" marR="0" fontAlgn="t">
                        <a:spcBef>
                          <a:spcPts val="0"/>
                        </a:spcBef>
                        <a:spcAft>
                          <a:spcPts val="0"/>
                        </a:spcAft>
                      </a:pPr>
                      <a:r>
                        <a:rPr lang="en-US" sz="1400" dirty="0">
                          <a:solidFill>
                            <a:srgbClr val="000000"/>
                          </a:solidFill>
                          <a:effectLst/>
                        </a:rPr>
                        <a:t>New Feasibility Study on Advanced Media Delivery</a:t>
                      </a:r>
                      <a:endParaRPr lang="en-US" sz="1400" dirty="0">
                        <a:solidFill>
                          <a:srgbClr val="000000"/>
                        </a:solidFill>
                        <a:effectLst/>
                        <a:latin typeface="Arial" panose="020B0604020202020204" pitchFamily="34" charset="0"/>
                      </a:endParaRPr>
                    </a:p>
                  </a:txBody>
                  <a:tcPr marL="50800" marR="50800" marT="50800" marB="50800"/>
                </a:tc>
                <a:tc>
                  <a:txBody>
                    <a:bodyPr/>
                    <a:lstStyle/>
                    <a:p>
                      <a:pPr marL="0" marR="0" fontAlgn="t">
                        <a:spcBef>
                          <a:spcPts val="0"/>
                        </a:spcBef>
                        <a:spcAft>
                          <a:spcPts val="0"/>
                        </a:spcAft>
                      </a:pPr>
                      <a:r>
                        <a:rPr lang="en-US" sz="1400" b="0" dirty="0">
                          <a:solidFill>
                            <a:schemeClr val="accent1"/>
                          </a:solidFill>
                          <a:effectLst/>
                        </a:rPr>
                        <a:t>Qualcomm, Tencent</a:t>
                      </a:r>
                      <a:endParaRPr lang="en-US" sz="1400" b="0" dirty="0">
                        <a:solidFill>
                          <a:schemeClr val="accent1"/>
                        </a:solidFill>
                        <a:effectLst/>
                        <a:latin typeface="Arial" panose="020B0604020202020204" pitchFamily="34" charset="0"/>
                      </a:endParaRPr>
                    </a:p>
                  </a:txBody>
                  <a:tcPr marL="50800" marR="50800" marT="50800" marB="50800"/>
                </a:tc>
                <a:extLst>
                  <a:ext uri="{0D108BD9-81ED-4DB2-BD59-A6C34878D82A}">
                    <a16:rowId xmlns:a16="http://schemas.microsoft.com/office/drawing/2014/main" val="3636604654"/>
                  </a:ext>
                </a:extLst>
              </a:tr>
              <a:tr h="321920">
                <a:tc>
                  <a:txBody>
                    <a:bodyPr/>
                    <a:lstStyle/>
                    <a:p>
                      <a:pPr marL="0" marR="0" fontAlgn="t">
                        <a:spcBef>
                          <a:spcPts val="0"/>
                        </a:spcBef>
                        <a:spcAft>
                          <a:spcPts val="0"/>
                        </a:spcAft>
                      </a:pPr>
                      <a:r>
                        <a:rPr lang="en-US" sz="1400" dirty="0" err="1">
                          <a:solidFill>
                            <a:srgbClr val="0000FF"/>
                          </a:solidFill>
                          <a:effectLst/>
                        </a:rPr>
                        <a:t>FS_MeMe</a:t>
                      </a:r>
                      <a:endParaRPr lang="en-US" sz="1400" dirty="0">
                        <a:solidFill>
                          <a:srgbClr val="0000FF"/>
                        </a:solidFill>
                        <a:effectLst/>
                        <a:latin typeface="Arial" panose="020B0604020202020204" pitchFamily="34" charset="0"/>
                      </a:endParaRPr>
                    </a:p>
                  </a:txBody>
                  <a:tcPr marL="50800" marR="50800" marT="50800" marB="50800"/>
                </a:tc>
                <a:tc>
                  <a:txBody>
                    <a:bodyPr/>
                    <a:lstStyle/>
                    <a:p>
                      <a:pPr marL="0" marR="0" fontAlgn="t">
                        <a:spcBef>
                          <a:spcPts val="0"/>
                        </a:spcBef>
                        <a:spcAft>
                          <a:spcPts val="0"/>
                        </a:spcAft>
                      </a:pPr>
                      <a:r>
                        <a:rPr lang="en-US" sz="1400" dirty="0">
                          <a:effectLst/>
                          <a:hlinkClick r:id="rId11"/>
                        </a:rPr>
                        <a:t>SP-240477</a:t>
                      </a:r>
                      <a:endParaRPr lang="en-US" sz="1400" dirty="0">
                        <a:effectLst/>
                      </a:endParaRPr>
                    </a:p>
                  </a:txBody>
                  <a:tcPr marL="50800" marR="50800" marT="50800" marB="50800"/>
                </a:tc>
                <a:tc>
                  <a:txBody>
                    <a:bodyPr/>
                    <a:lstStyle/>
                    <a:p>
                      <a:pPr marL="0" marR="0" fontAlgn="t">
                        <a:spcBef>
                          <a:spcPts val="0"/>
                        </a:spcBef>
                        <a:spcAft>
                          <a:spcPts val="0"/>
                        </a:spcAft>
                      </a:pPr>
                      <a:r>
                        <a:rPr lang="en-US" sz="1400" dirty="0">
                          <a:solidFill>
                            <a:srgbClr val="000000"/>
                          </a:solidFill>
                          <a:effectLst/>
                        </a:rPr>
                        <a:t>New Feasibility Study on Media Messaging</a:t>
                      </a:r>
                      <a:endParaRPr lang="en-US" sz="1400" dirty="0">
                        <a:solidFill>
                          <a:srgbClr val="000000"/>
                        </a:solidFill>
                        <a:effectLst/>
                        <a:latin typeface="Arial" panose="020B0604020202020204" pitchFamily="34" charset="0"/>
                      </a:endParaRPr>
                    </a:p>
                  </a:txBody>
                  <a:tcPr marL="50800" marR="50800" marT="50800" marB="50800"/>
                </a:tc>
                <a:tc>
                  <a:txBody>
                    <a:bodyPr/>
                    <a:lstStyle/>
                    <a:p>
                      <a:pPr marL="0" marR="0" fontAlgn="t">
                        <a:spcBef>
                          <a:spcPts val="0"/>
                        </a:spcBef>
                        <a:spcAft>
                          <a:spcPts val="0"/>
                        </a:spcAft>
                      </a:pPr>
                      <a:r>
                        <a:rPr lang="en-US" sz="1400" b="0" dirty="0">
                          <a:solidFill>
                            <a:schemeClr val="accent1"/>
                          </a:solidFill>
                          <a:effectLst/>
                        </a:rPr>
                        <a:t>Qualcomm</a:t>
                      </a:r>
                      <a:endParaRPr lang="en-US" sz="1400" b="0" dirty="0">
                        <a:solidFill>
                          <a:schemeClr val="accent1"/>
                        </a:solidFill>
                        <a:effectLst/>
                        <a:latin typeface="Arial" panose="020B0604020202020204" pitchFamily="34" charset="0"/>
                      </a:endParaRPr>
                    </a:p>
                  </a:txBody>
                  <a:tcPr marL="50800" marR="50800" marT="50800" marB="50800"/>
                </a:tc>
                <a:extLst>
                  <a:ext uri="{0D108BD9-81ED-4DB2-BD59-A6C34878D82A}">
                    <a16:rowId xmlns:a16="http://schemas.microsoft.com/office/drawing/2014/main" val="2974092875"/>
                  </a:ext>
                </a:extLst>
              </a:tr>
              <a:tr h="321920">
                <a:tc>
                  <a:txBody>
                    <a:bodyPr/>
                    <a:lstStyle/>
                    <a:p>
                      <a:pPr marL="0" marR="0" fontAlgn="t">
                        <a:spcBef>
                          <a:spcPts val="0"/>
                        </a:spcBef>
                        <a:spcAft>
                          <a:spcPts val="0"/>
                        </a:spcAft>
                      </a:pPr>
                      <a:r>
                        <a:rPr lang="en-US" sz="1400">
                          <a:solidFill>
                            <a:srgbClr val="0000FF"/>
                          </a:solidFill>
                          <a:effectLst/>
                        </a:rPr>
                        <a:t>VOPS</a:t>
                      </a:r>
                      <a:endParaRPr lang="en-US" sz="1400">
                        <a:solidFill>
                          <a:srgbClr val="0000FF"/>
                        </a:solidFill>
                        <a:effectLst/>
                        <a:latin typeface="Arial" panose="020B0604020202020204" pitchFamily="34" charset="0"/>
                      </a:endParaRPr>
                    </a:p>
                  </a:txBody>
                  <a:tcPr marL="50800" marR="50800" marT="50800" marB="50800"/>
                </a:tc>
                <a:tc>
                  <a:txBody>
                    <a:bodyPr/>
                    <a:lstStyle/>
                    <a:p>
                      <a:pPr marL="0" marR="0" fontAlgn="t">
                        <a:spcBef>
                          <a:spcPts val="0"/>
                        </a:spcBef>
                        <a:spcAft>
                          <a:spcPts val="0"/>
                        </a:spcAft>
                      </a:pPr>
                      <a:r>
                        <a:rPr lang="en-US" sz="1400" dirty="0">
                          <a:effectLst/>
                          <a:hlinkClick r:id="rId12"/>
                        </a:rPr>
                        <a:t>SP-240060</a:t>
                      </a:r>
                    </a:p>
                  </a:txBody>
                  <a:tcPr marL="50800" marR="50800" marT="50800" marB="50800"/>
                </a:tc>
                <a:tc>
                  <a:txBody>
                    <a:bodyPr/>
                    <a:lstStyle/>
                    <a:p>
                      <a:pPr marL="0" marR="0" fontAlgn="t">
                        <a:spcBef>
                          <a:spcPts val="0"/>
                        </a:spcBef>
                        <a:spcAft>
                          <a:spcPts val="0"/>
                        </a:spcAft>
                      </a:pPr>
                      <a:r>
                        <a:rPr lang="en-US" sz="1400" dirty="0">
                          <a:solidFill>
                            <a:srgbClr val="000000"/>
                          </a:solidFill>
                          <a:effectLst/>
                        </a:rPr>
                        <a:t>New WID on immersive HEVC profiles and operating points</a:t>
                      </a:r>
                      <a:endParaRPr lang="en-US" sz="1400" dirty="0">
                        <a:solidFill>
                          <a:srgbClr val="000000"/>
                        </a:solidFill>
                        <a:effectLst/>
                        <a:latin typeface="Arial" panose="020B0604020202020204" pitchFamily="34" charset="0"/>
                      </a:endParaRPr>
                    </a:p>
                  </a:txBody>
                  <a:tcPr marL="50800" marR="50800" marT="50800" marB="50800"/>
                </a:tc>
                <a:tc>
                  <a:txBody>
                    <a:bodyPr/>
                    <a:lstStyle/>
                    <a:p>
                      <a:pPr marL="0" marR="0" fontAlgn="t">
                        <a:spcBef>
                          <a:spcPts val="0"/>
                        </a:spcBef>
                        <a:spcAft>
                          <a:spcPts val="0"/>
                        </a:spcAft>
                      </a:pPr>
                      <a:r>
                        <a:rPr lang="en-US" sz="1400" b="0" dirty="0">
                          <a:solidFill>
                            <a:schemeClr val="accent1"/>
                          </a:solidFill>
                          <a:effectLst/>
                        </a:rPr>
                        <a:t>Apple, Qualcomm</a:t>
                      </a:r>
                      <a:endParaRPr lang="en-US" sz="1400" b="0" dirty="0">
                        <a:solidFill>
                          <a:schemeClr val="accent1"/>
                        </a:solidFill>
                        <a:effectLst/>
                        <a:latin typeface="Arial" panose="020B0604020202020204" pitchFamily="34" charset="0"/>
                      </a:endParaRPr>
                    </a:p>
                  </a:txBody>
                  <a:tcPr marL="50800" marR="50800" marT="50800" marB="50800"/>
                </a:tc>
                <a:extLst>
                  <a:ext uri="{0D108BD9-81ED-4DB2-BD59-A6C34878D82A}">
                    <a16:rowId xmlns:a16="http://schemas.microsoft.com/office/drawing/2014/main" val="4271906531"/>
                  </a:ext>
                </a:extLst>
              </a:tr>
              <a:tr h="519256">
                <a:tc>
                  <a:txBody>
                    <a:bodyPr/>
                    <a:lstStyle/>
                    <a:p>
                      <a:pPr marL="0" marR="0" fontAlgn="t">
                        <a:spcBef>
                          <a:spcPts val="0"/>
                        </a:spcBef>
                        <a:spcAft>
                          <a:spcPts val="0"/>
                        </a:spcAft>
                      </a:pPr>
                      <a:r>
                        <a:rPr lang="en-US" sz="1400" dirty="0" err="1">
                          <a:solidFill>
                            <a:srgbClr val="0000FF"/>
                          </a:solidFill>
                          <a:effectLst/>
                        </a:rPr>
                        <a:t>FS_MediaEnergyGREEN</a:t>
                      </a:r>
                      <a:endParaRPr lang="en-US" sz="1400" dirty="0">
                        <a:solidFill>
                          <a:srgbClr val="0000FF"/>
                        </a:solidFill>
                        <a:effectLst/>
                        <a:latin typeface="Arial" panose="020B0604020202020204" pitchFamily="34" charset="0"/>
                      </a:endParaRPr>
                    </a:p>
                  </a:txBody>
                  <a:tcPr marL="50800" marR="50800" marT="50800" marB="50800"/>
                </a:tc>
                <a:tc>
                  <a:txBody>
                    <a:bodyPr/>
                    <a:lstStyle/>
                    <a:p>
                      <a:pPr marL="0" marR="0" fontAlgn="t">
                        <a:spcBef>
                          <a:spcPts val="0"/>
                        </a:spcBef>
                        <a:spcAft>
                          <a:spcPts val="0"/>
                        </a:spcAft>
                      </a:pPr>
                      <a:r>
                        <a:rPr lang="en-US" sz="1400" dirty="0">
                          <a:effectLst/>
                          <a:hlinkClick r:id="rId13"/>
                        </a:rPr>
                        <a:t>SP-240481</a:t>
                      </a:r>
                      <a:endParaRPr lang="en-US" sz="1400" dirty="0">
                        <a:effectLst/>
                      </a:endParaRPr>
                    </a:p>
                  </a:txBody>
                  <a:tcPr marL="50800" marR="50800" marT="50800" marB="50800"/>
                </a:tc>
                <a:tc>
                  <a:txBody>
                    <a:bodyPr/>
                    <a:lstStyle/>
                    <a:p>
                      <a:pPr marL="0" marR="0" fontAlgn="t">
                        <a:spcBef>
                          <a:spcPts val="0"/>
                        </a:spcBef>
                        <a:spcAft>
                          <a:spcPts val="0"/>
                        </a:spcAft>
                      </a:pPr>
                      <a:r>
                        <a:rPr lang="en-US" sz="1400">
                          <a:solidFill>
                            <a:srgbClr val="000000"/>
                          </a:solidFill>
                          <a:effectLst/>
                        </a:rPr>
                        <a:t>New Feasibility Study on Media </a:t>
                      </a:r>
                      <a:r>
                        <a:rPr lang="en-US" sz="1400" err="1">
                          <a:solidFill>
                            <a:srgbClr val="000000"/>
                          </a:solidFill>
                          <a:effectLst/>
                        </a:rPr>
                        <a:t>enerGy</a:t>
                      </a:r>
                      <a:r>
                        <a:rPr lang="en-US" sz="1400">
                          <a:solidFill>
                            <a:srgbClr val="000000"/>
                          </a:solidFill>
                          <a:effectLst/>
                        </a:rPr>
                        <a:t> consumption </a:t>
                      </a:r>
                      <a:r>
                        <a:rPr lang="en-US" sz="1400" err="1">
                          <a:solidFill>
                            <a:srgbClr val="000000"/>
                          </a:solidFill>
                          <a:effectLst/>
                        </a:rPr>
                        <a:t>exposuRE</a:t>
                      </a:r>
                      <a:r>
                        <a:rPr lang="en-US" sz="1400">
                          <a:solidFill>
                            <a:srgbClr val="000000"/>
                          </a:solidFill>
                          <a:effectLst/>
                        </a:rPr>
                        <a:t> and </a:t>
                      </a:r>
                      <a:r>
                        <a:rPr lang="en-US" sz="1400" err="1">
                          <a:solidFill>
                            <a:srgbClr val="000000"/>
                          </a:solidFill>
                          <a:effectLst/>
                        </a:rPr>
                        <a:t>EvaluatioN</a:t>
                      </a:r>
                      <a:r>
                        <a:rPr lang="en-US" sz="1400">
                          <a:solidFill>
                            <a:srgbClr val="000000"/>
                          </a:solidFill>
                          <a:effectLst/>
                        </a:rPr>
                        <a:t> framework</a:t>
                      </a:r>
                      <a:endParaRPr lang="en-US" sz="1400">
                        <a:solidFill>
                          <a:srgbClr val="000000"/>
                        </a:solidFill>
                        <a:effectLst/>
                        <a:latin typeface="Arial" panose="020B0604020202020204" pitchFamily="34" charset="0"/>
                      </a:endParaRPr>
                    </a:p>
                  </a:txBody>
                  <a:tcPr marL="50800" marR="50800" marT="50800" marB="50800"/>
                </a:tc>
                <a:tc>
                  <a:txBody>
                    <a:bodyPr/>
                    <a:lstStyle/>
                    <a:p>
                      <a:pPr marL="0" marR="0" fontAlgn="t">
                        <a:spcBef>
                          <a:spcPts val="0"/>
                        </a:spcBef>
                        <a:spcAft>
                          <a:spcPts val="0"/>
                        </a:spcAft>
                      </a:pPr>
                      <a:r>
                        <a:rPr lang="en-US" sz="1400" b="0" dirty="0">
                          <a:solidFill>
                            <a:schemeClr val="accent1"/>
                          </a:solidFill>
                          <a:effectLst/>
                        </a:rPr>
                        <a:t>Orange</a:t>
                      </a:r>
                      <a:endParaRPr lang="en-US" sz="1400" b="0" dirty="0">
                        <a:solidFill>
                          <a:schemeClr val="accent1"/>
                        </a:solidFill>
                        <a:effectLst/>
                        <a:latin typeface="Arial" panose="020B0604020202020204" pitchFamily="34" charset="0"/>
                      </a:endParaRPr>
                    </a:p>
                  </a:txBody>
                  <a:tcPr marL="50800" marR="50800" marT="50800" marB="50800"/>
                </a:tc>
                <a:extLst>
                  <a:ext uri="{0D108BD9-81ED-4DB2-BD59-A6C34878D82A}">
                    <a16:rowId xmlns:a16="http://schemas.microsoft.com/office/drawing/2014/main" val="32106047"/>
                  </a:ext>
                </a:extLst>
              </a:tr>
              <a:tr h="321920">
                <a:tc>
                  <a:txBody>
                    <a:bodyPr/>
                    <a:lstStyle/>
                    <a:p>
                      <a:pPr marL="0" marR="0" fontAlgn="t">
                        <a:spcBef>
                          <a:spcPts val="0"/>
                        </a:spcBef>
                        <a:spcAft>
                          <a:spcPts val="0"/>
                        </a:spcAft>
                      </a:pPr>
                      <a:r>
                        <a:rPr lang="en-US" sz="1400">
                          <a:solidFill>
                            <a:srgbClr val="0000FF"/>
                          </a:solidFill>
                          <a:effectLst/>
                        </a:rPr>
                        <a:t>SR_IMS</a:t>
                      </a:r>
                      <a:endParaRPr lang="en-US" sz="1400">
                        <a:solidFill>
                          <a:srgbClr val="0000FF"/>
                        </a:solidFill>
                        <a:effectLst/>
                        <a:latin typeface="Arial" panose="020B0604020202020204" pitchFamily="34" charset="0"/>
                      </a:endParaRPr>
                    </a:p>
                  </a:txBody>
                  <a:tcPr marL="50800" marR="50800" marT="50800" marB="50800"/>
                </a:tc>
                <a:tc>
                  <a:txBody>
                    <a:bodyPr/>
                    <a:lstStyle/>
                    <a:p>
                      <a:pPr marL="0" marR="0" fontAlgn="t">
                        <a:spcBef>
                          <a:spcPts val="0"/>
                        </a:spcBef>
                        <a:spcAft>
                          <a:spcPts val="0"/>
                        </a:spcAft>
                      </a:pPr>
                      <a:r>
                        <a:rPr lang="en-US" sz="1400" dirty="0">
                          <a:effectLst/>
                          <a:hlinkClick r:id="rId14"/>
                        </a:rPr>
                        <a:t>SP-240061</a:t>
                      </a:r>
                      <a:endParaRPr lang="en-US" sz="1400" dirty="0">
                        <a:effectLst/>
                      </a:endParaRPr>
                    </a:p>
                  </a:txBody>
                  <a:tcPr marL="50800" marR="50800" marT="50800" marB="50800"/>
                </a:tc>
                <a:tc>
                  <a:txBody>
                    <a:bodyPr/>
                    <a:lstStyle/>
                    <a:p>
                      <a:pPr marL="0" marR="0" fontAlgn="t">
                        <a:spcBef>
                          <a:spcPts val="0"/>
                        </a:spcBef>
                        <a:spcAft>
                          <a:spcPts val="0"/>
                        </a:spcAft>
                      </a:pPr>
                      <a:r>
                        <a:rPr lang="en-US" sz="1400">
                          <a:solidFill>
                            <a:srgbClr val="000000"/>
                          </a:solidFill>
                          <a:effectLst/>
                        </a:rPr>
                        <a:t>WID on Split Rendering over IMS</a:t>
                      </a:r>
                      <a:endParaRPr lang="en-US" sz="1400">
                        <a:solidFill>
                          <a:srgbClr val="000000"/>
                        </a:solidFill>
                        <a:effectLst/>
                        <a:latin typeface="Arial" panose="020B0604020202020204" pitchFamily="34" charset="0"/>
                      </a:endParaRPr>
                    </a:p>
                  </a:txBody>
                  <a:tcPr marL="50800" marR="50800" marT="50800" marB="50800"/>
                </a:tc>
                <a:tc>
                  <a:txBody>
                    <a:bodyPr/>
                    <a:lstStyle/>
                    <a:p>
                      <a:pPr marL="0" marR="0" fontAlgn="t">
                        <a:spcBef>
                          <a:spcPts val="0"/>
                        </a:spcBef>
                        <a:spcAft>
                          <a:spcPts val="0"/>
                        </a:spcAft>
                      </a:pPr>
                      <a:r>
                        <a:rPr lang="en-US" sz="1400" b="0" dirty="0">
                          <a:solidFill>
                            <a:schemeClr val="accent1"/>
                          </a:solidFill>
                          <a:effectLst/>
                        </a:rPr>
                        <a:t>Nokia</a:t>
                      </a:r>
                      <a:endParaRPr lang="en-US" sz="1400" b="0" dirty="0">
                        <a:solidFill>
                          <a:schemeClr val="accent1"/>
                        </a:solidFill>
                        <a:effectLst/>
                        <a:latin typeface="Arial" panose="020B0604020202020204" pitchFamily="34" charset="0"/>
                      </a:endParaRPr>
                    </a:p>
                  </a:txBody>
                  <a:tcPr marL="50800" marR="50800" marT="50800" marB="50800"/>
                </a:tc>
                <a:extLst>
                  <a:ext uri="{0D108BD9-81ED-4DB2-BD59-A6C34878D82A}">
                    <a16:rowId xmlns:a16="http://schemas.microsoft.com/office/drawing/2014/main" val="3825593386"/>
                  </a:ext>
                </a:extLst>
              </a:tr>
              <a:tr h="327804">
                <a:tc>
                  <a:txBody>
                    <a:bodyPr/>
                    <a:lstStyle/>
                    <a:p>
                      <a:pPr marL="0" marR="0" fontAlgn="t">
                        <a:spcBef>
                          <a:spcPts val="0"/>
                        </a:spcBef>
                        <a:spcAft>
                          <a:spcPts val="0"/>
                        </a:spcAft>
                      </a:pPr>
                      <a:r>
                        <a:rPr lang="en-US" sz="1400">
                          <a:solidFill>
                            <a:srgbClr val="0000FF"/>
                          </a:solidFill>
                          <a:effectLst/>
                        </a:rPr>
                        <a:t>FS_5G_RTP_Ph2</a:t>
                      </a:r>
                      <a:endParaRPr lang="en-US" sz="1400">
                        <a:solidFill>
                          <a:srgbClr val="0000FF"/>
                        </a:solidFill>
                        <a:effectLst/>
                        <a:latin typeface="Arial" panose="020B0604020202020204" pitchFamily="34" charset="0"/>
                      </a:endParaRPr>
                    </a:p>
                  </a:txBody>
                  <a:tcPr marL="50800" marR="50800" marT="50800" marB="50800"/>
                </a:tc>
                <a:tc>
                  <a:txBody>
                    <a:bodyPr/>
                    <a:lstStyle/>
                    <a:p>
                      <a:pPr marL="0" marR="0" lvl="0" indent="0" algn="l" defTabSz="914126" rtl="0" eaLnBrk="1" fontAlgn="t" latinLnBrk="0" hangingPunct="1">
                        <a:lnSpc>
                          <a:spcPct val="100000"/>
                        </a:lnSpc>
                        <a:spcBef>
                          <a:spcPts val="0"/>
                        </a:spcBef>
                        <a:spcAft>
                          <a:spcPts val="0"/>
                        </a:spcAft>
                        <a:buClrTx/>
                        <a:buSzTx/>
                        <a:buFontTx/>
                        <a:buNone/>
                        <a:tabLst/>
                        <a:defRPr/>
                      </a:pPr>
                      <a:r>
                        <a:rPr lang="en-US" sz="1400" dirty="0">
                          <a:effectLst/>
                          <a:hlinkClick r:id="rId15"/>
                        </a:rPr>
                        <a:t>SP-240482</a:t>
                      </a:r>
                      <a:endParaRPr lang="en-US" sz="1400" dirty="0">
                        <a:effectLst/>
                      </a:endParaRPr>
                    </a:p>
                  </a:txBody>
                  <a:tcPr marL="50800" marR="50800" marT="50800" marB="50800"/>
                </a:tc>
                <a:tc>
                  <a:txBody>
                    <a:bodyPr/>
                    <a:lstStyle/>
                    <a:p>
                      <a:pPr marL="0" marR="0" fontAlgn="t">
                        <a:spcBef>
                          <a:spcPts val="0"/>
                        </a:spcBef>
                        <a:spcAft>
                          <a:spcPts val="0"/>
                        </a:spcAft>
                      </a:pPr>
                      <a:r>
                        <a:rPr lang="en-US" sz="1400">
                          <a:solidFill>
                            <a:srgbClr val="000000"/>
                          </a:solidFill>
                          <a:effectLst/>
                        </a:rPr>
                        <a:t>SID on 5G Real-time Transport Protocol Configurations, Phase 2 (FS_5G_RTP_Ph2)</a:t>
                      </a:r>
                      <a:endParaRPr lang="en-US" sz="1400">
                        <a:solidFill>
                          <a:srgbClr val="000000"/>
                        </a:solidFill>
                        <a:effectLst/>
                        <a:latin typeface="Arial" panose="020B0604020202020204" pitchFamily="34" charset="0"/>
                      </a:endParaRPr>
                    </a:p>
                  </a:txBody>
                  <a:tcPr marL="50800" marR="50800" marT="50800" marB="50800"/>
                </a:tc>
                <a:tc>
                  <a:txBody>
                    <a:bodyPr/>
                    <a:lstStyle/>
                    <a:p>
                      <a:pPr marL="0" marR="0" fontAlgn="t">
                        <a:spcBef>
                          <a:spcPts val="0"/>
                        </a:spcBef>
                        <a:spcAft>
                          <a:spcPts val="0"/>
                        </a:spcAft>
                      </a:pPr>
                      <a:r>
                        <a:rPr lang="en-US" sz="1400" b="0" dirty="0">
                          <a:solidFill>
                            <a:schemeClr val="accent1"/>
                          </a:solidFill>
                          <a:effectLst/>
                        </a:rPr>
                        <a:t>Nokia</a:t>
                      </a:r>
                      <a:endParaRPr lang="en-US" sz="1400" b="0" dirty="0">
                        <a:solidFill>
                          <a:schemeClr val="accent1"/>
                        </a:solidFill>
                        <a:effectLst/>
                        <a:latin typeface="Arial" panose="020B0604020202020204" pitchFamily="34" charset="0"/>
                      </a:endParaRPr>
                    </a:p>
                  </a:txBody>
                  <a:tcPr marL="50800" marR="50800" marT="50800" marB="50800"/>
                </a:tc>
                <a:extLst>
                  <a:ext uri="{0D108BD9-81ED-4DB2-BD59-A6C34878D82A}">
                    <a16:rowId xmlns:a16="http://schemas.microsoft.com/office/drawing/2014/main" val="2917542788"/>
                  </a:ext>
                </a:extLst>
              </a:tr>
              <a:tr h="321920">
                <a:tc>
                  <a:txBody>
                    <a:bodyPr/>
                    <a:lstStyle/>
                    <a:p>
                      <a:pPr marL="0" marR="0" fontAlgn="t">
                        <a:spcBef>
                          <a:spcPts val="0"/>
                        </a:spcBef>
                        <a:spcAft>
                          <a:spcPts val="0"/>
                        </a:spcAft>
                      </a:pPr>
                      <a:r>
                        <a:rPr lang="en-US" sz="1400">
                          <a:solidFill>
                            <a:srgbClr val="0000FF"/>
                          </a:solidFill>
                          <a:effectLst/>
                        </a:rPr>
                        <a:t>FS_ACAPI</a:t>
                      </a:r>
                      <a:endParaRPr lang="en-US" sz="1400">
                        <a:solidFill>
                          <a:srgbClr val="0000FF"/>
                        </a:solidFill>
                        <a:effectLst/>
                        <a:latin typeface="Arial" panose="020B0604020202020204" pitchFamily="34" charset="0"/>
                      </a:endParaRPr>
                    </a:p>
                  </a:txBody>
                  <a:tcPr marL="50800" marR="50800" marT="50800" marB="50800"/>
                </a:tc>
                <a:tc>
                  <a:txBody>
                    <a:bodyPr/>
                    <a:lstStyle/>
                    <a:p>
                      <a:pPr marL="0" marR="0" lvl="0" indent="0" algn="l" defTabSz="914126" rtl="0" eaLnBrk="1" fontAlgn="t" latinLnBrk="0" hangingPunct="1">
                        <a:lnSpc>
                          <a:spcPct val="100000"/>
                        </a:lnSpc>
                        <a:spcBef>
                          <a:spcPts val="0"/>
                        </a:spcBef>
                        <a:spcAft>
                          <a:spcPts val="0"/>
                        </a:spcAft>
                        <a:buClrTx/>
                        <a:buSzTx/>
                        <a:buFontTx/>
                        <a:buNone/>
                        <a:tabLst/>
                        <a:defRPr/>
                      </a:pPr>
                      <a:r>
                        <a:rPr lang="en-US" sz="1400" dirty="0">
                          <a:effectLst/>
                          <a:hlinkClick r:id="rId16"/>
                        </a:rPr>
                        <a:t>SP-240480</a:t>
                      </a:r>
                      <a:endParaRPr lang="en-US" sz="1400" dirty="0">
                        <a:effectLst/>
                      </a:endParaRPr>
                    </a:p>
                  </a:txBody>
                  <a:tcPr marL="50800" marR="50800" marT="50800" marB="50800"/>
                </a:tc>
                <a:tc>
                  <a:txBody>
                    <a:bodyPr/>
                    <a:lstStyle/>
                    <a:p>
                      <a:pPr marL="0" marR="0" fontAlgn="t">
                        <a:spcBef>
                          <a:spcPts val="0"/>
                        </a:spcBef>
                        <a:spcAft>
                          <a:spcPts val="0"/>
                        </a:spcAft>
                      </a:pPr>
                      <a:r>
                        <a:rPr lang="en-US" sz="1400" dirty="0">
                          <a:solidFill>
                            <a:srgbClr val="000000"/>
                          </a:solidFill>
                          <a:effectLst/>
                        </a:rPr>
                        <a:t>New SID on Audio Codec APIs</a:t>
                      </a:r>
                      <a:endParaRPr lang="en-US" sz="1400" dirty="0">
                        <a:solidFill>
                          <a:srgbClr val="000000"/>
                        </a:solidFill>
                        <a:effectLst/>
                        <a:latin typeface="Arial" panose="020B0604020202020204" pitchFamily="34" charset="0"/>
                      </a:endParaRPr>
                    </a:p>
                  </a:txBody>
                  <a:tcPr marL="50800" marR="50800" marT="50800" marB="50800"/>
                </a:tc>
                <a:tc>
                  <a:txBody>
                    <a:bodyPr/>
                    <a:lstStyle/>
                    <a:p>
                      <a:pPr marL="0" marR="0" fontAlgn="t">
                        <a:spcBef>
                          <a:spcPts val="0"/>
                        </a:spcBef>
                        <a:spcAft>
                          <a:spcPts val="0"/>
                        </a:spcAft>
                      </a:pPr>
                      <a:r>
                        <a:rPr lang="en-US" sz="1400" b="0" dirty="0">
                          <a:solidFill>
                            <a:schemeClr val="accent1"/>
                          </a:solidFill>
                          <a:effectLst/>
                        </a:rPr>
                        <a:t>Fraunhofer</a:t>
                      </a:r>
                      <a:endParaRPr lang="en-US" sz="1400" b="0" dirty="0">
                        <a:solidFill>
                          <a:schemeClr val="accent1"/>
                        </a:solidFill>
                        <a:effectLst/>
                        <a:latin typeface="Arial" panose="020B0604020202020204" pitchFamily="34" charset="0"/>
                      </a:endParaRPr>
                    </a:p>
                  </a:txBody>
                  <a:tcPr marL="50800" marR="50800" marT="50800" marB="50800"/>
                </a:tc>
                <a:extLst>
                  <a:ext uri="{0D108BD9-81ED-4DB2-BD59-A6C34878D82A}">
                    <a16:rowId xmlns:a16="http://schemas.microsoft.com/office/drawing/2014/main" val="3350925150"/>
                  </a:ext>
                </a:extLst>
              </a:tr>
              <a:tr h="321920">
                <a:tc>
                  <a:txBody>
                    <a:bodyPr/>
                    <a:lstStyle/>
                    <a:p>
                      <a:pPr marL="0" marR="0" fontAlgn="t">
                        <a:spcBef>
                          <a:spcPts val="0"/>
                        </a:spcBef>
                        <a:spcAft>
                          <a:spcPts val="0"/>
                        </a:spcAft>
                      </a:pPr>
                      <a:r>
                        <a:rPr lang="en-US" sz="1400">
                          <a:solidFill>
                            <a:srgbClr val="0000FF"/>
                          </a:solidFill>
                          <a:effectLst/>
                        </a:rPr>
                        <a:t>FS_Beyond2D</a:t>
                      </a:r>
                      <a:endParaRPr lang="en-US" sz="1400">
                        <a:solidFill>
                          <a:srgbClr val="0000FF"/>
                        </a:solidFill>
                        <a:effectLst/>
                        <a:latin typeface="Arial" panose="020B0604020202020204" pitchFamily="34" charset="0"/>
                      </a:endParaRPr>
                    </a:p>
                  </a:txBody>
                  <a:tcPr marL="50800" marR="50800" marT="50800" marB="50800"/>
                </a:tc>
                <a:tc>
                  <a:txBody>
                    <a:bodyPr/>
                    <a:lstStyle/>
                    <a:p>
                      <a:pPr marL="0" marR="0" lvl="0" indent="0" algn="l" defTabSz="914126" rtl="0" eaLnBrk="1" fontAlgn="t" latinLnBrk="0" hangingPunct="1">
                        <a:lnSpc>
                          <a:spcPct val="100000"/>
                        </a:lnSpc>
                        <a:spcBef>
                          <a:spcPts val="0"/>
                        </a:spcBef>
                        <a:spcAft>
                          <a:spcPts val="0"/>
                        </a:spcAft>
                        <a:buClrTx/>
                        <a:buSzTx/>
                        <a:buFontTx/>
                        <a:buNone/>
                        <a:tabLst/>
                        <a:defRPr/>
                      </a:pPr>
                      <a:r>
                        <a:rPr lang="en-US" sz="1400" dirty="0">
                          <a:effectLst/>
                          <a:hlinkClick r:id="rId17"/>
                        </a:rPr>
                        <a:t>SP-240479</a:t>
                      </a:r>
                      <a:endParaRPr lang="en-US" sz="1400" dirty="0">
                        <a:effectLst/>
                      </a:endParaRPr>
                    </a:p>
                  </a:txBody>
                  <a:tcPr marL="50800" marR="50800" marT="50800" marB="50800"/>
                </a:tc>
                <a:tc>
                  <a:txBody>
                    <a:bodyPr/>
                    <a:lstStyle/>
                    <a:p>
                      <a:pPr marL="0" marR="0" fontAlgn="t">
                        <a:spcBef>
                          <a:spcPts val="0"/>
                        </a:spcBef>
                        <a:spcAft>
                          <a:spcPts val="0"/>
                        </a:spcAft>
                      </a:pPr>
                      <a:r>
                        <a:rPr lang="en-US" sz="1400">
                          <a:solidFill>
                            <a:srgbClr val="000000"/>
                          </a:solidFill>
                          <a:effectLst/>
                        </a:rPr>
                        <a:t>Draft New SID on Beyond 2D Video</a:t>
                      </a:r>
                      <a:endParaRPr lang="en-US" sz="1400">
                        <a:solidFill>
                          <a:srgbClr val="000000"/>
                        </a:solidFill>
                        <a:effectLst/>
                        <a:latin typeface="Arial" panose="020B0604020202020204" pitchFamily="34" charset="0"/>
                      </a:endParaRPr>
                    </a:p>
                  </a:txBody>
                  <a:tcPr marL="50800" marR="50800" marT="50800" marB="50800"/>
                </a:tc>
                <a:tc>
                  <a:txBody>
                    <a:bodyPr/>
                    <a:lstStyle/>
                    <a:p>
                      <a:pPr marL="0" marR="0" fontAlgn="t">
                        <a:spcBef>
                          <a:spcPts val="0"/>
                        </a:spcBef>
                        <a:spcAft>
                          <a:spcPts val="0"/>
                        </a:spcAft>
                      </a:pPr>
                      <a:r>
                        <a:rPr lang="en-US" sz="1400" b="0" dirty="0">
                          <a:solidFill>
                            <a:schemeClr val="accent1"/>
                          </a:solidFill>
                          <a:effectLst/>
                        </a:rPr>
                        <a:t>China Mobile</a:t>
                      </a:r>
                      <a:endParaRPr lang="en-US" sz="1400" b="0" dirty="0">
                        <a:solidFill>
                          <a:schemeClr val="accent1"/>
                        </a:solidFill>
                        <a:effectLst/>
                        <a:latin typeface="Arial" panose="020B0604020202020204" pitchFamily="34" charset="0"/>
                      </a:endParaRPr>
                    </a:p>
                  </a:txBody>
                  <a:tcPr marL="50800" marR="50800" marT="50800" marB="50800"/>
                </a:tc>
                <a:extLst>
                  <a:ext uri="{0D108BD9-81ED-4DB2-BD59-A6C34878D82A}">
                    <a16:rowId xmlns:a16="http://schemas.microsoft.com/office/drawing/2014/main" val="3302120638"/>
                  </a:ext>
                </a:extLst>
              </a:tr>
            </a:tbl>
          </a:graphicData>
        </a:graphic>
      </p:graphicFrame>
    </p:spTree>
    <p:extLst>
      <p:ext uri="{BB962C8B-B14F-4D97-AF65-F5344CB8AC3E}">
        <p14:creationId xmlns:p14="http://schemas.microsoft.com/office/powerpoint/2010/main" val="103316034"/>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5D1DD2D5-2E57-2C22-E408-9872B4FECC23}"/>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9CE3520C-EDBD-D517-3CB6-803818E0AB63}"/>
              </a:ext>
            </a:extLst>
          </p:cNvPr>
          <p:cNvSpPr>
            <a:spLocks noGrp="1"/>
          </p:cNvSpPr>
          <p:nvPr>
            <p:ph type="title"/>
          </p:nvPr>
        </p:nvSpPr>
        <p:spPr>
          <a:xfrm>
            <a:off x="495298" y="2870213"/>
            <a:ext cx="8829675" cy="1445909"/>
          </a:xfrm>
        </p:spPr>
        <p:txBody>
          <a:bodyPr/>
          <a:lstStyle/>
          <a:p>
            <a:r>
              <a:rPr lang="de-DE" dirty="0"/>
              <a:t>5G-MAG and 5G Broadcast updates</a:t>
            </a:r>
            <a:endParaRPr lang="en-US" dirty="0"/>
          </a:p>
        </p:txBody>
      </p:sp>
    </p:spTree>
    <p:extLst>
      <p:ext uri="{BB962C8B-B14F-4D97-AF65-F5344CB8AC3E}">
        <p14:creationId xmlns:p14="http://schemas.microsoft.com/office/powerpoint/2010/main" val="2840548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 with a picture of a group of people&#10;&#10;Description automatically generated">
            <a:extLst>
              <a:ext uri="{FF2B5EF4-FFF2-40B4-BE49-F238E27FC236}">
                <a16:creationId xmlns:a16="http://schemas.microsoft.com/office/drawing/2014/main" id="{957C4EDC-7932-C863-B83E-307D87E2471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24269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78FBB95-A9B7-920B-94DC-1757173589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1179" y="2615296"/>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EEE Broadcast Technology Society">
            <a:extLst>
              <a:ext uri="{FF2B5EF4-FFF2-40B4-BE49-F238E27FC236}">
                <a16:creationId xmlns:a16="http://schemas.microsoft.com/office/drawing/2014/main" id="{560A45A8-E54F-E1F3-F266-98543EEAC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5323" y="1857113"/>
            <a:ext cx="4265074" cy="10601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jordi bio 1">
            <a:extLst>
              <a:ext uri="{FF2B5EF4-FFF2-40B4-BE49-F238E27FC236}">
                <a16:creationId xmlns:a16="http://schemas.microsoft.com/office/drawing/2014/main" id="{C09618BA-789D-DC36-EF01-FEF9D6F976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373" y="4644245"/>
            <a:ext cx="1463040" cy="197140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descr="Peter Siebert DVB Scene compressed">
            <a:extLst>
              <a:ext uri="{FF2B5EF4-FFF2-40B4-BE49-F238E27FC236}">
                <a16:creationId xmlns:a16="http://schemas.microsoft.com/office/drawing/2014/main" id="{8452C805-B6E4-F59E-5737-36B8DB5A8B7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8513" y="5150577"/>
            <a:ext cx="1463040" cy="14650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10" descr="Gibellino headshot nobackground v3">
            <a:extLst>
              <a:ext uri="{FF2B5EF4-FFF2-40B4-BE49-F238E27FC236}">
                <a16:creationId xmlns:a16="http://schemas.microsoft.com/office/drawing/2014/main" id="{2C88E3EB-40C8-658A-6D55-84A885E1B06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49158" y="4954154"/>
            <a:ext cx="1463040" cy="166149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12" descr="Emily Dubs 1600x1600">
            <a:extLst>
              <a:ext uri="{FF2B5EF4-FFF2-40B4-BE49-F238E27FC236}">
                <a16:creationId xmlns:a16="http://schemas.microsoft.com/office/drawing/2014/main" id="{EE4F7A01-4677-D210-FF43-CD82755E10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28943" y="5137557"/>
            <a:ext cx="1463040" cy="14780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14" descr="New Head Shot">
            <a:extLst>
              <a:ext uri="{FF2B5EF4-FFF2-40B4-BE49-F238E27FC236}">
                <a16:creationId xmlns:a16="http://schemas.microsoft.com/office/drawing/2014/main" id="{9C660F66-5D4B-6FAC-A81A-CF22C3B8A0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28943" y="62280"/>
            <a:ext cx="1463040" cy="14630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6">
            <a:extLst>
              <a:ext uri="{FF2B5EF4-FFF2-40B4-BE49-F238E27FC236}">
                <a16:creationId xmlns:a16="http://schemas.microsoft.com/office/drawing/2014/main" id="{67698EA9-346C-EF54-C0F7-7CEC83C02A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68298" y="4860004"/>
            <a:ext cx="1463040" cy="17556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8" descr="Johann Mika">
            <a:extLst>
              <a:ext uri="{FF2B5EF4-FFF2-40B4-BE49-F238E27FC236}">
                <a16:creationId xmlns:a16="http://schemas.microsoft.com/office/drawing/2014/main" id="{3DA7CA5E-32A4-A1C6-B840-5E8BA7CFEB3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08728" y="5152612"/>
            <a:ext cx="1463040" cy="14630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20" descr="SNFS0634 1">
            <a:extLst>
              <a:ext uri="{FF2B5EF4-FFF2-40B4-BE49-F238E27FC236}">
                <a16:creationId xmlns:a16="http://schemas.microsoft.com/office/drawing/2014/main" id="{6C0297CB-7898-D01E-66C6-C52AB7976D3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6200000">
            <a:off x="4123" y="2645776"/>
            <a:ext cx="2193541" cy="14630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13" descr="A person wearing glasses and a white shirt&#10;&#10;Description automatically generated">
            <a:extLst>
              <a:ext uri="{FF2B5EF4-FFF2-40B4-BE49-F238E27FC236}">
                <a16:creationId xmlns:a16="http://schemas.microsoft.com/office/drawing/2014/main" id="{958C9775-880A-5B7D-1A92-81C8C7AB33C0}"/>
              </a:ext>
            </a:extLst>
          </p:cNvPr>
          <p:cNvPicPr>
            <a:picLocks noChangeAspect="1"/>
          </p:cNvPicPr>
          <p:nvPr/>
        </p:nvPicPr>
        <p:blipFill>
          <a:blip r:embed="rId12"/>
          <a:stretch>
            <a:fillRect/>
          </a:stretch>
        </p:blipFill>
        <p:spPr>
          <a:xfrm>
            <a:off x="10448083" y="62280"/>
            <a:ext cx="1463040" cy="2248552"/>
          </a:xfrm>
          <a:prstGeom prst="ellipse">
            <a:avLst/>
          </a:prstGeom>
          <a:ln>
            <a:noFill/>
          </a:ln>
          <a:effectLst>
            <a:softEdge rad="112500"/>
          </a:effectLst>
        </p:spPr>
      </p:pic>
      <p:pic>
        <p:nvPicPr>
          <p:cNvPr id="15" name="Picture 22" descr="Wenjun Zhang">
            <a:extLst>
              <a:ext uri="{FF2B5EF4-FFF2-40B4-BE49-F238E27FC236}">
                <a16:creationId xmlns:a16="http://schemas.microsoft.com/office/drawing/2014/main" id="{7DCD4CEC-F0A7-E77F-E99F-40F7FE90007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48083" y="2422728"/>
            <a:ext cx="1463040" cy="212729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 name="Picture 24" descr="Frank">
            <a:extLst>
              <a:ext uri="{FF2B5EF4-FFF2-40B4-BE49-F238E27FC236}">
                <a16:creationId xmlns:a16="http://schemas.microsoft.com/office/drawing/2014/main" id="{D713FAC2-DD56-F3AD-25DF-7AC2E740A08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69373" y="62280"/>
            <a:ext cx="1463040" cy="204806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Picture 26" descr="unnamed">
            <a:extLst>
              <a:ext uri="{FF2B5EF4-FFF2-40B4-BE49-F238E27FC236}">
                <a16:creationId xmlns:a16="http://schemas.microsoft.com/office/drawing/2014/main" id="{4DFFA63A-F5C2-B455-D20A-F1023E1F65F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448083" y="4661918"/>
            <a:ext cx="1463040" cy="195373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 name="Picture 28">
            <a:extLst>
              <a:ext uri="{FF2B5EF4-FFF2-40B4-BE49-F238E27FC236}">
                <a16:creationId xmlns:a16="http://schemas.microsoft.com/office/drawing/2014/main" id="{CD53BA3C-CAF2-993D-C5A9-26277A206E8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768298" y="62280"/>
            <a:ext cx="1463040" cy="194611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30" descr="aytac biber portrait 3 1">
            <a:extLst>
              <a:ext uri="{FF2B5EF4-FFF2-40B4-BE49-F238E27FC236}">
                <a16:creationId xmlns:a16="http://schemas.microsoft.com/office/drawing/2014/main" id="{1FA74D17-9F52-B306-2394-A88EF013971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408728" y="62280"/>
            <a:ext cx="1463040" cy="134475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 name="Picture 32" descr="emmanuel thomas talk">
            <a:extLst>
              <a:ext uri="{FF2B5EF4-FFF2-40B4-BE49-F238E27FC236}">
                <a16:creationId xmlns:a16="http://schemas.microsoft.com/office/drawing/2014/main" id="{0B2A183D-7189-6843-4C0B-06456A7544F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049158" y="62280"/>
            <a:ext cx="1463040" cy="167036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Profile photo of Markus Schneider">
            <a:extLst>
              <a:ext uri="{FF2B5EF4-FFF2-40B4-BE49-F238E27FC236}">
                <a16:creationId xmlns:a16="http://schemas.microsoft.com/office/drawing/2014/main" id="{B86F23D1-92D8-0481-F609-38FE7B03CF7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088513" y="62280"/>
            <a:ext cx="1463040" cy="14630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C8FD6D3F-51A6-D4B1-B1C7-75D51C8191F4}"/>
              </a:ext>
            </a:extLst>
          </p:cNvPr>
          <p:cNvSpPr txBox="1"/>
          <p:nvPr/>
        </p:nvSpPr>
        <p:spPr>
          <a:xfrm>
            <a:off x="3072475" y="3367370"/>
            <a:ext cx="6135546" cy="1508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ptos" panose="020B0004020202020204" pitchFamily="34" charset="0"/>
                <a:ea typeface="+mn-ea"/>
                <a:cs typeface="+mn-cs"/>
              </a:rPr>
              <a:t>Mobile TV - Finally?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Where:</a:t>
            </a:r>
            <a:r>
              <a:rPr kumimoji="0" lang="en-US" sz="16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 Main IBC Conference Center Room E102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When:</a:t>
            </a:r>
            <a:r>
              <a:rPr kumimoji="0" lang="en-US" sz="16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 Saturday, September 14, 11:45 - 13:00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https://bts.ieee.org/conferences-events/bts-international.html</a:t>
            </a:r>
          </a:p>
        </p:txBody>
      </p:sp>
      <p:pic>
        <p:nvPicPr>
          <p:cNvPr id="30" name="Picture 29" descr="A person in a suit&#10;&#10;Description automatically generated">
            <a:extLst>
              <a:ext uri="{FF2B5EF4-FFF2-40B4-BE49-F238E27FC236}">
                <a16:creationId xmlns:a16="http://schemas.microsoft.com/office/drawing/2014/main" id="{E81DC31C-053B-AE5F-327C-0B6CE545E185}"/>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017940" y="2414240"/>
            <a:ext cx="1463040" cy="1926112"/>
          </a:xfrm>
          <a:prstGeom prst="ellipse">
            <a:avLst/>
          </a:prstGeom>
          <a:ln>
            <a:noFill/>
          </a:ln>
          <a:effectLst>
            <a:softEdge rad="112500"/>
          </a:effectLst>
        </p:spPr>
      </p:pic>
      <p:sp>
        <p:nvSpPr>
          <p:cNvPr id="2" name="Footer Placeholder 1">
            <a:extLst>
              <a:ext uri="{FF2B5EF4-FFF2-40B4-BE49-F238E27FC236}">
                <a16:creationId xmlns:a16="http://schemas.microsoft.com/office/drawing/2014/main" id="{38839EF2-DECC-7D8C-7B52-9B4D82B3E26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rPr>
              <a:t>IBC 2024</a:t>
            </a:r>
          </a:p>
        </p:txBody>
      </p:sp>
      <p:sp>
        <p:nvSpPr>
          <p:cNvPr id="3" name="Slide Number Placeholder 2">
            <a:extLst>
              <a:ext uri="{FF2B5EF4-FFF2-40B4-BE49-F238E27FC236}">
                <a16:creationId xmlns:a16="http://schemas.microsoft.com/office/drawing/2014/main" id="{2D19D4AA-683E-DD20-9D2E-E91D55F08A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70319F-6160-4758-9494-C9E8A9642C99}"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061207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4CDD7B3B-EEBA-D6B8-2F3D-AE44966EEADD}"/>
              </a:ext>
            </a:extLst>
          </p:cNvPr>
          <p:cNvSpPr>
            <a:spLocks noGrp="1"/>
          </p:cNvSpPr>
          <p:nvPr>
            <p:ph type="body" sz="quarter" idx="10"/>
          </p:nvPr>
        </p:nvSpPr>
        <p:spPr>
          <a:xfrm>
            <a:off x="1089245" y="468852"/>
            <a:ext cx="7724632" cy="292796"/>
          </a:xfrm>
        </p:spPr>
        <p:txBody>
          <a:bodyPr/>
          <a:lstStyle/>
          <a:p>
            <a:r>
              <a:rPr lang="fr-FR" dirty="0"/>
              <a:t>A France </a:t>
            </a:r>
            <a:r>
              <a:rPr lang="fr-FR" dirty="0" err="1"/>
              <a:t>premiere</a:t>
            </a:r>
            <a:r>
              <a:rPr lang="fr-FR" dirty="0"/>
              <a:t>… and a world </a:t>
            </a:r>
            <a:r>
              <a:rPr lang="fr-FR" dirty="0" err="1"/>
              <a:t>premiere</a:t>
            </a:r>
            <a:r>
              <a:rPr lang="fr-FR" dirty="0"/>
              <a:t> </a:t>
            </a:r>
            <a:r>
              <a:rPr lang="fr-FR" dirty="0" err="1"/>
              <a:t>too</a:t>
            </a:r>
            <a:r>
              <a:rPr lang="fr-FR" dirty="0"/>
              <a:t> !</a:t>
            </a:r>
          </a:p>
        </p:txBody>
      </p:sp>
      <p:pic>
        <p:nvPicPr>
          <p:cNvPr id="4" name="Image 3">
            <a:extLst>
              <a:ext uri="{FF2B5EF4-FFF2-40B4-BE49-F238E27FC236}">
                <a16:creationId xmlns:a16="http://schemas.microsoft.com/office/drawing/2014/main" id="{C586EF98-17E4-F515-593F-E77CB060AE36}"/>
              </a:ext>
            </a:extLst>
          </p:cNvPr>
          <p:cNvPicPr>
            <a:picLocks noChangeAspect="1"/>
          </p:cNvPicPr>
          <p:nvPr/>
        </p:nvPicPr>
        <p:blipFill>
          <a:blip r:embed="rId2"/>
          <a:srcRect l="52678" b="71159"/>
          <a:stretch/>
        </p:blipFill>
        <p:spPr>
          <a:xfrm>
            <a:off x="5509661" y="1472653"/>
            <a:ext cx="1501589" cy="1495204"/>
          </a:xfrm>
          <a:prstGeom prst="rect">
            <a:avLst/>
          </a:prstGeom>
        </p:spPr>
      </p:pic>
      <p:sp>
        <p:nvSpPr>
          <p:cNvPr id="28" name="ZoneTexte 27">
            <a:extLst>
              <a:ext uri="{FF2B5EF4-FFF2-40B4-BE49-F238E27FC236}">
                <a16:creationId xmlns:a16="http://schemas.microsoft.com/office/drawing/2014/main" id="{D722372A-67DD-AACF-86A6-225B16DBAE2E}"/>
              </a:ext>
            </a:extLst>
          </p:cNvPr>
          <p:cNvSpPr txBox="1"/>
          <p:nvPr/>
        </p:nvSpPr>
        <p:spPr>
          <a:xfrm>
            <a:off x="8804158" y="844235"/>
            <a:ext cx="224303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srgbClr val="FF3300"/>
                </a:solidFill>
                <a:effectLst/>
                <a:uLnTx/>
                <a:uFillTx/>
                <a:latin typeface="Trebuchet MS"/>
                <a:ea typeface="+mn-ea"/>
                <a:cs typeface="+mn-cs"/>
              </a:rPr>
              <a:t>Friendly</a:t>
            </a:r>
            <a:r>
              <a:rPr kumimoji="0" lang="fr-FR" sz="1800" b="1" i="0" u="none" strike="noStrike" kern="1200" cap="none" spc="0" normalizeH="0" baseline="0" noProof="0" dirty="0">
                <a:ln>
                  <a:noFill/>
                </a:ln>
                <a:solidFill>
                  <a:srgbClr val="FF3300"/>
                </a:solidFill>
                <a:effectLst/>
                <a:uLnTx/>
                <a:uFillTx/>
                <a:latin typeface="Trebuchet MS"/>
                <a:ea typeface="+mn-ea"/>
                <a:cs typeface="+mn-cs"/>
              </a:rPr>
              <a:t> </a:t>
            </a:r>
            <a:r>
              <a:rPr kumimoji="0" lang="fr-FR" sz="1800" b="1" i="0" u="none" strike="noStrike" kern="1200" cap="none" spc="0" normalizeH="0" baseline="0" noProof="0" dirty="0" err="1">
                <a:ln>
                  <a:noFill/>
                </a:ln>
                <a:solidFill>
                  <a:srgbClr val="FF3300"/>
                </a:solidFill>
                <a:effectLst/>
                <a:uLnTx/>
                <a:uFillTx/>
                <a:latin typeface="Trebuchet MS"/>
                <a:ea typeface="+mn-ea"/>
                <a:cs typeface="+mn-cs"/>
              </a:rPr>
              <a:t>users</a:t>
            </a:r>
            <a:endParaRPr kumimoji="0" lang="fr-FR" sz="1800" b="1" i="0" u="none" strike="noStrike" kern="1200" cap="none" spc="0" normalizeH="0" baseline="0" noProof="0" dirty="0">
              <a:ln>
                <a:noFill/>
              </a:ln>
              <a:solidFill>
                <a:srgbClr val="FF3300"/>
              </a:solidFill>
              <a:effectLst/>
              <a:uLnTx/>
              <a:uFillTx/>
              <a:latin typeface="Trebuchet MS"/>
              <a:ea typeface="+mn-ea"/>
              <a:cs typeface="+mn-cs"/>
            </a:endParaRPr>
          </a:p>
        </p:txBody>
      </p:sp>
      <p:pic>
        <p:nvPicPr>
          <p:cNvPr id="47" name="Image 46">
            <a:extLst>
              <a:ext uri="{FF2B5EF4-FFF2-40B4-BE49-F238E27FC236}">
                <a16:creationId xmlns:a16="http://schemas.microsoft.com/office/drawing/2014/main" id="{72B428FF-0797-32B1-3D54-1A5ED3080A33}"/>
              </a:ext>
            </a:extLst>
          </p:cNvPr>
          <p:cNvPicPr>
            <a:picLocks noChangeAspect="1"/>
          </p:cNvPicPr>
          <p:nvPr/>
        </p:nvPicPr>
        <p:blipFill rotWithShape="1">
          <a:blip r:embed="rId3"/>
          <a:srcRect b="4012"/>
          <a:stretch/>
        </p:blipFill>
        <p:spPr>
          <a:xfrm>
            <a:off x="8804158" y="4567967"/>
            <a:ext cx="2143419" cy="1930528"/>
          </a:xfrm>
          <a:prstGeom prst="roundRect">
            <a:avLst>
              <a:gd name="adj" fmla="val 9598"/>
            </a:avLst>
          </a:prstGeom>
          <a:ln w="38100">
            <a:solidFill>
              <a:srgbClr val="FFCC00"/>
            </a:solidFill>
          </a:ln>
        </p:spPr>
      </p:pic>
      <p:grpSp>
        <p:nvGrpSpPr>
          <p:cNvPr id="49" name="Groupe 48">
            <a:extLst>
              <a:ext uri="{FF2B5EF4-FFF2-40B4-BE49-F238E27FC236}">
                <a16:creationId xmlns:a16="http://schemas.microsoft.com/office/drawing/2014/main" id="{80C71106-736D-B727-1D78-A460C9BFD32E}"/>
              </a:ext>
            </a:extLst>
          </p:cNvPr>
          <p:cNvGrpSpPr/>
          <p:nvPr/>
        </p:nvGrpSpPr>
        <p:grpSpPr>
          <a:xfrm>
            <a:off x="10467865" y="4656829"/>
            <a:ext cx="1014367" cy="553695"/>
            <a:chOff x="10898378" y="4358728"/>
            <a:chExt cx="1014367" cy="553695"/>
          </a:xfrm>
        </p:grpSpPr>
        <p:sp>
          <p:nvSpPr>
            <p:cNvPr id="55" name="Rectangle 54">
              <a:extLst>
                <a:ext uri="{FF2B5EF4-FFF2-40B4-BE49-F238E27FC236}">
                  <a16:creationId xmlns:a16="http://schemas.microsoft.com/office/drawing/2014/main" id="{52DA6EA7-0124-DD31-6B84-0785243E2A20}"/>
                </a:ext>
              </a:extLst>
            </p:cNvPr>
            <p:cNvSpPr/>
            <p:nvPr/>
          </p:nvSpPr>
          <p:spPr>
            <a:xfrm>
              <a:off x="10898378" y="4358728"/>
              <a:ext cx="1014367" cy="553695"/>
            </a:xfrm>
            <a:prstGeom prst="rect">
              <a:avLst/>
            </a:prstGeom>
            <a:solidFill>
              <a:schemeClr val="bg1"/>
            </a:solidFill>
            <a:ln w="28575">
              <a:solidFill>
                <a:srgbClr val="FFCC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56" name="Image 55" descr="Une image contenant Police, texte, logo, Graphique&#10;&#10;Description générée automatiquement">
              <a:extLst>
                <a:ext uri="{FF2B5EF4-FFF2-40B4-BE49-F238E27FC236}">
                  <a16:creationId xmlns:a16="http://schemas.microsoft.com/office/drawing/2014/main" id="{D1ADB341-6247-7D95-CD8C-5D9CA254AD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706" y="4445944"/>
              <a:ext cx="891815" cy="398132"/>
            </a:xfrm>
            <a:prstGeom prst="rect">
              <a:avLst/>
            </a:prstGeom>
          </p:spPr>
        </p:pic>
      </p:grpSp>
      <p:grpSp>
        <p:nvGrpSpPr>
          <p:cNvPr id="50" name="Groupe 49">
            <a:extLst>
              <a:ext uri="{FF2B5EF4-FFF2-40B4-BE49-F238E27FC236}">
                <a16:creationId xmlns:a16="http://schemas.microsoft.com/office/drawing/2014/main" id="{0943B96B-E9EC-7943-FAB9-D1281F30774A}"/>
              </a:ext>
            </a:extLst>
          </p:cNvPr>
          <p:cNvGrpSpPr/>
          <p:nvPr/>
        </p:nvGrpSpPr>
        <p:grpSpPr>
          <a:xfrm>
            <a:off x="10480916" y="5916225"/>
            <a:ext cx="1014367" cy="553695"/>
            <a:chOff x="10898378" y="5682304"/>
            <a:chExt cx="1014367" cy="553695"/>
          </a:xfrm>
        </p:grpSpPr>
        <p:sp>
          <p:nvSpPr>
            <p:cNvPr id="53" name="Rectangle 52">
              <a:extLst>
                <a:ext uri="{FF2B5EF4-FFF2-40B4-BE49-F238E27FC236}">
                  <a16:creationId xmlns:a16="http://schemas.microsoft.com/office/drawing/2014/main" id="{B97CBB91-3311-FA45-7951-C2661066477B}"/>
                </a:ext>
              </a:extLst>
            </p:cNvPr>
            <p:cNvSpPr/>
            <p:nvPr/>
          </p:nvSpPr>
          <p:spPr>
            <a:xfrm>
              <a:off x="10898378" y="5682304"/>
              <a:ext cx="1014367" cy="553695"/>
            </a:xfrm>
            <a:prstGeom prst="rect">
              <a:avLst/>
            </a:prstGeom>
            <a:solidFill>
              <a:schemeClr val="bg1"/>
            </a:solidFill>
            <a:ln w="28575">
              <a:solidFill>
                <a:srgbClr val="FF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54" name="Image 53" descr="Une image contenant Police, logo, Graphique, symbole&#10;&#10;Description générée automatiquement">
              <a:extLst>
                <a:ext uri="{FF2B5EF4-FFF2-40B4-BE49-F238E27FC236}">
                  <a16:creationId xmlns:a16="http://schemas.microsoft.com/office/drawing/2014/main" id="{ED21DC57-38C4-5A10-B20F-FC9DBEB103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0020" y="5735203"/>
              <a:ext cx="511880" cy="447895"/>
            </a:xfrm>
            <a:prstGeom prst="rect">
              <a:avLst/>
            </a:prstGeom>
          </p:spPr>
        </p:pic>
      </p:grpSp>
      <p:sp>
        <p:nvSpPr>
          <p:cNvPr id="51" name="Rectangle 50">
            <a:extLst>
              <a:ext uri="{FF2B5EF4-FFF2-40B4-BE49-F238E27FC236}">
                <a16:creationId xmlns:a16="http://schemas.microsoft.com/office/drawing/2014/main" id="{DF732167-2128-C280-5729-2CBFAB19027D}"/>
              </a:ext>
            </a:extLst>
          </p:cNvPr>
          <p:cNvSpPr/>
          <p:nvPr/>
        </p:nvSpPr>
        <p:spPr>
          <a:xfrm>
            <a:off x="8434036" y="4057225"/>
            <a:ext cx="59022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1" i="0" u="none" strike="noStrike" kern="1200" cap="none" spc="0" normalizeH="0" baseline="0" noProof="0" dirty="0">
                <a:ln w="9525">
                  <a:solidFill>
                    <a:prstClr val="white"/>
                  </a:solidFill>
                  <a:prstDash val="solid"/>
                </a:ln>
                <a:solidFill>
                  <a:srgbClr val="FFCC00"/>
                </a:solidFill>
                <a:effectLst>
                  <a:outerShdw blurRad="12700" dist="38100" dir="2700000" algn="tl" rotWithShape="0">
                    <a:srgbClr val="FFCC00">
                      <a:lumMod val="75000"/>
                    </a:srgbClr>
                  </a:outerShdw>
                </a:effectLst>
                <a:uLnTx/>
                <a:uFillTx/>
                <a:latin typeface="Trebuchet MS"/>
                <a:ea typeface="+mn-ea"/>
                <a:cs typeface="+mn-cs"/>
              </a:rPr>
              <a:t>2</a:t>
            </a:r>
          </a:p>
        </p:txBody>
      </p:sp>
      <p:sp>
        <p:nvSpPr>
          <p:cNvPr id="52" name="ZoneTexte 51">
            <a:extLst>
              <a:ext uri="{FF2B5EF4-FFF2-40B4-BE49-F238E27FC236}">
                <a16:creationId xmlns:a16="http://schemas.microsoft.com/office/drawing/2014/main" id="{608736D1-9BAD-F363-C585-18A3F34CF381}"/>
              </a:ext>
            </a:extLst>
          </p:cNvPr>
          <p:cNvSpPr txBox="1"/>
          <p:nvPr/>
        </p:nvSpPr>
        <p:spPr>
          <a:xfrm>
            <a:off x="8879791" y="4163598"/>
            <a:ext cx="224303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C000"/>
                </a:solidFill>
                <a:effectLst/>
                <a:uLnTx/>
                <a:uFillTx/>
                <a:latin typeface="Trebuchet MS"/>
                <a:ea typeface="+mn-ea"/>
                <a:cs typeface="+mn-cs"/>
              </a:rPr>
              <a:t>Pop up store</a:t>
            </a:r>
          </a:p>
        </p:txBody>
      </p:sp>
      <p:sp>
        <p:nvSpPr>
          <p:cNvPr id="82" name="ZoneTexte 81">
            <a:extLst>
              <a:ext uri="{FF2B5EF4-FFF2-40B4-BE49-F238E27FC236}">
                <a16:creationId xmlns:a16="http://schemas.microsoft.com/office/drawing/2014/main" id="{B4703501-ADB4-8573-AD6B-BC6D67E1D87F}"/>
              </a:ext>
            </a:extLst>
          </p:cNvPr>
          <p:cNvSpPr txBox="1"/>
          <p:nvPr/>
        </p:nvSpPr>
        <p:spPr>
          <a:xfrm>
            <a:off x="8112237" y="2967857"/>
            <a:ext cx="30458"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white"/>
                </a:solidFill>
                <a:effectLst/>
                <a:uLnTx/>
                <a:uFillTx/>
                <a:latin typeface="Trebuchet MS"/>
                <a:ea typeface="+mn-ea"/>
                <a:cs typeface="+mn-cs"/>
              </a:rPr>
              <a:t> </a:t>
            </a:r>
          </a:p>
        </p:txBody>
      </p:sp>
      <p:sp>
        <p:nvSpPr>
          <p:cNvPr id="86" name="ZoneTexte 85">
            <a:extLst>
              <a:ext uri="{FF2B5EF4-FFF2-40B4-BE49-F238E27FC236}">
                <a16:creationId xmlns:a16="http://schemas.microsoft.com/office/drawing/2014/main" id="{2E54CEAF-F147-682F-CCDF-300070D88FDA}"/>
              </a:ext>
            </a:extLst>
          </p:cNvPr>
          <p:cNvSpPr txBox="1"/>
          <p:nvPr/>
        </p:nvSpPr>
        <p:spPr>
          <a:xfrm>
            <a:off x="7685898" y="3866772"/>
            <a:ext cx="19075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Trebuchet MS"/>
                <a:ea typeface="+mn-ea"/>
                <a:cs typeface="+mn-cs"/>
              </a:rPr>
              <a:t>0 </a:t>
            </a:r>
          </a:p>
        </p:txBody>
      </p:sp>
      <p:sp>
        <p:nvSpPr>
          <p:cNvPr id="89" name="Flèche : gauche 88">
            <a:extLst>
              <a:ext uri="{FF2B5EF4-FFF2-40B4-BE49-F238E27FC236}">
                <a16:creationId xmlns:a16="http://schemas.microsoft.com/office/drawing/2014/main" id="{ACCD693D-E1C6-39B7-E728-2EDA4DA7A468}"/>
              </a:ext>
            </a:extLst>
          </p:cNvPr>
          <p:cNvSpPr/>
          <p:nvPr/>
        </p:nvSpPr>
        <p:spPr>
          <a:xfrm flipH="1">
            <a:off x="7480268" y="5541848"/>
            <a:ext cx="1077127" cy="606171"/>
          </a:xfrm>
          <a:prstGeom prst="leftArrow">
            <a:avLst>
              <a:gd name="adj1" fmla="val 9145"/>
              <a:gd name="adj2" fmla="val 7671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0" name="ZoneTexte 89">
            <a:extLst>
              <a:ext uri="{FF2B5EF4-FFF2-40B4-BE49-F238E27FC236}">
                <a16:creationId xmlns:a16="http://schemas.microsoft.com/office/drawing/2014/main" id="{5C9F5210-CAD3-BFFA-24BE-FFE807C1B9F0}"/>
              </a:ext>
            </a:extLst>
          </p:cNvPr>
          <p:cNvSpPr txBox="1"/>
          <p:nvPr/>
        </p:nvSpPr>
        <p:spPr>
          <a:xfrm>
            <a:off x="8154040" y="5706435"/>
            <a:ext cx="312586"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white"/>
                </a:solidFill>
                <a:effectLst/>
                <a:uLnTx/>
                <a:uFillTx/>
                <a:latin typeface="Trebuchet MS"/>
                <a:ea typeface="+mn-ea"/>
                <a:cs typeface="+mn-cs"/>
              </a:rPr>
              <a:t>20 </a:t>
            </a:r>
          </a:p>
        </p:txBody>
      </p:sp>
      <p:sp>
        <p:nvSpPr>
          <p:cNvPr id="91" name="ZoneTexte 90">
            <a:extLst>
              <a:ext uri="{FF2B5EF4-FFF2-40B4-BE49-F238E27FC236}">
                <a16:creationId xmlns:a16="http://schemas.microsoft.com/office/drawing/2014/main" id="{3E90B32D-5D79-FAA2-2E96-CBF7BDC4EE1E}"/>
              </a:ext>
            </a:extLst>
          </p:cNvPr>
          <p:cNvSpPr txBox="1"/>
          <p:nvPr/>
        </p:nvSpPr>
        <p:spPr>
          <a:xfrm>
            <a:off x="7555579" y="5667435"/>
            <a:ext cx="37189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err="1">
                <a:ln>
                  <a:noFill/>
                </a:ln>
                <a:solidFill>
                  <a:prstClr val="black"/>
                </a:solidFill>
                <a:effectLst/>
                <a:uLnTx/>
                <a:uFillTx/>
                <a:latin typeface="Trebuchet MS"/>
                <a:ea typeface="+mn-ea"/>
                <a:cs typeface="+mn-cs"/>
              </a:rPr>
              <a:t>devices</a:t>
            </a:r>
            <a:r>
              <a:rPr kumimoji="0" lang="fr-FR" sz="800" b="0" i="0" u="none" strike="noStrike" kern="1200" cap="none" spc="0" normalizeH="0" baseline="0" noProof="0">
                <a:ln>
                  <a:noFill/>
                </a:ln>
                <a:solidFill>
                  <a:prstClr val="black"/>
                </a:solidFill>
                <a:effectLst/>
                <a:uLnTx/>
                <a:uFillTx/>
                <a:latin typeface="Trebuchet MS"/>
                <a:ea typeface="+mn-ea"/>
                <a:cs typeface="+mn-cs"/>
              </a:rPr>
              <a:t> </a:t>
            </a:r>
          </a:p>
        </p:txBody>
      </p:sp>
      <p:sp>
        <p:nvSpPr>
          <p:cNvPr id="97" name="Flèche : gauche 96">
            <a:extLst>
              <a:ext uri="{FF2B5EF4-FFF2-40B4-BE49-F238E27FC236}">
                <a16:creationId xmlns:a16="http://schemas.microsoft.com/office/drawing/2014/main" id="{95545F3D-DC36-1ED8-3506-1A0F531959FE}"/>
              </a:ext>
            </a:extLst>
          </p:cNvPr>
          <p:cNvSpPr/>
          <p:nvPr/>
        </p:nvSpPr>
        <p:spPr>
          <a:xfrm flipH="1">
            <a:off x="7474647" y="3186767"/>
            <a:ext cx="1405143" cy="940820"/>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8" name="ZoneTexte 97">
            <a:extLst>
              <a:ext uri="{FF2B5EF4-FFF2-40B4-BE49-F238E27FC236}">
                <a16:creationId xmlns:a16="http://schemas.microsoft.com/office/drawing/2014/main" id="{AD0A4538-C041-107E-A6BF-8070DE58877A}"/>
              </a:ext>
            </a:extLst>
          </p:cNvPr>
          <p:cNvSpPr txBox="1"/>
          <p:nvPr/>
        </p:nvSpPr>
        <p:spPr>
          <a:xfrm>
            <a:off x="7608479" y="3534147"/>
            <a:ext cx="36548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Trebuchet MS"/>
                <a:ea typeface="+mn-ea"/>
                <a:cs typeface="+mn-cs"/>
              </a:rPr>
              <a:t>150</a:t>
            </a:r>
          </a:p>
        </p:txBody>
      </p:sp>
      <p:sp>
        <p:nvSpPr>
          <p:cNvPr id="99" name="ZoneTexte 98">
            <a:extLst>
              <a:ext uri="{FF2B5EF4-FFF2-40B4-BE49-F238E27FC236}">
                <a16:creationId xmlns:a16="http://schemas.microsoft.com/office/drawing/2014/main" id="{B85A6573-AC51-B88E-1C66-7A542E301099}"/>
              </a:ext>
            </a:extLst>
          </p:cNvPr>
          <p:cNvSpPr txBox="1"/>
          <p:nvPr/>
        </p:nvSpPr>
        <p:spPr>
          <a:xfrm>
            <a:off x="7579427" y="3871780"/>
            <a:ext cx="37189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err="1">
                <a:ln>
                  <a:noFill/>
                </a:ln>
                <a:solidFill>
                  <a:prstClr val="white"/>
                </a:solidFill>
                <a:effectLst/>
                <a:uLnTx/>
                <a:uFillTx/>
                <a:latin typeface="Trebuchet MS"/>
                <a:ea typeface="+mn-ea"/>
                <a:cs typeface="+mn-cs"/>
              </a:rPr>
              <a:t>devices</a:t>
            </a:r>
            <a:r>
              <a:rPr kumimoji="0" lang="fr-FR" sz="800" b="0" i="0" u="none" strike="noStrike" kern="1200" cap="none" spc="0" normalizeH="0" baseline="0" noProof="0" dirty="0">
                <a:ln>
                  <a:noFill/>
                </a:ln>
                <a:solidFill>
                  <a:prstClr val="white"/>
                </a:solidFill>
                <a:effectLst/>
                <a:uLnTx/>
                <a:uFillTx/>
                <a:latin typeface="Trebuchet MS"/>
                <a:ea typeface="+mn-ea"/>
                <a:cs typeface="+mn-cs"/>
              </a:rPr>
              <a:t> </a:t>
            </a:r>
          </a:p>
        </p:txBody>
      </p:sp>
      <p:sp>
        <p:nvSpPr>
          <p:cNvPr id="5" name="ZoneTexte 4">
            <a:extLst>
              <a:ext uri="{FF2B5EF4-FFF2-40B4-BE49-F238E27FC236}">
                <a16:creationId xmlns:a16="http://schemas.microsoft.com/office/drawing/2014/main" id="{9E01EA5B-D76D-7ADF-B308-004D7276D960}"/>
              </a:ext>
            </a:extLst>
          </p:cNvPr>
          <p:cNvSpPr txBox="1"/>
          <p:nvPr/>
        </p:nvSpPr>
        <p:spPr>
          <a:xfrm>
            <a:off x="7579427" y="3994891"/>
            <a:ext cx="698440"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Trebuchet MS"/>
                <a:ea typeface="+mn-ea"/>
                <a:cs typeface="+mn-cs"/>
              </a:rPr>
              <a:t>Return 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dirty="0">
                <a:ln>
                  <a:noFill/>
                </a:ln>
                <a:solidFill>
                  <a:prstClr val="black"/>
                </a:solidFill>
                <a:effectLst/>
                <a:uLnTx/>
                <a:uFillTx/>
                <a:latin typeface="Trebuchet MS"/>
                <a:ea typeface="+mn-ea"/>
                <a:cs typeface="+mn-cs"/>
              </a:rPr>
              <a:t>Sept./Oct.</a:t>
            </a:r>
          </a:p>
        </p:txBody>
      </p:sp>
      <p:sp>
        <p:nvSpPr>
          <p:cNvPr id="6" name="ZoneTexte 5">
            <a:extLst>
              <a:ext uri="{FF2B5EF4-FFF2-40B4-BE49-F238E27FC236}">
                <a16:creationId xmlns:a16="http://schemas.microsoft.com/office/drawing/2014/main" id="{31F25342-D0F3-7E5E-4D07-A6A576E3267B}"/>
              </a:ext>
            </a:extLst>
          </p:cNvPr>
          <p:cNvSpPr txBox="1"/>
          <p:nvPr/>
        </p:nvSpPr>
        <p:spPr>
          <a:xfrm>
            <a:off x="7564518" y="5901798"/>
            <a:ext cx="94413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solidFill>
                <a:effectLst/>
                <a:uLnTx/>
                <a:uFillTx/>
                <a:latin typeface="Trebuchet MS"/>
                <a:ea typeface="+mn-ea"/>
                <a:cs typeface="+mn-cs"/>
              </a:rPr>
              <a:t>Street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err="1">
                <a:ln>
                  <a:noFill/>
                </a:ln>
                <a:solidFill>
                  <a:prstClr val="black"/>
                </a:solidFill>
                <a:effectLst/>
                <a:uLnTx/>
                <a:uFillTx/>
                <a:latin typeface="Trebuchet MS"/>
                <a:ea typeface="+mn-ea"/>
                <a:cs typeface="+mn-cs"/>
              </a:rPr>
              <a:t>demo</a:t>
            </a:r>
            <a:endParaRPr kumimoji="0" lang="fr-FR" sz="800" b="0" i="0" u="none" strike="noStrike" kern="1200" cap="none" spc="0" normalizeH="0" baseline="0" noProof="0">
              <a:ln>
                <a:noFill/>
              </a:ln>
              <a:solidFill>
                <a:prstClr val="black"/>
              </a:solidFill>
              <a:effectLst/>
              <a:uLnTx/>
              <a:uFillTx/>
              <a:latin typeface="Trebuchet MS"/>
              <a:ea typeface="+mn-ea"/>
              <a:cs typeface="+mn-cs"/>
            </a:endParaRPr>
          </a:p>
        </p:txBody>
      </p:sp>
      <p:pic>
        <p:nvPicPr>
          <p:cNvPr id="7" name="Image 6">
            <a:extLst>
              <a:ext uri="{FF2B5EF4-FFF2-40B4-BE49-F238E27FC236}">
                <a16:creationId xmlns:a16="http://schemas.microsoft.com/office/drawing/2014/main" id="{FC90E7EA-3B67-D310-E744-520B517D84CD}"/>
              </a:ext>
            </a:extLst>
          </p:cNvPr>
          <p:cNvPicPr>
            <a:picLocks noChangeAspect="1"/>
          </p:cNvPicPr>
          <p:nvPr/>
        </p:nvPicPr>
        <p:blipFill>
          <a:blip r:embed="rId6"/>
          <a:stretch>
            <a:fillRect/>
          </a:stretch>
        </p:blipFill>
        <p:spPr>
          <a:xfrm>
            <a:off x="8893418" y="1233657"/>
            <a:ext cx="2258677" cy="2893930"/>
          </a:xfrm>
          <a:prstGeom prst="roundRect">
            <a:avLst>
              <a:gd name="adj" fmla="val 8267"/>
            </a:avLst>
          </a:prstGeom>
          <a:blipFill>
            <a:blip r:embed="rId7"/>
            <a:stretch>
              <a:fillRect/>
            </a:stretch>
          </a:blipFill>
          <a:ln w="38100">
            <a:solidFill>
              <a:srgbClr val="FF3300"/>
            </a:solidFill>
          </a:ln>
        </p:spPr>
      </p:pic>
      <p:pic>
        <p:nvPicPr>
          <p:cNvPr id="11" name="Image 10">
            <a:extLst>
              <a:ext uri="{FF2B5EF4-FFF2-40B4-BE49-F238E27FC236}">
                <a16:creationId xmlns:a16="http://schemas.microsoft.com/office/drawing/2014/main" id="{5BEFE621-700E-9B31-9F17-47594438A07B}"/>
              </a:ext>
            </a:extLst>
          </p:cNvPr>
          <p:cNvPicPr>
            <a:picLocks noChangeAspect="1"/>
          </p:cNvPicPr>
          <p:nvPr/>
        </p:nvPicPr>
        <p:blipFill>
          <a:blip r:embed="rId8"/>
          <a:stretch>
            <a:fillRect/>
          </a:stretch>
        </p:blipFill>
        <p:spPr>
          <a:xfrm>
            <a:off x="4807743" y="3090968"/>
            <a:ext cx="2662464" cy="3450629"/>
          </a:xfrm>
          <a:prstGeom prst="roundRect">
            <a:avLst>
              <a:gd name="adj" fmla="val 8267"/>
            </a:avLst>
          </a:prstGeom>
          <a:blipFill>
            <a:blip r:embed="rId7"/>
            <a:stretch>
              <a:fillRect/>
            </a:stretch>
          </a:blipFill>
          <a:ln w="38100">
            <a:solidFill>
              <a:srgbClr val="0035FF"/>
            </a:solidFill>
          </a:ln>
        </p:spPr>
      </p:pic>
      <p:pic>
        <p:nvPicPr>
          <p:cNvPr id="14" name="Image 13">
            <a:extLst>
              <a:ext uri="{FF2B5EF4-FFF2-40B4-BE49-F238E27FC236}">
                <a16:creationId xmlns:a16="http://schemas.microsoft.com/office/drawing/2014/main" id="{60DBD94C-FE91-483E-1172-CD8FB51E034E}"/>
              </a:ext>
            </a:extLst>
          </p:cNvPr>
          <p:cNvPicPr>
            <a:picLocks noChangeAspect="1"/>
          </p:cNvPicPr>
          <p:nvPr/>
        </p:nvPicPr>
        <p:blipFill>
          <a:blip r:embed="rId2"/>
          <a:srcRect l="52678" t="28648" b="60809"/>
          <a:stretch/>
        </p:blipFill>
        <p:spPr>
          <a:xfrm>
            <a:off x="1847574" y="5489551"/>
            <a:ext cx="2693308" cy="980369"/>
          </a:xfrm>
          <a:prstGeom prst="rect">
            <a:avLst/>
          </a:prstGeom>
        </p:spPr>
      </p:pic>
      <p:sp>
        <p:nvSpPr>
          <p:cNvPr id="8" name="Rectangle 7">
            <a:extLst>
              <a:ext uri="{FF2B5EF4-FFF2-40B4-BE49-F238E27FC236}">
                <a16:creationId xmlns:a16="http://schemas.microsoft.com/office/drawing/2014/main" id="{B52915BE-6512-3739-FCEE-E52D52C43F85}"/>
              </a:ext>
            </a:extLst>
          </p:cNvPr>
          <p:cNvSpPr/>
          <p:nvPr/>
        </p:nvSpPr>
        <p:spPr>
          <a:xfrm>
            <a:off x="8508654" y="998882"/>
            <a:ext cx="590226"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1" i="0" u="none" strike="noStrike" kern="1200" cap="none" spc="0" normalizeH="0" baseline="0" noProof="0" dirty="0">
                <a:ln w="9525">
                  <a:solidFill>
                    <a:prstClr val="white"/>
                  </a:solidFill>
                  <a:prstDash val="solid"/>
                </a:ln>
                <a:solidFill>
                  <a:srgbClr val="FF3300"/>
                </a:solidFill>
                <a:effectLst>
                  <a:outerShdw blurRad="12700" dist="38100" dir="2700000" algn="tl" rotWithShape="0">
                    <a:srgbClr val="FF3300">
                      <a:lumMod val="60000"/>
                      <a:lumOff val="40000"/>
                    </a:srgbClr>
                  </a:outerShdw>
                </a:effectLst>
                <a:uLnTx/>
                <a:uFillTx/>
                <a:latin typeface="Trebuchet MS"/>
                <a:ea typeface="+mn-ea"/>
                <a:cs typeface="+mn-cs"/>
              </a:rPr>
              <a:t>1</a:t>
            </a:r>
          </a:p>
        </p:txBody>
      </p:sp>
      <p:sp>
        <p:nvSpPr>
          <p:cNvPr id="9" name="ZoneTexte 8">
            <a:extLst>
              <a:ext uri="{FF2B5EF4-FFF2-40B4-BE49-F238E27FC236}">
                <a16:creationId xmlns:a16="http://schemas.microsoft.com/office/drawing/2014/main" id="{C8964A56-4283-6CA0-8EB4-CDFE3F95031B}"/>
              </a:ext>
            </a:extLst>
          </p:cNvPr>
          <p:cNvSpPr txBox="1"/>
          <p:nvPr/>
        </p:nvSpPr>
        <p:spPr>
          <a:xfrm>
            <a:off x="1020277" y="1552492"/>
            <a:ext cx="4347901" cy="16619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Calibri"/>
              </a:rPr>
              <a:t>A running Live Test </a:t>
            </a:r>
            <a:r>
              <a:rPr kumimoji="0" lang="fr-FR" sz="1600" b="1"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Calibri"/>
              </a:rPr>
              <a:t>during</a:t>
            </a:r>
            <a:r>
              <a:rPr kumimoji="0" lang="fr-FR" sz="16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Calibri"/>
              </a:rPr>
              <a:t> </a:t>
            </a:r>
            <a:r>
              <a:rPr kumimoji="0" lang="fr-FR" sz="1600" b="1"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Calibri"/>
              </a:rPr>
              <a:t>Olympics</a:t>
            </a:r>
            <a:r>
              <a:rPr kumimoji="0" lang="fr-FR" sz="16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Calibri"/>
              </a:rPr>
              <a:t> </a:t>
            </a:r>
            <a:r>
              <a:rPr kumimoji="0" lang="fr-FR" sz="1600" b="1"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Calibri"/>
              </a:rPr>
              <a:t>with</a:t>
            </a:r>
            <a:r>
              <a:rPr kumimoji="0" lang="fr-FR" sz="16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Calibri"/>
              </a:rPr>
              <a:t> </a:t>
            </a:r>
            <a:r>
              <a:rPr kumimoji="0" lang="fr-FR" sz="1600" b="1" i="0" u="none" strike="noStrike" kern="1200" cap="none" spc="0" normalizeH="0" baseline="0" noProof="0" dirty="0" err="1">
                <a:ln>
                  <a:noFill/>
                </a:ln>
                <a:solidFill>
                  <a:prstClr val="black"/>
                </a:solidFill>
                <a:effectLst/>
                <a:uLnTx/>
                <a:uFillTx/>
                <a:latin typeface="Trebuchet MS" panose="020B0603020202020204" pitchFamily="34" charset="0"/>
                <a:ea typeface="+mn-ea"/>
                <a:cs typeface="Calibri"/>
              </a:rPr>
              <a:t>several</a:t>
            </a:r>
            <a:r>
              <a:rPr kumimoji="0" lang="fr-FR" sz="16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Calibri"/>
              </a:rPr>
              <a:t> objectives :</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Trebuchet MS"/>
                <a:ea typeface="+mn-ea"/>
                <a:cs typeface="+mn-cs"/>
              </a:rPr>
              <a:t>A large </a:t>
            </a:r>
            <a:r>
              <a:rPr kumimoji="0" lang="fr-FR" sz="1400" b="0" i="0" u="none" strike="noStrike" kern="1200" cap="none" spc="0" normalizeH="0" baseline="0" noProof="0" dirty="0" err="1">
                <a:ln>
                  <a:noFill/>
                </a:ln>
                <a:solidFill>
                  <a:srgbClr val="000000"/>
                </a:solidFill>
                <a:effectLst/>
                <a:uLnTx/>
                <a:uFillTx/>
                <a:latin typeface="Trebuchet MS"/>
                <a:ea typeface="+mn-ea"/>
                <a:cs typeface="+mn-cs"/>
              </a:rPr>
              <a:t>coverage</a:t>
            </a:r>
            <a:r>
              <a:rPr kumimoji="0" lang="fr-FR" sz="1400" b="0" i="0" u="none" strike="noStrike" kern="1200" cap="none" spc="0" normalizeH="0" baseline="0" noProof="0" dirty="0">
                <a:ln>
                  <a:noFill/>
                </a:ln>
                <a:solidFill>
                  <a:srgbClr val="000000"/>
                </a:solidFill>
                <a:effectLst/>
                <a:uLnTx/>
                <a:uFillTx/>
                <a:latin typeface="Trebuchet MS"/>
                <a:ea typeface="+mn-ea"/>
                <a:cs typeface="+mn-cs"/>
              </a:rPr>
              <a:t>: Paris, Bordeaux, Nantes</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Trebuchet MS"/>
                <a:ea typeface="+mn-ea"/>
                <a:cs typeface="+mn-cs"/>
              </a:rPr>
              <a:t>An end-to-end architecture</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Trebuchet MS"/>
                <a:ea typeface="+mn-ea"/>
                <a:cs typeface="+mn-cs"/>
              </a:rPr>
              <a:t>~150 Xiaomi smartphones </a:t>
            </a:r>
            <a:r>
              <a:rPr kumimoji="0" lang="fr-FR" sz="1400" b="0" i="0" u="none" strike="noStrike" kern="1200" cap="none" spc="0" normalizeH="0" baseline="0" noProof="0" dirty="0" err="1">
                <a:ln>
                  <a:noFill/>
                </a:ln>
                <a:solidFill>
                  <a:srgbClr val="000000"/>
                </a:solidFill>
                <a:effectLst/>
                <a:uLnTx/>
                <a:uFillTx/>
                <a:latin typeface="Trebuchet MS"/>
                <a:ea typeface="+mn-ea"/>
                <a:cs typeface="+mn-cs"/>
              </a:rPr>
              <a:t>distributed</a:t>
            </a:r>
            <a:r>
              <a:rPr kumimoji="0" lang="fr-FR" sz="1400" b="0" i="0" u="none" strike="noStrike" kern="1200" cap="none" spc="0" normalizeH="0" baseline="0" noProof="0" dirty="0">
                <a:ln>
                  <a:noFill/>
                </a:ln>
                <a:solidFill>
                  <a:srgbClr val="000000"/>
                </a:solidFill>
                <a:effectLst/>
                <a:uLnTx/>
                <a:uFillTx/>
                <a:latin typeface="Trebuchet MS"/>
                <a:ea typeface="+mn-ea"/>
                <a:cs typeface="+mn-cs"/>
              </a:rPr>
              <a:t> to the </a:t>
            </a:r>
            <a:r>
              <a:rPr kumimoji="0" lang="fr-FR" sz="1400" b="0" i="0" u="none" strike="noStrike" kern="1200" cap="none" spc="0" normalizeH="0" baseline="0" noProof="0" dirty="0" err="1">
                <a:ln>
                  <a:noFill/>
                </a:ln>
                <a:solidFill>
                  <a:srgbClr val="000000"/>
                </a:solidFill>
                <a:effectLst/>
                <a:uLnTx/>
                <a:uFillTx/>
                <a:latin typeface="Trebuchet MS"/>
                <a:ea typeface="+mn-ea"/>
                <a:cs typeface="+mn-cs"/>
              </a:rPr>
              <a:t>ecosystem</a:t>
            </a:r>
            <a:endParaRPr kumimoji="0" lang="fr-FR" sz="1400" b="0" i="0" u="none" strike="noStrike" kern="1200" cap="none" spc="0" normalizeH="0" baseline="0" noProof="0" dirty="0">
              <a:ln>
                <a:noFill/>
              </a:ln>
              <a:solidFill>
                <a:srgbClr val="000000"/>
              </a:solidFill>
              <a:effectLst/>
              <a:uLnTx/>
              <a:uFillTx/>
              <a:latin typeface="Trebuchet MS"/>
              <a:ea typeface="+mn-ea"/>
              <a:cs typeface="+mn-cs"/>
            </a:endParaRP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400" b="0" i="0" u="none" strike="noStrike" kern="1200" cap="none" spc="0" normalizeH="0" baseline="0" noProof="0" dirty="0">
                <a:ln>
                  <a:noFill/>
                </a:ln>
                <a:solidFill>
                  <a:srgbClr val="000000"/>
                </a:solidFill>
                <a:effectLst/>
                <a:uLnTx/>
                <a:uFillTx/>
                <a:latin typeface="Trebuchet MS"/>
                <a:ea typeface="+mn-ea"/>
                <a:cs typeface="+mn-cs"/>
              </a:rPr>
              <a:t>The brand </a:t>
            </a:r>
            <a:r>
              <a:rPr kumimoji="0" lang="fr-FR" sz="1400" b="0" i="0" u="none" strike="noStrike" kern="1200" cap="none" spc="0" normalizeH="0" baseline="0" noProof="0" dirty="0" err="1">
                <a:ln>
                  <a:noFill/>
                </a:ln>
                <a:solidFill>
                  <a:srgbClr val="000000"/>
                </a:solidFill>
                <a:effectLst/>
                <a:uLnTx/>
                <a:uFillTx/>
                <a:latin typeface="Trebuchet MS"/>
                <a:ea typeface="+mn-ea"/>
                <a:cs typeface="+mn-cs"/>
              </a:rPr>
              <a:t>insTNT</a:t>
            </a:r>
            <a:r>
              <a:rPr kumimoji="0" lang="fr-FR" sz="1400" b="0" i="0" u="none" strike="noStrike" kern="1200" cap="none" spc="0" normalizeH="0" baseline="0" noProof="0" dirty="0">
                <a:ln>
                  <a:noFill/>
                </a:ln>
                <a:solidFill>
                  <a:srgbClr val="000000"/>
                </a:solidFill>
                <a:effectLst/>
                <a:uLnTx/>
                <a:uFillTx/>
                <a:latin typeface="Trebuchet MS"/>
                <a:ea typeface="+mn-ea"/>
                <a:cs typeface="+mn-cs"/>
              </a:rPr>
              <a:t> </a:t>
            </a:r>
          </a:p>
        </p:txBody>
      </p:sp>
    </p:spTree>
    <p:extLst>
      <p:ext uri="{BB962C8B-B14F-4D97-AF65-F5344CB8AC3E}">
        <p14:creationId xmlns:p14="http://schemas.microsoft.com/office/powerpoint/2010/main" val="709123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850551DE-97B2-6690-5DD5-793158CE269B}"/>
              </a:ext>
            </a:extLst>
          </p:cNvPr>
          <p:cNvGrpSpPr/>
          <p:nvPr/>
        </p:nvGrpSpPr>
        <p:grpSpPr>
          <a:xfrm>
            <a:off x="3456596" y="3375674"/>
            <a:ext cx="6626233" cy="3309008"/>
            <a:chOff x="2438474" y="529781"/>
            <a:chExt cx="6626234" cy="6083210"/>
          </a:xfrm>
        </p:grpSpPr>
        <p:sp>
          <p:nvSpPr>
            <p:cNvPr id="5" name="Rectangle 4">
              <a:extLst>
                <a:ext uri="{FF2B5EF4-FFF2-40B4-BE49-F238E27FC236}">
                  <a16:creationId xmlns:a16="http://schemas.microsoft.com/office/drawing/2014/main" id="{7D7BFDE1-DF28-4110-050A-720CF8BB7C87}"/>
                </a:ext>
              </a:extLst>
            </p:cNvPr>
            <p:cNvSpPr/>
            <p:nvPr/>
          </p:nvSpPr>
          <p:spPr>
            <a:xfrm>
              <a:off x="3257182" y="559630"/>
              <a:ext cx="757001" cy="603882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ED6088B-943F-C0D3-DC5A-B6AE24AC10A4}"/>
                </a:ext>
              </a:extLst>
            </p:cNvPr>
            <p:cNvSpPr/>
            <p:nvPr/>
          </p:nvSpPr>
          <p:spPr>
            <a:xfrm>
              <a:off x="4109582" y="570551"/>
              <a:ext cx="757001" cy="603882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16E368A-4DD0-DDFD-8536-763A07C99D1F}"/>
                </a:ext>
              </a:extLst>
            </p:cNvPr>
            <p:cNvSpPr/>
            <p:nvPr/>
          </p:nvSpPr>
          <p:spPr>
            <a:xfrm>
              <a:off x="4961982" y="570551"/>
              <a:ext cx="744226" cy="603882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FF01666-D56D-5395-ECA8-AE59A8C446BB}"/>
                </a:ext>
              </a:extLst>
            </p:cNvPr>
            <p:cNvSpPr/>
            <p:nvPr/>
          </p:nvSpPr>
          <p:spPr>
            <a:xfrm>
              <a:off x="5801607" y="570551"/>
              <a:ext cx="744226" cy="603882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6CCD899-6CC9-B6BB-4C46-687E36B46A49}"/>
                </a:ext>
              </a:extLst>
            </p:cNvPr>
            <p:cNvSpPr/>
            <p:nvPr/>
          </p:nvSpPr>
          <p:spPr>
            <a:xfrm>
              <a:off x="6641232" y="574169"/>
              <a:ext cx="744226" cy="603882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8C22ED8-6A76-4B4B-BD0D-EEFC99AA31F5}"/>
                </a:ext>
              </a:extLst>
            </p:cNvPr>
            <p:cNvSpPr/>
            <p:nvPr/>
          </p:nvSpPr>
          <p:spPr>
            <a:xfrm>
              <a:off x="7480857" y="566428"/>
              <a:ext cx="744226" cy="603882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E7952AE-7308-EDE1-F5FA-F5A018EF76F9}"/>
                </a:ext>
              </a:extLst>
            </p:cNvPr>
            <p:cNvSpPr/>
            <p:nvPr/>
          </p:nvSpPr>
          <p:spPr>
            <a:xfrm>
              <a:off x="8320482" y="529781"/>
              <a:ext cx="744226" cy="6038822"/>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60B701F-01E9-BF3E-2AA3-650DA77C3CF5}"/>
                </a:ext>
              </a:extLst>
            </p:cNvPr>
            <p:cNvSpPr/>
            <p:nvPr/>
          </p:nvSpPr>
          <p:spPr>
            <a:xfrm>
              <a:off x="2438474" y="570551"/>
              <a:ext cx="721998" cy="6038822"/>
            </a:xfrm>
            <a:prstGeom prst="rect">
              <a:avLst/>
            </a:prstGeom>
            <a:pattFill prst="ltDnDiag">
              <a:fgClr>
                <a:schemeClr val="bg2">
                  <a:lumMod val="75000"/>
                </a:schemeClr>
              </a:fgClr>
              <a:bgClr>
                <a:schemeClr val="bg1"/>
              </a:bgClr>
            </a:patt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e 18">
            <a:extLst>
              <a:ext uri="{FF2B5EF4-FFF2-40B4-BE49-F238E27FC236}">
                <a16:creationId xmlns:a16="http://schemas.microsoft.com/office/drawing/2014/main" id="{10574861-DA31-EAC2-9662-3BB4B6BBBD44}"/>
              </a:ext>
            </a:extLst>
          </p:cNvPr>
          <p:cNvGrpSpPr/>
          <p:nvPr/>
        </p:nvGrpSpPr>
        <p:grpSpPr>
          <a:xfrm>
            <a:off x="3108287" y="1856129"/>
            <a:ext cx="1259743" cy="764683"/>
            <a:chOff x="1281736" y="1203280"/>
            <a:chExt cx="824694" cy="470311"/>
          </a:xfrm>
        </p:grpSpPr>
        <p:pic>
          <p:nvPicPr>
            <p:cNvPr id="20" name="Picture 2" descr="La TNT en Ultra HD... - Conseils Tuner TNT - Cobra.fr">
              <a:extLst>
                <a:ext uri="{FF2B5EF4-FFF2-40B4-BE49-F238E27FC236}">
                  <a16:creationId xmlns:a16="http://schemas.microsoft.com/office/drawing/2014/main" id="{09E44AD4-2864-6A49-26E7-A74BE091A83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427202" y="1203280"/>
              <a:ext cx="679228" cy="468085"/>
            </a:xfrm>
            <a:prstGeom prst="rect">
              <a:avLst/>
            </a:prstGeom>
            <a:noFill/>
            <a:extLst>
              <a:ext uri="{909E8E84-426E-40DD-AFC4-6F175D3DCCD1}">
                <a14:hiddenFill xmlns:a14="http://schemas.microsoft.com/office/drawing/2010/main">
                  <a:solidFill>
                    <a:srgbClr val="FFFFFF"/>
                  </a:solidFill>
                </a14:hiddenFill>
              </a:ext>
            </a:extLst>
          </p:spPr>
        </p:pic>
        <p:sp>
          <p:nvSpPr>
            <p:cNvPr id="21" name="Triangle rectangle 20">
              <a:extLst>
                <a:ext uri="{FF2B5EF4-FFF2-40B4-BE49-F238E27FC236}">
                  <a16:creationId xmlns:a16="http://schemas.microsoft.com/office/drawing/2014/main" id="{8B17B07E-39C1-9818-FACE-F912BD7197C2}"/>
                </a:ext>
              </a:extLst>
            </p:cNvPr>
            <p:cNvSpPr/>
            <p:nvPr/>
          </p:nvSpPr>
          <p:spPr>
            <a:xfrm rot="11360154">
              <a:off x="1281736" y="1210615"/>
              <a:ext cx="208550" cy="46297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22" name="Flèche : droite 50">
            <a:extLst>
              <a:ext uri="{FF2B5EF4-FFF2-40B4-BE49-F238E27FC236}">
                <a16:creationId xmlns:a16="http://schemas.microsoft.com/office/drawing/2014/main" id="{708619F8-1CB1-2297-E1BE-F006F982C673}"/>
              </a:ext>
            </a:extLst>
          </p:cNvPr>
          <p:cNvSpPr/>
          <p:nvPr/>
        </p:nvSpPr>
        <p:spPr>
          <a:xfrm>
            <a:off x="3198654" y="3557002"/>
            <a:ext cx="4923836" cy="795867"/>
          </a:xfrm>
          <a:prstGeom prst="rightArrow">
            <a:avLst>
              <a:gd name="adj1" fmla="val 100000"/>
              <a:gd name="adj2"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23" name="Flèche : droite 51">
            <a:extLst>
              <a:ext uri="{FF2B5EF4-FFF2-40B4-BE49-F238E27FC236}">
                <a16:creationId xmlns:a16="http://schemas.microsoft.com/office/drawing/2014/main" id="{166107E7-5EE5-909F-7A3B-648BC7C8213A}"/>
              </a:ext>
            </a:extLst>
          </p:cNvPr>
          <p:cNvSpPr/>
          <p:nvPr/>
        </p:nvSpPr>
        <p:spPr>
          <a:xfrm>
            <a:off x="3305095" y="4602794"/>
            <a:ext cx="6406859" cy="795867"/>
          </a:xfrm>
          <a:prstGeom prst="rightArrow">
            <a:avLst>
              <a:gd name="adj1" fmla="val 100000"/>
              <a:gd name="adj2" fmla="val 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24" name="Flèche : droite 52">
            <a:extLst>
              <a:ext uri="{FF2B5EF4-FFF2-40B4-BE49-F238E27FC236}">
                <a16:creationId xmlns:a16="http://schemas.microsoft.com/office/drawing/2014/main" id="{86B89A59-3DDC-99B7-7E00-15E63A5D714A}"/>
              </a:ext>
            </a:extLst>
          </p:cNvPr>
          <p:cNvSpPr/>
          <p:nvPr/>
        </p:nvSpPr>
        <p:spPr>
          <a:xfrm>
            <a:off x="3198653" y="5652245"/>
            <a:ext cx="5265528" cy="743312"/>
          </a:xfrm>
          <a:prstGeom prst="rightArrow">
            <a:avLst>
              <a:gd name="adj1" fmla="val 100000"/>
              <a:gd name="adj2" fmla="val 0"/>
            </a:avLst>
          </a:prstGeom>
          <a:solidFill>
            <a:srgbClr val="D0E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25" name="Flèche : pentagone 39">
            <a:extLst>
              <a:ext uri="{FF2B5EF4-FFF2-40B4-BE49-F238E27FC236}">
                <a16:creationId xmlns:a16="http://schemas.microsoft.com/office/drawing/2014/main" id="{9941085A-4009-A7C5-8EF6-5F0164F2CE7C}"/>
              </a:ext>
            </a:extLst>
          </p:cNvPr>
          <p:cNvSpPr/>
          <p:nvPr/>
        </p:nvSpPr>
        <p:spPr>
          <a:xfrm>
            <a:off x="1313734" y="3568485"/>
            <a:ext cx="2221581" cy="768741"/>
          </a:xfrm>
          <a:prstGeom prst="homePlate">
            <a:avLst>
              <a:gd name="adj" fmla="val 22537"/>
            </a:avLst>
          </a:prstGeom>
          <a:solidFill>
            <a:schemeClr val="bg1"/>
          </a:solidFill>
          <a:ln w="28575">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72000" rIns="36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lèche : pentagone 44">
            <a:extLst>
              <a:ext uri="{FF2B5EF4-FFF2-40B4-BE49-F238E27FC236}">
                <a16:creationId xmlns:a16="http://schemas.microsoft.com/office/drawing/2014/main" id="{5B1AB623-2E9A-DA45-99BD-9D4929525347}"/>
              </a:ext>
            </a:extLst>
          </p:cNvPr>
          <p:cNvSpPr/>
          <p:nvPr/>
        </p:nvSpPr>
        <p:spPr>
          <a:xfrm>
            <a:off x="1300560" y="4632916"/>
            <a:ext cx="2221581" cy="782765"/>
          </a:xfrm>
          <a:prstGeom prst="homePlate">
            <a:avLst>
              <a:gd name="adj" fmla="val 22537"/>
            </a:avLst>
          </a:prstGeom>
          <a:solidFill>
            <a:schemeClr val="bg1"/>
          </a:solid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72000" rIns="36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lèche : pentagone 45">
            <a:extLst>
              <a:ext uri="{FF2B5EF4-FFF2-40B4-BE49-F238E27FC236}">
                <a16:creationId xmlns:a16="http://schemas.microsoft.com/office/drawing/2014/main" id="{48D1CFF1-EB24-47BE-4158-5D45A6440637}"/>
              </a:ext>
            </a:extLst>
          </p:cNvPr>
          <p:cNvSpPr/>
          <p:nvPr/>
        </p:nvSpPr>
        <p:spPr>
          <a:xfrm>
            <a:off x="1313734" y="5672153"/>
            <a:ext cx="2221581" cy="713391"/>
          </a:xfrm>
          <a:prstGeom prst="homePlate">
            <a:avLst>
              <a:gd name="adj" fmla="val 22537"/>
            </a:avLst>
          </a:prstGeom>
          <a:solidFill>
            <a:schemeClr val="bg1"/>
          </a:solidFill>
          <a:ln w="28575">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72000" rIns="36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ZoneTexte 27">
            <a:extLst>
              <a:ext uri="{FF2B5EF4-FFF2-40B4-BE49-F238E27FC236}">
                <a16:creationId xmlns:a16="http://schemas.microsoft.com/office/drawing/2014/main" id="{CCA1B7BB-6A03-A259-379D-6A154218F73E}"/>
              </a:ext>
            </a:extLst>
          </p:cNvPr>
          <p:cNvSpPr txBox="1"/>
          <p:nvPr/>
        </p:nvSpPr>
        <p:spPr>
          <a:xfrm>
            <a:off x="1936056" y="3734308"/>
            <a:ext cx="1470146"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lumMod val="75000"/>
                    <a:lumOff val="25000"/>
                  </a:prstClr>
                </a:solidFill>
                <a:effectLst/>
                <a:uLnTx/>
                <a:uFillTx/>
                <a:latin typeface="Trebuchet MS"/>
                <a:ea typeface="+mn-ea"/>
                <a:cs typeface="+mn-cs"/>
              </a:rPr>
              <a:t>EXPERIMENTAL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lumMod val="75000"/>
                    <a:lumOff val="25000"/>
                  </a:prstClr>
                </a:solidFill>
                <a:effectLst/>
                <a:uLnTx/>
                <a:uFillTx/>
                <a:latin typeface="Trebuchet MS"/>
                <a:ea typeface="+mn-ea"/>
                <a:cs typeface="+mn-cs"/>
              </a:rPr>
              <a:t>MULTIPLEX</a:t>
            </a:r>
          </a:p>
        </p:txBody>
      </p:sp>
      <p:sp>
        <p:nvSpPr>
          <p:cNvPr id="29" name="ZoneTexte 28">
            <a:extLst>
              <a:ext uri="{FF2B5EF4-FFF2-40B4-BE49-F238E27FC236}">
                <a16:creationId xmlns:a16="http://schemas.microsoft.com/office/drawing/2014/main" id="{A9D2BA8C-CA2A-AF2F-143E-0508BBC36FFA}"/>
              </a:ext>
            </a:extLst>
          </p:cNvPr>
          <p:cNvSpPr txBox="1"/>
          <p:nvPr/>
        </p:nvSpPr>
        <p:spPr>
          <a:xfrm>
            <a:off x="2026532" y="4763385"/>
            <a:ext cx="1047530"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lumMod val="75000"/>
                    <a:lumOff val="25000"/>
                  </a:prstClr>
                </a:solidFill>
                <a:effectLst/>
                <a:uLnTx/>
                <a:uFillTx/>
                <a:latin typeface="Trebuchet MS"/>
                <a:ea typeface="+mn-ea"/>
                <a:cs typeface="+mn-cs"/>
              </a:rPr>
              <a:t>1 PAY TV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lumMod val="75000"/>
                    <a:lumOff val="25000"/>
                  </a:prstClr>
                </a:solidFill>
                <a:effectLst/>
                <a:uLnTx/>
                <a:uFillTx/>
                <a:latin typeface="Trebuchet MS"/>
                <a:ea typeface="+mn-ea"/>
                <a:cs typeface="+mn-cs"/>
              </a:rPr>
              <a:t>MULTIPLEX</a:t>
            </a:r>
          </a:p>
        </p:txBody>
      </p:sp>
      <p:sp>
        <p:nvSpPr>
          <p:cNvPr id="30" name="ZoneTexte 29">
            <a:extLst>
              <a:ext uri="{FF2B5EF4-FFF2-40B4-BE49-F238E27FC236}">
                <a16:creationId xmlns:a16="http://schemas.microsoft.com/office/drawing/2014/main" id="{FF259C9E-4FE9-271D-4225-7F0112B0DCE6}"/>
              </a:ext>
            </a:extLst>
          </p:cNvPr>
          <p:cNvSpPr txBox="1"/>
          <p:nvPr/>
        </p:nvSpPr>
        <p:spPr>
          <a:xfrm>
            <a:off x="2015982" y="5775024"/>
            <a:ext cx="1047530"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lumMod val="75000"/>
                    <a:lumOff val="25000"/>
                  </a:prstClr>
                </a:solidFill>
                <a:effectLst/>
                <a:uLnTx/>
                <a:uFillTx/>
                <a:latin typeface="Trebuchet MS"/>
                <a:ea typeface="+mn-ea"/>
                <a:cs typeface="+mn-cs"/>
              </a:rPr>
              <a:t>5 Free TV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prstClr val="black">
                    <a:lumMod val="75000"/>
                    <a:lumOff val="25000"/>
                  </a:prstClr>
                </a:solidFill>
                <a:effectLst/>
                <a:uLnTx/>
                <a:uFillTx/>
                <a:latin typeface="Trebuchet MS"/>
                <a:ea typeface="+mn-ea"/>
                <a:cs typeface="+mn-cs"/>
              </a:rPr>
              <a:t>MULTIPLEX</a:t>
            </a:r>
          </a:p>
        </p:txBody>
      </p:sp>
      <p:pic>
        <p:nvPicPr>
          <p:cNvPr id="31" name="Picture 6" descr="France Télévisions s'engage vers la TV en 5G Broadcast pour les Jeux  olympiques de 2024 | iGeneration">
            <a:extLst>
              <a:ext uri="{FF2B5EF4-FFF2-40B4-BE49-F238E27FC236}">
                <a16:creationId xmlns:a16="http://schemas.microsoft.com/office/drawing/2014/main" id="{41AFCFB9-7069-22BB-8646-94607BC45BB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881971" y="1914395"/>
            <a:ext cx="1037540" cy="681068"/>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32">
            <a:extLst>
              <a:ext uri="{FF2B5EF4-FFF2-40B4-BE49-F238E27FC236}">
                <a16:creationId xmlns:a16="http://schemas.microsoft.com/office/drawing/2014/main" id="{66CBC57F-A140-92BF-9689-071295B7CF34}"/>
              </a:ext>
            </a:extLst>
          </p:cNvPr>
          <p:cNvCxnSpPr>
            <a:cxnSpLocks/>
            <a:stCxn id="22" idx="2"/>
            <a:endCxn id="22" idx="0"/>
          </p:cNvCxnSpPr>
          <p:nvPr/>
        </p:nvCxnSpPr>
        <p:spPr>
          <a:xfrm flipV="1">
            <a:off x="8122490" y="3557002"/>
            <a:ext cx="0" cy="795867"/>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416E3D6C-9D30-0337-44A2-D6974336BE87}"/>
              </a:ext>
            </a:extLst>
          </p:cNvPr>
          <p:cNvGrpSpPr/>
          <p:nvPr/>
        </p:nvGrpSpPr>
        <p:grpSpPr>
          <a:xfrm>
            <a:off x="7785551" y="3251540"/>
            <a:ext cx="744226" cy="363364"/>
            <a:chOff x="4631261" y="1667215"/>
            <a:chExt cx="1663922" cy="363365"/>
          </a:xfrm>
        </p:grpSpPr>
        <p:sp>
          <p:nvSpPr>
            <p:cNvPr id="35" name="ZoneTexte 34">
              <a:extLst>
                <a:ext uri="{FF2B5EF4-FFF2-40B4-BE49-F238E27FC236}">
                  <a16:creationId xmlns:a16="http://schemas.microsoft.com/office/drawing/2014/main" id="{0BF3B0C8-F835-74A1-81BF-33E66A4EB822}"/>
                </a:ext>
              </a:extLst>
            </p:cNvPr>
            <p:cNvSpPr txBox="1"/>
            <p:nvPr/>
          </p:nvSpPr>
          <p:spPr>
            <a:xfrm>
              <a:off x="4631261" y="1667215"/>
              <a:ext cx="1663922" cy="246222"/>
            </a:xfrm>
            <a:prstGeom prst="rect">
              <a:avLst/>
            </a:prstGeom>
            <a:ln>
              <a:noFill/>
            </a:ln>
          </p:spPr>
          <p:style>
            <a:lnRef idx="1">
              <a:schemeClr val="accent1"/>
            </a:lnRef>
            <a:fillRef idx="0">
              <a:schemeClr val="accent1"/>
            </a:fillRef>
            <a:effectRef idx="0">
              <a:schemeClr val="accent1"/>
            </a:effectRef>
            <a:fontRef idx="minor">
              <a:schemeClr val="tx1"/>
            </a:fontRef>
          </p:style>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prstClr val="black"/>
                  </a:solidFill>
                  <a:effectLst/>
                  <a:uLnTx/>
                  <a:uFillTx/>
                  <a:latin typeface="Calibri" panose="020F0502020204030204"/>
                  <a:ea typeface="+mn-ea"/>
                  <a:cs typeface="+mn-cs"/>
                </a:rPr>
                <a:t>SWITCH  MUX</a:t>
              </a:r>
            </a:p>
          </p:txBody>
        </p:sp>
        <p:sp>
          <p:nvSpPr>
            <p:cNvPr id="36" name="Triangle isocèle 6157">
              <a:extLst>
                <a:ext uri="{FF2B5EF4-FFF2-40B4-BE49-F238E27FC236}">
                  <a16:creationId xmlns:a16="http://schemas.microsoft.com/office/drawing/2014/main" id="{936BA29C-A1F7-E04C-415C-9D788870F918}"/>
                </a:ext>
              </a:extLst>
            </p:cNvPr>
            <p:cNvSpPr/>
            <p:nvPr/>
          </p:nvSpPr>
          <p:spPr>
            <a:xfrm flipV="1">
              <a:off x="5209385" y="1890452"/>
              <a:ext cx="293614" cy="140128"/>
            </a:xfrm>
            <a:prstGeom prst="triangle">
              <a:avLst/>
            </a:prstGeom>
            <a:solidFill>
              <a:schemeClr val="tx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7" name="Connecteur droit 36">
              <a:extLst>
                <a:ext uri="{FF2B5EF4-FFF2-40B4-BE49-F238E27FC236}">
                  <a16:creationId xmlns:a16="http://schemas.microsoft.com/office/drawing/2014/main" id="{50564FB5-D05D-2C38-913E-728B98D76C37}"/>
                </a:ext>
              </a:extLst>
            </p:cNvPr>
            <p:cNvCxnSpPr>
              <a:cxnSpLocks/>
            </p:cNvCxnSpPr>
            <p:nvPr/>
          </p:nvCxnSpPr>
          <p:spPr>
            <a:xfrm>
              <a:off x="4790755" y="1888933"/>
              <a:ext cx="1130870" cy="0"/>
            </a:xfrm>
            <a:prstGeom prst="line">
              <a:avLst/>
            </a:prstGeom>
            <a:ln>
              <a:noFill/>
            </a:ln>
          </p:spPr>
          <p:style>
            <a:lnRef idx="1">
              <a:schemeClr val="accent1"/>
            </a:lnRef>
            <a:fillRef idx="0">
              <a:schemeClr val="accent1"/>
            </a:fillRef>
            <a:effectRef idx="0">
              <a:schemeClr val="accent1"/>
            </a:effectRef>
            <a:fontRef idx="minor">
              <a:schemeClr val="tx1"/>
            </a:fontRef>
          </p:style>
        </p:cxnSp>
      </p:grpSp>
      <p:sp>
        <p:nvSpPr>
          <p:cNvPr id="38" name="ZoneTexte 37">
            <a:extLst>
              <a:ext uri="{FF2B5EF4-FFF2-40B4-BE49-F238E27FC236}">
                <a16:creationId xmlns:a16="http://schemas.microsoft.com/office/drawing/2014/main" id="{12248950-CAE6-8B4E-C7BB-BA900A4D7BAE}"/>
              </a:ext>
            </a:extLst>
          </p:cNvPr>
          <p:cNvSpPr txBox="1"/>
          <p:nvPr/>
        </p:nvSpPr>
        <p:spPr>
          <a:xfrm>
            <a:off x="3888406" y="3635181"/>
            <a:ext cx="1515183" cy="670953"/>
          </a:xfrm>
          <a:prstGeom prst="rect">
            <a:avLst/>
          </a:prstGeom>
          <a:noFill/>
          <a:ln>
            <a:noFill/>
            <a:prstDash val="dash"/>
          </a:ln>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rPr>
              <a:t>Free TV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rPr>
              <a:t>channels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UHD T2/HEVC</a:t>
            </a:r>
          </a:p>
        </p:txBody>
      </p:sp>
      <p:cxnSp>
        <p:nvCxnSpPr>
          <p:cNvPr id="39" name="Connecteur : en angle 6175">
            <a:extLst>
              <a:ext uri="{FF2B5EF4-FFF2-40B4-BE49-F238E27FC236}">
                <a16:creationId xmlns:a16="http://schemas.microsoft.com/office/drawing/2014/main" id="{A866A5DC-3A7D-ACBA-D040-546C222A8A1C}"/>
              </a:ext>
            </a:extLst>
          </p:cNvPr>
          <p:cNvCxnSpPr>
            <a:stCxn id="20" idx="3"/>
            <a:endCxn id="38" idx="0"/>
          </p:cNvCxnSpPr>
          <p:nvPr/>
        </p:nvCxnSpPr>
        <p:spPr>
          <a:xfrm>
            <a:off x="4368030" y="2236661"/>
            <a:ext cx="277968" cy="1398520"/>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0" name="Picture 8" descr="Olympic Games - Torch, Rings, Anthem | Britannica">
            <a:extLst>
              <a:ext uri="{FF2B5EF4-FFF2-40B4-BE49-F238E27FC236}">
                <a16:creationId xmlns:a16="http://schemas.microsoft.com/office/drawing/2014/main" id="{3D53004E-8330-5D77-33B4-8C35DB96982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377582" y="2601493"/>
            <a:ext cx="576503" cy="279364"/>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Connecteur : en angle 6177">
            <a:extLst>
              <a:ext uri="{FF2B5EF4-FFF2-40B4-BE49-F238E27FC236}">
                <a16:creationId xmlns:a16="http://schemas.microsoft.com/office/drawing/2014/main" id="{60356812-B549-6B72-0F8A-B5186D23D6DD}"/>
              </a:ext>
            </a:extLst>
          </p:cNvPr>
          <p:cNvCxnSpPr>
            <a:cxnSpLocks/>
          </p:cNvCxnSpPr>
          <p:nvPr/>
        </p:nvCxnSpPr>
        <p:spPr>
          <a:xfrm rot="16200000" flipH="1">
            <a:off x="7900652" y="2327565"/>
            <a:ext cx="1189054" cy="1151338"/>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2" name="Groupe 41">
            <a:extLst>
              <a:ext uri="{FF2B5EF4-FFF2-40B4-BE49-F238E27FC236}">
                <a16:creationId xmlns:a16="http://schemas.microsoft.com/office/drawing/2014/main" id="{F9FAD752-6AD0-BA1F-F4EC-13F88BD5B83D}"/>
              </a:ext>
            </a:extLst>
          </p:cNvPr>
          <p:cNvGrpSpPr/>
          <p:nvPr/>
        </p:nvGrpSpPr>
        <p:grpSpPr>
          <a:xfrm>
            <a:off x="3415103" y="3009162"/>
            <a:ext cx="6631356" cy="269033"/>
            <a:chOff x="1557305" y="1461121"/>
            <a:chExt cx="4973517" cy="201775"/>
          </a:xfrm>
        </p:grpSpPr>
        <p:sp>
          <p:nvSpPr>
            <p:cNvPr id="43" name="Rectangle : coins arrondis 42">
              <a:extLst>
                <a:ext uri="{FF2B5EF4-FFF2-40B4-BE49-F238E27FC236}">
                  <a16:creationId xmlns:a16="http://schemas.microsoft.com/office/drawing/2014/main" id="{55343B3B-A4F6-D5F0-4091-159C0454987D}"/>
                </a:ext>
              </a:extLst>
            </p:cNvPr>
            <p:cNvSpPr/>
            <p:nvPr/>
          </p:nvSpPr>
          <p:spPr>
            <a:xfrm>
              <a:off x="1557305" y="1464080"/>
              <a:ext cx="555379" cy="193655"/>
            </a:xfrm>
            <a:prstGeom prst="roundRect">
              <a:avLst/>
            </a:prstGeom>
            <a:solidFill>
              <a:schemeClr val="bg1">
                <a:lumMod val="75000"/>
              </a:schemeClr>
            </a:solidFill>
            <a:ln>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alibri" panose="020F0502020204030204"/>
                  <a:ea typeface="+mn-ea"/>
                  <a:cs typeface="+mn-cs"/>
                </a:rPr>
                <a:t>2023</a:t>
              </a:r>
            </a:p>
          </p:txBody>
        </p:sp>
        <p:sp>
          <p:nvSpPr>
            <p:cNvPr id="44" name="Rectangle : coins arrondis 43">
              <a:extLst>
                <a:ext uri="{FF2B5EF4-FFF2-40B4-BE49-F238E27FC236}">
                  <a16:creationId xmlns:a16="http://schemas.microsoft.com/office/drawing/2014/main" id="{15323787-90D6-3047-6C12-3F4A9E5C4CF2}"/>
                </a:ext>
              </a:extLst>
            </p:cNvPr>
            <p:cNvSpPr/>
            <p:nvPr/>
          </p:nvSpPr>
          <p:spPr>
            <a:xfrm>
              <a:off x="2902950" y="1461122"/>
              <a:ext cx="457306" cy="19365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2025</a:t>
              </a:r>
              <a:endParaRPr kumimoji="0" lang="fr-FR" sz="24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45" name="Rectangle : coins arrondis 44">
              <a:extLst>
                <a:ext uri="{FF2B5EF4-FFF2-40B4-BE49-F238E27FC236}">
                  <a16:creationId xmlns:a16="http://schemas.microsoft.com/office/drawing/2014/main" id="{E4BDD154-92EE-9703-7A20-EE2FA94CE18B}"/>
                </a:ext>
              </a:extLst>
            </p:cNvPr>
            <p:cNvSpPr/>
            <p:nvPr/>
          </p:nvSpPr>
          <p:spPr>
            <a:xfrm>
              <a:off x="3552554" y="1469241"/>
              <a:ext cx="457306" cy="193655"/>
            </a:xfrm>
            <a:prstGeom prst="roundRect">
              <a:avLst>
                <a:gd name="adj"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black"/>
                  </a:solidFill>
                  <a:effectLst/>
                  <a:uLnTx/>
                  <a:uFillTx/>
                  <a:latin typeface="Calibri" panose="020F0502020204030204"/>
                  <a:ea typeface="+mn-ea"/>
                  <a:cs typeface="+mn-cs"/>
                </a:rPr>
                <a:t>2026</a:t>
              </a: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Rectangle : coins arrondis 45">
              <a:extLst>
                <a:ext uri="{FF2B5EF4-FFF2-40B4-BE49-F238E27FC236}">
                  <a16:creationId xmlns:a16="http://schemas.microsoft.com/office/drawing/2014/main" id="{96FCE5BF-427E-115B-765F-826E19024942}"/>
                </a:ext>
              </a:extLst>
            </p:cNvPr>
            <p:cNvSpPr/>
            <p:nvPr/>
          </p:nvSpPr>
          <p:spPr>
            <a:xfrm>
              <a:off x="4176340" y="1469240"/>
              <a:ext cx="457306" cy="19365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2027</a:t>
              </a:r>
              <a:endParaRPr kumimoji="0" lang="fr-FR" sz="24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47" name="Rectangle : coins arrondis 46">
              <a:extLst>
                <a:ext uri="{FF2B5EF4-FFF2-40B4-BE49-F238E27FC236}">
                  <a16:creationId xmlns:a16="http://schemas.microsoft.com/office/drawing/2014/main" id="{0D764D59-F681-89F8-D68B-5FAAC370358D}"/>
                </a:ext>
              </a:extLst>
            </p:cNvPr>
            <p:cNvSpPr/>
            <p:nvPr/>
          </p:nvSpPr>
          <p:spPr>
            <a:xfrm>
              <a:off x="4825944" y="1461121"/>
              <a:ext cx="457306" cy="19365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2028</a:t>
              </a:r>
              <a:endParaRPr kumimoji="0" lang="fr-FR" sz="24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48" name="Rectangle : coins arrondis 47">
              <a:extLst>
                <a:ext uri="{FF2B5EF4-FFF2-40B4-BE49-F238E27FC236}">
                  <a16:creationId xmlns:a16="http://schemas.microsoft.com/office/drawing/2014/main" id="{46B3AA8F-F9FD-651A-E839-D923E179CF56}"/>
                </a:ext>
              </a:extLst>
            </p:cNvPr>
            <p:cNvSpPr/>
            <p:nvPr/>
          </p:nvSpPr>
          <p:spPr>
            <a:xfrm>
              <a:off x="5487004" y="1461122"/>
              <a:ext cx="433933" cy="19365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2029</a:t>
              </a:r>
              <a:endParaRPr kumimoji="0" lang="fr-FR" sz="24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49" name="Rectangle : coins arrondis 48">
              <a:extLst>
                <a:ext uri="{FF2B5EF4-FFF2-40B4-BE49-F238E27FC236}">
                  <a16:creationId xmlns:a16="http://schemas.microsoft.com/office/drawing/2014/main" id="{8CA95DDD-9A43-658A-524A-7623787624BE}"/>
                </a:ext>
              </a:extLst>
            </p:cNvPr>
            <p:cNvSpPr/>
            <p:nvPr/>
          </p:nvSpPr>
          <p:spPr>
            <a:xfrm>
              <a:off x="6073516" y="1461121"/>
              <a:ext cx="457306" cy="193655"/>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2030</a:t>
              </a:r>
              <a:endParaRPr kumimoji="0" lang="fr-FR" sz="24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50" name="Rectangle : coins arrondis 49">
              <a:extLst>
                <a:ext uri="{FF2B5EF4-FFF2-40B4-BE49-F238E27FC236}">
                  <a16:creationId xmlns:a16="http://schemas.microsoft.com/office/drawing/2014/main" id="{D3656004-78CC-F0A4-8C3C-A76B94519815}"/>
                </a:ext>
              </a:extLst>
            </p:cNvPr>
            <p:cNvSpPr/>
            <p:nvPr/>
          </p:nvSpPr>
          <p:spPr>
            <a:xfrm>
              <a:off x="2279164" y="1461121"/>
              <a:ext cx="457306" cy="193655"/>
            </a:xfrm>
            <a:prstGeom prst="roundRect">
              <a:avLst>
                <a:gd name="adj" fmla="val 0"/>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2024</a:t>
              </a:r>
              <a:endParaRPr kumimoji="0" lang="fr-FR" sz="24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grpSp>
      <p:sp>
        <p:nvSpPr>
          <p:cNvPr id="51" name="Flèche : droite 6188">
            <a:extLst>
              <a:ext uri="{FF2B5EF4-FFF2-40B4-BE49-F238E27FC236}">
                <a16:creationId xmlns:a16="http://schemas.microsoft.com/office/drawing/2014/main" id="{6AA5B526-EFCA-83DC-1D60-5E38527053CC}"/>
              </a:ext>
            </a:extLst>
          </p:cNvPr>
          <p:cNvSpPr/>
          <p:nvPr/>
        </p:nvSpPr>
        <p:spPr>
          <a:xfrm>
            <a:off x="9716689" y="4582891"/>
            <a:ext cx="2309507" cy="795867"/>
          </a:xfrm>
          <a:prstGeom prst="rightArrow">
            <a:avLst>
              <a:gd name="adj1" fmla="val 100000"/>
              <a:gd name="adj2" fmla="val 32121"/>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cxnSp>
        <p:nvCxnSpPr>
          <p:cNvPr id="52" name="Connecteur droit 51">
            <a:extLst>
              <a:ext uri="{FF2B5EF4-FFF2-40B4-BE49-F238E27FC236}">
                <a16:creationId xmlns:a16="http://schemas.microsoft.com/office/drawing/2014/main" id="{7560ABBE-EBE3-5B2F-439E-6FC1D54298E8}"/>
              </a:ext>
            </a:extLst>
          </p:cNvPr>
          <p:cNvCxnSpPr>
            <a:cxnSpLocks/>
          </p:cNvCxnSpPr>
          <p:nvPr/>
        </p:nvCxnSpPr>
        <p:spPr>
          <a:xfrm flipV="1">
            <a:off x="9716689" y="4619814"/>
            <a:ext cx="0" cy="795867"/>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53" name="Groupe 52">
            <a:extLst>
              <a:ext uri="{FF2B5EF4-FFF2-40B4-BE49-F238E27FC236}">
                <a16:creationId xmlns:a16="http://schemas.microsoft.com/office/drawing/2014/main" id="{5767E83E-32E5-E02B-CFC6-74BEC39AE8C5}"/>
              </a:ext>
            </a:extLst>
          </p:cNvPr>
          <p:cNvGrpSpPr/>
          <p:nvPr/>
        </p:nvGrpSpPr>
        <p:grpSpPr>
          <a:xfrm>
            <a:off x="9314283" y="4333091"/>
            <a:ext cx="848527" cy="361287"/>
            <a:chOff x="4435404" y="1669292"/>
            <a:chExt cx="1897116" cy="361288"/>
          </a:xfrm>
        </p:grpSpPr>
        <p:sp>
          <p:nvSpPr>
            <p:cNvPr id="54" name="ZoneTexte 53">
              <a:extLst>
                <a:ext uri="{FF2B5EF4-FFF2-40B4-BE49-F238E27FC236}">
                  <a16:creationId xmlns:a16="http://schemas.microsoft.com/office/drawing/2014/main" id="{1F234A49-5C42-A2C1-442C-79E4C99D79DE}"/>
                </a:ext>
              </a:extLst>
            </p:cNvPr>
            <p:cNvSpPr txBox="1"/>
            <p:nvPr/>
          </p:nvSpPr>
          <p:spPr>
            <a:xfrm>
              <a:off x="4435404" y="1669292"/>
              <a:ext cx="1897116" cy="246222"/>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prstClr val="black"/>
                  </a:solidFill>
                  <a:effectLst/>
                  <a:uLnTx/>
                  <a:uFillTx/>
                  <a:latin typeface="Calibri" panose="020F0502020204030204"/>
                  <a:ea typeface="+mn-ea"/>
                  <a:cs typeface="+mn-cs"/>
                </a:rPr>
                <a:t>SWITCH  MUX</a:t>
              </a:r>
            </a:p>
          </p:txBody>
        </p:sp>
        <p:sp>
          <p:nvSpPr>
            <p:cNvPr id="55" name="Triangle isocèle 6186">
              <a:extLst>
                <a:ext uri="{FF2B5EF4-FFF2-40B4-BE49-F238E27FC236}">
                  <a16:creationId xmlns:a16="http://schemas.microsoft.com/office/drawing/2014/main" id="{AA15C5E4-49F6-0207-6033-D96CCCB405DF}"/>
                </a:ext>
              </a:extLst>
            </p:cNvPr>
            <p:cNvSpPr/>
            <p:nvPr/>
          </p:nvSpPr>
          <p:spPr>
            <a:xfrm flipV="1">
              <a:off x="5209385" y="1890452"/>
              <a:ext cx="293614" cy="140128"/>
            </a:xfrm>
            <a:prstGeom prs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6" name="Connecteur droit 55">
              <a:extLst>
                <a:ext uri="{FF2B5EF4-FFF2-40B4-BE49-F238E27FC236}">
                  <a16:creationId xmlns:a16="http://schemas.microsoft.com/office/drawing/2014/main" id="{199015F8-904A-9BC8-E55F-F517E9C27D89}"/>
                </a:ext>
              </a:extLst>
            </p:cNvPr>
            <p:cNvCxnSpPr>
              <a:cxnSpLocks/>
            </p:cNvCxnSpPr>
            <p:nvPr/>
          </p:nvCxnSpPr>
          <p:spPr>
            <a:xfrm>
              <a:off x="4790755" y="1888933"/>
              <a:ext cx="11308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7" name="ZoneTexte 56">
            <a:extLst>
              <a:ext uri="{FF2B5EF4-FFF2-40B4-BE49-F238E27FC236}">
                <a16:creationId xmlns:a16="http://schemas.microsoft.com/office/drawing/2014/main" id="{4130C876-B69A-7D31-4D67-26BE2E34B125}"/>
              </a:ext>
            </a:extLst>
          </p:cNvPr>
          <p:cNvSpPr txBox="1"/>
          <p:nvPr/>
        </p:nvSpPr>
        <p:spPr>
          <a:xfrm>
            <a:off x="9897310" y="4736362"/>
            <a:ext cx="1777948" cy="523220"/>
          </a:xfrm>
          <a:prstGeom prst="rect">
            <a:avLst/>
          </a:prstGeom>
          <a:noFill/>
          <a:ln>
            <a:no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rPr>
              <a:t>Free TV channels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5G Broadcast</a:t>
            </a:r>
          </a:p>
        </p:txBody>
      </p:sp>
      <p:sp>
        <p:nvSpPr>
          <p:cNvPr id="58" name="ZoneTexte 57">
            <a:extLst>
              <a:ext uri="{FF2B5EF4-FFF2-40B4-BE49-F238E27FC236}">
                <a16:creationId xmlns:a16="http://schemas.microsoft.com/office/drawing/2014/main" id="{4837B9B2-6C38-4CE3-65E9-5FA3A1422661}"/>
              </a:ext>
            </a:extLst>
          </p:cNvPr>
          <p:cNvSpPr txBox="1"/>
          <p:nvPr/>
        </p:nvSpPr>
        <p:spPr>
          <a:xfrm>
            <a:off x="3819301" y="4794810"/>
            <a:ext cx="1696507" cy="523220"/>
          </a:xfrm>
          <a:prstGeom prst="rect">
            <a:avLst/>
          </a:prstGeom>
          <a:noFill/>
          <a:ln>
            <a:no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err="1">
                <a:ln>
                  <a:noFill/>
                </a:ln>
                <a:solidFill>
                  <a:prstClr val="black"/>
                </a:solidFill>
                <a:effectLst/>
                <a:uLnTx/>
                <a:uFillTx/>
                <a:latin typeface="Calibri" panose="020F0502020204030204"/>
                <a:ea typeface="+mn-ea"/>
                <a:cs typeface="+mn-cs"/>
              </a:rPr>
              <a:t>Pay</a:t>
            </a: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rPr>
              <a:t> TV channels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SD/HD</a:t>
            </a:r>
          </a:p>
        </p:txBody>
      </p:sp>
      <p:cxnSp>
        <p:nvCxnSpPr>
          <p:cNvPr id="59" name="Connecteur : en angle 6199">
            <a:extLst>
              <a:ext uri="{FF2B5EF4-FFF2-40B4-BE49-F238E27FC236}">
                <a16:creationId xmlns:a16="http://schemas.microsoft.com/office/drawing/2014/main" id="{6DCB89F3-077A-CAB7-2A3E-97C31F7D31A7}"/>
              </a:ext>
            </a:extLst>
          </p:cNvPr>
          <p:cNvCxnSpPr>
            <a:cxnSpLocks/>
          </p:cNvCxnSpPr>
          <p:nvPr/>
        </p:nvCxnSpPr>
        <p:spPr>
          <a:xfrm>
            <a:off x="9647917" y="4113186"/>
            <a:ext cx="918173" cy="462552"/>
          </a:xfrm>
          <a:prstGeom prst="bentConnector3">
            <a:avLst>
              <a:gd name="adj1" fmla="val 100536"/>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ZoneTexte 59">
            <a:extLst>
              <a:ext uri="{FF2B5EF4-FFF2-40B4-BE49-F238E27FC236}">
                <a16:creationId xmlns:a16="http://schemas.microsoft.com/office/drawing/2014/main" id="{45500751-B66F-D164-DB39-0EA8C46D8F26}"/>
              </a:ext>
            </a:extLst>
          </p:cNvPr>
          <p:cNvSpPr txBox="1"/>
          <p:nvPr/>
        </p:nvSpPr>
        <p:spPr>
          <a:xfrm>
            <a:off x="4720545" y="5830799"/>
            <a:ext cx="2185000" cy="553998"/>
          </a:xfrm>
          <a:prstGeom prst="rect">
            <a:avLst/>
          </a:prstGeom>
          <a:noFill/>
          <a:ln>
            <a:noFill/>
            <a:prstDash val="dash"/>
          </a:ln>
        </p:spPr>
        <p:txBody>
          <a:bodyPr wrap="square" lIns="121920" tIns="60960" rIns="121920" bIns="6096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rPr>
              <a:t>Free TV channels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HD</a:t>
            </a: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cxnSp>
        <p:nvCxnSpPr>
          <p:cNvPr id="61" name="Connecteur droit 60">
            <a:extLst>
              <a:ext uri="{FF2B5EF4-FFF2-40B4-BE49-F238E27FC236}">
                <a16:creationId xmlns:a16="http://schemas.microsoft.com/office/drawing/2014/main" id="{639941D0-B788-7BB2-E7BB-46F4B573C509}"/>
              </a:ext>
            </a:extLst>
          </p:cNvPr>
          <p:cNvCxnSpPr>
            <a:cxnSpLocks/>
          </p:cNvCxnSpPr>
          <p:nvPr/>
        </p:nvCxnSpPr>
        <p:spPr>
          <a:xfrm flipV="1">
            <a:off x="8468063" y="5638597"/>
            <a:ext cx="2367" cy="774775"/>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2" name="ZoneTexte 61">
            <a:extLst>
              <a:ext uri="{FF2B5EF4-FFF2-40B4-BE49-F238E27FC236}">
                <a16:creationId xmlns:a16="http://schemas.microsoft.com/office/drawing/2014/main" id="{28F495CC-0286-0F39-2660-8E8D09ECB528}"/>
              </a:ext>
            </a:extLst>
          </p:cNvPr>
          <p:cNvSpPr txBox="1"/>
          <p:nvPr/>
        </p:nvSpPr>
        <p:spPr>
          <a:xfrm>
            <a:off x="8049519" y="6457858"/>
            <a:ext cx="848527" cy="24622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a:ln>
                  <a:noFill/>
                </a:ln>
                <a:solidFill>
                  <a:prstClr val="black"/>
                </a:solidFill>
                <a:effectLst/>
                <a:uLnTx/>
                <a:uFillTx/>
                <a:latin typeface="Calibri" panose="020F0502020204030204"/>
                <a:ea typeface="+mn-ea"/>
                <a:cs typeface="+mn-cs"/>
              </a:rPr>
              <a:t>SWITCH  MUX</a:t>
            </a:r>
          </a:p>
        </p:txBody>
      </p:sp>
      <p:sp>
        <p:nvSpPr>
          <p:cNvPr id="63" name="Triangle isocèle 6195">
            <a:extLst>
              <a:ext uri="{FF2B5EF4-FFF2-40B4-BE49-F238E27FC236}">
                <a16:creationId xmlns:a16="http://schemas.microsoft.com/office/drawing/2014/main" id="{C6311144-7009-C90E-35BF-5CCC9A8CBDB2}"/>
              </a:ext>
            </a:extLst>
          </p:cNvPr>
          <p:cNvSpPr/>
          <p:nvPr/>
        </p:nvSpPr>
        <p:spPr>
          <a:xfrm>
            <a:off x="8409416" y="6351613"/>
            <a:ext cx="131325" cy="140128"/>
          </a:xfrm>
          <a:prstGeom prs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4" name="Connecteur droit 63">
            <a:extLst>
              <a:ext uri="{FF2B5EF4-FFF2-40B4-BE49-F238E27FC236}">
                <a16:creationId xmlns:a16="http://schemas.microsoft.com/office/drawing/2014/main" id="{06D1B810-0A3A-87F1-1835-BCE011C630D3}"/>
              </a:ext>
            </a:extLst>
          </p:cNvPr>
          <p:cNvCxnSpPr>
            <a:cxnSpLocks/>
          </p:cNvCxnSpPr>
          <p:nvPr/>
        </p:nvCxnSpPr>
        <p:spPr>
          <a:xfrm>
            <a:off x="8210435" y="6481723"/>
            <a:ext cx="50580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Forme libre : forme 6217">
            <a:extLst>
              <a:ext uri="{FF2B5EF4-FFF2-40B4-BE49-F238E27FC236}">
                <a16:creationId xmlns:a16="http://schemas.microsoft.com/office/drawing/2014/main" id="{2345519D-700C-5938-4CC6-D62FC96D1618}"/>
              </a:ext>
            </a:extLst>
          </p:cNvPr>
          <p:cNvSpPr/>
          <p:nvPr/>
        </p:nvSpPr>
        <p:spPr>
          <a:xfrm flipV="1">
            <a:off x="8483522" y="6012823"/>
            <a:ext cx="3421925" cy="408756"/>
          </a:xfrm>
          <a:custGeom>
            <a:avLst/>
            <a:gdLst>
              <a:gd name="connsiteX0" fmla="*/ 1762432 w 1762432"/>
              <a:gd name="connsiteY0" fmla="*/ 272845 h 302342"/>
              <a:gd name="connsiteX1" fmla="*/ 1607574 w 1762432"/>
              <a:gd name="connsiteY1" fmla="*/ 7374 h 302342"/>
              <a:gd name="connsiteX2" fmla="*/ 7374 w 1762432"/>
              <a:gd name="connsiteY2" fmla="*/ 0 h 302342"/>
              <a:gd name="connsiteX3" fmla="*/ 0 w 1762432"/>
              <a:gd name="connsiteY3" fmla="*/ 302342 h 302342"/>
              <a:gd name="connsiteX4" fmla="*/ 1762432 w 1762432"/>
              <a:gd name="connsiteY4" fmla="*/ 272845 h 302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432" h="302342">
                <a:moveTo>
                  <a:pt x="1762432" y="272845"/>
                </a:moveTo>
                <a:lnTo>
                  <a:pt x="1607574" y="7374"/>
                </a:lnTo>
                <a:lnTo>
                  <a:pt x="7374" y="0"/>
                </a:lnTo>
                <a:lnTo>
                  <a:pt x="0" y="302342"/>
                </a:lnTo>
                <a:lnTo>
                  <a:pt x="1762432" y="272845"/>
                </a:lnTo>
                <a:close/>
              </a:path>
            </a:pathLst>
          </a:custGeom>
          <a:solidFill>
            <a:srgbClr val="D0E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66" name="Espace réservé du texte 1">
            <a:extLst>
              <a:ext uri="{FF2B5EF4-FFF2-40B4-BE49-F238E27FC236}">
                <a16:creationId xmlns:a16="http://schemas.microsoft.com/office/drawing/2014/main" id="{0A0581D7-8E52-D8D9-58B7-DD7DAA73BD92}"/>
              </a:ext>
            </a:extLst>
          </p:cNvPr>
          <p:cNvSpPr txBox="1">
            <a:spLocks/>
          </p:cNvSpPr>
          <p:nvPr/>
        </p:nvSpPr>
        <p:spPr>
          <a:xfrm>
            <a:off x="8053470" y="1831374"/>
            <a:ext cx="3242113" cy="910181"/>
          </a:xfrm>
          <a:prstGeom prst="rect">
            <a:avLst/>
          </a:prstGeom>
        </p:spPr>
        <p:txBody>
          <a:bodyPr lIns="0" tIns="0" rIns="0" bIns="0" anchor="ctr" anchorCtr="0"/>
          <a:lstStyle>
            <a:lvl1pPr marL="0" indent="0" algn="l" defTabSz="685800" rtl="0" eaLnBrk="1" latinLnBrk="0" hangingPunct="1">
              <a:lnSpc>
                <a:spcPct val="90000"/>
              </a:lnSpc>
              <a:spcBef>
                <a:spcPts val="750"/>
              </a:spcBef>
              <a:buFont typeface="Arial" panose="020B0604020202020204" pitchFamily="34" charset="0"/>
              <a:buNone/>
              <a:defRPr sz="1500" b="1" kern="1200">
                <a:solidFill>
                  <a:schemeClr val="tx1">
                    <a:lumMod val="75000"/>
                    <a:lumOff val="25000"/>
                  </a:schemeClr>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Trebuchet MS"/>
                <a:ea typeface="+mn-ea"/>
                <a:cs typeface="+mn-cs"/>
              </a:rPr>
              <a:t>5G Broadcast </a:t>
            </a:r>
            <a:r>
              <a:rPr kumimoji="0" lang="en-US" sz="1600" b="0" i="0" u="none" strike="noStrike" kern="1200" cap="none" spc="0" normalizeH="0" baseline="0" noProof="0" dirty="0">
                <a:ln>
                  <a:noFill/>
                </a:ln>
                <a:solidFill>
                  <a:prstClr val="black">
                    <a:lumMod val="75000"/>
                    <a:lumOff val="25000"/>
                  </a:prstClr>
                </a:solidFill>
                <a:effectLst/>
                <a:uLnTx/>
                <a:uFillTx/>
                <a:latin typeface="Trebuchet MS"/>
                <a:ea typeface="+mn-ea"/>
                <a:cs typeface="+mn-cs"/>
              </a:rPr>
              <a:t>roll out from 2028 in Exp. MUX then in another MUX to scale up with market adoption</a:t>
            </a:r>
          </a:p>
        </p:txBody>
      </p:sp>
      <p:sp>
        <p:nvSpPr>
          <p:cNvPr id="67" name="Espace réservé du texte 1">
            <a:extLst>
              <a:ext uri="{FF2B5EF4-FFF2-40B4-BE49-F238E27FC236}">
                <a16:creationId xmlns:a16="http://schemas.microsoft.com/office/drawing/2014/main" id="{D469EF7E-0D0B-0547-9AF3-C81CD2C04745}"/>
              </a:ext>
            </a:extLst>
          </p:cNvPr>
          <p:cNvSpPr txBox="1">
            <a:spLocks/>
          </p:cNvSpPr>
          <p:nvPr/>
        </p:nvSpPr>
        <p:spPr>
          <a:xfrm>
            <a:off x="2632461" y="1020669"/>
            <a:ext cx="2013536" cy="910181"/>
          </a:xfrm>
          <a:prstGeom prst="rect">
            <a:avLst/>
          </a:prstGeom>
        </p:spPr>
        <p:txBody>
          <a:bodyPr lIns="0" tIns="0" rIns="0" bIns="0" anchor="ctr" anchorCtr="0"/>
          <a:lstStyle>
            <a:lvl1pPr marL="0" indent="0" algn="l" defTabSz="685800" rtl="0" eaLnBrk="1" latinLnBrk="0" hangingPunct="1">
              <a:lnSpc>
                <a:spcPct val="90000"/>
              </a:lnSpc>
              <a:spcBef>
                <a:spcPts val="750"/>
              </a:spcBef>
              <a:buFont typeface="Arial" panose="020B0604020202020204" pitchFamily="34" charset="0"/>
              <a:buNone/>
              <a:defRPr sz="1500" b="1" kern="1200">
                <a:solidFill>
                  <a:schemeClr val="tx1">
                    <a:lumMod val="75000"/>
                    <a:lumOff val="25000"/>
                  </a:schemeClr>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lumMod val="75000"/>
                    <a:lumOff val="25000"/>
                  </a:prstClr>
                </a:solidFill>
                <a:effectLst/>
                <a:uLnTx/>
                <a:uFillTx/>
                <a:latin typeface="Trebuchet MS"/>
                <a:ea typeface="+mn-ea"/>
                <a:cs typeface="+mn-cs"/>
              </a:rPr>
              <a:t>UHD </a:t>
            </a:r>
            <a:r>
              <a:rPr kumimoji="0" lang="en-US" sz="1600" b="0" i="0" u="none" strike="noStrike" kern="1200" cap="none" spc="0" normalizeH="0" baseline="0" noProof="0" dirty="0">
                <a:ln>
                  <a:noFill/>
                </a:ln>
                <a:solidFill>
                  <a:prstClr val="black">
                    <a:lumMod val="75000"/>
                    <a:lumOff val="25000"/>
                  </a:prstClr>
                </a:solidFill>
                <a:effectLst/>
                <a:uLnTx/>
                <a:uFillTx/>
                <a:latin typeface="Trebuchet MS"/>
                <a:ea typeface="+mn-ea"/>
                <a:cs typeface="+mn-cs"/>
              </a:rPr>
              <a:t>roll out in 2024 with adoption driven by Olympics Games</a:t>
            </a:r>
          </a:p>
        </p:txBody>
      </p:sp>
      <p:pic>
        <p:nvPicPr>
          <p:cNvPr id="68" name="Image 67" descr="Une image contenant noir, obscurité&#10;&#10;Description générée automatiquement">
            <a:extLst>
              <a:ext uri="{FF2B5EF4-FFF2-40B4-BE49-F238E27FC236}">
                <a16:creationId xmlns:a16="http://schemas.microsoft.com/office/drawing/2014/main" id="{F50E9328-30FC-3B29-8F11-0FB7331316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99218" y="3698040"/>
            <a:ext cx="511637" cy="511637"/>
          </a:xfrm>
          <a:prstGeom prst="rect">
            <a:avLst/>
          </a:prstGeom>
        </p:spPr>
      </p:pic>
      <p:pic>
        <p:nvPicPr>
          <p:cNvPr id="69" name="Image 68" descr="Une image contenant noir, obscurité&#10;&#10;Description générée automatiquement">
            <a:extLst>
              <a:ext uri="{FF2B5EF4-FFF2-40B4-BE49-F238E27FC236}">
                <a16:creationId xmlns:a16="http://schemas.microsoft.com/office/drawing/2014/main" id="{B0ECBF53-93DA-D6CD-FDC0-3287E5728A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62104" y="4688656"/>
            <a:ext cx="665844" cy="665844"/>
          </a:xfrm>
          <a:prstGeom prst="rect">
            <a:avLst/>
          </a:prstGeom>
        </p:spPr>
      </p:pic>
      <p:grpSp>
        <p:nvGrpSpPr>
          <p:cNvPr id="70" name="Groupe 69">
            <a:extLst>
              <a:ext uri="{FF2B5EF4-FFF2-40B4-BE49-F238E27FC236}">
                <a16:creationId xmlns:a16="http://schemas.microsoft.com/office/drawing/2014/main" id="{25480A4F-C28F-4541-53B3-2F9190D6591C}"/>
              </a:ext>
            </a:extLst>
          </p:cNvPr>
          <p:cNvGrpSpPr/>
          <p:nvPr/>
        </p:nvGrpSpPr>
        <p:grpSpPr>
          <a:xfrm>
            <a:off x="1377897" y="5672153"/>
            <a:ext cx="586656" cy="616880"/>
            <a:chOff x="593526" y="3349799"/>
            <a:chExt cx="439992" cy="462660"/>
          </a:xfrm>
        </p:grpSpPr>
        <p:pic>
          <p:nvPicPr>
            <p:cNvPr id="71" name="Image 70" descr="Une image contenant noir, obscurité&#10;&#10;Description générée automatiquement">
              <a:extLst>
                <a:ext uri="{FF2B5EF4-FFF2-40B4-BE49-F238E27FC236}">
                  <a16:creationId xmlns:a16="http://schemas.microsoft.com/office/drawing/2014/main" id="{CB29C4CB-071A-FB3F-A825-FE5A8499729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5152" b="1"/>
            <a:stretch/>
          </p:blipFill>
          <p:spPr>
            <a:xfrm>
              <a:off x="593526" y="3349799"/>
              <a:ext cx="439992" cy="462660"/>
            </a:xfrm>
            <a:prstGeom prst="rect">
              <a:avLst/>
            </a:prstGeom>
          </p:spPr>
        </p:pic>
        <p:pic>
          <p:nvPicPr>
            <p:cNvPr id="72" name="Image 71">
              <a:extLst>
                <a:ext uri="{FF2B5EF4-FFF2-40B4-BE49-F238E27FC236}">
                  <a16:creationId xmlns:a16="http://schemas.microsoft.com/office/drawing/2014/main" id="{CB63F2A9-262C-0434-E2CD-C376ACF181E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2960" y="3472639"/>
              <a:ext cx="230796" cy="287406"/>
            </a:xfrm>
            <a:prstGeom prst="rect">
              <a:avLst/>
            </a:prstGeom>
          </p:spPr>
        </p:pic>
      </p:grpSp>
      <p:sp>
        <p:nvSpPr>
          <p:cNvPr id="73" name="Forme libre : forme 6217">
            <a:extLst>
              <a:ext uri="{FF2B5EF4-FFF2-40B4-BE49-F238E27FC236}">
                <a16:creationId xmlns:a16="http://schemas.microsoft.com/office/drawing/2014/main" id="{DD734BE5-80EA-CB13-A527-44AD390E9709}"/>
              </a:ext>
            </a:extLst>
          </p:cNvPr>
          <p:cNvSpPr/>
          <p:nvPr/>
        </p:nvSpPr>
        <p:spPr>
          <a:xfrm>
            <a:off x="8496194" y="5683695"/>
            <a:ext cx="3383410" cy="404633"/>
          </a:xfrm>
          <a:custGeom>
            <a:avLst/>
            <a:gdLst>
              <a:gd name="connsiteX0" fmla="*/ 1762432 w 1762432"/>
              <a:gd name="connsiteY0" fmla="*/ 272845 h 302342"/>
              <a:gd name="connsiteX1" fmla="*/ 1607574 w 1762432"/>
              <a:gd name="connsiteY1" fmla="*/ 7374 h 302342"/>
              <a:gd name="connsiteX2" fmla="*/ 7374 w 1762432"/>
              <a:gd name="connsiteY2" fmla="*/ 0 h 302342"/>
              <a:gd name="connsiteX3" fmla="*/ 0 w 1762432"/>
              <a:gd name="connsiteY3" fmla="*/ 302342 h 302342"/>
              <a:gd name="connsiteX4" fmla="*/ 1762432 w 1762432"/>
              <a:gd name="connsiteY4" fmla="*/ 272845 h 302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432" h="302342">
                <a:moveTo>
                  <a:pt x="1762432" y="272845"/>
                </a:moveTo>
                <a:lnTo>
                  <a:pt x="1607574" y="7374"/>
                </a:lnTo>
                <a:lnTo>
                  <a:pt x="7374" y="0"/>
                </a:lnTo>
                <a:lnTo>
                  <a:pt x="0" y="302342"/>
                </a:lnTo>
                <a:lnTo>
                  <a:pt x="1762432" y="272845"/>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74" name="ZoneTexte 73">
            <a:extLst>
              <a:ext uri="{FF2B5EF4-FFF2-40B4-BE49-F238E27FC236}">
                <a16:creationId xmlns:a16="http://schemas.microsoft.com/office/drawing/2014/main" id="{8C6BE4B5-2106-6D0B-1EAB-274B924A1F91}"/>
              </a:ext>
            </a:extLst>
          </p:cNvPr>
          <p:cNvSpPr txBox="1"/>
          <p:nvPr/>
        </p:nvSpPr>
        <p:spPr>
          <a:xfrm>
            <a:off x="8670855" y="5744971"/>
            <a:ext cx="1715449" cy="523220"/>
          </a:xfrm>
          <a:prstGeom prst="rect">
            <a:avLst/>
          </a:prstGeom>
          <a:noFill/>
          <a:ln>
            <a:no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rPr>
              <a:t>Free TV channels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HD+ /  UHD</a:t>
            </a:r>
          </a:p>
        </p:txBody>
      </p:sp>
      <p:sp>
        <p:nvSpPr>
          <p:cNvPr id="75" name="Rectangle 74">
            <a:extLst>
              <a:ext uri="{FF2B5EF4-FFF2-40B4-BE49-F238E27FC236}">
                <a16:creationId xmlns:a16="http://schemas.microsoft.com/office/drawing/2014/main" id="{8D8099AF-7F97-4032-FE2B-E219F2405774}"/>
              </a:ext>
            </a:extLst>
          </p:cNvPr>
          <p:cNvSpPr/>
          <p:nvPr/>
        </p:nvSpPr>
        <p:spPr>
          <a:xfrm>
            <a:off x="8596594" y="5677009"/>
            <a:ext cx="249383" cy="18179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76" name="Flèche : droite 6188">
            <a:extLst>
              <a:ext uri="{FF2B5EF4-FFF2-40B4-BE49-F238E27FC236}">
                <a16:creationId xmlns:a16="http://schemas.microsoft.com/office/drawing/2014/main" id="{B2A79E96-B8B9-9D24-CFA5-AFE7143099FC}"/>
              </a:ext>
            </a:extLst>
          </p:cNvPr>
          <p:cNvSpPr/>
          <p:nvPr/>
        </p:nvSpPr>
        <p:spPr>
          <a:xfrm>
            <a:off x="8146810" y="3556738"/>
            <a:ext cx="1675083" cy="795867"/>
          </a:xfrm>
          <a:prstGeom prst="rightArrow">
            <a:avLst>
              <a:gd name="adj1" fmla="val 100000"/>
              <a:gd name="adj2" fmla="val 32121"/>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77" name="ZoneTexte 76">
            <a:extLst>
              <a:ext uri="{FF2B5EF4-FFF2-40B4-BE49-F238E27FC236}">
                <a16:creationId xmlns:a16="http://schemas.microsoft.com/office/drawing/2014/main" id="{F28405AD-C03A-6E30-C7FF-513D2488A0EE}"/>
              </a:ext>
            </a:extLst>
          </p:cNvPr>
          <p:cNvSpPr txBox="1"/>
          <p:nvPr/>
        </p:nvSpPr>
        <p:spPr>
          <a:xfrm>
            <a:off x="8409947" y="3655309"/>
            <a:ext cx="1172356" cy="637739"/>
          </a:xfrm>
          <a:prstGeom prst="rect">
            <a:avLst/>
          </a:prstGeom>
          <a:noFill/>
          <a:ln>
            <a:noFill/>
            <a:prstDash val="dash"/>
          </a:ln>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600" b="0" i="0" u="none" strike="noStrike" kern="1200" cap="none" spc="0" normalizeH="0" baseline="0" noProof="0">
                <a:ln>
                  <a:noFill/>
                </a:ln>
                <a:solidFill>
                  <a:prstClr val="black"/>
                </a:solidFill>
                <a:effectLst/>
                <a:uLnTx/>
                <a:uFillTx/>
                <a:latin typeface="Calibri" panose="020F0502020204030204"/>
                <a:ea typeface="+mn-ea"/>
                <a:cs typeface="+mn-cs"/>
              </a:rPr>
              <a:t>Free TV channels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5G Broadcast</a:t>
            </a:r>
          </a:p>
        </p:txBody>
      </p:sp>
      <p:cxnSp>
        <p:nvCxnSpPr>
          <p:cNvPr id="78" name="Connecteur : en angle 6199">
            <a:extLst>
              <a:ext uri="{FF2B5EF4-FFF2-40B4-BE49-F238E27FC236}">
                <a16:creationId xmlns:a16="http://schemas.microsoft.com/office/drawing/2014/main" id="{A8841575-D284-B1F0-825C-0C0765C6C573}"/>
              </a:ext>
            </a:extLst>
          </p:cNvPr>
          <p:cNvCxnSpPr>
            <a:cxnSpLocks/>
            <a:endCxn id="75" idx="0"/>
          </p:cNvCxnSpPr>
          <p:nvPr/>
        </p:nvCxnSpPr>
        <p:spPr>
          <a:xfrm rot="16200000" flipH="1">
            <a:off x="7660630" y="4616352"/>
            <a:ext cx="1364063" cy="757250"/>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Espace réservé du texte 1">
            <a:extLst>
              <a:ext uri="{FF2B5EF4-FFF2-40B4-BE49-F238E27FC236}">
                <a16:creationId xmlns:a16="http://schemas.microsoft.com/office/drawing/2014/main" id="{38AE1404-2718-E2BD-CE73-124732E66713}"/>
              </a:ext>
            </a:extLst>
          </p:cNvPr>
          <p:cNvSpPr txBox="1">
            <a:spLocks/>
          </p:cNvSpPr>
          <p:nvPr/>
        </p:nvSpPr>
        <p:spPr>
          <a:xfrm>
            <a:off x="1303669" y="489950"/>
            <a:ext cx="6139959" cy="292796"/>
          </a:xfrm>
          <a:prstGeom prst="rect">
            <a:avLst/>
          </a:prstGeom>
        </p:spPr>
        <p:txBody>
          <a:bodyPr lIns="0" tIns="0" rIns="0" bIns="0" anchor="ctr" anchorCtr="0"/>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000" b="1" i="0" u="none" strike="noStrike" kern="1200" cap="none" spc="0" normalizeH="0" baseline="0" noProof="0" dirty="0">
                <a:ln>
                  <a:noFill/>
                </a:ln>
                <a:solidFill>
                  <a:prstClr val="black">
                    <a:lumMod val="75000"/>
                    <a:lumOff val="25000"/>
                  </a:prstClr>
                </a:solidFill>
                <a:effectLst/>
                <a:uLnTx/>
                <a:uFillTx/>
                <a:latin typeface="Trebuchet MS"/>
                <a:ea typeface="+mn-ea"/>
                <a:cs typeface="+mn-cs"/>
              </a:rPr>
              <a:t>TDF roadmap for France </a:t>
            </a:r>
          </a:p>
        </p:txBody>
      </p:sp>
    </p:spTree>
    <p:extLst>
      <p:ext uri="{BB962C8B-B14F-4D97-AF65-F5344CB8AC3E}">
        <p14:creationId xmlns:p14="http://schemas.microsoft.com/office/powerpoint/2010/main" val="129922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642645"/>
            <a:ext cx="11187112" cy="361959"/>
          </a:xfrm>
        </p:spPr>
        <p:txBody>
          <a:bodyPr/>
          <a:lstStyle/>
          <a:p>
            <a:r>
              <a:rPr lang="en-US" spc="-151" dirty="0"/>
              <a:t>Recap IBC 2023: 5G Broadcast, 3GPP and cellular modems</a:t>
            </a:r>
            <a:endParaRPr lang="en-US" dirty="0"/>
          </a:p>
        </p:txBody>
      </p:sp>
      <p:sp>
        <p:nvSpPr>
          <p:cNvPr id="3" name="Content Placeholder 2">
            <a:extLst>
              <a:ext uri="{FF2B5EF4-FFF2-40B4-BE49-F238E27FC236}">
                <a16:creationId xmlns:a16="http://schemas.microsoft.com/office/drawing/2014/main" id="{9EC1CCEB-3125-433C-AAF7-F7487D795A9E}"/>
              </a:ext>
            </a:extLst>
          </p:cNvPr>
          <p:cNvSpPr>
            <a:spLocks noGrp="1"/>
          </p:cNvSpPr>
          <p:nvPr>
            <p:ph sz="quarter" idx="14"/>
          </p:nvPr>
        </p:nvSpPr>
        <p:spPr>
          <a:xfrm>
            <a:off x="361813" y="1719072"/>
            <a:ext cx="11742475" cy="4681727"/>
          </a:xfrm>
        </p:spPr>
        <p:txBody>
          <a:bodyPr/>
          <a:lstStyle/>
          <a:p>
            <a:r>
              <a:rPr lang="en-US" dirty="0"/>
              <a:t>Broadcasting technologies traditionally use time &amp; frequency </a:t>
            </a:r>
            <a:r>
              <a:rPr lang="en-US" dirty="0" err="1"/>
              <a:t>interleavers</a:t>
            </a:r>
            <a:r>
              <a:rPr lang="en-US" dirty="0"/>
              <a:t> to harness diversity</a:t>
            </a:r>
          </a:p>
          <a:p>
            <a:pPr lvl="1"/>
            <a:r>
              <a:rPr lang="en-US" dirty="0"/>
              <a:t>3GPP cellular technologies “don’t need to” rely on </a:t>
            </a:r>
            <a:r>
              <a:rPr lang="en-US" dirty="0" err="1"/>
              <a:t>interleavers</a:t>
            </a:r>
            <a:r>
              <a:rPr lang="en-US" dirty="0"/>
              <a:t> due to additional diversity sources (e.g. HARQ feedback/retransmissions, spatial diversity, etc.)</a:t>
            </a:r>
          </a:p>
          <a:p>
            <a:r>
              <a:rPr lang="en-US" sz="2000" dirty="0"/>
              <a:t>Last year, we focused on</a:t>
            </a:r>
          </a:p>
          <a:p>
            <a:pPr lvl="1"/>
            <a:r>
              <a:rPr lang="en-US" dirty="0"/>
              <a:t>1- How we could create “3GPP-modem-friendly” time and frequency </a:t>
            </a:r>
            <a:r>
              <a:rPr lang="en-US" dirty="0" err="1"/>
              <a:t>interleavers</a:t>
            </a:r>
            <a:endParaRPr lang="en-US" dirty="0"/>
          </a:p>
          <a:p>
            <a:pPr lvl="1"/>
            <a:r>
              <a:rPr lang="en-US" dirty="0"/>
              <a:t>2- How </a:t>
            </a:r>
            <a:r>
              <a:rPr lang="en-US" dirty="0" err="1"/>
              <a:t>interleavers</a:t>
            </a:r>
            <a:r>
              <a:rPr lang="en-US" dirty="0"/>
              <a:t> improve 5G Broadcast performance in different mobility scenarios</a:t>
            </a:r>
          </a:p>
        </p:txBody>
      </p:sp>
      <p:sp>
        <p:nvSpPr>
          <p:cNvPr id="5" name="Subtitle 4">
            <a:extLst>
              <a:ext uri="{FF2B5EF4-FFF2-40B4-BE49-F238E27FC236}">
                <a16:creationId xmlns:a16="http://schemas.microsoft.com/office/drawing/2014/main" id="{A562B7B8-CF1C-28E3-6C25-8A2EC2B992A8}"/>
              </a:ext>
            </a:extLst>
          </p:cNvPr>
          <p:cNvSpPr>
            <a:spLocks noGrp="1"/>
          </p:cNvSpPr>
          <p:nvPr>
            <p:ph type="subTitle" idx="1"/>
          </p:nvPr>
        </p:nvSpPr>
        <p:spPr>
          <a:xfrm>
            <a:off x="494189" y="1088135"/>
            <a:ext cx="11188223" cy="236347"/>
          </a:xfrm>
        </p:spPr>
        <p:txBody>
          <a:bodyPr/>
          <a:lstStyle/>
          <a:p>
            <a:r>
              <a:rPr lang="en-US" dirty="0"/>
              <a:t>The big picture</a:t>
            </a:r>
          </a:p>
        </p:txBody>
      </p:sp>
      <p:sp>
        <p:nvSpPr>
          <p:cNvPr id="6" name="Footer Placeholder 1">
            <a:extLst>
              <a:ext uri="{FF2B5EF4-FFF2-40B4-BE49-F238E27FC236}">
                <a16:creationId xmlns:a16="http://schemas.microsoft.com/office/drawing/2014/main" id="{87E2459D-EDBA-3E21-C82F-475533F4414C}"/>
              </a:ext>
            </a:extLst>
          </p:cNvPr>
          <p:cNvSpPr>
            <a:spLocks noGrp="1"/>
          </p:cNvSpPr>
          <p:nvPr>
            <p:ph type="ftr" sz="quarter" idx="10"/>
          </p:nvPr>
        </p:nvSpPr>
        <p:spPr>
          <a:xfrm>
            <a:off x="495299" y="6532895"/>
            <a:ext cx="10489691" cy="118174"/>
          </a:xfrm>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a:t>
            </a:r>
            <a:endParaRPr kumimoji="0" lang="en-US" sz="800" b="0" i="0" u="none" strike="noStrike" kern="1200" cap="none" spc="0" normalizeH="0" baseline="0" noProof="0" dirty="0">
              <a:ln>
                <a:noFill/>
              </a:ln>
              <a:solidFill>
                <a:srgbClr val="4A5A75">
                  <a:lumMod val="60000"/>
                  <a:lumOff val="40000"/>
                </a:srgbClr>
              </a:solidFill>
              <a:effectLst/>
              <a:uLnTx/>
              <a:uFillTx/>
              <a:latin typeface="Microsoft Sans Serif"/>
              <a:ea typeface="+mn-ea"/>
              <a:cs typeface="+mn-cs"/>
            </a:endParaRPr>
          </a:p>
        </p:txBody>
      </p:sp>
      <p:pic>
        <p:nvPicPr>
          <p:cNvPr id="13" name="Graphic 12" descr="Smart Phone outline">
            <a:extLst>
              <a:ext uri="{FF2B5EF4-FFF2-40B4-BE49-F238E27FC236}">
                <a16:creationId xmlns:a16="http://schemas.microsoft.com/office/drawing/2014/main" id="{2111FA8F-5649-BA19-E126-ADE306EB7C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75415" y="4361740"/>
            <a:ext cx="724988" cy="724988"/>
          </a:xfrm>
          <a:prstGeom prst="rect">
            <a:avLst/>
          </a:prstGeom>
        </p:spPr>
      </p:pic>
      <p:sp>
        <p:nvSpPr>
          <p:cNvPr id="14" name="Rectangle 13">
            <a:extLst>
              <a:ext uri="{FF2B5EF4-FFF2-40B4-BE49-F238E27FC236}">
                <a16:creationId xmlns:a16="http://schemas.microsoft.com/office/drawing/2014/main" id="{E35020C7-A130-308B-62D9-405C44A2F54B}"/>
              </a:ext>
            </a:extLst>
          </p:cNvPr>
          <p:cNvSpPr/>
          <p:nvPr/>
        </p:nvSpPr>
        <p:spPr>
          <a:xfrm>
            <a:off x="5675392" y="5089624"/>
            <a:ext cx="1475274" cy="269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7F8FA"/>
                </a:solidFill>
                <a:effectLst/>
                <a:uLnTx/>
                <a:uFillTx/>
                <a:latin typeface="Microsoft Sans Serif"/>
                <a:ea typeface="+mn-ea"/>
                <a:cs typeface="+mn-cs"/>
              </a:rPr>
              <a:t>3GPP Modem</a:t>
            </a:r>
          </a:p>
        </p:txBody>
      </p:sp>
      <p:sp>
        <p:nvSpPr>
          <p:cNvPr id="15" name="TextBox 14">
            <a:extLst>
              <a:ext uri="{FF2B5EF4-FFF2-40B4-BE49-F238E27FC236}">
                <a16:creationId xmlns:a16="http://schemas.microsoft.com/office/drawing/2014/main" id="{0266EB7F-DD0D-418B-0C08-7029FE6AE778}"/>
              </a:ext>
            </a:extLst>
          </p:cNvPr>
          <p:cNvSpPr txBox="1"/>
          <p:nvPr/>
        </p:nvSpPr>
        <p:spPr>
          <a:xfrm>
            <a:off x="5804638" y="5323223"/>
            <a:ext cx="12634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853DC"/>
                </a:solidFill>
                <a:effectLst/>
                <a:uLnTx/>
                <a:uFillTx/>
                <a:latin typeface="Microsoft Sans Serif"/>
                <a:ea typeface="+mn-ea"/>
                <a:cs typeface="+mn-cs"/>
              </a:rPr>
              <a:t>UHF band support</a:t>
            </a:r>
          </a:p>
        </p:txBody>
      </p:sp>
      <p:sp>
        <p:nvSpPr>
          <p:cNvPr id="16" name="Cross 15">
            <a:extLst>
              <a:ext uri="{FF2B5EF4-FFF2-40B4-BE49-F238E27FC236}">
                <a16:creationId xmlns:a16="http://schemas.microsoft.com/office/drawing/2014/main" id="{5960915D-17BF-8752-5F2F-93D4243298EE}"/>
              </a:ext>
            </a:extLst>
          </p:cNvPr>
          <p:cNvSpPr/>
          <p:nvPr/>
        </p:nvSpPr>
        <p:spPr>
          <a:xfrm>
            <a:off x="5679581" y="5409555"/>
            <a:ext cx="229964" cy="229964"/>
          </a:xfrm>
          <a:prstGeom prst="plus">
            <a:avLst>
              <a:gd name="adj" fmla="val 435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endParaRPr>
          </a:p>
        </p:txBody>
      </p:sp>
      <p:pic>
        <p:nvPicPr>
          <p:cNvPr id="92" name="Picture 91" descr="Graphical user interface, text&#10;&#10;Description automatically generated">
            <a:extLst>
              <a:ext uri="{FF2B5EF4-FFF2-40B4-BE49-F238E27FC236}">
                <a16:creationId xmlns:a16="http://schemas.microsoft.com/office/drawing/2014/main" id="{03DC5616-7A61-E62E-0159-DFA47AA126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32" y="3815936"/>
            <a:ext cx="5303520" cy="1290833"/>
          </a:xfrm>
          <a:prstGeom prst="rect">
            <a:avLst/>
          </a:prstGeom>
        </p:spPr>
      </p:pic>
      <p:grpSp>
        <p:nvGrpSpPr>
          <p:cNvPr id="169" name="Group 168">
            <a:extLst>
              <a:ext uri="{FF2B5EF4-FFF2-40B4-BE49-F238E27FC236}">
                <a16:creationId xmlns:a16="http://schemas.microsoft.com/office/drawing/2014/main" id="{03832CFD-059A-4746-8D8D-3A3277516C89}"/>
              </a:ext>
            </a:extLst>
          </p:cNvPr>
          <p:cNvGrpSpPr>
            <a:grpSpLocks noChangeAspect="1"/>
          </p:cNvGrpSpPr>
          <p:nvPr/>
        </p:nvGrpSpPr>
        <p:grpSpPr>
          <a:xfrm>
            <a:off x="282528" y="5173081"/>
            <a:ext cx="5058915" cy="1370086"/>
            <a:chOff x="372875" y="5300697"/>
            <a:chExt cx="4542094" cy="1230121"/>
          </a:xfrm>
        </p:grpSpPr>
        <p:sp>
          <p:nvSpPr>
            <p:cNvPr id="93" name="Rectangle 92">
              <a:extLst>
                <a:ext uri="{FF2B5EF4-FFF2-40B4-BE49-F238E27FC236}">
                  <a16:creationId xmlns:a16="http://schemas.microsoft.com/office/drawing/2014/main" id="{0FDBF1D1-CFFC-4366-8A48-905DCD2594B8}"/>
                </a:ext>
              </a:extLst>
            </p:cNvPr>
            <p:cNvSpPr/>
            <p:nvPr/>
          </p:nvSpPr>
          <p:spPr>
            <a:xfrm>
              <a:off x="372875" y="5329061"/>
              <a:ext cx="219086" cy="1005225"/>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CP</a:t>
              </a:r>
            </a:p>
          </p:txBody>
        </p:sp>
        <p:sp>
          <p:nvSpPr>
            <p:cNvPr id="95" name="Freeform: Shape 94">
              <a:extLst>
                <a:ext uri="{FF2B5EF4-FFF2-40B4-BE49-F238E27FC236}">
                  <a16:creationId xmlns:a16="http://schemas.microsoft.com/office/drawing/2014/main" id="{B17F22F3-BF96-F431-0604-88BEBB93C6A0}"/>
                </a:ext>
              </a:extLst>
            </p:cNvPr>
            <p:cNvSpPr/>
            <p:nvPr/>
          </p:nvSpPr>
          <p:spPr>
            <a:xfrm>
              <a:off x="403482" y="5361280"/>
              <a:ext cx="157871" cy="946411"/>
            </a:xfrm>
            <a:custGeom>
              <a:avLst/>
              <a:gdLst>
                <a:gd name="connsiteX0" fmla="*/ 59635 w 324679"/>
                <a:gd name="connsiteY0" fmla="*/ 0 h 1729412"/>
                <a:gd name="connsiteX1" fmla="*/ 192157 w 324679"/>
                <a:gd name="connsiteY1" fmla="*/ 13252 h 1729412"/>
                <a:gd name="connsiteX2" fmla="*/ 304800 w 324679"/>
                <a:gd name="connsiteY2" fmla="*/ 26505 h 1729412"/>
                <a:gd name="connsiteX3" fmla="*/ 324679 w 324679"/>
                <a:gd name="connsiteY3" fmla="*/ 66261 h 1729412"/>
                <a:gd name="connsiteX4" fmla="*/ 218661 w 324679"/>
                <a:gd name="connsiteY4" fmla="*/ 119270 h 1729412"/>
                <a:gd name="connsiteX5" fmla="*/ 86139 w 324679"/>
                <a:gd name="connsiteY5" fmla="*/ 172278 h 1729412"/>
                <a:gd name="connsiteX6" fmla="*/ 79513 w 324679"/>
                <a:gd name="connsiteY6" fmla="*/ 192157 h 1729412"/>
                <a:gd name="connsiteX7" fmla="*/ 225287 w 324679"/>
                <a:gd name="connsiteY7" fmla="*/ 331305 h 1729412"/>
                <a:gd name="connsiteX8" fmla="*/ 159026 w 324679"/>
                <a:gd name="connsiteY8" fmla="*/ 364435 h 1729412"/>
                <a:gd name="connsiteX9" fmla="*/ 13253 w 324679"/>
                <a:gd name="connsiteY9" fmla="*/ 443948 h 1729412"/>
                <a:gd name="connsiteX10" fmla="*/ 66261 w 324679"/>
                <a:gd name="connsiteY10" fmla="*/ 503583 h 1729412"/>
                <a:gd name="connsiteX11" fmla="*/ 132522 w 324679"/>
                <a:gd name="connsiteY11" fmla="*/ 530087 h 1729412"/>
                <a:gd name="connsiteX12" fmla="*/ 145774 w 324679"/>
                <a:gd name="connsiteY12" fmla="*/ 596348 h 1729412"/>
                <a:gd name="connsiteX13" fmla="*/ 79513 w 324679"/>
                <a:gd name="connsiteY13" fmla="*/ 622852 h 1729412"/>
                <a:gd name="connsiteX14" fmla="*/ 39757 w 324679"/>
                <a:gd name="connsiteY14" fmla="*/ 642731 h 1729412"/>
                <a:gd name="connsiteX15" fmla="*/ 231913 w 324679"/>
                <a:gd name="connsiteY15" fmla="*/ 748748 h 1729412"/>
                <a:gd name="connsiteX16" fmla="*/ 258418 w 324679"/>
                <a:gd name="connsiteY16" fmla="*/ 755374 h 1729412"/>
                <a:gd name="connsiteX17" fmla="*/ 0 w 324679"/>
                <a:gd name="connsiteY17" fmla="*/ 848139 h 1729412"/>
                <a:gd name="connsiteX18" fmla="*/ 19879 w 324679"/>
                <a:gd name="connsiteY18" fmla="*/ 907774 h 1729412"/>
                <a:gd name="connsiteX19" fmla="*/ 192157 w 324679"/>
                <a:gd name="connsiteY19" fmla="*/ 1000539 h 1729412"/>
                <a:gd name="connsiteX20" fmla="*/ 159026 w 324679"/>
                <a:gd name="connsiteY20" fmla="*/ 1033670 h 1729412"/>
                <a:gd name="connsiteX21" fmla="*/ 106018 w 324679"/>
                <a:gd name="connsiteY21" fmla="*/ 1046922 h 1729412"/>
                <a:gd name="connsiteX22" fmla="*/ 139148 w 324679"/>
                <a:gd name="connsiteY22" fmla="*/ 1093305 h 1729412"/>
                <a:gd name="connsiteX23" fmla="*/ 251792 w 324679"/>
                <a:gd name="connsiteY23" fmla="*/ 1159565 h 1729412"/>
                <a:gd name="connsiteX24" fmla="*/ 178905 w 324679"/>
                <a:gd name="connsiteY24" fmla="*/ 1179444 h 1729412"/>
                <a:gd name="connsiteX25" fmla="*/ 106018 w 324679"/>
                <a:gd name="connsiteY25" fmla="*/ 1192696 h 1729412"/>
                <a:gd name="connsiteX26" fmla="*/ 139148 w 324679"/>
                <a:gd name="connsiteY26" fmla="*/ 1298713 h 1729412"/>
                <a:gd name="connsiteX27" fmla="*/ 258418 w 324679"/>
                <a:gd name="connsiteY27" fmla="*/ 1384852 h 1729412"/>
                <a:gd name="connsiteX28" fmla="*/ 271670 w 324679"/>
                <a:gd name="connsiteY28" fmla="*/ 1398105 h 1729412"/>
                <a:gd name="connsiteX29" fmla="*/ 172279 w 324679"/>
                <a:gd name="connsiteY29" fmla="*/ 1431235 h 1729412"/>
                <a:gd name="connsiteX30" fmla="*/ 159026 w 324679"/>
                <a:gd name="connsiteY30" fmla="*/ 1490870 h 1729412"/>
                <a:gd name="connsiteX31" fmla="*/ 125896 w 324679"/>
                <a:gd name="connsiteY31" fmla="*/ 1510748 h 1729412"/>
                <a:gd name="connsiteX32" fmla="*/ 205409 w 324679"/>
                <a:gd name="connsiteY32" fmla="*/ 1636644 h 1729412"/>
                <a:gd name="connsiteX33" fmla="*/ 225287 w 324679"/>
                <a:gd name="connsiteY33" fmla="*/ 1649896 h 1729412"/>
                <a:gd name="connsiteX34" fmla="*/ 198783 w 324679"/>
                <a:gd name="connsiteY34" fmla="*/ 1689652 h 1729412"/>
                <a:gd name="connsiteX35" fmla="*/ 178905 w 324679"/>
                <a:gd name="connsiteY35" fmla="*/ 1709531 h 1729412"/>
                <a:gd name="connsiteX36" fmla="*/ 139148 w 324679"/>
                <a:gd name="connsiteY36" fmla="*/ 1722783 h 1729412"/>
                <a:gd name="connsiteX37" fmla="*/ 46383 w 324679"/>
                <a:gd name="connsiteY37" fmla="*/ 1729409 h 172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4679" h="1729412">
                  <a:moveTo>
                    <a:pt x="59635" y="0"/>
                  </a:moveTo>
                  <a:lnTo>
                    <a:pt x="192157" y="13252"/>
                  </a:lnTo>
                  <a:cubicBezTo>
                    <a:pt x="229745" y="17316"/>
                    <a:pt x="269697" y="12464"/>
                    <a:pt x="304800" y="26505"/>
                  </a:cubicBezTo>
                  <a:cubicBezTo>
                    <a:pt x="318557" y="32008"/>
                    <a:pt x="318053" y="53009"/>
                    <a:pt x="324679" y="66261"/>
                  </a:cubicBezTo>
                  <a:cubicBezTo>
                    <a:pt x="289340" y="83931"/>
                    <a:pt x="255169" y="104163"/>
                    <a:pt x="218661" y="119270"/>
                  </a:cubicBezTo>
                  <a:cubicBezTo>
                    <a:pt x="46062" y="190690"/>
                    <a:pt x="199766" y="107350"/>
                    <a:pt x="86139" y="172278"/>
                  </a:cubicBezTo>
                  <a:cubicBezTo>
                    <a:pt x="83930" y="178904"/>
                    <a:pt x="77913" y="185358"/>
                    <a:pt x="79513" y="192157"/>
                  </a:cubicBezTo>
                  <a:cubicBezTo>
                    <a:pt x="108626" y="315884"/>
                    <a:pt x="104142" y="281421"/>
                    <a:pt x="225287" y="331305"/>
                  </a:cubicBezTo>
                  <a:cubicBezTo>
                    <a:pt x="203200" y="342348"/>
                    <a:pt x="182298" y="356177"/>
                    <a:pt x="159026" y="364435"/>
                  </a:cubicBezTo>
                  <a:cubicBezTo>
                    <a:pt x="5099" y="419054"/>
                    <a:pt x="28328" y="353497"/>
                    <a:pt x="13253" y="443948"/>
                  </a:cubicBezTo>
                  <a:cubicBezTo>
                    <a:pt x="30922" y="463826"/>
                    <a:pt x="45493" y="486969"/>
                    <a:pt x="66261" y="503583"/>
                  </a:cubicBezTo>
                  <a:cubicBezTo>
                    <a:pt x="77036" y="512203"/>
                    <a:pt x="114137" y="523959"/>
                    <a:pt x="132522" y="530087"/>
                  </a:cubicBezTo>
                  <a:cubicBezTo>
                    <a:pt x="136939" y="552174"/>
                    <a:pt x="156949" y="576791"/>
                    <a:pt x="145774" y="596348"/>
                  </a:cubicBezTo>
                  <a:cubicBezTo>
                    <a:pt x="133972" y="617002"/>
                    <a:pt x="101307" y="613317"/>
                    <a:pt x="79513" y="622852"/>
                  </a:cubicBezTo>
                  <a:cubicBezTo>
                    <a:pt x="65939" y="628791"/>
                    <a:pt x="53009" y="636105"/>
                    <a:pt x="39757" y="642731"/>
                  </a:cubicBezTo>
                  <a:cubicBezTo>
                    <a:pt x="134451" y="701914"/>
                    <a:pt x="136879" y="709616"/>
                    <a:pt x="231913" y="748748"/>
                  </a:cubicBezTo>
                  <a:cubicBezTo>
                    <a:pt x="240334" y="752215"/>
                    <a:pt x="249583" y="753165"/>
                    <a:pt x="258418" y="755374"/>
                  </a:cubicBezTo>
                  <a:cubicBezTo>
                    <a:pt x="43772" y="829390"/>
                    <a:pt x="129169" y="796472"/>
                    <a:pt x="0" y="848139"/>
                  </a:cubicBezTo>
                  <a:cubicBezTo>
                    <a:pt x="6626" y="868017"/>
                    <a:pt x="5518" y="892516"/>
                    <a:pt x="19879" y="907774"/>
                  </a:cubicBezTo>
                  <a:cubicBezTo>
                    <a:pt x="48827" y="938531"/>
                    <a:pt x="154314" y="983073"/>
                    <a:pt x="192157" y="1000539"/>
                  </a:cubicBezTo>
                  <a:cubicBezTo>
                    <a:pt x="181113" y="1011583"/>
                    <a:pt x="172777" y="1026265"/>
                    <a:pt x="159026" y="1033670"/>
                  </a:cubicBezTo>
                  <a:cubicBezTo>
                    <a:pt x="142990" y="1042305"/>
                    <a:pt x="111777" y="1029643"/>
                    <a:pt x="106018" y="1046922"/>
                  </a:cubicBezTo>
                  <a:cubicBezTo>
                    <a:pt x="100010" y="1064947"/>
                    <a:pt x="125713" y="1079870"/>
                    <a:pt x="139148" y="1093305"/>
                  </a:cubicBezTo>
                  <a:cubicBezTo>
                    <a:pt x="167637" y="1121794"/>
                    <a:pt x="217910" y="1142624"/>
                    <a:pt x="251792" y="1159565"/>
                  </a:cubicBezTo>
                  <a:cubicBezTo>
                    <a:pt x="227496" y="1166191"/>
                    <a:pt x="203462" y="1173863"/>
                    <a:pt x="178905" y="1179444"/>
                  </a:cubicBezTo>
                  <a:cubicBezTo>
                    <a:pt x="154825" y="1184917"/>
                    <a:pt x="113827" y="1169269"/>
                    <a:pt x="106018" y="1192696"/>
                  </a:cubicBezTo>
                  <a:cubicBezTo>
                    <a:pt x="94310" y="1227820"/>
                    <a:pt x="121514" y="1266158"/>
                    <a:pt x="139148" y="1298713"/>
                  </a:cubicBezTo>
                  <a:cubicBezTo>
                    <a:pt x="165323" y="1347036"/>
                    <a:pt x="213579" y="1362433"/>
                    <a:pt x="258418" y="1384852"/>
                  </a:cubicBezTo>
                  <a:cubicBezTo>
                    <a:pt x="262835" y="1389270"/>
                    <a:pt x="277171" y="1395143"/>
                    <a:pt x="271670" y="1398105"/>
                  </a:cubicBezTo>
                  <a:cubicBezTo>
                    <a:pt x="240922" y="1414662"/>
                    <a:pt x="172279" y="1431235"/>
                    <a:pt x="172279" y="1431235"/>
                  </a:cubicBezTo>
                  <a:cubicBezTo>
                    <a:pt x="167861" y="1451113"/>
                    <a:pt x="169287" y="1473281"/>
                    <a:pt x="159026" y="1490870"/>
                  </a:cubicBezTo>
                  <a:cubicBezTo>
                    <a:pt x="152537" y="1501994"/>
                    <a:pt x="125896" y="1497869"/>
                    <a:pt x="125896" y="1510748"/>
                  </a:cubicBezTo>
                  <a:cubicBezTo>
                    <a:pt x="125896" y="1564302"/>
                    <a:pt x="170356" y="1605096"/>
                    <a:pt x="205409" y="1636644"/>
                  </a:cubicBezTo>
                  <a:cubicBezTo>
                    <a:pt x="211328" y="1641971"/>
                    <a:pt x="218661" y="1645479"/>
                    <a:pt x="225287" y="1649896"/>
                  </a:cubicBezTo>
                  <a:cubicBezTo>
                    <a:pt x="248696" y="1685009"/>
                    <a:pt x="242055" y="1660803"/>
                    <a:pt x="198783" y="1689652"/>
                  </a:cubicBezTo>
                  <a:cubicBezTo>
                    <a:pt x="190986" y="1694850"/>
                    <a:pt x="187097" y="1704980"/>
                    <a:pt x="178905" y="1709531"/>
                  </a:cubicBezTo>
                  <a:cubicBezTo>
                    <a:pt x="166694" y="1716315"/>
                    <a:pt x="152927" y="1720487"/>
                    <a:pt x="139148" y="1722783"/>
                  </a:cubicBezTo>
                  <a:cubicBezTo>
                    <a:pt x="97190" y="1729776"/>
                    <a:pt x="79263" y="1729409"/>
                    <a:pt x="46383" y="1729409"/>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7F8FA"/>
                </a:solidFill>
                <a:effectLst/>
                <a:uLnTx/>
                <a:uFillTx/>
                <a:latin typeface="Microsoft Sans Serif"/>
                <a:ea typeface="+mn-ea"/>
                <a:cs typeface="+mn-cs"/>
              </a:endParaRPr>
            </a:p>
          </p:txBody>
        </p:sp>
        <mc:AlternateContent xmlns:mc="http://schemas.openxmlformats.org/markup-compatibility/2006" xmlns:a14="http://schemas.microsoft.com/office/drawing/2010/main">
          <mc:Choice Requires="a14">
            <p:sp>
              <p:nvSpPr>
                <p:cNvPr id="96" name="Rectangle 95">
                  <a:extLst>
                    <a:ext uri="{FF2B5EF4-FFF2-40B4-BE49-F238E27FC236}">
                      <a16:creationId xmlns:a16="http://schemas.microsoft.com/office/drawing/2014/main" id="{554EB390-7712-A70F-30C0-A084D953F8E9}"/>
                    </a:ext>
                  </a:extLst>
                </p:cNvPr>
                <p:cNvSpPr/>
                <p:nvPr/>
              </p:nvSpPr>
              <p:spPr>
                <a:xfrm>
                  <a:off x="591960" y="5329061"/>
                  <a:ext cx="509053" cy="183647"/>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CB </a:t>
                  </a:r>
                  <a14:m>
                    <m:oMath xmlns:m="http://schemas.openxmlformats.org/officeDocument/2006/math">
                      <m:r>
                        <a:rPr kumimoji="0" lang="en-US" sz="700" b="0" i="1" u="none" strike="noStrike" kern="1200" cap="none" spc="0" normalizeH="0" baseline="0" noProof="0" smtClean="0">
                          <a:ln>
                            <a:noFill/>
                          </a:ln>
                          <a:solidFill>
                            <a:srgbClr val="F7F8FA"/>
                          </a:solidFill>
                          <a:effectLst/>
                          <a:uLnTx/>
                          <a:uFillTx/>
                          <a:latin typeface="Cambria Math" panose="02040503050406030204" pitchFamily="18" charset="0"/>
                          <a:ea typeface="+mn-ea"/>
                          <a:cs typeface="Microsoft Sans Serif" panose="020B0604020202020204" pitchFamily="34" charset="0"/>
                        </a:rPr>
                        <m:t>𝐶</m:t>
                      </m:r>
                    </m:oMath>
                  </a14:m>
                  <a:endParaRPr kumimoji="0" lang="en-US" sz="7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endParaRPr>
                </a:p>
              </p:txBody>
            </p:sp>
          </mc:Choice>
          <mc:Fallback xmlns="">
            <p:sp>
              <p:nvSpPr>
                <p:cNvPr id="96" name="Rectangle 95">
                  <a:extLst>
                    <a:ext uri="{FF2B5EF4-FFF2-40B4-BE49-F238E27FC236}">
                      <a16:creationId xmlns:a16="http://schemas.microsoft.com/office/drawing/2014/main" id="{554EB390-7712-A70F-30C0-A084D953F8E9}"/>
                    </a:ext>
                  </a:extLst>
                </p:cNvPr>
                <p:cNvSpPr>
                  <a:spLocks noRot="1" noChangeAspect="1" noMove="1" noResize="1" noEditPoints="1" noAdjustHandles="1" noChangeArrowheads="1" noChangeShapeType="1" noTextEdit="1"/>
                </p:cNvSpPr>
                <p:nvPr/>
              </p:nvSpPr>
              <p:spPr>
                <a:xfrm>
                  <a:off x="591960" y="5329061"/>
                  <a:ext cx="509053" cy="183647"/>
                </a:xfrm>
                <a:prstGeom prst="rect">
                  <a:avLst/>
                </a:prstGeom>
                <a:blipFill>
                  <a:blip r:embed="rId7"/>
                  <a:stretch>
                    <a:fillRect b="-2857"/>
                  </a:stretch>
                </a:blipFill>
                <a:ln>
                  <a:solidFill>
                    <a:schemeClr val="tx1"/>
                  </a:solidFill>
                </a:ln>
              </p:spPr>
              <p:txBody>
                <a:bodyPr/>
                <a:lstStyle/>
                <a:p>
                  <a:r>
                    <a:rPr lang="en-US">
                      <a:noFill/>
                    </a:rPr>
                    <a:t> </a:t>
                  </a:r>
                </a:p>
              </p:txBody>
            </p:sp>
          </mc:Fallback>
        </mc:AlternateContent>
        <p:sp>
          <p:nvSpPr>
            <p:cNvPr id="97" name="Rectangle 96">
              <a:extLst>
                <a:ext uri="{FF2B5EF4-FFF2-40B4-BE49-F238E27FC236}">
                  <a16:creationId xmlns:a16="http://schemas.microsoft.com/office/drawing/2014/main" id="{24685D98-AC12-0078-ACC5-CA61CE08FC3B}"/>
                </a:ext>
              </a:extLst>
            </p:cNvPr>
            <p:cNvSpPr/>
            <p:nvPr/>
          </p:nvSpPr>
          <p:spPr>
            <a:xfrm>
              <a:off x="591960" y="5966992"/>
              <a:ext cx="509053" cy="183647"/>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CB 2</a:t>
              </a:r>
            </a:p>
          </p:txBody>
        </p:sp>
        <p:sp>
          <p:nvSpPr>
            <p:cNvPr id="98" name="Rectangle 97">
              <a:extLst>
                <a:ext uri="{FF2B5EF4-FFF2-40B4-BE49-F238E27FC236}">
                  <a16:creationId xmlns:a16="http://schemas.microsoft.com/office/drawing/2014/main" id="{16C252BB-ECBD-5557-AACB-48812F79B722}"/>
                </a:ext>
              </a:extLst>
            </p:cNvPr>
            <p:cNvSpPr/>
            <p:nvPr/>
          </p:nvSpPr>
          <p:spPr>
            <a:xfrm>
              <a:off x="591960" y="6150639"/>
              <a:ext cx="509053" cy="183647"/>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CB 1</a:t>
              </a:r>
            </a:p>
          </p:txBody>
        </p:sp>
        <p:sp>
          <p:nvSpPr>
            <p:cNvPr id="99" name="TextBox 98">
              <a:extLst>
                <a:ext uri="{FF2B5EF4-FFF2-40B4-BE49-F238E27FC236}">
                  <a16:creationId xmlns:a16="http://schemas.microsoft.com/office/drawing/2014/main" id="{8B1F8B96-D839-E14D-F8EF-39032BED5724}"/>
                </a:ext>
              </a:extLst>
            </p:cNvPr>
            <p:cNvSpPr txBox="1"/>
            <p:nvPr/>
          </p:nvSpPr>
          <p:spPr>
            <a:xfrm rot="16200000">
              <a:off x="650119" y="5425458"/>
              <a:ext cx="338131" cy="88614"/>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a:t>
              </a:r>
            </a:p>
          </p:txBody>
        </p:sp>
        <p:sp>
          <p:nvSpPr>
            <p:cNvPr id="100" name="Rectangle 99">
              <a:extLst>
                <a:ext uri="{FF2B5EF4-FFF2-40B4-BE49-F238E27FC236}">
                  <a16:creationId xmlns:a16="http://schemas.microsoft.com/office/drawing/2014/main" id="{56FD8AA4-6906-6012-9CC8-8CFBF6A65DB8}"/>
                </a:ext>
              </a:extLst>
            </p:cNvPr>
            <p:cNvSpPr/>
            <p:nvPr/>
          </p:nvSpPr>
          <p:spPr>
            <a:xfrm>
              <a:off x="591960" y="5788178"/>
              <a:ext cx="509053" cy="183647"/>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CB 3</a:t>
              </a:r>
            </a:p>
          </p:txBody>
        </p:sp>
        <p:sp>
          <p:nvSpPr>
            <p:cNvPr id="104" name="Rectangle 103">
              <a:extLst>
                <a:ext uri="{FF2B5EF4-FFF2-40B4-BE49-F238E27FC236}">
                  <a16:creationId xmlns:a16="http://schemas.microsoft.com/office/drawing/2014/main" id="{04737477-3D25-1AFD-F120-7106524BEE92}"/>
                </a:ext>
              </a:extLst>
            </p:cNvPr>
            <p:cNvSpPr/>
            <p:nvPr/>
          </p:nvSpPr>
          <p:spPr>
            <a:xfrm>
              <a:off x="3550760" y="5329061"/>
              <a:ext cx="219086" cy="1005225"/>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CP</a:t>
              </a:r>
            </a:p>
          </p:txBody>
        </p:sp>
        <p:sp>
          <p:nvSpPr>
            <p:cNvPr id="105" name="Freeform: Shape 104">
              <a:extLst>
                <a:ext uri="{FF2B5EF4-FFF2-40B4-BE49-F238E27FC236}">
                  <a16:creationId xmlns:a16="http://schemas.microsoft.com/office/drawing/2014/main" id="{DA7A2B8F-0138-388C-C24F-F52A5C5B2244}"/>
                </a:ext>
              </a:extLst>
            </p:cNvPr>
            <p:cNvSpPr/>
            <p:nvPr/>
          </p:nvSpPr>
          <p:spPr>
            <a:xfrm>
              <a:off x="3581367" y="5361280"/>
              <a:ext cx="157871" cy="946411"/>
            </a:xfrm>
            <a:custGeom>
              <a:avLst/>
              <a:gdLst>
                <a:gd name="connsiteX0" fmla="*/ 59635 w 324679"/>
                <a:gd name="connsiteY0" fmla="*/ 0 h 1729412"/>
                <a:gd name="connsiteX1" fmla="*/ 192157 w 324679"/>
                <a:gd name="connsiteY1" fmla="*/ 13252 h 1729412"/>
                <a:gd name="connsiteX2" fmla="*/ 304800 w 324679"/>
                <a:gd name="connsiteY2" fmla="*/ 26505 h 1729412"/>
                <a:gd name="connsiteX3" fmla="*/ 324679 w 324679"/>
                <a:gd name="connsiteY3" fmla="*/ 66261 h 1729412"/>
                <a:gd name="connsiteX4" fmla="*/ 218661 w 324679"/>
                <a:gd name="connsiteY4" fmla="*/ 119270 h 1729412"/>
                <a:gd name="connsiteX5" fmla="*/ 86139 w 324679"/>
                <a:gd name="connsiteY5" fmla="*/ 172278 h 1729412"/>
                <a:gd name="connsiteX6" fmla="*/ 79513 w 324679"/>
                <a:gd name="connsiteY6" fmla="*/ 192157 h 1729412"/>
                <a:gd name="connsiteX7" fmla="*/ 225287 w 324679"/>
                <a:gd name="connsiteY7" fmla="*/ 331305 h 1729412"/>
                <a:gd name="connsiteX8" fmla="*/ 159026 w 324679"/>
                <a:gd name="connsiteY8" fmla="*/ 364435 h 1729412"/>
                <a:gd name="connsiteX9" fmla="*/ 13253 w 324679"/>
                <a:gd name="connsiteY9" fmla="*/ 443948 h 1729412"/>
                <a:gd name="connsiteX10" fmla="*/ 66261 w 324679"/>
                <a:gd name="connsiteY10" fmla="*/ 503583 h 1729412"/>
                <a:gd name="connsiteX11" fmla="*/ 132522 w 324679"/>
                <a:gd name="connsiteY11" fmla="*/ 530087 h 1729412"/>
                <a:gd name="connsiteX12" fmla="*/ 145774 w 324679"/>
                <a:gd name="connsiteY12" fmla="*/ 596348 h 1729412"/>
                <a:gd name="connsiteX13" fmla="*/ 79513 w 324679"/>
                <a:gd name="connsiteY13" fmla="*/ 622852 h 1729412"/>
                <a:gd name="connsiteX14" fmla="*/ 39757 w 324679"/>
                <a:gd name="connsiteY14" fmla="*/ 642731 h 1729412"/>
                <a:gd name="connsiteX15" fmla="*/ 231913 w 324679"/>
                <a:gd name="connsiteY15" fmla="*/ 748748 h 1729412"/>
                <a:gd name="connsiteX16" fmla="*/ 258418 w 324679"/>
                <a:gd name="connsiteY16" fmla="*/ 755374 h 1729412"/>
                <a:gd name="connsiteX17" fmla="*/ 0 w 324679"/>
                <a:gd name="connsiteY17" fmla="*/ 848139 h 1729412"/>
                <a:gd name="connsiteX18" fmla="*/ 19879 w 324679"/>
                <a:gd name="connsiteY18" fmla="*/ 907774 h 1729412"/>
                <a:gd name="connsiteX19" fmla="*/ 192157 w 324679"/>
                <a:gd name="connsiteY19" fmla="*/ 1000539 h 1729412"/>
                <a:gd name="connsiteX20" fmla="*/ 159026 w 324679"/>
                <a:gd name="connsiteY20" fmla="*/ 1033670 h 1729412"/>
                <a:gd name="connsiteX21" fmla="*/ 106018 w 324679"/>
                <a:gd name="connsiteY21" fmla="*/ 1046922 h 1729412"/>
                <a:gd name="connsiteX22" fmla="*/ 139148 w 324679"/>
                <a:gd name="connsiteY22" fmla="*/ 1093305 h 1729412"/>
                <a:gd name="connsiteX23" fmla="*/ 251792 w 324679"/>
                <a:gd name="connsiteY23" fmla="*/ 1159565 h 1729412"/>
                <a:gd name="connsiteX24" fmla="*/ 178905 w 324679"/>
                <a:gd name="connsiteY24" fmla="*/ 1179444 h 1729412"/>
                <a:gd name="connsiteX25" fmla="*/ 106018 w 324679"/>
                <a:gd name="connsiteY25" fmla="*/ 1192696 h 1729412"/>
                <a:gd name="connsiteX26" fmla="*/ 139148 w 324679"/>
                <a:gd name="connsiteY26" fmla="*/ 1298713 h 1729412"/>
                <a:gd name="connsiteX27" fmla="*/ 258418 w 324679"/>
                <a:gd name="connsiteY27" fmla="*/ 1384852 h 1729412"/>
                <a:gd name="connsiteX28" fmla="*/ 271670 w 324679"/>
                <a:gd name="connsiteY28" fmla="*/ 1398105 h 1729412"/>
                <a:gd name="connsiteX29" fmla="*/ 172279 w 324679"/>
                <a:gd name="connsiteY29" fmla="*/ 1431235 h 1729412"/>
                <a:gd name="connsiteX30" fmla="*/ 159026 w 324679"/>
                <a:gd name="connsiteY30" fmla="*/ 1490870 h 1729412"/>
                <a:gd name="connsiteX31" fmla="*/ 125896 w 324679"/>
                <a:gd name="connsiteY31" fmla="*/ 1510748 h 1729412"/>
                <a:gd name="connsiteX32" fmla="*/ 205409 w 324679"/>
                <a:gd name="connsiteY32" fmla="*/ 1636644 h 1729412"/>
                <a:gd name="connsiteX33" fmla="*/ 225287 w 324679"/>
                <a:gd name="connsiteY33" fmla="*/ 1649896 h 1729412"/>
                <a:gd name="connsiteX34" fmla="*/ 198783 w 324679"/>
                <a:gd name="connsiteY34" fmla="*/ 1689652 h 1729412"/>
                <a:gd name="connsiteX35" fmla="*/ 178905 w 324679"/>
                <a:gd name="connsiteY35" fmla="*/ 1709531 h 1729412"/>
                <a:gd name="connsiteX36" fmla="*/ 139148 w 324679"/>
                <a:gd name="connsiteY36" fmla="*/ 1722783 h 1729412"/>
                <a:gd name="connsiteX37" fmla="*/ 46383 w 324679"/>
                <a:gd name="connsiteY37" fmla="*/ 1729409 h 172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4679" h="1729412">
                  <a:moveTo>
                    <a:pt x="59635" y="0"/>
                  </a:moveTo>
                  <a:lnTo>
                    <a:pt x="192157" y="13252"/>
                  </a:lnTo>
                  <a:cubicBezTo>
                    <a:pt x="229745" y="17316"/>
                    <a:pt x="269697" y="12464"/>
                    <a:pt x="304800" y="26505"/>
                  </a:cubicBezTo>
                  <a:cubicBezTo>
                    <a:pt x="318557" y="32008"/>
                    <a:pt x="318053" y="53009"/>
                    <a:pt x="324679" y="66261"/>
                  </a:cubicBezTo>
                  <a:cubicBezTo>
                    <a:pt x="289340" y="83931"/>
                    <a:pt x="255169" y="104163"/>
                    <a:pt x="218661" y="119270"/>
                  </a:cubicBezTo>
                  <a:cubicBezTo>
                    <a:pt x="46062" y="190690"/>
                    <a:pt x="199766" y="107350"/>
                    <a:pt x="86139" y="172278"/>
                  </a:cubicBezTo>
                  <a:cubicBezTo>
                    <a:pt x="83930" y="178904"/>
                    <a:pt x="77913" y="185358"/>
                    <a:pt x="79513" y="192157"/>
                  </a:cubicBezTo>
                  <a:cubicBezTo>
                    <a:pt x="108626" y="315884"/>
                    <a:pt x="104142" y="281421"/>
                    <a:pt x="225287" y="331305"/>
                  </a:cubicBezTo>
                  <a:cubicBezTo>
                    <a:pt x="203200" y="342348"/>
                    <a:pt x="182298" y="356177"/>
                    <a:pt x="159026" y="364435"/>
                  </a:cubicBezTo>
                  <a:cubicBezTo>
                    <a:pt x="5099" y="419054"/>
                    <a:pt x="28328" y="353497"/>
                    <a:pt x="13253" y="443948"/>
                  </a:cubicBezTo>
                  <a:cubicBezTo>
                    <a:pt x="30922" y="463826"/>
                    <a:pt x="45493" y="486969"/>
                    <a:pt x="66261" y="503583"/>
                  </a:cubicBezTo>
                  <a:cubicBezTo>
                    <a:pt x="77036" y="512203"/>
                    <a:pt x="114137" y="523959"/>
                    <a:pt x="132522" y="530087"/>
                  </a:cubicBezTo>
                  <a:cubicBezTo>
                    <a:pt x="136939" y="552174"/>
                    <a:pt x="156949" y="576791"/>
                    <a:pt x="145774" y="596348"/>
                  </a:cubicBezTo>
                  <a:cubicBezTo>
                    <a:pt x="133972" y="617002"/>
                    <a:pt x="101307" y="613317"/>
                    <a:pt x="79513" y="622852"/>
                  </a:cubicBezTo>
                  <a:cubicBezTo>
                    <a:pt x="65939" y="628791"/>
                    <a:pt x="53009" y="636105"/>
                    <a:pt x="39757" y="642731"/>
                  </a:cubicBezTo>
                  <a:cubicBezTo>
                    <a:pt x="134451" y="701914"/>
                    <a:pt x="136879" y="709616"/>
                    <a:pt x="231913" y="748748"/>
                  </a:cubicBezTo>
                  <a:cubicBezTo>
                    <a:pt x="240334" y="752215"/>
                    <a:pt x="249583" y="753165"/>
                    <a:pt x="258418" y="755374"/>
                  </a:cubicBezTo>
                  <a:cubicBezTo>
                    <a:pt x="43772" y="829390"/>
                    <a:pt x="129169" y="796472"/>
                    <a:pt x="0" y="848139"/>
                  </a:cubicBezTo>
                  <a:cubicBezTo>
                    <a:pt x="6626" y="868017"/>
                    <a:pt x="5518" y="892516"/>
                    <a:pt x="19879" y="907774"/>
                  </a:cubicBezTo>
                  <a:cubicBezTo>
                    <a:pt x="48827" y="938531"/>
                    <a:pt x="154314" y="983073"/>
                    <a:pt x="192157" y="1000539"/>
                  </a:cubicBezTo>
                  <a:cubicBezTo>
                    <a:pt x="181113" y="1011583"/>
                    <a:pt x="172777" y="1026265"/>
                    <a:pt x="159026" y="1033670"/>
                  </a:cubicBezTo>
                  <a:cubicBezTo>
                    <a:pt x="142990" y="1042305"/>
                    <a:pt x="111777" y="1029643"/>
                    <a:pt x="106018" y="1046922"/>
                  </a:cubicBezTo>
                  <a:cubicBezTo>
                    <a:pt x="100010" y="1064947"/>
                    <a:pt x="125713" y="1079870"/>
                    <a:pt x="139148" y="1093305"/>
                  </a:cubicBezTo>
                  <a:cubicBezTo>
                    <a:pt x="167637" y="1121794"/>
                    <a:pt x="217910" y="1142624"/>
                    <a:pt x="251792" y="1159565"/>
                  </a:cubicBezTo>
                  <a:cubicBezTo>
                    <a:pt x="227496" y="1166191"/>
                    <a:pt x="203462" y="1173863"/>
                    <a:pt x="178905" y="1179444"/>
                  </a:cubicBezTo>
                  <a:cubicBezTo>
                    <a:pt x="154825" y="1184917"/>
                    <a:pt x="113827" y="1169269"/>
                    <a:pt x="106018" y="1192696"/>
                  </a:cubicBezTo>
                  <a:cubicBezTo>
                    <a:pt x="94310" y="1227820"/>
                    <a:pt x="121514" y="1266158"/>
                    <a:pt x="139148" y="1298713"/>
                  </a:cubicBezTo>
                  <a:cubicBezTo>
                    <a:pt x="165323" y="1347036"/>
                    <a:pt x="213579" y="1362433"/>
                    <a:pt x="258418" y="1384852"/>
                  </a:cubicBezTo>
                  <a:cubicBezTo>
                    <a:pt x="262835" y="1389270"/>
                    <a:pt x="277171" y="1395143"/>
                    <a:pt x="271670" y="1398105"/>
                  </a:cubicBezTo>
                  <a:cubicBezTo>
                    <a:pt x="240922" y="1414662"/>
                    <a:pt x="172279" y="1431235"/>
                    <a:pt x="172279" y="1431235"/>
                  </a:cubicBezTo>
                  <a:cubicBezTo>
                    <a:pt x="167861" y="1451113"/>
                    <a:pt x="169287" y="1473281"/>
                    <a:pt x="159026" y="1490870"/>
                  </a:cubicBezTo>
                  <a:cubicBezTo>
                    <a:pt x="152537" y="1501994"/>
                    <a:pt x="125896" y="1497869"/>
                    <a:pt x="125896" y="1510748"/>
                  </a:cubicBezTo>
                  <a:cubicBezTo>
                    <a:pt x="125896" y="1564302"/>
                    <a:pt x="170356" y="1605096"/>
                    <a:pt x="205409" y="1636644"/>
                  </a:cubicBezTo>
                  <a:cubicBezTo>
                    <a:pt x="211328" y="1641971"/>
                    <a:pt x="218661" y="1645479"/>
                    <a:pt x="225287" y="1649896"/>
                  </a:cubicBezTo>
                  <a:cubicBezTo>
                    <a:pt x="248696" y="1685009"/>
                    <a:pt x="242055" y="1660803"/>
                    <a:pt x="198783" y="1689652"/>
                  </a:cubicBezTo>
                  <a:cubicBezTo>
                    <a:pt x="190986" y="1694850"/>
                    <a:pt x="187097" y="1704980"/>
                    <a:pt x="178905" y="1709531"/>
                  </a:cubicBezTo>
                  <a:cubicBezTo>
                    <a:pt x="166694" y="1716315"/>
                    <a:pt x="152927" y="1720487"/>
                    <a:pt x="139148" y="1722783"/>
                  </a:cubicBezTo>
                  <a:cubicBezTo>
                    <a:pt x="97190" y="1729776"/>
                    <a:pt x="79263" y="1729409"/>
                    <a:pt x="46383" y="1729409"/>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C00000"/>
                </a:solidFill>
                <a:effectLst/>
                <a:uLnTx/>
                <a:uFillTx/>
                <a:latin typeface="Microsoft Sans Serif"/>
                <a:ea typeface="+mn-ea"/>
                <a:cs typeface="+mn-cs"/>
              </a:endParaRPr>
            </a:p>
          </p:txBody>
        </p: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4C1D4411-BA54-83A2-A79F-87901F2A1835}"/>
                    </a:ext>
                  </a:extLst>
                </p:cNvPr>
                <p:cNvSpPr/>
                <p:nvPr/>
              </p:nvSpPr>
              <p:spPr>
                <a:xfrm>
                  <a:off x="3769846" y="5329061"/>
                  <a:ext cx="589228" cy="183647"/>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Block </a:t>
                  </a:r>
                  <a14:m>
                    <m:oMath xmlns:m="http://schemas.openxmlformats.org/officeDocument/2006/math">
                      <m:r>
                        <m:rPr>
                          <m:sty m:val="p"/>
                        </m:rPr>
                        <a:rPr kumimoji="0" lang="en-US" sz="700" b="0" i="0" u="none" strike="noStrike" kern="1200" cap="none" spc="0" normalizeH="0" baseline="0" noProof="0" smtClean="0">
                          <a:ln>
                            <a:noFill/>
                          </a:ln>
                          <a:solidFill>
                            <a:srgbClr val="F7F8FA"/>
                          </a:solidFill>
                          <a:effectLst/>
                          <a:uLnTx/>
                          <a:uFillTx/>
                          <a:latin typeface="Cambria Math" panose="02040503050406030204" pitchFamily="18" charset="0"/>
                          <a:ea typeface="+mn-ea"/>
                          <a:cs typeface="Microsoft Sans Serif" panose="020B0604020202020204" pitchFamily="34" charset="0"/>
                        </a:rPr>
                        <m:t>B</m:t>
                      </m:r>
                      <m:r>
                        <a:rPr kumimoji="0" lang="en-US" sz="700" b="0" i="0" u="none" strike="noStrike" kern="1200" cap="none" spc="0" normalizeH="0" baseline="0" noProof="0" smtClean="0">
                          <a:ln>
                            <a:noFill/>
                          </a:ln>
                          <a:solidFill>
                            <a:srgbClr val="F7F8FA"/>
                          </a:solidFill>
                          <a:effectLst/>
                          <a:uLnTx/>
                          <a:uFillTx/>
                          <a:latin typeface="Cambria Math" panose="02040503050406030204" pitchFamily="18" charset="0"/>
                          <a:ea typeface="+mn-ea"/>
                          <a:cs typeface="Microsoft Sans Serif" panose="020B0604020202020204" pitchFamily="34" charset="0"/>
                        </a:rPr>
                        <m:t>/</m:t>
                      </m:r>
                      <m:r>
                        <a:rPr kumimoji="0" lang="en-US" sz="700" b="0" i="1" u="none" strike="noStrike" kern="1200" cap="none" spc="0" normalizeH="0" baseline="0" noProof="0" smtClean="0">
                          <a:ln>
                            <a:noFill/>
                          </a:ln>
                          <a:solidFill>
                            <a:srgbClr val="F7F8FA"/>
                          </a:solidFill>
                          <a:effectLst/>
                          <a:uLnTx/>
                          <a:uFillTx/>
                          <a:latin typeface="Cambria Math" panose="02040503050406030204" pitchFamily="18" charset="0"/>
                          <a:ea typeface="+mn-ea"/>
                          <a:cs typeface="Microsoft Sans Serif" panose="020B0604020202020204" pitchFamily="34" charset="0"/>
                        </a:rPr>
                        <m:t>𝐶</m:t>
                      </m:r>
                    </m:oMath>
                  </a14:m>
                  <a:endParaRPr kumimoji="0" lang="en-US" sz="7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endParaRPr>
                </a:p>
              </p:txBody>
            </p:sp>
          </mc:Choice>
          <mc:Fallback xmlns="">
            <p:sp>
              <p:nvSpPr>
                <p:cNvPr id="106" name="Rectangle 105">
                  <a:extLst>
                    <a:ext uri="{FF2B5EF4-FFF2-40B4-BE49-F238E27FC236}">
                      <a16:creationId xmlns:a16="http://schemas.microsoft.com/office/drawing/2014/main" id="{4C1D4411-BA54-83A2-A79F-87901F2A1835}"/>
                    </a:ext>
                  </a:extLst>
                </p:cNvPr>
                <p:cNvSpPr>
                  <a:spLocks noRot="1" noChangeAspect="1" noMove="1" noResize="1" noEditPoints="1" noAdjustHandles="1" noChangeArrowheads="1" noChangeShapeType="1" noTextEdit="1"/>
                </p:cNvSpPr>
                <p:nvPr/>
              </p:nvSpPr>
              <p:spPr>
                <a:xfrm>
                  <a:off x="3769846" y="5329061"/>
                  <a:ext cx="589228" cy="183647"/>
                </a:xfrm>
                <a:prstGeom prst="rect">
                  <a:avLst/>
                </a:prstGeom>
                <a:blipFill>
                  <a:blip r:embed="rId8"/>
                  <a:stretch>
                    <a:fillRect b="-2857"/>
                  </a:stretch>
                </a:blipFill>
                <a:ln>
                  <a:solidFill>
                    <a:schemeClr val="tx1"/>
                  </a:solidFill>
                </a:ln>
              </p:spPr>
              <p:txBody>
                <a:bodyPr/>
                <a:lstStyle/>
                <a:p>
                  <a:r>
                    <a:rPr lang="en-US">
                      <a:noFill/>
                    </a:rPr>
                    <a:t> </a:t>
                  </a:r>
                </a:p>
              </p:txBody>
            </p:sp>
          </mc:Fallback>
        </mc:AlternateContent>
        <p:sp>
          <p:nvSpPr>
            <p:cNvPr id="107" name="Rectangle 106">
              <a:extLst>
                <a:ext uri="{FF2B5EF4-FFF2-40B4-BE49-F238E27FC236}">
                  <a16:creationId xmlns:a16="http://schemas.microsoft.com/office/drawing/2014/main" id="{0BBFF62B-A4E4-C339-F643-CBCC5C1A69AF}"/>
                </a:ext>
              </a:extLst>
            </p:cNvPr>
            <p:cNvSpPr/>
            <p:nvPr/>
          </p:nvSpPr>
          <p:spPr>
            <a:xfrm>
              <a:off x="3769846" y="5966992"/>
              <a:ext cx="589228" cy="183647"/>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Block 2</a:t>
              </a:r>
            </a:p>
          </p:txBody>
        </p:sp>
        <p:sp>
          <p:nvSpPr>
            <p:cNvPr id="108" name="Rectangle 107">
              <a:extLst>
                <a:ext uri="{FF2B5EF4-FFF2-40B4-BE49-F238E27FC236}">
                  <a16:creationId xmlns:a16="http://schemas.microsoft.com/office/drawing/2014/main" id="{CABE7461-CB20-B671-CF56-22CD325DAE88}"/>
                </a:ext>
              </a:extLst>
            </p:cNvPr>
            <p:cNvSpPr/>
            <p:nvPr/>
          </p:nvSpPr>
          <p:spPr>
            <a:xfrm>
              <a:off x="3769846" y="6150639"/>
              <a:ext cx="589228" cy="183647"/>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Block 1</a:t>
              </a:r>
            </a:p>
          </p:txBody>
        </p:sp>
        <p:sp>
          <p:nvSpPr>
            <p:cNvPr id="109" name="TextBox 108">
              <a:extLst>
                <a:ext uri="{FF2B5EF4-FFF2-40B4-BE49-F238E27FC236}">
                  <a16:creationId xmlns:a16="http://schemas.microsoft.com/office/drawing/2014/main" id="{BE1CDC71-BC45-E6E0-7B76-36AE2A0CA4D2}"/>
                </a:ext>
              </a:extLst>
            </p:cNvPr>
            <p:cNvSpPr txBox="1"/>
            <p:nvPr/>
          </p:nvSpPr>
          <p:spPr>
            <a:xfrm rot="16200000">
              <a:off x="3828005" y="5425456"/>
              <a:ext cx="338131" cy="88614"/>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a:t>
              </a:r>
            </a:p>
          </p:txBody>
        </p:sp>
        <p:sp>
          <p:nvSpPr>
            <p:cNvPr id="110" name="Rectangle 109">
              <a:extLst>
                <a:ext uri="{FF2B5EF4-FFF2-40B4-BE49-F238E27FC236}">
                  <a16:creationId xmlns:a16="http://schemas.microsoft.com/office/drawing/2014/main" id="{B1A9B167-759F-937D-5DE2-3A126FA34853}"/>
                </a:ext>
              </a:extLst>
            </p:cNvPr>
            <p:cNvSpPr/>
            <p:nvPr/>
          </p:nvSpPr>
          <p:spPr>
            <a:xfrm>
              <a:off x="3769846" y="5788178"/>
              <a:ext cx="589228" cy="183647"/>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Block 2</a:t>
              </a:r>
            </a:p>
          </p:txBody>
        </p:sp>
        <p:sp>
          <p:nvSpPr>
            <p:cNvPr id="112" name="Rectangle 111">
              <a:extLst>
                <a:ext uri="{FF2B5EF4-FFF2-40B4-BE49-F238E27FC236}">
                  <a16:creationId xmlns:a16="http://schemas.microsoft.com/office/drawing/2014/main" id="{09B3D919-4827-3867-B099-6F6204074BD6}"/>
                </a:ext>
              </a:extLst>
            </p:cNvPr>
            <p:cNvSpPr/>
            <p:nvPr/>
          </p:nvSpPr>
          <p:spPr>
            <a:xfrm>
              <a:off x="3581367" y="6360017"/>
              <a:ext cx="1333601" cy="170801"/>
            </a:xfrm>
            <a:prstGeom prst="rect">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7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113" name="Rectangle 112">
              <a:extLst>
                <a:ext uri="{FF2B5EF4-FFF2-40B4-BE49-F238E27FC236}">
                  <a16:creationId xmlns:a16="http://schemas.microsoft.com/office/drawing/2014/main" id="{5214005F-F9F1-9259-2DC5-8485A74134FF}"/>
                </a:ext>
              </a:extLst>
            </p:cNvPr>
            <p:cNvSpPr/>
            <p:nvPr/>
          </p:nvSpPr>
          <p:spPr>
            <a:xfrm>
              <a:off x="1706031" y="5313472"/>
              <a:ext cx="1239647" cy="1015333"/>
            </a:xfrm>
            <a:prstGeom prst="rect">
              <a:avLst/>
            </a:prstGeom>
            <a:solidFill>
              <a:schemeClr val="accent6"/>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7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cxnSp>
          <p:nvCxnSpPr>
            <p:cNvPr id="115" name="Straight Arrow Connector 114">
              <a:extLst>
                <a:ext uri="{FF2B5EF4-FFF2-40B4-BE49-F238E27FC236}">
                  <a16:creationId xmlns:a16="http://schemas.microsoft.com/office/drawing/2014/main" id="{1FFB86A0-42FD-4D92-1457-B340C01B7CF8}"/>
                </a:ext>
              </a:extLst>
            </p:cNvPr>
            <p:cNvCxnSpPr>
              <a:cxnSpLocks/>
            </p:cNvCxnSpPr>
            <p:nvPr/>
          </p:nvCxnSpPr>
          <p:spPr>
            <a:xfrm>
              <a:off x="1746127" y="5375169"/>
              <a:ext cx="1160765" cy="0"/>
            </a:xfrm>
            <a:prstGeom prst="straightConnector1">
              <a:avLst/>
            </a:prstGeom>
            <a:ln w="25400">
              <a:solidFill>
                <a:schemeClr val="bg1"/>
              </a:solidFill>
              <a:headEnd type="none" w="sm" len="sm"/>
              <a:tailEnd type="triangle"/>
            </a:ln>
          </p:spPr>
          <p:style>
            <a:lnRef idx="1">
              <a:schemeClr val="dk1"/>
            </a:lnRef>
            <a:fillRef idx="0">
              <a:schemeClr val="dk1"/>
            </a:fillRef>
            <a:effectRef idx="0">
              <a:schemeClr val="dk1"/>
            </a:effectRef>
            <a:fontRef idx="minor">
              <a:schemeClr val="tx1"/>
            </a:fontRef>
          </p:style>
        </p:cxnSp>
        <p:sp>
          <p:nvSpPr>
            <p:cNvPr id="116" name="Rectangle 115">
              <a:extLst>
                <a:ext uri="{FF2B5EF4-FFF2-40B4-BE49-F238E27FC236}">
                  <a16:creationId xmlns:a16="http://schemas.microsoft.com/office/drawing/2014/main" id="{EF8679C2-8BEB-2B6E-32F9-8BB75EB83EDC}"/>
                </a:ext>
              </a:extLst>
            </p:cNvPr>
            <p:cNvSpPr/>
            <p:nvPr/>
          </p:nvSpPr>
          <p:spPr>
            <a:xfrm>
              <a:off x="1706030" y="5312934"/>
              <a:ext cx="1239647" cy="112784"/>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7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117" name="Rectangle 116">
              <a:extLst>
                <a:ext uri="{FF2B5EF4-FFF2-40B4-BE49-F238E27FC236}">
                  <a16:creationId xmlns:a16="http://schemas.microsoft.com/office/drawing/2014/main" id="{E66B48B5-3F60-F7A3-54C4-30800ACD975C}"/>
                </a:ext>
              </a:extLst>
            </p:cNvPr>
            <p:cNvSpPr/>
            <p:nvPr/>
          </p:nvSpPr>
          <p:spPr>
            <a:xfrm rot="5400000">
              <a:off x="1254017" y="5764633"/>
              <a:ext cx="1015560" cy="112783"/>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7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118" name="Rectangle 117">
              <a:extLst>
                <a:ext uri="{FF2B5EF4-FFF2-40B4-BE49-F238E27FC236}">
                  <a16:creationId xmlns:a16="http://schemas.microsoft.com/office/drawing/2014/main" id="{8E110C7C-0317-F4BB-69C1-F4D3D2AFE5BF}"/>
                </a:ext>
              </a:extLst>
            </p:cNvPr>
            <p:cNvSpPr/>
            <p:nvPr/>
          </p:nvSpPr>
          <p:spPr>
            <a:xfrm rot="5400000">
              <a:off x="1366800" y="5764633"/>
              <a:ext cx="1015560" cy="112783"/>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7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119" name="Rectangle 118">
              <a:extLst>
                <a:ext uri="{FF2B5EF4-FFF2-40B4-BE49-F238E27FC236}">
                  <a16:creationId xmlns:a16="http://schemas.microsoft.com/office/drawing/2014/main" id="{E8E91194-8B8C-646C-9B44-0418BC59B8E0}"/>
                </a:ext>
              </a:extLst>
            </p:cNvPr>
            <p:cNvSpPr/>
            <p:nvPr/>
          </p:nvSpPr>
          <p:spPr>
            <a:xfrm rot="5400000">
              <a:off x="1479540" y="5764633"/>
              <a:ext cx="1015560" cy="112783"/>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7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120" name="Rectangle 119">
              <a:extLst>
                <a:ext uri="{FF2B5EF4-FFF2-40B4-BE49-F238E27FC236}">
                  <a16:creationId xmlns:a16="http://schemas.microsoft.com/office/drawing/2014/main" id="{6D389673-7127-6B5C-B5AC-B18C09BECF2F}"/>
                </a:ext>
              </a:extLst>
            </p:cNvPr>
            <p:cNvSpPr/>
            <p:nvPr/>
          </p:nvSpPr>
          <p:spPr>
            <a:xfrm rot="5400000">
              <a:off x="1592323" y="5764633"/>
              <a:ext cx="1015560" cy="112783"/>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7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121" name="Rectangle 120">
              <a:extLst>
                <a:ext uri="{FF2B5EF4-FFF2-40B4-BE49-F238E27FC236}">
                  <a16:creationId xmlns:a16="http://schemas.microsoft.com/office/drawing/2014/main" id="{2AD89E7F-5590-D18B-D4FF-31DAABA2F502}"/>
                </a:ext>
              </a:extLst>
            </p:cNvPr>
            <p:cNvSpPr/>
            <p:nvPr/>
          </p:nvSpPr>
          <p:spPr>
            <a:xfrm rot="5400000">
              <a:off x="1705177" y="5764633"/>
              <a:ext cx="1015560" cy="112783"/>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7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122" name="Rectangle 121">
              <a:extLst>
                <a:ext uri="{FF2B5EF4-FFF2-40B4-BE49-F238E27FC236}">
                  <a16:creationId xmlns:a16="http://schemas.microsoft.com/office/drawing/2014/main" id="{C7A05D6F-7926-362E-2612-BE7619580408}"/>
                </a:ext>
              </a:extLst>
            </p:cNvPr>
            <p:cNvSpPr/>
            <p:nvPr/>
          </p:nvSpPr>
          <p:spPr>
            <a:xfrm rot="5400000">
              <a:off x="1817960" y="5764633"/>
              <a:ext cx="1015560" cy="112783"/>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7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123" name="Rectangle 122">
              <a:extLst>
                <a:ext uri="{FF2B5EF4-FFF2-40B4-BE49-F238E27FC236}">
                  <a16:creationId xmlns:a16="http://schemas.microsoft.com/office/drawing/2014/main" id="{EB433D63-0155-2052-8C35-E5A3E13F03A7}"/>
                </a:ext>
              </a:extLst>
            </p:cNvPr>
            <p:cNvSpPr/>
            <p:nvPr/>
          </p:nvSpPr>
          <p:spPr>
            <a:xfrm rot="5400000">
              <a:off x="1930700" y="5764633"/>
              <a:ext cx="1015560" cy="112783"/>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7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124" name="Rectangle 123">
              <a:extLst>
                <a:ext uri="{FF2B5EF4-FFF2-40B4-BE49-F238E27FC236}">
                  <a16:creationId xmlns:a16="http://schemas.microsoft.com/office/drawing/2014/main" id="{25FCA18A-4403-9F7C-C45F-E70939D9086D}"/>
                </a:ext>
              </a:extLst>
            </p:cNvPr>
            <p:cNvSpPr/>
            <p:nvPr/>
          </p:nvSpPr>
          <p:spPr>
            <a:xfrm rot="5400000">
              <a:off x="2043483" y="5764633"/>
              <a:ext cx="1015560" cy="112783"/>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7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125" name="Rectangle 124">
              <a:extLst>
                <a:ext uri="{FF2B5EF4-FFF2-40B4-BE49-F238E27FC236}">
                  <a16:creationId xmlns:a16="http://schemas.microsoft.com/office/drawing/2014/main" id="{F3D43FB0-DFA1-9EBA-7805-A5277E1C509B}"/>
                </a:ext>
              </a:extLst>
            </p:cNvPr>
            <p:cNvSpPr/>
            <p:nvPr/>
          </p:nvSpPr>
          <p:spPr>
            <a:xfrm rot="5400000">
              <a:off x="2156034" y="5764633"/>
              <a:ext cx="1015560" cy="112783"/>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7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126" name="Rectangle 125">
              <a:extLst>
                <a:ext uri="{FF2B5EF4-FFF2-40B4-BE49-F238E27FC236}">
                  <a16:creationId xmlns:a16="http://schemas.microsoft.com/office/drawing/2014/main" id="{A1BB8DE2-182B-40AF-4E6C-D817D3297506}"/>
                </a:ext>
              </a:extLst>
            </p:cNvPr>
            <p:cNvSpPr/>
            <p:nvPr/>
          </p:nvSpPr>
          <p:spPr>
            <a:xfrm rot="5400000">
              <a:off x="2268773" y="5764633"/>
              <a:ext cx="1015560" cy="112783"/>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7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127" name="Rectangle 126">
              <a:extLst>
                <a:ext uri="{FF2B5EF4-FFF2-40B4-BE49-F238E27FC236}">
                  <a16:creationId xmlns:a16="http://schemas.microsoft.com/office/drawing/2014/main" id="{20700A9A-8F62-D5C5-AF21-6B4D40C10171}"/>
                </a:ext>
              </a:extLst>
            </p:cNvPr>
            <p:cNvSpPr/>
            <p:nvPr/>
          </p:nvSpPr>
          <p:spPr>
            <a:xfrm rot="5400000">
              <a:off x="2381556" y="5764633"/>
              <a:ext cx="1015560" cy="112783"/>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7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128" name="Rectangle 127">
              <a:extLst>
                <a:ext uri="{FF2B5EF4-FFF2-40B4-BE49-F238E27FC236}">
                  <a16:creationId xmlns:a16="http://schemas.microsoft.com/office/drawing/2014/main" id="{3A677C5B-474B-D9CD-6C4E-EFE4A2145058}"/>
                </a:ext>
              </a:extLst>
            </p:cNvPr>
            <p:cNvSpPr/>
            <p:nvPr/>
          </p:nvSpPr>
          <p:spPr>
            <a:xfrm>
              <a:off x="1703557" y="5425717"/>
              <a:ext cx="1239647" cy="112784"/>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7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129" name="Rectangle 128">
              <a:extLst>
                <a:ext uri="{FF2B5EF4-FFF2-40B4-BE49-F238E27FC236}">
                  <a16:creationId xmlns:a16="http://schemas.microsoft.com/office/drawing/2014/main" id="{C12E7721-9191-B971-8995-C371CE7D2AF7}"/>
                </a:ext>
              </a:extLst>
            </p:cNvPr>
            <p:cNvSpPr/>
            <p:nvPr/>
          </p:nvSpPr>
          <p:spPr>
            <a:xfrm>
              <a:off x="1703557" y="5537962"/>
              <a:ext cx="1239647" cy="112784"/>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7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130" name="Rectangle 129">
              <a:extLst>
                <a:ext uri="{FF2B5EF4-FFF2-40B4-BE49-F238E27FC236}">
                  <a16:creationId xmlns:a16="http://schemas.microsoft.com/office/drawing/2014/main" id="{DBD21290-5B08-E6DA-8112-7EDF70090681}"/>
                </a:ext>
              </a:extLst>
            </p:cNvPr>
            <p:cNvSpPr/>
            <p:nvPr/>
          </p:nvSpPr>
          <p:spPr>
            <a:xfrm>
              <a:off x="1703557" y="5650745"/>
              <a:ext cx="1239647" cy="112784"/>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7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131" name="Rectangle 130">
              <a:extLst>
                <a:ext uri="{FF2B5EF4-FFF2-40B4-BE49-F238E27FC236}">
                  <a16:creationId xmlns:a16="http://schemas.microsoft.com/office/drawing/2014/main" id="{3F352C16-DE1D-4901-C216-C1C99A378B3F}"/>
                </a:ext>
              </a:extLst>
            </p:cNvPr>
            <p:cNvSpPr/>
            <p:nvPr/>
          </p:nvSpPr>
          <p:spPr>
            <a:xfrm>
              <a:off x="1703557" y="5762991"/>
              <a:ext cx="1239647" cy="112784"/>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7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132" name="Rectangle 131">
              <a:extLst>
                <a:ext uri="{FF2B5EF4-FFF2-40B4-BE49-F238E27FC236}">
                  <a16:creationId xmlns:a16="http://schemas.microsoft.com/office/drawing/2014/main" id="{33E45A75-11E2-F914-6CBF-C7E7178C0394}"/>
                </a:ext>
              </a:extLst>
            </p:cNvPr>
            <p:cNvSpPr/>
            <p:nvPr/>
          </p:nvSpPr>
          <p:spPr>
            <a:xfrm>
              <a:off x="1706260" y="5875526"/>
              <a:ext cx="1239647" cy="112784"/>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7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133" name="Rectangle 132">
              <a:extLst>
                <a:ext uri="{FF2B5EF4-FFF2-40B4-BE49-F238E27FC236}">
                  <a16:creationId xmlns:a16="http://schemas.microsoft.com/office/drawing/2014/main" id="{F17C203C-B2F4-E0D9-E112-BFC8232384D8}"/>
                </a:ext>
              </a:extLst>
            </p:cNvPr>
            <p:cNvSpPr/>
            <p:nvPr/>
          </p:nvSpPr>
          <p:spPr>
            <a:xfrm>
              <a:off x="1706260" y="5990993"/>
              <a:ext cx="1239647" cy="112784"/>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7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134" name="Rectangle 133">
              <a:extLst>
                <a:ext uri="{FF2B5EF4-FFF2-40B4-BE49-F238E27FC236}">
                  <a16:creationId xmlns:a16="http://schemas.microsoft.com/office/drawing/2014/main" id="{B95C312B-9B5F-6B12-C2BC-AF2FCA850FAF}"/>
                </a:ext>
              </a:extLst>
            </p:cNvPr>
            <p:cNvSpPr/>
            <p:nvPr/>
          </p:nvSpPr>
          <p:spPr>
            <a:xfrm>
              <a:off x="1706260" y="6103776"/>
              <a:ext cx="1239647" cy="112784"/>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7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135" name="Rectangle 134">
              <a:extLst>
                <a:ext uri="{FF2B5EF4-FFF2-40B4-BE49-F238E27FC236}">
                  <a16:creationId xmlns:a16="http://schemas.microsoft.com/office/drawing/2014/main" id="{F2419F7E-9584-1D15-738D-FCF52872CC22}"/>
                </a:ext>
              </a:extLst>
            </p:cNvPr>
            <p:cNvSpPr/>
            <p:nvPr/>
          </p:nvSpPr>
          <p:spPr>
            <a:xfrm>
              <a:off x="1706260" y="6216021"/>
              <a:ext cx="1239647" cy="112784"/>
            </a:xfrm>
            <a:prstGeom prst="rect">
              <a:avLst/>
            </a:prstGeom>
            <a:noFill/>
            <a:ln w="12700">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7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cxnSp>
          <p:nvCxnSpPr>
            <p:cNvPr id="136" name="Straight Arrow Connector 135">
              <a:extLst>
                <a:ext uri="{FF2B5EF4-FFF2-40B4-BE49-F238E27FC236}">
                  <a16:creationId xmlns:a16="http://schemas.microsoft.com/office/drawing/2014/main" id="{E8C78B8B-5FF8-7433-BAA5-C4687AACC35B}"/>
                </a:ext>
              </a:extLst>
            </p:cNvPr>
            <p:cNvCxnSpPr>
              <a:cxnSpLocks/>
            </p:cNvCxnSpPr>
            <p:nvPr/>
          </p:nvCxnSpPr>
          <p:spPr>
            <a:xfrm>
              <a:off x="1746127" y="5482109"/>
              <a:ext cx="1160765" cy="0"/>
            </a:xfrm>
            <a:prstGeom prst="straightConnector1">
              <a:avLst/>
            </a:prstGeom>
            <a:ln w="25400">
              <a:solidFill>
                <a:schemeClr val="bg1"/>
              </a:solidFill>
              <a:headEnd type="none" w="sm" len="sm"/>
              <a:tailEnd type="triangle"/>
            </a:ln>
          </p:spPr>
          <p:style>
            <a:lnRef idx="1">
              <a:schemeClr val="dk1"/>
            </a:lnRef>
            <a:fillRef idx="0">
              <a:schemeClr val="dk1"/>
            </a:fillRef>
            <a:effectRef idx="0">
              <a:schemeClr val="dk1"/>
            </a:effectRef>
            <a:fontRef idx="minor">
              <a:schemeClr val="tx1"/>
            </a:fontRef>
          </p:style>
        </p:cxnSp>
        <p:cxnSp>
          <p:nvCxnSpPr>
            <p:cNvPr id="137" name="Straight Arrow Connector 136">
              <a:extLst>
                <a:ext uri="{FF2B5EF4-FFF2-40B4-BE49-F238E27FC236}">
                  <a16:creationId xmlns:a16="http://schemas.microsoft.com/office/drawing/2014/main" id="{0BE08A9C-F5AB-7055-31DC-9EAE6EEEC85D}"/>
                </a:ext>
              </a:extLst>
            </p:cNvPr>
            <p:cNvCxnSpPr>
              <a:cxnSpLocks/>
            </p:cNvCxnSpPr>
            <p:nvPr/>
          </p:nvCxnSpPr>
          <p:spPr>
            <a:xfrm>
              <a:off x="1750787" y="5594354"/>
              <a:ext cx="1160765" cy="0"/>
            </a:xfrm>
            <a:prstGeom prst="straightConnector1">
              <a:avLst/>
            </a:prstGeom>
            <a:ln w="25400">
              <a:solidFill>
                <a:schemeClr val="bg1"/>
              </a:solidFill>
              <a:headEnd type="none" w="sm" len="sm"/>
              <a:tailEnd type="triangle"/>
            </a:ln>
          </p:spPr>
          <p:style>
            <a:lnRef idx="1">
              <a:schemeClr val="dk1"/>
            </a:lnRef>
            <a:fillRef idx="0">
              <a:schemeClr val="dk1"/>
            </a:fillRef>
            <a:effectRef idx="0">
              <a:schemeClr val="dk1"/>
            </a:effectRef>
            <a:fontRef idx="minor">
              <a:schemeClr val="tx1"/>
            </a:fontRef>
          </p:style>
        </p:cxnSp>
        <p:cxnSp>
          <p:nvCxnSpPr>
            <p:cNvPr id="138" name="Straight Arrow Connector 137">
              <a:extLst>
                <a:ext uri="{FF2B5EF4-FFF2-40B4-BE49-F238E27FC236}">
                  <a16:creationId xmlns:a16="http://schemas.microsoft.com/office/drawing/2014/main" id="{BD2E7733-69F3-C8D9-D98C-03438C734218}"/>
                </a:ext>
              </a:extLst>
            </p:cNvPr>
            <p:cNvCxnSpPr>
              <a:cxnSpLocks/>
            </p:cNvCxnSpPr>
            <p:nvPr/>
          </p:nvCxnSpPr>
          <p:spPr>
            <a:xfrm>
              <a:off x="1742997" y="5711458"/>
              <a:ext cx="1160765" cy="0"/>
            </a:xfrm>
            <a:prstGeom prst="straightConnector1">
              <a:avLst/>
            </a:prstGeom>
            <a:ln w="25400">
              <a:solidFill>
                <a:schemeClr val="bg1"/>
              </a:solidFill>
              <a:headEnd type="none" w="sm" len="sm"/>
              <a:tailEnd type="triangle"/>
            </a:ln>
          </p:spPr>
          <p:style>
            <a:lnRef idx="1">
              <a:schemeClr val="dk1"/>
            </a:lnRef>
            <a:fillRef idx="0">
              <a:schemeClr val="dk1"/>
            </a:fillRef>
            <a:effectRef idx="0">
              <a:schemeClr val="dk1"/>
            </a:effectRef>
            <a:fontRef idx="minor">
              <a:schemeClr val="tx1"/>
            </a:fontRef>
          </p:style>
        </p:cxnSp>
        <p:cxnSp>
          <p:nvCxnSpPr>
            <p:cNvPr id="139" name="Straight Arrow Connector 138">
              <a:extLst>
                <a:ext uri="{FF2B5EF4-FFF2-40B4-BE49-F238E27FC236}">
                  <a16:creationId xmlns:a16="http://schemas.microsoft.com/office/drawing/2014/main" id="{1DAD170C-78EE-B4A7-3D04-2E476BF3DB5B}"/>
                </a:ext>
              </a:extLst>
            </p:cNvPr>
            <p:cNvCxnSpPr>
              <a:cxnSpLocks/>
            </p:cNvCxnSpPr>
            <p:nvPr/>
          </p:nvCxnSpPr>
          <p:spPr>
            <a:xfrm>
              <a:off x="1749257" y="5823879"/>
              <a:ext cx="1160765" cy="0"/>
            </a:xfrm>
            <a:prstGeom prst="straightConnector1">
              <a:avLst/>
            </a:prstGeom>
            <a:ln w="25400">
              <a:solidFill>
                <a:schemeClr val="bg1"/>
              </a:solidFill>
              <a:headEnd type="none" w="sm" len="sm"/>
              <a:tailEnd type="triangle"/>
            </a:ln>
          </p:spPr>
          <p:style>
            <a:lnRef idx="1">
              <a:schemeClr val="dk1"/>
            </a:lnRef>
            <a:fillRef idx="0">
              <a:schemeClr val="dk1"/>
            </a:fillRef>
            <a:effectRef idx="0">
              <a:schemeClr val="dk1"/>
            </a:effectRef>
            <a:fontRef idx="minor">
              <a:schemeClr val="tx1"/>
            </a:fontRef>
          </p:style>
        </p:cxnSp>
        <p:cxnSp>
          <p:nvCxnSpPr>
            <p:cNvPr id="140" name="Straight Arrow Connector 139">
              <a:extLst>
                <a:ext uri="{FF2B5EF4-FFF2-40B4-BE49-F238E27FC236}">
                  <a16:creationId xmlns:a16="http://schemas.microsoft.com/office/drawing/2014/main" id="{DCE844F9-93E9-1911-BF54-24A17D3BC962}"/>
                </a:ext>
              </a:extLst>
            </p:cNvPr>
            <p:cNvCxnSpPr>
              <a:cxnSpLocks/>
            </p:cNvCxnSpPr>
            <p:nvPr/>
          </p:nvCxnSpPr>
          <p:spPr>
            <a:xfrm>
              <a:off x="1749257" y="5930819"/>
              <a:ext cx="1160765" cy="0"/>
            </a:xfrm>
            <a:prstGeom prst="straightConnector1">
              <a:avLst/>
            </a:prstGeom>
            <a:ln w="25400">
              <a:solidFill>
                <a:schemeClr val="bg1"/>
              </a:solidFill>
              <a:headEnd type="none" w="sm" len="sm"/>
              <a:tailEnd type="triangle"/>
            </a:ln>
          </p:spPr>
          <p:style>
            <a:lnRef idx="1">
              <a:schemeClr val="dk1"/>
            </a:lnRef>
            <a:fillRef idx="0">
              <a:schemeClr val="dk1"/>
            </a:fillRef>
            <a:effectRef idx="0">
              <a:schemeClr val="dk1"/>
            </a:effectRef>
            <a:fontRef idx="minor">
              <a:schemeClr val="tx1"/>
            </a:fontRef>
          </p:style>
        </p:cxnSp>
        <p:cxnSp>
          <p:nvCxnSpPr>
            <p:cNvPr id="141" name="Straight Arrow Connector 140">
              <a:extLst>
                <a:ext uri="{FF2B5EF4-FFF2-40B4-BE49-F238E27FC236}">
                  <a16:creationId xmlns:a16="http://schemas.microsoft.com/office/drawing/2014/main" id="{2F1B1AD6-4A3B-64F1-1B21-89920D77267E}"/>
                </a:ext>
              </a:extLst>
            </p:cNvPr>
            <p:cNvCxnSpPr>
              <a:cxnSpLocks/>
            </p:cNvCxnSpPr>
            <p:nvPr/>
          </p:nvCxnSpPr>
          <p:spPr>
            <a:xfrm>
              <a:off x="1753917" y="6043064"/>
              <a:ext cx="1160765" cy="0"/>
            </a:xfrm>
            <a:prstGeom prst="straightConnector1">
              <a:avLst/>
            </a:prstGeom>
            <a:ln w="25400">
              <a:solidFill>
                <a:schemeClr val="bg1"/>
              </a:solidFill>
              <a:headEnd type="none" w="sm" len="sm"/>
              <a:tailEnd type="triangle"/>
            </a:ln>
          </p:spPr>
          <p:style>
            <a:lnRef idx="1">
              <a:schemeClr val="dk1"/>
            </a:lnRef>
            <a:fillRef idx="0">
              <a:schemeClr val="dk1"/>
            </a:fillRef>
            <a:effectRef idx="0">
              <a:schemeClr val="dk1"/>
            </a:effectRef>
            <a:fontRef idx="minor">
              <a:schemeClr val="tx1"/>
            </a:fontRef>
          </p:style>
        </p:cxnSp>
        <p:cxnSp>
          <p:nvCxnSpPr>
            <p:cNvPr id="142" name="Straight Arrow Connector 141">
              <a:extLst>
                <a:ext uri="{FF2B5EF4-FFF2-40B4-BE49-F238E27FC236}">
                  <a16:creationId xmlns:a16="http://schemas.microsoft.com/office/drawing/2014/main" id="{E8E00F7D-CE83-25FA-C0D0-4FD253A026CA}"/>
                </a:ext>
              </a:extLst>
            </p:cNvPr>
            <p:cNvCxnSpPr>
              <a:cxnSpLocks/>
            </p:cNvCxnSpPr>
            <p:nvPr/>
          </p:nvCxnSpPr>
          <p:spPr>
            <a:xfrm>
              <a:off x="1746127" y="6160168"/>
              <a:ext cx="1160765" cy="0"/>
            </a:xfrm>
            <a:prstGeom prst="straightConnector1">
              <a:avLst/>
            </a:prstGeom>
            <a:ln w="25400">
              <a:solidFill>
                <a:schemeClr val="bg1"/>
              </a:solidFill>
              <a:headEnd type="none" w="sm" len="sm"/>
              <a:tailEnd type="triangle"/>
            </a:ln>
          </p:spPr>
          <p:style>
            <a:lnRef idx="1">
              <a:schemeClr val="dk1"/>
            </a:lnRef>
            <a:fillRef idx="0">
              <a:schemeClr val="dk1"/>
            </a:fillRef>
            <a:effectRef idx="0">
              <a:schemeClr val="dk1"/>
            </a:effectRef>
            <a:fontRef idx="minor">
              <a:schemeClr val="tx1"/>
            </a:fontRef>
          </p:style>
        </p:cxnSp>
        <p:cxnSp>
          <p:nvCxnSpPr>
            <p:cNvPr id="143" name="Straight Arrow Connector 142">
              <a:extLst>
                <a:ext uri="{FF2B5EF4-FFF2-40B4-BE49-F238E27FC236}">
                  <a16:creationId xmlns:a16="http://schemas.microsoft.com/office/drawing/2014/main" id="{C5BF0DAE-B454-2691-91B7-47C76EBCD8F4}"/>
                </a:ext>
              </a:extLst>
            </p:cNvPr>
            <p:cNvCxnSpPr>
              <a:cxnSpLocks/>
            </p:cNvCxnSpPr>
            <p:nvPr/>
          </p:nvCxnSpPr>
          <p:spPr>
            <a:xfrm>
              <a:off x="1746127" y="6272413"/>
              <a:ext cx="1160765" cy="0"/>
            </a:xfrm>
            <a:prstGeom prst="straightConnector1">
              <a:avLst/>
            </a:prstGeom>
            <a:ln w="25400">
              <a:solidFill>
                <a:schemeClr val="bg1"/>
              </a:solidFill>
              <a:headEnd type="none" w="sm" len="sm"/>
              <a:tailEnd type="triangle"/>
            </a:ln>
          </p:spPr>
          <p:style>
            <a:lnRef idx="1">
              <a:schemeClr val="dk1"/>
            </a:lnRef>
            <a:fillRef idx="0">
              <a:schemeClr val="dk1"/>
            </a:fillRef>
            <a:effectRef idx="0">
              <a:schemeClr val="dk1"/>
            </a:effectRef>
            <a:fontRef idx="minor">
              <a:schemeClr val="tx1"/>
            </a:fontRef>
          </p:style>
        </p:cxnSp>
        <p:cxnSp>
          <p:nvCxnSpPr>
            <p:cNvPr id="144" name="Straight Arrow Connector 143">
              <a:extLst>
                <a:ext uri="{FF2B5EF4-FFF2-40B4-BE49-F238E27FC236}">
                  <a16:creationId xmlns:a16="http://schemas.microsoft.com/office/drawing/2014/main" id="{CD0EC0D8-3B32-9169-9724-1C38E02F4F10}"/>
                </a:ext>
              </a:extLst>
            </p:cNvPr>
            <p:cNvCxnSpPr>
              <a:cxnSpLocks/>
            </p:cNvCxnSpPr>
            <p:nvPr/>
          </p:nvCxnSpPr>
          <p:spPr>
            <a:xfrm flipV="1">
              <a:off x="1746127" y="5378942"/>
              <a:ext cx="1157635" cy="103166"/>
            </a:xfrm>
            <a:prstGeom prst="straightConnector1">
              <a:avLst/>
            </a:prstGeom>
            <a:ln w="25400">
              <a:solidFill>
                <a:schemeClr val="bg1"/>
              </a:solidFill>
              <a:prstDash val="lgDash"/>
              <a:headEnd type="triangle" w="sm" len="sm"/>
              <a:tailEnd type="none"/>
            </a:ln>
          </p:spPr>
          <p:style>
            <a:lnRef idx="1">
              <a:schemeClr val="dk1"/>
            </a:lnRef>
            <a:fillRef idx="0">
              <a:schemeClr val="dk1"/>
            </a:fillRef>
            <a:effectRef idx="0">
              <a:schemeClr val="dk1"/>
            </a:effectRef>
            <a:fontRef idx="minor">
              <a:schemeClr val="tx1"/>
            </a:fontRef>
          </p:style>
        </p:cxnSp>
        <p:cxnSp>
          <p:nvCxnSpPr>
            <p:cNvPr id="145" name="Straight Arrow Connector 144">
              <a:extLst>
                <a:ext uri="{FF2B5EF4-FFF2-40B4-BE49-F238E27FC236}">
                  <a16:creationId xmlns:a16="http://schemas.microsoft.com/office/drawing/2014/main" id="{6EC478B2-5B25-B9BA-2152-3E3A7EB3F213}"/>
                </a:ext>
              </a:extLst>
            </p:cNvPr>
            <p:cNvCxnSpPr>
              <a:cxnSpLocks/>
            </p:cNvCxnSpPr>
            <p:nvPr/>
          </p:nvCxnSpPr>
          <p:spPr>
            <a:xfrm flipV="1">
              <a:off x="1724538" y="5488135"/>
              <a:ext cx="1157635" cy="103166"/>
            </a:xfrm>
            <a:prstGeom prst="straightConnector1">
              <a:avLst/>
            </a:prstGeom>
            <a:ln w="25400">
              <a:solidFill>
                <a:schemeClr val="bg1"/>
              </a:solidFill>
              <a:prstDash val="lgDash"/>
              <a:headEnd type="triangle" w="sm" len="sm"/>
              <a:tailEnd type="none"/>
            </a:ln>
          </p:spPr>
          <p:style>
            <a:lnRef idx="1">
              <a:schemeClr val="dk1"/>
            </a:lnRef>
            <a:fillRef idx="0">
              <a:schemeClr val="dk1"/>
            </a:fillRef>
            <a:effectRef idx="0">
              <a:schemeClr val="dk1"/>
            </a:effectRef>
            <a:fontRef idx="minor">
              <a:schemeClr val="tx1"/>
            </a:fontRef>
          </p:style>
        </p:cxnSp>
        <p:cxnSp>
          <p:nvCxnSpPr>
            <p:cNvPr id="146" name="Straight Arrow Connector 145">
              <a:extLst>
                <a:ext uri="{FF2B5EF4-FFF2-40B4-BE49-F238E27FC236}">
                  <a16:creationId xmlns:a16="http://schemas.microsoft.com/office/drawing/2014/main" id="{FD1FB63D-0ABB-70BB-FA50-C673C51BBEAA}"/>
                </a:ext>
              </a:extLst>
            </p:cNvPr>
            <p:cNvCxnSpPr>
              <a:cxnSpLocks/>
            </p:cNvCxnSpPr>
            <p:nvPr/>
          </p:nvCxnSpPr>
          <p:spPr>
            <a:xfrm flipV="1">
              <a:off x="1730876" y="5604601"/>
              <a:ext cx="1157635" cy="103166"/>
            </a:xfrm>
            <a:prstGeom prst="straightConnector1">
              <a:avLst/>
            </a:prstGeom>
            <a:ln w="25400">
              <a:solidFill>
                <a:schemeClr val="bg1"/>
              </a:solidFill>
              <a:prstDash val="lgDash"/>
              <a:headEnd type="triangle" w="sm" len="sm"/>
              <a:tailEnd type="none"/>
            </a:ln>
          </p:spPr>
          <p:style>
            <a:lnRef idx="1">
              <a:schemeClr val="dk1"/>
            </a:lnRef>
            <a:fillRef idx="0">
              <a:schemeClr val="dk1"/>
            </a:fillRef>
            <a:effectRef idx="0">
              <a:schemeClr val="dk1"/>
            </a:effectRef>
            <a:fontRef idx="minor">
              <a:schemeClr val="tx1"/>
            </a:fontRef>
          </p:style>
        </p:cxnSp>
        <p:cxnSp>
          <p:nvCxnSpPr>
            <p:cNvPr id="147" name="Straight Arrow Connector 146">
              <a:extLst>
                <a:ext uri="{FF2B5EF4-FFF2-40B4-BE49-F238E27FC236}">
                  <a16:creationId xmlns:a16="http://schemas.microsoft.com/office/drawing/2014/main" id="{1C0DC905-2DE6-16C8-0DD7-7BC22BD3B121}"/>
                </a:ext>
              </a:extLst>
            </p:cNvPr>
            <p:cNvCxnSpPr>
              <a:cxnSpLocks/>
            </p:cNvCxnSpPr>
            <p:nvPr/>
          </p:nvCxnSpPr>
          <p:spPr>
            <a:xfrm flipV="1">
              <a:off x="1727070" y="5720981"/>
              <a:ext cx="1157635" cy="103166"/>
            </a:xfrm>
            <a:prstGeom prst="straightConnector1">
              <a:avLst/>
            </a:prstGeom>
            <a:ln w="25400">
              <a:solidFill>
                <a:schemeClr val="bg1"/>
              </a:solidFill>
              <a:prstDash val="lgDash"/>
              <a:headEnd type="triangle" w="sm" len="sm"/>
              <a:tailEnd type="none"/>
            </a:ln>
          </p:spPr>
          <p:style>
            <a:lnRef idx="1">
              <a:schemeClr val="dk1"/>
            </a:lnRef>
            <a:fillRef idx="0">
              <a:schemeClr val="dk1"/>
            </a:fillRef>
            <a:effectRef idx="0">
              <a:schemeClr val="dk1"/>
            </a:effectRef>
            <a:fontRef idx="minor">
              <a:schemeClr val="tx1"/>
            </a:fontRef>
          </p:style>
        </p:cxnSp>
        <p:cxnSp>
          <p:nvCxnSpPr>
            <p:cNvPr id="148" name="Straight Arrow Connector 147">
              <a:extLst>
                <a:ext uri="{FF2B5EF4-FFF2-40B4-BE49-F238E27FC236}">
                  <a16:creationId xmlns:a16="http://schemas.microsoft.com/office/drawing/2014/main" id="{0A37070F-C711-B75B-4F1D-F84D7A7CFFAC}"/>
                </a:ext>
              </a:extLst>
            </p:cNvPr>
            <p:cNvCxnSpPr>
              <a:cxnSpLocks/>
            </p:cNvCxnSpPr>
            <p:nvPr/>
          </p:nvCxnSpPr>
          <p:spPr>
            <a:xfrm flipV="1">
              <a:off x="1727069" y="5827115"/>
              <a:ext cx="1157635" cy="103166"/>
            </a:xfrm>
            <a:prstGeom prst="straightConnector1">
              <a:avLst/>
            </a:prstGeom>
            <a:ln w="25400">
              <a:solidFill>
                <a:schemeClr val="bg1"/>
              </a:solidFill>
              <a:prstDash val="lgDash"/>
              <a:headEnd type="triangle" w="sm" len="sm"/>
              <a:tailEnd type="none"/>
            </a:ln>
          </p:spPr>
          <p:style>
            <a:lnRef idx="1">
              <a:schemeClr val="dk1"/>
            </a:lnRef>
            <a:fillRef idx="0">
              <a:schemeClr val="dk1"/>
            </a:fillRef>
            <a:effectRef idx="0">
              <a:schemeClr val="dk1"/>
            </a:effectRef>
            <a:fontRef idx="minor">
              <a:schemeClr val="tx1"/>
            </a:fontRef>
          </p:style>
        </p:cxnSp>
        <p:cxnSp>
          <p:nvCxnSpPr>
            <p:cNvPr id="149" name="Straight Arrow Connector 148">
              <a:extLst>
                <a:ext uri="{FF2B5EF4-FFF2-40B4-BE49-F238E27FC236}">
                  <a16:creationId xmlns:a16="http://schemas.microsoft.com/office/drawing/2014/main" id="{C378A971-3D98-A950-66B1-39567BEE0771}"/>
                </a:ext>
              </a:extLst>
            </p:cNvPr>
            <p:cNvCxnSpPr>
              <a:cxnSpLocks/>
            </p:cNvCxnSpPr>
            <p:nvPr/>
          </p:nvCxnSpPr>
          <p:spPr>
            <a:xfrm flipV="1">
              <a:off x="1733496" y="5943369"/>
              <a:ext cx="1157635" cy="103166"/>
            </a:xfrm>
            <a:prstGeom prst="straightConnector1">
              <a:avLst/>
            </a:prstGeom>
            <a:ln w="25400">
              <a:solidFill>
                <a:schemeClr val="bg1"/>
              </a:solidFill>
              <a:prstDash val="lgDash"/>
              <a:headEnd type="triangle" w="sm" len="sm"/>
              <a:tailEnd type="none"/>
            </a:ln>
          </p:spPr>
          <p:style>
            <a:lnRef idx="1">
              <a:schemeClr val="dk1"/>
            </a:lnRef>
            <a:fillRef idx="0">
              <a:schemeClr val="dk1"/>
            </a:fillRef>
            <a:effectRef idx="0">
              <a:schemeClr val="dk1"/>
            </a:effectRef>
            <a:fontRef idx="minor">
              <a:schemeClr val="tx1"/>
            </a:fontRef>
          </p:style>
        </p:cxnSp>
        <p:cxnSp>
          <p:nvCxnSpPr>
            <p:cNvPr id="150" name="Straight Arrow Connector 149">
              <a:extLst>
                <a:ext uri="{FF2B5EF4-FFF2-40B4-BE49-F238E27FC236}">
                  <a16:creationId xmlns:a16="http://schemas.microsoft.com/office/drawing/2014/main" id="{5EB18CE7-15F9-E301-5E95-923B21F51C17}"/>
                </a:ext>
              </a:extLst>
            </p:cNvPr>
            <p:cNvCxnSpPr>
              <a:cxnSpLocks/>
            </p:cNvCxnSpPr>
            <p:nvPr/>
          </p:nvCxnSpPr>
          <p:spPr>
            <a:xfrm flipV="1">
              <a:off x="1742997" y="6046484"/>
              <a:ext cx="1157635" cy="103166"/>
            </a:xfrm>
            <a:prstGeom prst="straightConnector1">
              <a:avLst/>
            </a:prstGeom>
            <a:ln w="25400">
              <a:solidFill>
                <a:schemeClr val="bg1"/>
              </a:solidFill>
              <a:prstDash val="lgDash"/>
              <a:headEnd type="triangle" w="sm" len="sm"/>
              <a:tailEnd type="none"/>
            </a:ln>
          </p:spPr>
          <p:style>
            <a:lnRef idx="1">
              <a:schemeClr val="dk1"/>
            </a:lnRef>
            <a:fillRef idx="0">
              <a:schemeClr val="dk1"/>
            </a:fillRef>
            <a:effectRef idx="0">
              <a:schemeClr val="dk1"/>
            </a:effectRef>
            <a:fontRef idx="minor">
              <a:schemeClr val="tx1"/>
            </a:fontRef>
          </p:style>
        </p:cxnSp>
        <p:cxnSp>
          <p:nvCxnSpPr>
            <p:cNvPr id="151" name="Straight Arrow Connector 150">
              <a:extLst>
                <a:ext uri="{FF2B5EF4-FFF2-40B4-BE49-F238E27FC236}">
                  <a16:creationId xmlns:a16="http://schemas.microsoft.com/office/drawing/2014/main" id="{ACD2495E-B0F1-AF38-2709-CF5805A3CC4C}"/>
                </a:ext>
              </a:extLst>
            </p:cNvPr>
            <p:cNvCxnSpPr>
              <a:cxnSpLocks/>
            </p:cNvCxnSpPr>
            <p:nvPr/>
          </p:nvCxnSpPr>
          <p:spPr>
            <a:xfrm flipV="1">
              <a:off x="1724538" y="6166385"/>
              <a:ext cx="1157635" cy="103166"/>
            </a:xfrm>
            <a:prstGeom prst="straightConnector1">
              <a:avLst/>
            </a:prstGeom>
            <a:ln w="25400">
              <a:solidFill>
                <a:schemeClr val="bg1"/>
              </a:solidFill>
              <a:prstDash val="lgDash"/>
              <a:headEnd type="triangle" w="sm" len="sm"/>
              <a:tailEnd type="none"/>
            </a:ln>
          </p:spPr>
          <p:style>
            <a:lnRef idx="1">
              <a:schemeClr val="dk1"/>
            </a:lnRef>
            <a:fillRef idx="0">
              <a:schemeClr val="dk1"/>
            </a:fillRef>
            <a:effectRef idx="0">
              <a:schemeClr val="dk1"/>
            </a:effectRef>
            <a:fontRef idx="minor">
              <a:schemeClr val="tx1"/>
            </a:fontRef>
          </p:style>
        </p:cxnSp>
        <p:cxnSp>
          <p:nvCxnSpPr>
            <p:cNvPr id="152" name="Straight Arrow Connector 151">
              <a:extLst>
                <a:ext uri="{FF2B5EF4-FFF2-40B4-BE49-F238E27FC236}">
                  <a16:creationId xmlns:a16="http://schemas.microsoft.com/office/drawing/2014/main" id="{B96EF0E1-DD47-569B-1065-BF61A913F452}"/>
                </a:ext>
              </a:extLst>
            </p:cNvPr>
            <p:cNvCxnSpPr/>
            <p:nvPr/>
          </p:nvCxnSpPr>
          <p:spPr>
            <a:xfrm flipV="1">
              <a:off x="2992466" y="5312934"/>
              <a:ext cx="0" cy="1005225"/>
            </a:xfrm>
            <a:prstGeom prst="straightConnector1">
              <a:avLst/>
            </a:prstGeom>
            <a:ln w="12700">
              <a:headEnd type="triangle" w="sm" len="sm"/>
              <a:tailEnd type="triangle"/>
            </a:ln>
          </p:spPr>
          <p:style>
            <a:lnRef idx="1">
              <a:schemeClr val="dk1"/>
            </a:lnRef>
            <a:fillRef idx="0">
              <a:schemeClr val="dk1"/>
            </a:fillRef>
            <a:effectRef idx="0">
              <a:schemeClr val="dk1"/>
            </a:effectRef>
            <a:fontRef idx="minor">
              <a:schemeClr val="tx1"/>
            </a:fontRef>
          </p:style>
        </p:cxnSp>
        <p:cxnSp>
          <p:nvCxnSpPr>
            <p:cNvPr id="153" name="Straight Arrow Connector 152">
              <a:extLst>
                <a:ext uri="{FF2B5EF4-FFF2-40B4-BE49-F238E27FC236}">
                  <a16:creationId xmlns:a16="http://schemas.microsoft.com/office/drawing/2014/main" id="{BA14BF2C-CE41-3ED8-46BF-44CE2C3C0E87}"/>
                </a:ext>
              </a:extLst>
            </p:cNvPr>
            <p:cNvCxnSpPr>
              <a:cxnSpLocks/>
            </p:cNvCxnSpPr>
            <p:nvPr/>
          </p:nvCxnSpPr>
          <p:spPr>
            <a:xfrm flipH="1">
              <a:off x="1699258" y="6369726"/>
              <a:ext cx="1243946" cy="3204"/>
            </a:xfrm>
            <a:prstGeom prst="straightConnector1">
              <a:avLst/>
            </a:prstGeom>
            <a:ln w="12700">
              <a:headEnd type="triangle" w="sm" len="sm"/>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B8C99326-5D72-7253-BD7A-95E63678D9A7}"/>
                    </a:ext>
                  </a:extLst>
                </p:cNvPr>
                <p:cNvSpPr txBox="1"/>
                <p:nvPr/>
              </p:nvSpPr>
              <p:spPr>
                <a:xfrm>
                  <a:off x="3043925" y="6031574"/>
                  <a:ext cx="448283" cy="132985"/>
                </a:xfrm>
                <a:prstGeom prst="rect">
                  <a:avLst/>
                </a:prstGeom>
                <a:ln>
                  <a:noFill/>
                </a:ln>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14:m>
                    <m:oMath xmlns:m="http://schemas.openxmlformats.org/officeDocument/2006/math">
                      <m:r>
                        <a:rPr kumimoji="0" lang="en-US" sz="900" b="0" i="1" u="none" strike="noStrike" kern="1200" cap="none" spc="0" normalizeH="0" baseline="0" noProof="0" dirty="0" smtClean="0">
                          <a:ln>
                            <a:noFill/>
                          </a:ln>
                          <a:solidFill>
                            <a:srgbClr val="0B2742"/>
                          </a:solidFill>
                          <a:effectLst/>
                          <a:uLnTx/>
                          <a:uFillTx/>
                          <a:latin typeface="Cambria Math" panose="02040503050406030204" pitchFamily="18" charset="0"/>
                          <a:ea typeface="+mn-ea"/>
                          <a:cs typeface="Microsoft Sans Serif" panose="020B0604020202020204" pitchFamily="34" charset="0"/>
                        </a:rPr>
                        <m:t>𝐶</m:t>
                      </m:r>
                    </m:oMath>
                  </a14:m>
                  <a:r>
                    <a:rPr kumimoji="0" lang="en-US" sz="9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 rows</a:t>
                  </a:r>
                </a:p>
              </p:txBody>
            </p:sp>
          </mc:Choice>
          <mc:Fallback xmlns="">
            <p:sp>
              <p:nvSpPr>
                <p:cNvPr id="154" name="TextBox 153">
                  <a:extLst>
                    <a:ext uri="{FF2B5EF4-FFF2-40B4-BE49-F238E27FC236}">
                      <a16:creationId xmlns:a16="http://schemas.microsoft.com/office/drawing/2014/main" id="{B8C99326-5D72-7253-BD7A-95E63678D9A7}"/>
                    </a:ext>
                  </a:extLst>
                </p:cNvPr>
                <p:cNvSpPr txBox="1">
                  <a:spLocks noRot="1" noChangeAspect="1" noMove="1" noResize="1" noEditPoints="1" noAdjustHandles="1" noChangeArrowheads="1" noChangeShapeType="1" noTextEdit="1"/>
                </p:cNvSpPr>
                <p:nvPr/>
              </p:nvSpPr>
              <p:spPr>
                <a:xfrm>
                  <a:off x="3043925" y="6031574"/>
                  <a:ext cx="448283" cy="132985"/>
                </a:xfrm>
                <a:prstGeom prst="rect">
                  <a:avLst/>
                </a:prstGeom>
                <a:blipFill>
                  <a:blip r:embed="rId9"/>
                  <a:stretch>
                    <a:fillRect l="-8537" t="-33333" b="-375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5" name="TextBox 154">
                  <a:extLst>
                    <a:ext uri="{FF2B5EF4-FFF2-40B4-BE49-F238E27FC236}">
                      <a16:creationId xmlns:a16="http://schemas.microsoft.com/office/drawing/2014/main" id="{5777DF45-56DD-40A8-7625-DC5931B4EB29}"/>
                    </a:ext>
                  </a:extLst>
                </p:cNvPr>
                <p:cNvSpPr txBox="1"/>
                <p:nvPr/>
              </p:nvSpPr>
              <p:spPr>
                <a:xfrm>
                  <a:off x="2100103" y="6380595"/>
                  <a:ext cx="707211" cy="132985"/>
                </a:xfrm>
                <a:prstGeom prst="rect">
                  <a:avLst/>
                </a:prstGeom>
                <a:ln>
                  <a:noFill/>
                </a:ln>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14:m>
                    <m:oMath xmlns:m="http://schemas.openxmlformats.org/officeDocument/2006/math">
                      <m:r>
                        <a:rPr kumimoji="0" lang="en-US" sz="900" b="0" i="1" u="none" strike="noStrike" kern="1200" cap="none" spc="0" normalizeH="0" baseline="0" noProof="0" dirty="0" smtClean="0">
                          <a:ln>
                            <a:noFill/>
                          </a:ln>
                          <a:solidFill>
                            <a:srgbClr val="0B2742"/>
                          </a:solidFill>
                          <a:effectLst/>
                          <a:uLnTx/>
                          <a:uFillTx/>
                          <a:latin typeface="Cambria Math" panose="02040503050406030204" pitchFamily="18" charset="0"/>
                          <a:ea typeface="+mn-ea"/>
                          <a:cs typeface="Microsoft Sans Serif" panose="020B0604020202020204" pitchFamily="34" charset="0"/>
                        </a:rPr>
                        <m:t>𝑀</m:t>
                      </m:r>
                      <m:r>
                        <a:rPr kumimoji="0" lang="en-US" sz="900" b="0" i="1" u="none" strike="noStrike" kern="1200" cap="none" spc="0" normalizeH="0" baseline="0" noProof="0" dirty="0" smtClean="0">
                          <a:ln>
                            <a:noFill/>
                          </a:ln>
                          <a:solidFill>
                            <a:srgbClr val="0B2742"/>
                          </a:solidFill>
                          <a:effectLst/>
                          <a:uLnTx/>
                          <a:uFillTx/>
                          <a:latin typeface="Cambria Math" panose="02040503050406030204" pitchFamily="18" charset="0"/>
                          <a:ea typeface="+mn-ea"/>
                          <a:cs typeface="Microsoft Sans Serif" panose="020B0604020202020204" pitchFamily="34" charset="0"/>
                        </a:rPr>
                        <m:t>/</m:t>
                      </m:r>
                      <m:r>
                        <a:rPr kumimoji="0" lang="en-US" sz="900" b="0" i="1" u="none" strike="noStrike" kern="1200" cap="none" spc="0" normalizeH="0" baseline="0" noProof="0" dirty="0" smtClean="0">
                          <a:ln>
                            <a:noFill/>
                          </a:ln>
                          <a:solidFill>
                            <a:srgbClr val="0B2742"/>
                          </a:solidFill>
                          <a:effectLst/>
                          <a:uLnTx/>
                          <a:uFillTx/>
                          <a:latin typeface="Cambria Math" panose="02040503050406030204" pitchFamily="18" charset="0"/>
                          <a:ea typeface="+mn-ea"/>
                          <a:cs typeface="Microsoft Sans Serif" panose="020B0604020202020204" pitchFamily="34" charset="0"/>
                        </a:rPr>
                        <m:t>𝐶</m:t>
                      </m:r>
                    </m:oMath>
                  </a14:m>
                  <a:r>
                    <a:rPr kumimoji="0" lang="en-US" sz="9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 columns</a:t>
                  </a:r>
                </a:p>
              </p:txBody>
            </p:sp>
          </mc:Choice>
          <mc:Fallback xmlns="">
            <p:sp>
              <p:nvSpPr>
                <p:cNvPr id="155" name="TextBox 154">
                  <a:extLst>
                    <a:ext uri="{FF2B5EF4-FFF2-40B4-BE49-F238E27FC236}">
                      <a16:creationId xmlns:a16="http://schemas.microsoft.com/office/drawing/2014/main" id="{5777DF45-56DD-40A8-7625-DC5931B4EB29}"/>
                    </a:ext>
                  </a:extLst>
                </p:cNvPr>
                <p:cNvSpPr txBox="1">
                  <a:spLocks noRot="1" noChangeAspect="1" noMove="1" noResize="1" noEditPoints="1" noAdjustHandles="1" noChangeArrowheads="1" noChangeShapeType="1" noTextEdit="1"/>
                </p:cNvSpPr>
                <p:nvPr/>
              </p:nvSpPr>
              <p:spPr>
                <a:xfrm>
                  <a:off x="2100103" y="6380595"/>
                  <a:ext cx="707211" cy="132985"/>
                </a:xfrm>
                <a:prstGeom prst="rect">
                  <a:avLst/>
                </a:prstGeom>
                <a:blipFill>
                  <a:blip r:embed="rId10"/>
                  <a:stretch>
                    <a:fillRect l="-5426" t="-33333" b="-37500"/>
                  </a:stretch>
                </a:blipFill>
                <a:ln>
                  <a:noFill/>
                </a:ln>
              </p:spPr>
              <p:txBody>
                <a:bodyPr/>
                <a:lstStyle/>
                <a:p>
                  <a:r>
                    <a:rPr lang="en-US">
                      <a:noFill/>
                    </a:rPr>
                    <a:t> </a:t>
                  </a:r>
                </a:p>
              </p:txBody>
            </p:sp>
          </mc:Fallback>
        </mc:AlternateContent>
        <p:sp>
          <p:nvSpPr>
            <p:cNvPr id="157" name="Arrow: Right 156">
              <a:extLst>
                <a:ext uri="{FF2B5EF4-FFF2-40B4-BE49-F238E27FC236}">
                  <a16:creationId xmlns:a16="http://schemas.microsoft.com/office/drawing/2014/main" id="{687E94F3-B2B0-9B3D-A4CF-68F17227BD2F}"/>
                </a:ext>
              </a:extLst>
            </p:cNvPr>
            <p:cNvSpPr/>
            <p:nvPr/>
          </p:nvSpPr>
          <p:spPr>
            <a:xfrm>
              <a:off x="1245642" y="5737557"/>
              <a:ext cx="402207" cy="172643"/>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7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mc:AlternateContent xmlns:mc="http://schemas.openxmlformats.org/markup-compatibility/2006" xmlns:a14="http://schemas.microsoft.com/office/drawing/2010/main">
          <mc:Choice Requires="a14">
            <p:sp>
              <p:nvSpPr>
                <p:cNvPr id="160" name="TextBox 159">
                  <a:extLst>
                    <a:ext uri="{FF2B5EF4-FFF2-40B4-BE49-F238E27FC236}">
                      <a16:creationId xmlns:a16="http://schemas.microsoft.com/office/drawing/2014/main" id="{FFF580BE-59A3-A66D-51B2-D96DBF27902B}"/>
                    </a:ext>
                  </a:extLst>
                </p:cNvPr>
                <p:cNvSpPr txBox="1"/>
                <p:nvPr/>
              </p:nvSpPr>
              <p:spPr>
                <a:xfrm>
                  <a:off x="1154854" y="6208017"/>
                  <a:ext cx="512368" cy="265970"/>
                </a:xfrm>
                <a:prstGeom prst="rect">
                  <a:avLst/>
                </a:prstGeom>
                <a:ln>
                  <a:noFill/>
                </a:ln>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14:m>
                    <m:oMath xmlns:m="http://schemas.openxmlformats.org/officeDocument/2006/math">
                      <m:r>
                        <a:rPr kumimoji="0" lang="en-US" sz="900" b="0" i="1" u="none" strike="noStrike" kern="1200" cap="none" spc="0" normalizeH="0" baseline="0" noProof="0" smtClean="0">
                          <a:ln>
                            <a:noFill/>
                          </a:ln>
                          <a:solidFill>
                            <a:srgbClr val="0B2742"/>
                          </a:solidFill>
                          <a:effectLst/>
                          <a:uLnTx/>
                          <a:uFillTx/>
                          <a:latin typeface="Cambria Math" panose="02040503050406030204" pitchFamily="18" charset="0"/>
                          <a:ea typeface="+mn-ea"/>
                          <a:cs typeface="Microsoft Sans Serif" panose="020B0604020202020204" pitchFamily="34" charset="0"/>
                        </a:rPr>
                        <m:t>𝑀</m:t>
                      </m:r>
                    </m:oMath>
                  </a14:m>
                  <a:r>
                    <a:rPr kumimoji="0" lang="en-US" sz="9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 input tones</a:t>
                  </a:r>
                </a:p>
              </p:txBody>
            </p:sp>
          </mc:Choice>
          <mc:Fallback xmlns="">
            <p:sp>
              <p:nvSpPr>
                <p:cNvPr id="160" name="TextBox 159">
                  <a:extLst>
                    <a:ext uri="{FF2B5EF4-FFF2-40B4-BE49-F238E27FC236}">
                      <a16:creationId xmlns:a16="http://schemas.microsoft.com/office/drawing/2014/main" id="{FFF580BE-59A3-A66D-51B2-D96DBF27902B}"/>
                    </a:ext>
                  </a:extLst>
                </p:cNvPr>
                <p:cNvSpPr txBox="1">
                  <a:spLocks noRot="1" noChangeAspect="1" noMove="1" noResize="1" noEditPoints="1" noAdjustHandles="1" noChangeArrowheads="1" noChangeShapeType="1" noTextEdit="1"/>
                </p:cNvSpPr>
                <p:nvPr/>
              </p:nvSpPr>
              <p:spPr>
                <a:xfrm>
                  <a:off x="1154854" y="6208017"/>
                  <a:ext cx="512368" cy="265970"/>
                </a:xfrm>
                <a:prstGeom prst="rect">
                  <a:avLst/>
                </a:prstGeom>
                <a:blipFill>
                  <a:blip r:embed="rId11"/>
                  <a:stretch>
                    <a:fillRect t="-16327" b="-12245"/>
                  </a:stretch>
                </a:blipFill>
                <a:ln>
                  <a:noFill/>
                </a:ln>
              </p:spPr>
              <p:txBody>
                <a:bodyPr/>
                <a:lstStyle/>
                <a:p>
                  <a:r>
                    <a:rPr lang="en-US">
                      <a:noFill/>
                    </a:rPr>
                    <a:t> </a:t>
                  </a:r>
                </a:p>
              </p:txBody>
            </p:sp>
          </mc:Fallback>
        </mc:AlternateContent>
        <p:sp>
          <p:nvSpPr>
            <p:cNvPr id="162" name="TextBox 161">
              <a:extLst>
                <a:ext uri="{FF2B5EF4-FFF2-40B4-BE49-F238E27FC236}">
                  <a16:creationId xmlns:a16="http://schemas.microsoft.com/office/drawing/2014/main" id="{72232B88-2958-3942-8237-FEB593F2F210}"/>
                </a:ext>
              </a:extLst>
            </p:cNvPr>
            <p:cNvSpPr txBox="1"/>
            <p:nvPr/>
          </p:nvSpPr>
          <p:spPr>
            <a:xfrm>
              <a:off x="1168239" y="5334604"/>
              <a:ext cx="495203" cy="265970"/>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Write row-wise</a:t>
              </a:r>
            </a:p>
          </p:txBody>
        </p:sp>
        <p:sp>
          <p:nvSpPr>
            <p:cNvPr id="163" name="TextBox 162">
              <a:extLst>
                <a:ext uri="{FF2B5EF4-FFF2-40B4-BE49-F238E27FC236}">
                  <a16:creationId xmlns:a16="http://schemas.microsoft.com/office/drawing/2014/main" id="{3FF1C8E4-B7BC-859D-538A-7F8C13476476}"/>
                </a:ext>
              </a:extLst>
            </p:cNvPr>
            <p:cNvSpPr txBox="1"/>
            <p:nvPr/>
          </p:nvSpPr>
          <p:spPr>
            <a:xfrm>
              <a:off x="3002378" y="5318223"/>
              <a:ext cx="495203" cy="265970"/>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Read </a:t>
              </a:r>
            </a:p>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col-wise</a:t>
              </a:r>
            </a:p>
          </p:txBody>
        </p:sp>
        <mc:AlternateContent xmlns:mc="http://schemas.openxmlformats.org/markup-compatibility/2006" xmlns:a14="http://schemas.microsoft.com/office/drawing/2010/main">
          <mc:Choice Requires="a14">
            <p:sp>
              <p:nvSpPr>
                <p:cNvPr id="166" name="TextBox 165">
                  <a:extLst>
                    <a:ext uri="{FF2B5EF4-FFF2-40B4-BE49-F238E27FC236}">
                      <a16:creationId xmlns:a16="http://schemas.microsoft.com/office/drawing/2014/main" id="{D7055E15-3B41-BD1D-5DC4-E514B3552DB0}"/>
                    </a:ext>
                  </a:extLst>
                </p:cNvPr>
                <p:cNvSpPr txBox="1"/>
                <p:nvPr/>
              </p:nvSpPr>
              <p:spPr>
                <a:xfrm>
                  <a:off x="3618454" y="6374557"/>
                  <a:ext cx="1296515" cy="119399"/>
                </a:xfrm>
                <a:prstGeom prst="rect">
                  <a:avLst/>
                </a:prstGeom>
                <a:ln>
                  <a:noFill/>
                </a:ln>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14:m>
                    <m:oMath xmlns:m="http://schemas.openxmlformats.org/officeDocument/2006/math">
                      <m:r>
                        <a:rPr kumimoji="0" lang="en-US" sz="900" b="0" i="1" u="none" strike="noStrike" kern="1200" cap="none" spc="0" normalizeH="0" baseline="0" noProof="0" smtClean="0">
                          <a:ln>
                            <a:noFill/>
                          </a:ln>
                          <a:solidFill>
                            <a:srgbClr val="0B2742"/>
                          </a:solidFill>
                          <a:effectLst/>
                          <a:uLnTx/>
                          <a:uFillTx/>
                          <a:latin typeface="Cambria Math" panose="02040503050406030204" pitchFamily="18" charset="0"/>
                          <a:ea typeface="+mn-ea"/>
                          <a:cs typeface="Microsoft Sans Serif" panose="020B0604020202020204" pitchFamily="34" charset="0"/>
                        </a:rPr>
                        <m:t>𝑀</m:t>
                      </m:r>
                    </m:oMath>
                  </a14:m>
                  <a:r>
                    <a:rPr kumimoji="0" lang="en-US" sz="9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 interleaved OFDM tones</a:t>
                  </a:r>
                </a:p>
              </p:txBody>
            </p:sp>
          </mc:Choice>
          <mc:Fallback xmlns="">
            <p:sp>
              <p:nvSpPr>
                <p:cNvPr id="166" name="TextBox 165">
                  <a:extLst>
                    <a:ext uri="{FF2B5EF4-FFF2-40B4-BE49-F238E27FC236}">
                      <a16:creationId xmlns:a16="http://schemas.microsoft.com/office/drawing/2014/main" id="{D7055E15-3B41-BD1D-5DC4-E514B3552DB0}"/>
                    </a:ext>
                  </a:extLst>
                </p:cNvPr>
                <p:cNvSpPr txBox="1">
                  <a:spLocks noRot="1" noChangeAspect="1" noMove="1" noResize="1" noEditPoints="1" noAdjustHandles="1" noChangeArrowheads="1" noChangeShapeType="1" noTextEdit="1"/>
                </p:cNvSpPr>
                <p:nvPr/>
              </p:nvSpPr>
              <p:spPr>
                <a:xfrm>
                  <a:off x="3618454" y="6374557"/>
                  <a:ext cx="1296515" cy="119399"/>
                </a:xfrm>
                <a:prstGeom prst="rect">
                  <a:avLst/>
                </a:prstGeom>
                <a:blipFill>
                  <a:blip r:embed="rId12"/>
                  <a:stretch>
                    <a:fillRect l="-422" t="-36364" r="-2110" b="-50000"/>
                  </a:stretch>
                </a:blipFill>
                <a:ln>
                  <a:noFill/>
                </a:ln>
              </p:spPr>
              <p:txBody>
                <a:bodyPr/>
                <a:lstStyle/>
                <a:p>
                  <a:r>
                    <a:rPr lang="en-US">
                      <a:noFill/>
                    </a:rPr>
                    <a:t> </a:t>
                  </a:r>
                </a:p>
              </p:txBody>
            </p:sp>
          </mc:Fallback>
        </mc:AlternateContent>
        <p:sp>
          <p:nvSpPr>
            <p:cNvPr id="167" name="Arrow: Right 166">
              <a:extLst>
                <a:ext uri="{FF2B5EF4-FFF2-40B4-BE49-F238E27FC236}">
                  <a16:creationId xmlns:a16="http://schemas.microsoft.com/office/drawing/2014/main" id="{40AB54F1-F827-ED6E-5E97-4CBBF4E9825D}"/>
                </a:ext>
              </a:extLst>
            </p:cNvPr>
            <p:cNvSpPr/>
            <p:nvPr/>
          </p:nvSpPr>
          <p:spPr>
            <a:xfrm>
              <a:off x="3043376" y="5726835"/>
              <a:ext cx="453114" cy="172643"/>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7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
          <p:nvSpPr>
            <p:cNvPr id="168" name="Rectangle 167">
              <a:extLst>
                <a:ext uri="{FF2B5EF4-FFF2-40B4-BE49-F238E27FC236}">
                  <a16:creationId xmlns:a16="http://schemas.microsoft.com/office/drawing/2014/main" id="{8A1066B8-D12E-C5B0-C791-652A4EEC697D}"/>
                </a:ext>
              </a:extLst>
            </p:cNvPr>
            <p:cNvSpPr/>
            <p:nvPr/>
          </p:nvSpPr>
          <p:spPr>
            <a:xfrm>
              <a:off x="1165032" y="6206945"/>
              <a:ext cx="476040" cy="262764"/>
            </a:xfrm>
            <a:prstGeom prst="rect">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7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grpSp>
      <p:cxnSp>
        <p:nvCxnSpPr>
          <p:cNvPr id="172" name="Straight Connector 171">
            <a:extLst>
              <a:ext uri="{FF2B5EF4-FFF2-40B4-BE49-F238E27FC236}">
                <a16:creationId xmlns:a16="http://schemas.microsoft.com/office/drawing/2014/main" id="{6CE37B2D-F05A-39BA-C856-80389B242D1B}"/>
              </a:ext>
            </a:extLst>
          </p:cNvPr>
          <p:cNvCxnSpPr/>
          <p:nvPr/>
        </p:nvCxnSpPr>
        <p:spPr>
          <a:xfrm flipH="1" flipV="1">
            <a:off x="5121965" y="3816625"/>
            <a:ext cx="974035" cy="571907"/>
          </a:xfrm>
          <a:prstGeom prst="line">
            <a:avLst/>
          </a:prstGeom>
          <a:ln w="25400" cap="rnd">
            <a:solidFill>
              <a:srgbClr val="7030A0"/>
            </a:solidFill>
            <a:round/>
            <a:headEnd type="none" w="med" len="sm"/>
            <a:tailEnd type="none" w="sm" len="sm"/>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128653FE-3821-9867-674F-7B931D23E865}"/>
              </a:ext>
            </a:extLst>
          </p:cNvPr>
          <p:cNvCxnSpPr>
            <a:cxnSpLocks/>
          </p:cNvCxnSpPr>
          <p:nvPr/>
        </p:nvCxnSpPr>
        <p:spPr>
          <a:xfrm flipH="1">
            <a:off x="5200896" y="4441701"/>
            <a:ext cx="896438" cy="753707"/>
          </a:xfrm>
          <a:prstGeom prst="line">
            <a:avLst/>
          </a:prstGeom>
          <a:ln w="25400" cap="rnd">
            <a:solidFill>
              <a:schemeClr val="accent3">
                <a:lumMod val="75000"/>
              </a:schemeClr>
            </a:solidFill>
            <a:round/>
            <a:headEnd type="none" w="med" len="sm"/>
            <a:tailEnd type="none" w="sm" len="sm"/>
          </a:ln>
        </p:spPr>
        <p:style>
          <a:lnRef idx="1">
            <a:schemeClr val="accent1"/>
          </a:lnRef>
          <a:fillRef idx="0">
            <a:schemeClr val="accent1"/>
          </a:fillRef>
          <a:effectRef idx="0">
            <a:schemeClr val="accent1"/>
          </a:effectRef>
          <a:fontRef idx="minor">
            <a:schemeClr val="tx1"/>
          </a:fontRef>
        </p:style>
      </p:cxnSp>
      <p:sp>
        <p:nvSpPr>
          <p:cNvPr id="176" name="TextBox 175">
            <a:extLst>
              <a:ext uri="{FF2B5EF4-FFF2-40B4-BE49-F238E27FC236}">
                <a16:creationId xmlns:a16="http://schemas.microsoft.com/office/drawing/2014/main" id="{41C98763-1ECF-1825-DE5F-206376F8D34E}"/>
              </a:ext>
            </a:extLst>
          </p:cNvPr>
          <p:cNvSpPr txBox="1"/>
          <p:nvPr/>
        </p:nvSpPr>
        <p:spPr>
          <a:xfrm rot="1829171">
            <a:off x="5119465" y="3904523"/>
            <a:ext cx="1157668" cy="177293"/>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Microsoft Sans Serif"/>
                <a:ea typeface="+mn-ea"/>
                <a:cs typeface="Microsoft Sans Serif" panose="020B0604020202020204" pitchFamily="34" charset="0"/>
              </a:rPr>
              <a:t>Time </a:t>
            </a:r>
            <a:r>
              <a:rPr kumimoji="0" lang="en-US" sz="1200" b="1" i="0" u="none" strike="noStrike" kern="1200" cap="none" spc="0" normalizeH="0" baseline="0" noProof="0" dirty="0" err="1">
                <a:ln>
                  <a:noFill/>
                </a:ln>
                <a:solidFill>
                  <a:srgbClr val="7030A0"/>
                </a:solidFill>
                <a:effectLst/>
                <a:uLnTx/>
                <a:uFillTx/>
                <a:latin typeface="Microsoft Sans Serif"/>
                <a:ea typeface="+mn-ea"/>
                <a:cs typeface="Microsoft Sans Serif" panose="020B0604020202020204" pitchFamily="34" charset="0"/>
              </a:rPr>
              <a:t>interleaver</a:t>
            </a:r>
            <a:endParaRPr kumimoji="0" lang="en-US" sz="1200" b="1" i="0" u="none" strike="noStrike" kern="1200" cap="none" spc="0" normalizeH="0" baseline="0" noProof="0" dirty="0">
              <a:ln>
                <a:noFill/>
              </a:ln>
              <a:solidFill>
                <a:srgbClr val="7030A0"/>
              </a:solidFill>
              <a:effectLst/>
              <a:uLnTx/>
              <a:uFillTx/>
              <a:latin typeface="Microsoft Sans Serif"/>
              <a:ea typeface="+mn-ea"/>
              <a:cs typeface="Microsoft Sans Serif" panose="020B0604020202020204" pitchFamily="34" charset="0"/>
            </a:endParaRPr>
          </a:p>
        </p:txBody>
      </p:sp>
      <p:sp>
        <p:nvSpPr>
          <p:cNvPr id="177" name="TextBox 176">
            <a:extLst>
              <a:ext uri="{FF2B5EF4-FFF2-40B4-BE49-F238E27FC236}">
                <a16:creationId xmlns:a16="http://schemas.microsoft.com/office/drawing/2014/main" id="{1711B416-47FD-7232-3127-C939C9DE6F62}"/>
              </a:ext>
            </a:extLst>
          </p:cNvPr>
          <p:cNvSpPr txBox="1"/>
          <p:nvPr/>
        </p:nvSpPr>
        <p:spPr>
          <a:xfrm rot="19193388">
            <a:off x="4826230" y="4953037"/>
            <a:ext cx="1470083" cy="177293"/>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9A3B5">
                    <a:lumMod val="75000"/>
                  </a:srgbClr>
                </a:solidFill>
                <a:effectLst/>
                <a:uLnTx/>
                <a:uFillTx/>
                <a:latin typeface="Microsoft Sans Serif"/>
                <a:ea typeface="+mn-ea"/>
                <a:cs typeface="Microsoft Sans Serif" panose="020B0604020202020204" pitchFamily="34" charset="0"/>
              </a:rPr>
              <a:t>Frequency </a:t>
            </a:r>
            <a:r>
              <a:rPr kumimoji="0" lang="en-US" sz="1200" b="1" i="0" u="none" strike="noStrike" kern="1200" cap="none" spc="0" normalizeH="0" baseline="0" noProof="0" dirty="0" err="1">
                <a:ln>
                  <a:noFill/>
                </a:ln>
                <a:solidFill>
                  <a:srgbClr val="39A3B5">
                    <a:lumMod val="75000"/>
                  </a:srgbClr>
                </a:solidFill>
                <a:effectLst/>
                <a:uLnTx/>
                <a:uFillTx/>
                <a:latin typeface="Microsoft Sans Serif"/>
                <a:ea typeface="+mn-ea"/>
                <a:cs typeface="Microsoft Sans Serif" panose="020B0604020202020204" pitchFamily="34" charset="0"/>
              </a:rPr>
              <a:t>interleaver</a:t>
            </a:r>
            <a:endParaRPr kumimoji="0" lang="en-US" sz="1200" b="1" i="0" u="none" strike="noStrike" kern="1200" cap="none" spc="0" normalizeH="0" baseline="0" noProof="0" dirty="0">
              <a:ln>
                <a:noFill/>
              </a:ln>
              <a:solidFill>
                <a:srgbClr val="39A3B5">
                  <a:lumMod val="75000"/>
                </a:srgbClr>
              </a:solidFill>
              <a:effectLst/>
              <a:uLnTx/>
              <a:uFillTx/>
              <a:latin typeface="Microsoft Sans Serif"/>
              <a:ea typeface="+mn-ea"/>
              <a:cs typeface="Microsoft Sans Serif" panose="020B0604020202020204" pitchFamily="34" charset="0"/>
            </a:endParaRPr>
          </a:p>
        </p:txBody>
      </p:sp>
      <p:pic>
        <p:nvPicPr>
          <p:cNvPr id="7" name="Picture 6">
            <a:extLst>
              <a:ext uri="{FF2B5EF4-FFF2-40B4-BE49-F238E27FC236}">
                <a16:creationId xmlns:a16="http://schemas.microsoft.com/office/drawing/2014/main" id="{E20FED7D-FB42-0102-DF7C-3BF303FF8A3D}"/>
              </a:ext>
            </a:extLst>
          </p:cNvPr>
          <p:cNvPicPr>
            <a:picLocks/>
          </p:cNvPicPr>
          <p:nvPr/>
        </p:nvPicPr>
        <p:blipFill>
          <a:blip r:embed="rId13">
            <a:clrChange>
              <a:clrFrom>
                <a:srgbClr val="FFFFFF"/>
              </a:clrFrom>
              <a:clrTo>
                <a:srgbClr val="FFFFFF">
                  <a:alpha val="0"/>
                </a:srgbClr>
              </a:clrTo>
            </a:clrChange>
          </a:blip>
          <a:stretch>
            <a:fillRect/>
          </a:stretch>
        </p:blipFill>
        <p:spPr>
          <a:xfrm>
            <a:off x="7359283" y="4100742"/>
            <a:ext cx="4663440" cy="164592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 name="Rectangle 7">
            <a:extLst>
              <a:ext uri="{FF2B5EF4-FFF2-40B4-BE49-F238E27FC236}">
                <a16:creationId xmlns:a16="http://schemas.microsoft.com/office/drawing/2014/main" id="{3131FA81-028C-C1F6-098C-E178AFDAF18F}"/>
              </a:ext>
            </a:extLst>
          </p:cNvPr>
          <p:cNvSpPr/>
          <p:nvPr/>
        </p:nvSpPr>
        <p:spPr>
          <a:xfrm>
            <a:off x="5804638" y="1081262"/>
            <a:ext cx="6275531" cy="58835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Not approved</a:t>
            </a:r>
            <a:r>
              <a:rPr kumimoji="0" lang="de-DE" sz="1800" b="0" i="0" u="none" strike="noStrike" kern="1200" cap="none" spc="0" normalizeH="0" noProof="0" dirty="0">
                <a:ln>
                  <a:noFill/>
                </a:ln>
                <a:solidFill>
                  <a:srgbClr val="F7F8FA"/>
                </a:solidFill>
                <a:effectLst/>
                <a:uLnTx/>
                <a:uFillTx/>
                <a:latin typeface="Microsoft Sans Serif"/>
                <a:ea typeface="+mn-ea"/>
                <a:cs typeface="Microsoft Sans Serif" panose="020B0604020202020204" pitchFamily="34" charset="0"/>
              </a:rPr>
              <a:t> in Sep RAN105 plenary due to other prioritization in 3GPP – but expect specs by end of the year  </a:t>
            </a: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Tree>
    <p:extLst>
      <p:ext uri="{BB962C8B-B14F-4D97-AF65-F5344CB8AC3E}">
        <p14:creationId xmlns:p14="http://schemas.microsoft.com/office/powerpoint/2010/main" val="237333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405BBA-7F79-7ED5-0076-E84524ED5AAF}"/>
              </a:ext>
            </a:extLst>
          </p:cNvPr>
          <p:cNvSpPr>
            <a:spLocks noGrp="1"/>
          </p:cNvSpPr>
          <p:nvPr>
            <p:ph type="title"/>
          </p:nvPr>
        </p:nvSpPr>
        <p:spPr>
          <a:xfrm>
            <a:off x="495300" y="642645"/>
            <a:ext cx="11187112" cy="361959"/>
          </a:xfrm>
        </p:spPr>
        <p:txBody>
          <a:bodyPr/>
          <a:lstStyle/>
          <a:p>
            <a:r>
              <a:rPr lang="en-US" dirty="0"/>
              <a:t>IBC 2024: Sharing UHF Resources with legacy broadcast systems</a:t>
            </a:r>
          </a:p>
        </p:txBody>
      </p:sp>
      <p:sp>
        <p:nvSpPr>
          <p:cNvPr id="4" name="Content Placeholder 3">
            <a:extLst>
              <a:ext uri="{FF2B5EF4-FFF2-40B4-BE49-F238E27FC236}">
                <a16:creationId xmlns:a16="http://schemas.microsoft.com/office/drawing/2014/main" id="{08EF5A37-995F-EE0C-14DA-B2FEF2D19026}"/>
              </a:ext>
            </a:extLst>
          </p:cNvPr>
          <p:cNvSpPr>
            <a:spLocks noGrp="1"/>
          </p:cNvSpPr>
          <p:nvPr>
            <p:ph type="subTitle" idx="1"/>
          </p:nvPr>
        </p:nvSpPr>
        <p:spPr>
          <a:xfrm>
            <a:off x="494189" y="1088135"/>
            <a:ext cx="11188223" cy="236347"/>
          </a:xfrm>
        </p:spPr>
        <p:txBody>
          <a:bodyPr/>
          <a:lstStyle/>
          <a:p>
            <a:r>
              <a:rPr lang="de-DE"/>
              <a:t>Frequency Division Multiplex (FDM) on different carriers (see paper) or </a:t>
            </a:r>
            <a:r>
              <a:rPr lang="de-DE">
                <a:solidFill>
                  <a:srgbClr val="FF40FF"/>
                </a:solidFill>
              </a:rPr>
              <a:t>Time Division Multiplex (TDM) </a:t>
            </a:r>
            <a:r>
              <a:rPr lang="de-DE"/>
              <a:t>on the same carrier</a:t>
            </a:r>
            <a:endParaRPr lang="en-US"/>
          </a:p>
        </p:txBody>
      </p:sp>
      <p:sp>
        <p:nvSpPr>
          <p:cNvPr id="14" name="Rectangle 13">
            <a:extLst>
              <a:ext uri="{FF2B5EF4-FFF2-40B4-BE49-F238E27FC236}">
                <a16:creationId xmlns:a16="http://schemas.microsoft.com/office/drawing/2014/main" id="{FE007638-73E2-AFF5-3A95-F92486B2900D}"/>
              </a:ext>
            </a:extLst>
          </p:cNvPr>
          <p:cNvSpPr/>
          <p:nvPr/>
        </p:nvSpPr>
        <p:spPr>
          <a:xfrm>
            <a:off x="3241036" y="5516158"/>
            <a:ext cx="616226"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CAS</a:t>
            </a:r>
            <a:endParaRPr kumimoji="0" lang="en-US" sz="20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5" name="Rectangle 14">
            <a:extLst>
              <a:ext uri="{FF2B5EF4-FFF2-40B4-BE49-F238E27FC236}">
                <a16:creationId xmlns:a16="http://schemas.microsoft.com/office/drawing/2014/main" id="{BFBCACE9-D7C8-CC34-F7E4-C0F11676FB4A}"/>
              </a:ext>
            </a:extLst>
          </p:cNvPr>
          <p:cNvSpPr/>
          <p:nvPr/>
        </p:nvSpPr>
        <p:spPr>
          <a:xfrm>
            <a:off x="3857263" y="5516158"/>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PMCH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 0</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6" name="Rectangle 15">
            <a:extLst>
              <a:ext uri="{FF2B5EF4-FFF2-40B4-BE49-F238E27FC236}">
                <a16:creationId xmlns:a16="http://schemas.microsoft.com/office/drawing/2014/main" id="{A5194499-CD81-274C-1732-F7147D7CFEB4}"/>
              </a:ext>
            </a:extLst>
          </p:cNvPr>
          <p:cNvSpPr/>
          <p:nvPr/>
        </p:nvSpPr>
        <p:spPr>
          <a:xfrm>
            <a:off x="5136100" y="5516158"/>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PMCH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 1</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7" name="TextBox 16">
            <a:extLst>
              <a:ext uri="{FF2B5EF4-FFF2-40B4-BE49-F238E27FC236}">
                <a16:creationId xmlns:a16="http://schemas.microsoft.com/office/drawing/2014/main" id="{84DA5D74-5166-1616-BBF7-89A171229EC8}"/>
              </a:ext>
            </a:extLst>
          </p:cNvPr>
          <p:cNvSpPr txBox="1"/>
          <p:nvPr/>
        </p:nvSpPr>
        <p:spPr>
          <a:xfrm>
            <a:off x="6435916" y="5516158"/>
            <a:ext cx="4163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161E"/>
                </a:solidFill>
                <a:effectLst/>
                <a:uLnTx/>
                <a:uFillTx/>
                <a:latin typeface="Microsoft Sans Serif"/>
                <a:ea typeface="+mn-ea"/>
                <a:cs typeface="+mn-cs"/>
              </a:rPr>
              <a:t>…</a:t>
            </a:r>
          </a:p>
        </p:txBody>
      </p:sp>
      <p:sp>
        <p:nvSpPr>
          <p:cNvPr id="18" name="TextBox 17">
            <a:extLst>
              <a:ext uri="{FF2B5EF4-FFF2-40B4-BE49-F238E27FC236}">
                <a16:creationId xmlns:a16="http://schemas.microsoft.com/office/drawing/2014/main" id="{0E46B808-CA9F-E7C8-C8AD-2C41CBD7914F}"/>
              </a:ext>
            </a:extLst>
          </p:cNvPr>
          <p:cNvSpPr txBox="1"/>
          <p:nvPr/>
        </p:nvSpPr>
        <p:spPr>
          <a:xfrm>
            <a:off x="11632146" y="5516158"/>
            <a:ext cx="4163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161E"/>
                </a:solidFill>
                <a:effectLst/>
                <a:uLnTx/>
                <a:uFillTx/>
                <a:latin typeface="Microsoft Sans Serif"/>
                <a:ea typeface="+mn-ea"/>
                <a:cs typeface="+mn-cs"/>
              </a:rPr>
              <a:t>…</a:t>
            </a:r>
          </a:p>
        </p:txBody>
      </p:sp>
      <p:sp>
        <p:nvSpPr>
          <p:cNvPr id="19" name="Rectangle 18">
            <a:extLst>
              <a:ext uri="{FF2B5EF4-FFF2-40B4-BE49-F238E27FC236}">
                <a16:creationId xmlns:a16="http://schemas.microsoft.com/office/drawing/2014/main" id="{C95F509A-E5CC-6C6D-3BC0-62DB6FD53FB8}"/>
              </a:ext>
            </a:extLst>
          </p:cNvPr>
          <p:cNvSpPr/>
          <p:nvPr/>
        </p:nvSpPr>
        <p:spPr>
          <a:xfrm>
            <a:off x="6902854" y="5516158"/>
            <a:ext cx="614743"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CAS</a:t>
            </a:r>
            <a:endParaRPr kumimoji="0" lang="en-US" sz="20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20" name="Rectangle 19">
            <a:extLst>
              <a:ext uri="{FF2B5EF4-FFF2-40B4-BE49-F238E27FC236}">
                <a16:creationId xmlns:a16="http://schemas.microsoft.com/office/drawing/2014/main" id="{B0281B1C-E808-9BD7-14D9-67ED39F389F1}"/>
              </a:ext>
            </a:extLst>
          </p:cNvPr>
          <p:cNvSpPr/>
          <p:nvPr/>
        </p:nvSpPr>
        <p:spPr>
          <a:xfrm>
            <a:off x="9725229" y="5505474"/>
            <a:ext cx="616226" cy="513352"/>
          </a:xfrm>
          <a:prstGeom prst="rect">
            <a:avLst/>
          </a:prstGeom>
          <a:solidFill>
            <a:srgbClr val="FF0000">
              <a:alpha val="5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CAS</a:t>
            </a:r>
            <a:endParaRPr kumimoji="0" lang="en-US" sz="20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21" name="Rectangle 20">
            <a:extLst>
              <a:ext uri="{FF2B5EF4-FFF2-40B4-BE49-F238E27FC236}">
                <a16:creationId xmlns:a16="http://schemas.microsoft.com/office/drawing/2014/main" id="{8A037681-D497-023A-90D8-D58E7580A3B4}"/>
              </a:ext>
            </a:extLst>
          </p:cNvPr>
          <p:cNvSpPr/>
          <p:nvPr/>
        </p:nvSpPr>
        <p:spPr>
          <a:xfrm>
            <a:off x="10361369" y="5505474"/>
            <a:ext cx="1280160" cy="513352"/>
          </a:xfrm>
          <a:prstGeom prst="rect">
            <a:avLst/>
          </a:prstGeom>
          <a:solidFill>
            <a:schemeClr val="accent2">
              <a:lumMod val="75000"/>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PMCH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7F8FA"/>
                </a:solidFill>
                <a:effectLst/>
                <a:uLnTx/>
                <a:uFillTx/>
                <a:latin typeface="Microsoft Sans Serif"/>
                <a:ea typeface="+mn-ea"/>
                <a:cs typeface="+mn-cs"/>
              </a:rPr>
              <a:t># 0</a:t>
            </a:r>
            <a:endParaRPr kumimoji="0" lang="en-US" sz="12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22" name="Rectangle 21">
            <a:extLst>
              <a:ext uri="{FF2B5EF4-FFF2-40B4-BE49-F238E27FC236}">
                <a16:creationId xmlns:a16="http://schemas.microsoft.com/office/drawing/2014/main" id="{1C83D176-71CB-85BE-1B44-3E93DD768DDB}"/>
              </a:ext>
            </a:extLst>
          </p:cNvPr>
          <p:cNvSpPr/>
          <p:nvPr/>
        </p:nvSpPr>
        <p:spPr>
          <a:xfrm>
            <a:off x="7544073" y="5512552"/>
            <a:ext cx="2161242" cy="52056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23" name="Rectangle 22">
            <a:extLst>
              <a:ext uri="{FF2B5EF4-FFF2-40B4-BE49-F238E27FC236}">
                <a16:creationId xmlns:a16="http://schemas.microsoft.com/office/drawing/2014/main" id="{AA68D62F-2C7F-1FD0-F77A-811D58A02C01}"/>
              </a:ext>
            </a:extLst>
          </p:cNvPr>
          <p:cNvSpPr/>
          <p:nvPr/>
        </p:nvSpPr>
        <p:spPr>
          <a:xfrm>
            <a:off x="1039241" y="5521006"/>
            <a:ext cx="2181881" cy="52056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6E629E17-A039-FE80-39E6-C33535EED7F5}"/>
              </a:ext>
            </a:extLst>
          </p:cNvPr>
          <p:cNvSpPr txBox="1"/>
          <p:nvPr/>
        </p:nvSpPr>
        <p:spPr>
          <a:xfrm>
            <a:off x="7544073" y="5562095"/>
            <a:ext cx="22265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3161E"/>
                </a:solidFill>
                <a:effectLst/>
                <a:uLnTx/>
                <a:uFillTx/>
                <a:latin typeface="Microsoft Sans Serif"/>
                <a:ea typeface="+mn-ea"/>
                <a:cs typeface="+mn-cs"/>
              </a:rPr>
              <a:t>CAS-muted region</a:t>
            </a:r>
          </a:p>
        </p:txBody>
      </p:sp>
      <p:sp>
        <p:nvSpPr>
          <p:cNvPr id="25" name="TextBox 24">
            <a:extLst>
              <a:ext uri="{FF2B5EF4-FFF2-40B4-BE49-F238E27FC236}">
                <a16:creationId xmlns:a16="http://schemas.microsoft.com/office/drawing/2014/main" id="{73DFD921-BB69-CDCF-DD94-EE23DA71135B}"/>
              </a:ext>
            </a:extLst>
          </p:cNvPr>
          <p:cNvSpPr txBox="1"/>
          <p:nvPr/>
        </p:nvSpPr>
        <p:spPr>
          <a:xfrm>
            <a:off x="1086595" y="5561274"/>
            <a:ext cx="22265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3161E"/>
                </a:solidFill>
                <a:effectLst/>
                <a:uLnTx/>
                <a:uFillTx/>
                <a:latin typeface="Microsoft Sans Serif"/>
                <a:ea typeface="+mn-ea"/>
                <a:cs typeface="+mn-cs"/>
              </a:rPr>
              <a:t>CAS-muted region</a:t>
            </a:r>
          </a:p>
        </p:txBody>
      </p:sp>
      <p:cxnSp>
        <p:nvCxnSpPr>
          <p:cNvPr id="27" name="Connector: Curved 26">
            <a:extLst>
              <a:ext uri="{FF2B5EF4-FFF2-40B4-BE49-F238E27FC236}">
                <a16:creationId xmlns:a16="http://schemas.microsoft.com/office/drawing/2014/main" id="{0C4D0AF9-F4DC-D7F0-0658-C46CC25EF8D5}"/>
              </a:ext>
            </a:extLst>
          </p:cNvPr>
          <p:cNvCxnSpPr>
            <a:cxnSpLocks/>
          </p:cNvCxnSpPr>
          <p:nvPr/>
        </p:nvCxnSpPr>
        <p:spPr>
          <a:xfrm rot="16200000" flipH="1">
            <a:off x="7907601" y="5332064"/>
            <a:ext cx="3606" cy="1493978"/>
          </a:xfrm>
          <a:prstGeom prst="curvedConnector3">
            <a:avLst>
              <a:gd name="adj1" fmla="val 6439434"/>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3E2AD5C-D51B-1414-F0A9-8027596FDFB0}"/>
              </a:ext>
            </a:extLst>
          </p:cNvPr>
          <p:cNvSpPr txBox="1"/>
          <p:nvPr/>
        </p:nvSpPr>
        <p:spPr>
          <a:xfrm>
            <a:off x="7162416" y="6276221"/>
            <a:ext cx="16922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853DC"/>
                </a:solidFill>
                <a:effectLst/>
                <a:uLnTx/>
                <a:uFillTx/>
                <a:latin typeface="Microsoft Sans Serif"/>
                <a:ea typeface="+mn-ea"/>
                <a:cs typeface="+mn-cs"/>
              </a:rPr>
              <a:t>SIB-indication</a:t>
            </a:r>
          </a:p>
        </p:txBody>
      </p:sp>
      <p:sp>
        <p:nvSpPr>
          <p:cNvPr id="30" name="TextBox 29">
            <a:extLst>
              <a:ext uri="{FF2B5EF4-FFF2-40B4-BE49-F238E27FC236}">
                <a16:creationId xmlns:a16="http://schemas.microsoft.com/office/drawing/2014/main" id="{AC5C9322-6788-2AD4-8F2D-F87140384E63}"/>
              </a:ext>
            </a:extLst>
          </p:cNvPr>
          <p:cNvSpPr txBox="1"/>
          <p:nvPr/>
        </p:nvSpPr>
        <p:spPr>
          <a:xfrm>
            <a:off x="120354" y="5605549"/>
            <a:ext cx="9316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853DC"/>
                </a:solidFill>
                <a:effectLst/>
                <a:uLnTx/>
                <a:uFillTx/>
                <a:latin typeface="Microsoft Sans Serif"/>
                <a:ea typeface="+mn-ea"/>
                <a:cs typeface="+mn-cs"/>
              </a:rPr>
              <a:t>5GB</a:t>
            </a:r>
          </a:p>
        </p:txBody>
      </p:sp>
      <p:graphicFrame>
        <p:nvGraphicFramePr>
          <p:cNvPr id="2" name="Table 6">
            <a:extLst>
              <a:ext uri="{FF2B5EF4-FFF2-40B4-BE49-F238E27FC236}">
                <a16:creationId xmlns:a16="http://schemas.microsoft.com/office/drawing/2014/main" id="{AD154C7A-3D05-1084-CDD6-7BE5EF70999D}"/>
              </a:ext>
            </a:extLst>
          </p:cNvPr>
          <p:cNvGraphicFramePr>
            <a:graphicFrameLocks noGrp="1"/>
          </p:cNvGraphicFramePr>
          <p:nvPr/>
        </p:nvGraphicFramePr>
        <p:xfrm>
          <a:off x="576076" y="2285584"/>
          <a:ext cx="10801074" cy="370840"/>
        </p:xfrm>
        <a:graphic>
          <a:graphicData uri="http://schemas.openxmlformats.org/drawingml/2006/table">
            <a:tbl>
              <a:tblPr firstRow="1" bandRow="1"/>
              <a:tblGrid>
                <a:gridCol w="1212457">
                  <a:extLst>
                    <a:ext uri="{9D8B030D-6E8A-4147-A177-3AD203B41FA5}">
                      <a16:colId xmlns:a16="http://schemas.microsoft.com/office/drawing/2014/main" val="1108404918"/>
                    </a:ext>
                  </a:extLst>
                </a:gridCol>
                <a:gridCol w="1174459">
                  <a:extLst>
                    <a:ext uri="{9D8B030D-6E8A-4147-A177-3AD203B41FA5}">
                      <a16:colId xmlns:a16="http://schemas.microsoft.com/office/drawing/2014/main" val="1431854110"/>
                    </a:ext>
                  </a:extLst>
                </a:gridCol>
                <a:gridCol w="1828800">
                  <a:extLst>
                    <a:ext uri="{9D8B030D-6E8A-4147-A177-3AD203B41FA5}">
                      <a16:colId xmlns:a16="http://schemas.microsoft.com/office/drawing/2014/main" val="482222412"/>
                    </a:ext>
                  </a:extLst>
                </a:gridCol>
                <a:gridCol w="2223083">
                  <a:extLst>
                    <a:ext uri="{9D8B030D-6E8A-4147-A177-3AD203B41FA5}">
                      <a16:colId xmlns:a16="http://schemas.microsoft.com/office/drawing/2014/main" val="1423493162"/>
                    </a:ext>
                  </a:extLst>
                </a:gridCol>
                <a:gridCol w="1182847">
                  <a:extLst>
                    <a:ext uri="{9D8B030D-6E8A-4147-A177-3AD203B41FA5}">
                      <a16:colId xmlns:a16="http://schemas.microsoft.com/office/drawing/2014/main" val="1323009794"/>
                    </a:ext>
                  </a:extLst>
                </a:gridCol>
                <a:gridCol w="1266738">
                  <a:extLst>
                    <a:ext uri="{9D8B030D-6E8A-4147-A177-3AD203B41FA5}">
                      <a16:colId xmlns:a16="http://schemas.microsoft.com/office/drawing/2014/main" val="2449777931"/>
                    </a:ext>
                  </a:extLst>
                </a:gridCol>
                <a:gridCol w="1610686">
                  <a:extLst>
                    <a:ext uri="{9D8B030D-6E8A-4147-A177-3AD203B41FA5}">
                      <a16:colId xmlns:a16="http://schemas.microsoft.com/office/drawing/2014/main" val="383800788"/>
                    </a:ext>
                  </a:extLst>
                </a:gridCol>
                <a:gridCol w="302004">
                  <a:extLst>
                    <a:ext uri="{9D8B030D-6E8A-4147-A177-3AD203B41FA5}">
                      <a16:colId xmlns:a16="http://schemas.microsoft.com/office/drawing/2014/main" val="1905218954"/>
                    </a:ext>
                  </a:extLst>
                </a:gridCol>
              </a:tblGrid>
              <a:tr h="370840">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Bootstrap</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Preamble</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ATSC Frame</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pPr algn="ctr"/>
                      <a:endParaRPr lang="en-US" b="0"/>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ACBACF">
                        <a:lumMod val="60000"/>
                        <a:lumOff val="40000"/>
                      </a:srgbClr>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Bootstrap</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Preamble</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r>
                        <a:rPr lang="en-US" b="0"/>
                        <a:t>ATSC Frame</a:t>
                      </a:r>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E04F4F"/>
                    </a:solidFill>
                  </a:tcPr>
                </a:tc>
                <a:tc>
                  <a:txBody>
                    <a:bodyPr/>
                    <a:lstStyle>
                      <a:lvl1pPr marL="0" algn="l" defTabSz="914400" rtl="0" eaLnBrk="1" latinLnBrk="0" hangingPunct="1">
                        <a:defRPr sz="1800" b="1" kern="1200">
                          <a:solidFill>
                            <a:schemeClr val="lt1"/>
                          </a:solidFill>
                          <a:latin typeface="Microsoft Sans Serif"/>
                        </a:defRPr>
                      </a:lvl1pPr>
                      <a:lvl2pPr marL="457200" algn="l" defTabSz="914400" rtl="0" eaLnBrk="1" latinLnBrk="0" hangingPunct="1">
                        <a:defRPr sz="1800" b="1" kern="1200">
                          <a:solidFill>
                            <a:schemeClr val="lt1"/>
                          </a:solidFill>
                          <a:latin typeface="Microsoft Sans Serif"/>
                        </a:defRPr>
                      </a:lvl2pPr>
                      <a:lvl3pPr marL="914400" algn="l" defTabSz="914400" rtl="0" eaLnBrk="1" latinLnBrk="0" hangingPunct="1">
                        <a:defRPr sz="1800" b="1" kern="1200">
                          <a:solidFill>
                            <a:schemeClr val="lt1"/>
                          </a:solidFill>
                          <a:latin typeface="Microsoft Sans Serif"/>
                        </a:defRPr>
                      </a:lvl3pPr>
                      <a:lvl4pPr marL="1371600" algn="l" defTabSz="914400" rtl="0" eaLnBrk="1" latinLnBrk="0" hangingPunct="1">
                        <a:defRPr sz="1800" b="1" kern="1200">
                          <a:solidFill>
                            <a:schemeClr val="lt1"/>
                          </a:solidFill>
                          <a:latin typeface="Microsoft Sans Serif"/>
                        </a:defRPr>
                      </a:lvl4pPr>
                      <a:lvl5pPr marL="1828800" algn="l" defTabSz="914400" rtl="0" eaLnBrk="1" latinLnBrk="0" hangingPunct="1">
                        <a:defRPr sz="1800" b="1" kern="1200">
                          <a:solidFill>
                            <a:schemeClr val="lt1"/>
                          </a:solidFill>
                          <a:latin typeface="Microsoft Sans Serif"/>
                        </a:defRPr>
                      </a:lvl5pPr>
                      <a:lvl6pPr marL="2286000" algn="l" defTabSz="914400" rtl="0" eaLnBrk="1" latinLnBrk="0" hangingPunct="1">
                        <a:defRPr sz="1800" b="1" kern="1200">
                          <a:solidFill>
                            <a:schemeClr val="lt1"/>
                          </a:solidFill>
                          <a:latin typeface="Microsoft Sans Serif"/>
                        </a:defRPr>
                      </a:lvl6pPr>
                      <a:lvl7pPr marL="2743200" algn="l" defTabSz="914400" rtl="0" eaLnBrk="1" latinLnBrk="0" hangingPunct="1">
                        <a:defRPr sz="1800" b="1" kern="1200">
                          <a:solidFill>
                            <a:schemeClr val="lt1"/>
                          </a:solidFill>
                          <a:latin typeface="Microsoft Sans Serif"/>
                        </a:defRPr>
                      </a:lvl7pPr>
                      <a:lvl8pPr marL="3200400" algn="l" defTabSz="914400" rtl="0" eaLnBrk="1" latinLnBrk="0" hangingPunct="1">
                        <a:defRPr sz="1800" b="1" kern="1200">
                          <a:solidFill>
                            <a:schemeClr val="lt1"/>
                          </a:solidFill>
                          <a:latin typeface="Microsoft Sans Serif"/>
                        </a:defRPr>
                      </a:lvl8pPr>
                      <a:lvl9pPr marL="3657600" algn="l" defTabSz="914400" rtl="0" eaLnBrk="1" latinLnBrk="0" hangingPunct="1">
                        <a:defRPr sz="1800" b="1" kern="1200">
                          <a:solidFill>
                            <a:schemeClr val="lt1"/>
                          </a:solidFill>
                          <a:latin typeface="Microsoft Sans Serif"/>
                        </a:defRPr>
                      </a:lvl9pPr>
                    </a:lstStyle>
                    <a:p>
                      <a:endParaRPr lang="en-US" b="0"/>
                    </a:p>
                  </a:txBody>
                  <a:tcPr>
                    <a:lnL w="12700" cmpd="sng">
                      <a:solidFill>
                        <a:srgbClr val="F7F8FA"/>
                      </a:solidFill>
                    </a:lnL>
                    <a:lnR w="12700" cmpd="sng">
                      <a:solidFill>
                        <a:srgbClr val="F7F8FA"/>
                      </a:solidFill>
                    </a:lnR>
                    <a:lnT w="12700" cmpd="sng">
                      <a:solidFill>
                        <a:srgbClr val="F7F8FA"/>
                      </a:solidFill>
                    </a:lnT>
                    <a:lnB w="38100" cmpd="sng">
                      <a:solidFill>
                        <a:srgbClr val="F7F8FA"/>
                      </a:solidFill>
                    </a:lnB>
                    <a:lnTlToBr w="12700" cmpd="sng">
                      <a:noFill/>
                      <a:prstDash val="solid"/>
                    </a:lnTlToBr>
                    <a:lnBlToTr w="12700" cmpd="sng">
                      <a:noFill/>
                      <a:prstDash val="solid"/>
                    </a:lnBlToTr>
                    <a:solidFill>
                      <a:srgbClr val="ACBACF">
                        <a:lumMod val="60000"/>
                        <a:lumOff val="40000"/>
                      </a:srgbClr>
                    </a:solidFill>
                  </a:tcPr>
                </a:tc>
                <a:extLst>
                  <a:ext uri="{0D108BD9-81ED-4DB2-BD59-A6C34878D82A}">
                    <a16:rowId xmlns:a16="http://schemas.microsoft.com/office/drawing/2014/main" val="2553152952"/>
                  </a:ext>
                </a:extLst>
              </a:tr>
            </a:tbl>
          </a:graphicData>
        </a:graphic>
      </p:graphicFrame>
      <p:sp>
        <p:nvSpPr>
          <p:cNvPr id="5" name="TextBox 4">
            <a:extLst>
              <a:ext uri="{FF2B5EF4-FFF2-40B4-BE49-F238E27FC236}">
                <a16:creationId xmlns:a16="http://schemas.microsoft.com/office/drawing/2014/main" id="{6882CD1D-5E7A-B614-D8ED-8AAB6D8C2821}"/>
              </a:ext>
            </a:extLst>
          </p:cNvPr>
          <p:cNvSpPr txBox="1"/>
          <p:nvPr/>
        </p:nvSpPr>
        <p:spPr>
          <a:xfrm>
            <a:off x="2162943" y="1581151"/>
            <a:ext cx="4108203" cy="206851"/>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400" b="1" i="0" u="none" strike="noStrike" kern="1200" cap="none" spc="0" normalizeH="0" baseline="0" noProof="0" err="1">
                <a:ln>
                  <a:noFill/>
                </a:ln>
                <a:solidFill>
                  <a:srgbClr val="E04F4F"/>
                </a:solidFill>
                <a:effectLst/>
                <a:uLnTx/>
                <a:uFillTx/>
                <a:latin typeface="Microsoft Sans Serif"/>
                <a:ea typeface="+mn-ea"/>
                <a:cs typeface="+mn-cs"/>
              </a:rPr>
              <a:t>min_time_to_next</a:t>
            </a:r>
            <a:r>
              <a:rPr kumimoji="0" lang="en-US" sz="1400" b="1" i="0" u="none" strike="noStrike" kern="1200" cap="none" spc="0" normalizeH="0" baseline="0" noProof="0">
                <a:ln>
                  <a:noFill/>
                </a:ln>
                <a:solidFill>
                  <a:srgbClr val="E04F4F"/>
                </a:solidFill>
                <a:effectLst/>
                <a:uLnTx/>
                <a:uFillTx/>
                <a:latin typeface="Microsoft Sans Serif"/>
                <a:ea typeface="+mn-ea"/>
                <a:cs typeface="+mn-cs"/>
              </a:rPr>
              <a:t> = [50ms; 5300ms]</a:t>
            </a:r>
            <a:endParaRPr kumimoji="0" lang="en-US" sz="1400" b="0" i="0" u="none" strike="noStrike" kern="1200" cap="none" spc="0" normalizeH="0" baseline="0" noProof="0">
              <a:ln>
                <a:noFill/>
              </a:ln>
              <a:solidFill>
                <a:srgbClr val="0E283C"/>
              </a:solidFill>
              <a:effectLst/>
              <a:uLnTx/>
              <a:uFillTx/>
              <a:latin typeface="Microsoft Sans Serif"/>
              <a:ea typeface="+mn-ea"/>
              <a:cs typeface="Microsoft Sans Serif" panose="020B0604020202020204" pitchFamily="34" charset="0"/>
            </a:endParaRPr>
          </a:p>
        </p:txBody>
      </p:sp>
      <p:sp>
        <p:nvSpPr>
          <p:cNvPr id="7" name="Arc 6">
            <a:extLst>
              <a:ext uri="{FF2B5EF4-FFF2-40B4-BE49-F238E27FC236}">
                <a16:creationId xmlns:a16="http://schemas.microsoft.com/office/drawing/2014/main" id="{190B2AC0-F916-9C5A-872D-E6CB0E0F230C}"/>
              </a:ext>
            </a:extLst>
          </p:cNvPr>
          <p:cNvSpPr/>
          <p:nvPr/>
        </p:nvSpPr>
        <p:spPr>
          <a:xfrm>
            <a:off x="563178" y="1805280"/>
            <a:ext cx="6485253" cy="1199625"/>
          </a:xfrm>
          <a:prstGeom prst="arc">
            <a:avLst>
              <a:gd name="adj1" fmla="val 10991069"/>
              <a:gd name="adj2" fmla="val 21382712"/>
            </a:avLst>
          </a:prstGeom>
          <a:noFill/>
          <a:ln w="12700" cap="rnd" cmpd="sng" algn="ctr">
            <a:solidFill>
              <a:srgbClr val="E04F4F"/>
            </a:solidFill>
            <a:prstDash val="solid"/>
            <a:round/>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a typeface="+mn-ea"/>
              <a:cs typeface="+mn-cs"/>
            </a:endParaRPr>
          </a:p>
        </p:txBody>
      </p:sp>
      <p:sp>
        <p:nvSpPr>
          <p:cNvPr id="33" name="Rectangle 32">
            <a:extLst>
              <a:ext uri="{FF2B5EF4-FFF2-40B4-BE49-F238E27FC236}">
                <a16:creationId xmlns:a16="http://schemas.microsoft.com/office/drawing/2014/main" id="{C2F34EF9-5383-21AF-3548-3C0536930C01}"/>
              </a:ext>
            </a:extLst>
          </p:cNvPr>
          <p:cNvSpPr/>
          <p:nvPr/>
        </p:nvSpPr>
        <p:spPr>
          <a:xfrm>
            <a:off x="536873" y="3844198"/>
            <a:ext cx="397289" cy="544167"/>
          </a:xfrm>
          <a:prstGeom prst="rect">
            <a:avLst/>
          </a:prstGeom>
          <a:solidFill>
            <a:srgbClr val="4472C4">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P1</a:t>
            </a:r>
          </a:p>
        </p:txBody>
      </p:sp>
      <p:sp>
        <p:nvSpPr>
          <p:cNvPr id="34" name="Rectangle 33">
            <a:extLst>
              <a:ext uri="{FF2B5EF4-FFF2-40B4-BE49-F238E27FC236}">
                <a16:creationId xmlns:a16="http://schemas.microsoft.com/office/drawing/2014/main" id="{D150730F-9D25-120A-FC17-69265A0AA565}"/>
              </a:ext>
            </a:extLst>
          </p:cNvPr>
          <p:cNvSpPr/>
          <p:nvPr/>
        </p:nvSpPr>
        <p:spPr>
          <a:xfrm>
            <a:off x="934163" y="3844198"/>
            <a:ext cx="616226" cy="544167"/>
          </a:xfrm>
          <a:prstGeom prst="rect">
            <a:avLst/>
          </a:prstGeom>
          <a:solidFill>
            <a:srgbClr val="ED7D31">
              <a:lumMod val="75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P2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 0</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8824435E-CD6B-CBB2-3553-2F30DB4BF9D2}"/>
              </a:ext>
            </a:extLst>
          </p:cNvPr>
          <p:cNvSpPr/>
          <p:nvPr/>
        </p:nvSpPr>
        <p:spPr>
          <a:xfrm>
            <a:off x="2167767" y="3844198"/>
            <a:ext cx="616226" cy="544167"/>
          </a:xfrm>
          <a:prstGeom prst="rect">
            <a:avLst/>
          </a:prstGeom>
          <a:solidFill>
            <a:srgbClr val="C0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 1</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15B0AA5F-1149-E51A-ACBE-76EE1E390CDD}"/>
              </a:ext>
            </a:extLst>
          </p:cNvPr>
          <p:cNvSpPr/>
          <p:nvPr/>
        </p:nvSpPr>
        <p:spPr>
          <a:xfrm>
            <a:off x="2777879" y="3844198"/>
            <a:ext cx="616226" cy="544167"/>
          </a:xfrm>
          <a:prstGeom prst="rect">
            <a:avLst/>
          </a:prstGeom>
          <a:solidFill>
            <a:srgbClr val="C0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 3</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7A080A6D-385D-ACE5-B365-BA50FE4092BF}"/>
              </a:ext>
            </a:extLst>
          </p:cNvPr>
          <p:cNvSpPr/>
          <p:nvPr/>
        </p:nvSpPr>
        <p:spPr>
          <a:xfrm>
            <a:off x="3394112" y="3844198"/>
            <a:ext cx="397289" cy="544167"/>
          </a:xfrm>
          <a:prstGeom prst="rect">
            <a:avLst/>
          </a:prstGeom>
          <a:solidFill>
            <a:srgbClr val="4472C4">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P1</a:t>
            </a:r>
          </a:p>
        </p:txBody>
      </p:sp>
      <p:sp>
        <p:nvSpPr>
          <p:cNvPr id="38" name="Rectangle 37">
            <a:extLst>
              <a:ext uri="{FF2B5EF4-FFF2-40B4-BE49-F238E27FC236}">
                <a16:creationId xmlns:a16="http://schemas.microsoft.com/office/drawing/2014/main" id="{E54CB628-A582-DCB6-0285-65A073212D4A}"/>
              </a:ext>
            </a:extLst>
          </p:cNvPr>
          <p:cNvSpPr/>
          <p:nvPr/>
        </p:nvSpPr>
        <p:spPr>
          <a:xfrm>
            <a:off x="3791394" y="3844198"/>
            <a:ext cx="2263362" cy="544167"/>
          </a:xfrm>
          <a:prstGeom prst="rect">
            <a:avLst/>
          </a:prstGeom>
          <a:solidFill>
            <a:srgbClr val="7030A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FEF Data</a:t>
            </a:r>
          </a:p>
        </p:txBody>
      </p:sp>
      <p:sp>
        <p:nvSpPr>
          <p:cNvPr id="39" name="TextBox 38">
            <a:extLst>
              <a:ext uri="{FF2B5EF4-FFF2-40B4-BE49-F238E27FC236}">
                <a16:creationId xmlns:a16="http://schemas.microsoft.com/office/drawing/2014/main" id="{D89C50A6-C84F-8810-73FF-983864C8AA9D}"/>
              </a:ext>
            </a:extLst>
          </p:cNvPr>
          <p:cNvSpPr txBox="1"/>
          <p:nvPr/>
        </p:nvSpPr>
        <p:spPr>
          <a:xfrm>
            <a:off x="3307910" y="4556542"/>
            <a:ext cx="307395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FEF frame starting with P1 symbol</a:t>
            </a:r>
          </a:p>
        </p:txBody>
      </p:sp>
      <p:cxnSp>
        <p:nvCxnSpPr>
          <p:cNvPr id="40" name="Straight Arrow Connector 39">
            <a:extLst>
              <a:ext uri="{FF2B5EF4-FFF2-40B4-BE49-F238E27FC236}">
                <a16:creationId xmlns:a16="http://schemas.microsoft.com/office/drawing/2014/main" id="{EA25DE47-1BD4-4276-5AB5-CDBC00E55334}"/>
              </a:ext>
            </a:extLst>
          </p:cNvPr>
          <p:cNvCxnSpPr>
            <a:cxnSpLocks/>
          </p:cNvCxnSpPr>
          <p:nvPr/>
        </p:nvCxnSpPr>
        <p:spPr>
          <a:xfrm>
            <a:off x="3387425" y="4541318"/>
            <a:ext cx="2676664" cy="0"/>
          </a:xfrm>
          <a:prstGeom prst="straightConnector1">
            <a:avLst/>
          </a:prstGeom>
          <a:noFill/>
          <a:ln w="12700" cap="flat" cmpd="sng" algn="ctr">
            <a:solidFill>
              <a:sysClr val="windowText" lastClr="000000"/>
            </a:solidFill>
            <a:prstDash val="solid"/>
            <a:miter lim="800000"/>
            <a:headEnd type="triangle"/>
            <a:tailEnd type="triangle"/>
          </a:ln>
          <a:effectLst/>
        </p:spPr>
      </p:cxnSp>
      <p:sp>
        <p:nvSpPr>
          <p:cNvPr id="41" name="Left Brace 40">
            <a:extLst>
              <a:ext uri="{FF2B5EF4-FFF2-40B4-BE49-F238E27FC236}">
                <a16:creationId xmlns:a16="http://schemas.microsoft.com/office/drawing/2014/main" id="{FDD64604-E9D9-28BE-8ECA-A8C15F3C5601}"/>
              </a:ext>
            </a:extLst>
          </p:cNvPr>
          <p:cNvSpPr/>
          <p:nvPr/>
        </p:nvSpPr>
        <p:spPr>
          <a:xfrm rot="16200000" flipH="1">
            <a:off x="1883876" y="2271034"/>
            <a:ext cx="163228" cy="2857232"/>
          </a:xfrm>
          <a:prstGeom prst="lef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23544385-822D-C4DD-605A-2584DDEDFDAE}"/>
              </a:ext>
            </a:extLst>
          </p:cNvPr>
          <p:cNvSpPr txBox="1"/>
          <p:nvPr/>
        </p:nvSpPr>
        <p:spPr>
          <a:xfrm>
            <a:off x="1073173" y="3214828"/>
            <a:ext cx="234128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1</a:t>
            </a:r>
            <a:r>
              <a:rPr kumimoji="0" lang="en-US" sz="1600" b="0" i="0" u="none" strike="noStrike" kern="1200" cap="none" spc="0" normalizeH="0" baseline="30000" noProof="0">
                <a:ln>
                  <a:noFill/>
                </a:ln>
                <a:solidFill>
                  <a:prstClr val="black"/>
                </a:solidFill>
                <a:effectLst/>
                <a:uLnTx/>
                <a:uFillTx/>
                <a:latin typeface="Calibri" panose="020F0502020204030204"/>
                <a:ea typeface="+mn-ea"/>
                <a:cs typeface="+mn-cs"/>
              </a:rPr>
              <a:t>st</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DVB-T2 frame</a:t>
            </a:r>
          </a:p>
        </p:txBody>
      </p:sp>
      <p:sp>
        <p:nvSpPr>
          <p:cNvPr id="43" name="Left Brace 42">
            <a:extLst>
              <a:ext uri="{FF2B5EF4-FFF2-40B4-BE49-F238E27FC236}">
                <a16:creationId xmlns:a16="http://schemas.microsoft.com/office/drawing/2014/main" id="{ADB50AE4-CB1E-3323-E01D-F75B89B7B806}"/>
              </a:ext>
            </a:extLst>
          </p:cNvPr>
          <p:cNvSpPr/>
          <p:nvPr/>
        </p:nvSpPr>
        <p:spPr>
          <a:xfrm rot="16200000" flipH="1">
            <a:off x="4649078" y="2366256"/>
            <a:ext cx="188029" cy="2660650"/>
          </a:xfrm>
          <a:prstGeom prst="lef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25FB07AC-BBC1-6E56-2E59-E26DE959E375}"/>
              </a:ext>
            </a:extLst>
          </p:cNvPr>
          <p:cNvSpPr txBox="1"/>
          <p:nvPr/>
        </p:nvSpPr>
        <p:spPr>
          <a:xfrm>
            <a:off x="3182156" y="3033261"/>
            <a:ext cx="34516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1</a:t>
            </a:r>
            <a:r>
              <a:rPr kumimoji="0" lang="en-US" sz="1600" b="0" i="0" u="none" strike="noStrike" kern="1200" cap="none" spc="0" normalizeH="0" baseline="30000" noProof="0">
                <a:ln>
                  <a:noFill/>
                </a:ln>
                <a:solidFill>
                  <a:prstClr val="black"/>
                </a:solidFill>
                <a:effectLst/>
                <a:uLnTx/>
                <a:uFillTx/>
                <a:latin typeface="Calibri" panose="020F0502020204030204"/>
                <a:ea typeface="+mn-ea"/>
                <a:cs typeface="+mn-cs"/>
              </a:rPr>
              <a:t>st</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FEF frame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(up to 250 ms T2-Base / 1s T2-Lite)</a:t>
            </a:r>
          </a:p>
        </p:txBody>
      </p:sp>
      <p:sp>
        <p:nvSpPr>
          <p:cNvPr id="45" name="Rectangle 44">
            <a:extLst>
              <a:ext uri="{FF2B5EF4-FFF2-40B4-BE49-F238E27FC236}">
                <a16:creationId xmlns:a16="http://schemas.microsoft.com/office/drawing/2014/main" id="{4E6BD0D9-A10E-8970-B945-5CD46C100C93}"/>
              </a:ext>
            </a:extLst>
          </p:cNvPr>
          <p:cNvSpPr/>
          <p:nvPr/>
        </p:nvSpPr>
        <p:spPr>
          <a:xfrm>
            <a:off x="1550389" y="3843634"/>
            <a:ext cx="616226" cy="544167"/>
          </a:xfrm>
          <a:prstGeom prst="rect">
            <a:avLst/>
          </a:prstGeom>
          <a:solidFill>
            <a:srgbClr val="C0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 0</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BFE4968A-FCA4-BFA8-75A6-FCC4BB462EA9}"/>
              </a:ext>
            </a:extLst>
          </p:cNvPr>
          <p:cNvSpPr/>
          <p:nvPr/>
        </p:nvSpPr>
        <p:spPr>
          <a:xfrm>
            <a:off x="6056076" y="3845030"/>
            <a:ext cx="397289" cy="544167"/>
          </a:xfrm>
          <a:prstGeom prst="rect">
            <a:avLst/>
          </a:prstGeom>
          <a:solidFill>
            <a:srgbClr val="4472C4">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P1</a:t>
            </a:r>
          </a:p>
        </p:txBody>
      </p:sp>
      <p:sp>
        <p:nvSpPr>
          <p:cNvPr id="47" name="Rectangle 46">
            <a:extLst>
              <a:ext uri="{FF2B5EF4-FFF2-40B4-BE49-F238E27FC236}">
                <a16:creationId xmlns:a16="http://schemas.microsoft.com/office/drawing/2014/main" id="{C6591A80-0A08-B289-8580-977725BCF06C}"/>
              </a:ext>
            </a:extLst>
          </p:cNvPr>
          <p:cNvSpPr/>
          <p:nvPr/>
        </p:nvSpPr>
        <p:spPr>
          <a:xfrm>
            <a:off x="6453366" y="3845030"/>
            <a:ext cx="616226" cy="544167"/>
          </a:xfrm>
          <a:prstGeom prst="rect">
            <a:avLst/>
          </a:prstGeom>
          <a:solidFill>
            <a:srgbClr val="ED7D31">
              <a:lumMod val="75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P2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 0</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8748C58D-0C4D-035C-DA21-4DECE487ED4F}"/>
              </a:ext>
            </a:extLst>
          </p:cNvPr>
          <p:cNvSpPr/>
          <p:nvPr/>
        </p:nvSpPr>
        <p:spPr>
          <a:xfrm>
            <a:off x="7686970" y="3845030"/>
            <a:ext cx="616226" cy="544167"/>
          </a:xfrm>
          <a:prstGeom prst="rect">
            <a:avLst/>
          </a:prstGeom>
          <a:solidFill>
            <a:srgbClr val="C0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 1</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2066749D-B8E2-3252-CEA5-BED003D8A57D}"/>
              </a:ext>
            </a:extLst>
          </p:cNvPr>
          <p:cNvSpPr/>
          <p:nvPr/>
        </p:nvSpPr>
        <p:spPr>
          <a:xfrm>
            <a:off x="8297082" y="3845030"/>
            <a:ext cx="616226" cy="544167"/>
          </a:xfrm>
          <a:prstGeom prst="rect">
            <a:avLst/>
          </a:prstGeom>
          <a:solidFill>
            <a:srgbClr val="C0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 3</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70C9E056-1E57-E45A-7F16-1222F3ACC639}"/>
              </a:ext>
            </a:extLst>
          </p:cNvPr>
          <p:cNvSpPr/>
          <p:nvPr/>
        </p:nvSpPr>
        <p:spPr>
          <a:xfrm>
            <a:off x="7069592" y="3844466"/>
            <a:ext cx="616226" cy="544167"/>
          </a:xfrm>
          <a:prstGeom prst="rect">
            <a:avLst/>
          </a:prstGeom>
          <a:solidFill>
            <a:srgbClr val="C0000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 0</a:t>
            </a: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5934913D-47D3-6779-2B51-74F3C13B6762}"/>
              </a:ext>
            </a:extLst>
          </p:cNvPr>
          <p:cNvSpPr/>
          <p:nvPr/>
        </p:nvSpPr>
        <p:spPr>
          <a:xfrm>
            <a:off x="9312459" y="3845089"/>
            <a:ext cx="2263362" cy="538600"/>
          </a:xfrm>
          <a:prstGeom prst="rect">
            <a:avLst/>
          </a:prstGeom>
          <a:solidFill>
            <a:srgbClr val="7030A0">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FEF Data</a:t>
            </a:r>
          </a:p>
        </p:txBody>
      </p:sp>
      <p:sp>
        <p:nvSpPr>
          <p:cNvPr id="52" name="Left Brace 51">
            <a:extLst>
              <a:ext uri="{FF2B5EF4-FFF2-40B4-BE49-F238E27FC236}">
                <a16:creationId xmlns:a16="http://schemas.microsoft.com/office/drawing/2014/main" id="{DE2B9F16-125E-9C9A-7703-DA5E6ED0858F}"/>
              </a:ext>
            </a:extLst>
          </p:cNvPr>
          <p:cNvSpPr/>
          <p:nvPr/>
        </p:nvSpPr>
        <p:spPr>
          <a:xfrm rot="16200000" flipH="1">
            <a:off x="7433001" y="2266234"/>
            <a:ext cx="163228" cy="2857232"/>
          </a:xfrm>
          <a:prstGeom prst="lef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926AB7D5-8E5A-4C65-74BA-2875C6E284BA}"/>
              </a:ext>
            </a:extLst>
          </p:cNvPr>
          <p:cNvSpPr txBox="1"/>
          <p:nvPr/>
        </p:nvSpPr>
        <p:spPr>
          <a:xfrm>
            <a:off x="6622298" y="3210028"/>
            <a:ext cx="234128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a:t>
            </a:r>
            <a:r>
              <a:rPr kumimoji="0" lang="en-US" sz="1600" b="0" i="0" u="none" strike="noStrike" kern="1200" cap="none" spc="0" normalizeH="0" baseline="30000" noProof="0">
                <a:ln>
                  <a:noFill/>
                </a:ln>
                <a:solidFill>
                  <a:prstClr val="black"/>
                </a:solidFill>
                <a:effectLst/>
                <a:uLnTx/>
                <a:uFillTx/>
                <a:latin typeface="Calibri" panose="020F0502020204030204"/>
                <a:ea typeface="+mn-ea"/>
                <a:cs typeface="+mn-cs"/>
              </a:rPr>
              <a:t>nd</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DVB-T2 frame</a:t>
            </a:r>
          </a:p>
        </p:txBody>
      </p:sp>
      <p:sp>
        <p:nvSpPr>
          <p:cNvPr id="54" name="Left Brace 53">
            <a:extLst>
              <a:ext uri="{FF2B5EF4-FFF2-40B4-BE49-F238E27FC236}">
                <a16:creationId xmlns:a16="http://schemas.microsoft.com/office/drawing/2014/main" id="{69E06A7A-3293-DF9C-3500-DF3247F3A7CE}"/>
              </a:ext>
            </a:extLst>
          </p:cNvPr>
          <p:cNvSpPr/>
          <p:nvPr/>
        </p:nvSpPr>
        <p:spPr>
          <a:xfrm rot="16200000" flipH="1">
            <a:off x="10198203" y="2361456"/>
            <a:ext cx="188029" cy="2660650"/>
          </a:xfrm>
          <a:prstGeom prst="leftBrace">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4DCA602F-5AE6-53B1-C6B9-08949C315ED3}"/>
              </a:ext>
            </a:extLst>
          </p:cNvPr>
          <p:cNvSpPr/>
          <p:nvPr/>
        </p:nvSpPr>
        <p:spPr>
          <a:xfrm>
            <a:off x="8915163" y="3839522"/>
            <a:ext cx="397289" cy="544167"/>
          </a:xfrm>
          <a:prstGeom prst="rect">
            <a:avLst/>
          </a:prstGeom>
          <a:solidFill>
            <a:srgbClr val="4472C4">
              <a:alpha val="56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mn-cs"/>
              </a:rPr>
              <a:t>P1</a:t>
            </a:r>
          </a:p>
        </p:txBody>
      </p:sp>
      <p:sp>
        <p:nvSpPr>
          <p:cNvPr id="56" name="Rectangle 55">
            <a:extLst>
              <a:ext uri="{FF2B5EF4-FFF2-40B4-BE49-F238E27FC236}">
                <a16:creationId xmlns:a16="http://schemas.microsoft.com/office/drawing/2014/main" id="{B5525AF5-2C30-7F27-0325-C1A535ADBD91}"/>
              </a:ext>
            </a:extLst>
          </p:cNvPr>
          <p:cNvSpPr/>
          <p:nvPr/>
        </p:nvSpPr>
        <p:spPr>
          <a:xfrm>
            <a:off x="8920877" y="1598390"/>
            <a:ext cx="3279511" cy="44380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ATSC3.0 supports blanking</a:t>
            </a: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57" name="Rectangle 56">
            <a:extLst>
              <a:ext uri="{FF2B5EF4-FFF2-40B4-BE49-F238E27FC236}">
                <a16:creationId xmlns:a16="http://schemas.microsoft.com/office/drawing/2014/main" id="{206951AC-2BA2-FFF1-7DC9-68A0BD659045}"/>
              </a:ext>
            </a:extLst>
          </p:cNvPr>
          <p:cNvSpPr/>
          <p:nvPr/>
        </p:nvSpPr>
        <p:spPr>
          <a:xfrm>
            <a:off x="7613258" y="2863017"/>
            <a:ext cx="4578742" cy="44380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DVB-T2 support Future Extension Frames</a:t>
            </a: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58" name="Rectangle 57">
            <a:extLst>
              <a:ext uri="{FF2B5EF4-FFF2-40B4-BE49-F238E27FC236}">
                <a16:creationId xmlns:a16="http://schemas.microsoft.com/office/drawing/2014/main" id="{A05C8E1A-6D45-2F85-1072-860B99EA03CC}"/>
              </a:ext>
            </a:extLst>
          </p:cNvPr>
          <p:cNvSpPr/>
          <p:nvPr/>
        </p:nvSpPr>
        <p:spPr>
          <a:xfrm>
            <a:off x="6461753" y="4910319"/>
            <a:ext cx="5738635" cy="44380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TS 103 720 v1.3.1 expected to support CAS muting</a:t>
            </a:r>
            <a:endParaRPr kumimoji="0" lang="en-US"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endParaRPr>
          </a:p>
        </p:txBody>
      </p:sp>
      <p:sp>
        <p:nvSpPr>
          <p:cNvPr id="6" name="Footer Placeholder 5">
            <a:extLst>
              <a:ext uri="{FF2B5EF4-FFF2-40B4-BE49-F238E27FC236}">
                <a16:creationId xmlns:a16="http://schemas.microsoft.com/office/drawing/2014/main" id="{CF3677FC-127D-2E4B-1F6C-B4BBCCAFD21C}"/>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IBC 2024</a:t>
            </a:r>
          </a:p>
        </p:txBody>
      </p:sp>
    </p:spTree>
    <p:extLst>
      <p:ext uri="{BB962C8B-B14F-4D97-AF65-F5344CB8AC3E}">
        <p14:creationId xmlns:p14="http://schemas.microsoft.com/office/powerpoint/2010/main" val="301202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p:bldP spid="18" grpId="0"/>
      <p:bldP spid="19" grpId="0" animBg="1"/>
      <p:bldP spid="20" grpId="0" animBg="1"/>
      <p:bldP spid="21" grpId="0" animBg="1"/>
      <p:bldP spid="22" grpId="0" animBg="1"/>
      <p:bldP spid="23" grpId="0" animBg="1"/>
      <p:bldP spid="24" grpId="0"/>
      <p:bldP spid="25" grpId="0"/>
      <p:bldP spid="28" grpId="0"/>
      <p:bldP spid="30" grpId="0"/>
      <p:bldP spid="5" grpId="0"/>
      <p:bldP spid="7" grpId="0" animBg="1"/>
      <p:bldP spid="33" grpId="0" animBg="1"/>
      <p:bldP spid="34" grpId="0" animBg="1"/>
      <p:bldP spid="35" grpId="0" animBg="1"/>
      <p:bldP spid="36" grpId="0" animBg="1"/>
      <p:bldP spid="37" grpId="0" animBg="1"/>
      <p:bldP spid="38" grpId="0" animBg="1"/>
      <p:bldP spid="39" grpId="0"/>
      <p:bldP spid="41" grpId="0" animBg="1"/>
      <p:bldP spid="42" grpId="0"/>
      <p:bldP spid="43" grpId="0" animBg="1"/>
      <p:bldP spid="44" grpId="0"/>
      <p:bldP spid="45" grpId="0" animBg="1"/>
      <p:bldP spid="46" grpId="0" animBg="1"/>
      <p:bldP spid="47" grpId="0" animBg="1"/>
      <p:bldP spid="48" grpId="0" animBg="1"/>
      <p:bldP spid="49" grpId="0" animBg="1"/>
      <p:bldP spid="50" grpId="0" animBg="1"/>
      <p:bldP spid="51" grpId="0" animBg="1"/>
      <p:bldP spid="52" grpId="0" animBg="1"/>
      <p:bldP spid="53" grpId="0"/>
      <p:bldP spid="54" grpId="0" animBg="1"/>
      <p:bldP spid="55" grpId="0" animBg="1"/>
      <p:bldP spid="56" grpId="0" animBg="1"/>
      <p:bldP spid="57" grpId="0" animBg="1"/>
      <p:bldP spid="58"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descr="Logo, company name&#10;&#10;Description automatically generated">
            <a:extLst>
              <a:ext uri="{FF2B5EF4-FFF2-40B4-BE49-F238E27FC236}">
                <a16:creationId xmlns:a16="http://schemas.microsoft.com/office/drawing/2014/main" id="{781C485B-CD2B-8BCE-4063-DE45FC9C7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2323677"/>
            <a:ext cx="5455298" cy="2457692"/>
          </a:xfrm>
          <a:prstGeom prst="rect">
            <a:avLst/>
          </a:prstGeom>
        </p:spPr>
      </p:pic>
      <p:sp>
        <p:nvSpPr>
          <p:cNvPr id="22531" name="Title 1">
            <a:extLst>
              <a:ext uri="{FF2B5EF4-FFF2-40B4-BE49-F238E27FC236}">
                <a16:creationId xmlns:a16="http://schemas.microsoft.com/office/drawing/2014/main" id="{B155CE37-53AC-4287-A4FB-DBCB4E0F970F}"/>
              </a:ext>
            </a:extLst>
          </p:cNvPr>
          <p:cNvSpPr>
            <a:spLocks noGrp="1"/>
          </p:cNvSpPr>
          <p:nvPr>
            <p:ph type="title"/>
          </p:nvPr>
        </p:nvSpPr>
        <p:spPr>
          <a:xfrm>
            <a:off x="533399" y="253604"/>
            <a:ext cx="10448925" cy="1006475"/>
          </a:xfrm>
        </p:spPr>
        <p:txBody>
          <a:bodyPr/>
          <a:lstStyle/>
          <a:p>
            <a:pPr eaLnBrk="1" hangingPunct="1"/>
            <a:r>
              <a:rPr lang="en-GB" altLang="en-US" dirty="0">
                <a:solidFill>
                  <a:srgbClr val="C00000"/>
                </a:solidFill>
                <a:latin typeface="Montserrat" panose="00000500000000000000" pitchFamily="50" charset="0"/>
              </a:rPr>
              <a:t>The role of 3GPP</a:t>
            </a:r>
          </a:p>
        </p:txBody>
      </p:sp>
      <p:sp>
        <p:nvSpPr>
          <p:cNvPr id="8196" name="Content Placeholder 2">
            <a:extLst>
              <a:ext uri="{FF2B5EF4-FFF2-40B4-BE49-F238E27FC236}">
                <a16:creationId xmlns:a16="http://schemas.microsoft.com/office/drawing/2014/main" id="{9401E6DC-36B4-4CA6-A762-FAC50915F8B2}"/>
              </a:ext>
            </a:extLst>
          </p:cNvPr>
          <p:cNvSpPr>
            <a:spLocks noGrp="1"/>
          </p:cNvSpPr>
          <p:nvPr>
            <p:ph idx="1"/>
          </p:nvPr>
        </p:nvSpPr>
        <p:spPr>
          <a:xfrm>
            <a:off x="533399" y="1934369"/>
            <a:ext cx="7415645" cy="1181100"/>
          </a:xfrm>
        </p:spPr>
        <p:txBody>
          <a:bodyPr/>
          <a:lstStyle/>
          <a:p>
            <a:pPr marL="608013" indent="-608013" eaLnBrk="1" hangingPunct="1"/>
            <a:r>
              <a:rPr lang="en-GB" altLang="en-US" sz="1800" dirty="0">
                <a:latin typeface="Montserrat" panose="00000500000000000000" pitchFamily="50" charset="0"/>
              </a:rPr>
              <a:t>Part of the invention, proof of concept, </a:t>
            </a:r>
            <a:r>
              <a:rPr lang="en-GB" altLang="en-US" sz="1800" b="1" dirty="0">
                <a:latin typeface="Montserrat" panose="00000500000000000000" pitchFamily="50" charset="0"/>
              </a:rPr>
              <a:t>standardization</a:t>
            </a:r>
            <a:r>
              <a:rPr lang="en-GB" altLang="en-US" sz="1800" dirty="0">
                <a:latin typeface="Montserrat" panose="00000500000000000000" pitchFamily="50" charset="0"/>
              </a:rPr>
              <a:t>, trials, commercialization …cycle</a:t>
            </a:r>
          </a:p>
        </p:txBody>
      </p:sp>
      <p:sp>
        <p:nvSpPr>
          <p:cNvPr id="3" name="Rectangle 2">
            <a:extLst>
              <a:ext uri="{FF2B5EF4-FFF2-40B4-BE49-F238E27FC236}">
                <a16:creationId xmlns:a16="http://schemas.microsoft.com/office/drawing/2014/main" id="{88639360-0784-449A-A23C-0A5BB08779C3}"/>
              </a:ext>
            </a:extLst>
          </p:cNvPr>
          <p:cNvSpPr/>
          <p:nvPr/>
        </p:nvSpPr>
        <p:spPr>
          <a:xfrm>
            <a:off x="533399" y="2676029"/>
            <a:ext cx="6293427" cy="923330"/>
          </a:xfrm>
          <a:prstGeom prst="rect">
            <a:avLst/>
          </a:prstGeom>
        </p:spPr>
        <p:txBody>
          <a:bodyPr wrap="square">
            <a:spAutoFit/>
          </a:bodyPr>
          <a:lstStyle/>
          <a:p>
            <a:pPr marL="608013" marR="0" lvl="0" indent="-608013" algn="l" defTabSz="914400" rtl="0" eaLnBrk="1" fontAlgn="base" latinLnBrk="0" hangingPunct="1">
              <a:lnSpc>
                <a:spcPct val="100000"/>
              </a:lnSpc>
              <a:spcBef>
                <a:spcPct val="0"/>
              </a:spcBef>
              <a:spcAft>
                <a:spcPct val="0"/>
              </a:spcAft>
              <a:buClrTx/>
              <a:buSzTx/>
              <a:buFontTx/>
              <a:buBlip>
                <a:blip r:embed="rId4"/>
              </a:buBlip>
              <a:tabLst/>
              <a:defRPr/>
            </a:pPr>
            <a:r>
              <a:rPr kumimoji="0" lang="en-GB" altLang="en-US" sz="18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Specifications and Studies providing a complete </a:t>
            </a:r>
            <a:r>
              <a:rPr kumimoji="0" lang="en-GB" altLang="en-US" sz="1800" b="1"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system description </a:t>
            </a:r>
            <a:r>
              <a:rPr kumimoji="0" lang="en-GB" altLang="en-US" sz="18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for mobile telecommunications</a:t>
            </a:r>
          </a:p>
        </p:txBody>
      </p:sp>
      <p:sp>
        <p:nvSpPr>
          <p:cNvPr id="4" name="Rectangle 3">
            <a:extLst>
              <a:ext uri="{FF2B5EF4-FFF2-40B4-BE49-F238E27FC236}">
                <a16:creationId xmlns:a16="http://schemas.microsoft.com/office/drawing/2014/main" id="{69EFD1BC-D79F-4FB6-948E-97D2B972CB8B}"/>
              </a:ext>
            </a:extLst>
          </p:cNvPr>
          <p:cNvSpPr/>
          <p:nvPr/>
        </p:nvSpPr>
        <p:spPr>
          <a:xfrm>
            <a:off x="533400" y="3689350"/>
            <a:ext cx="6096000" cy="923330"/>
          </a:xfrm>
          <a:prstGeom prst="rect">
            <a:avLst/>
          </a:prstGeom>
        </p:spPr>
        <p:txBody>
          <a:bodyPr>
            <a:spAutoFit/>
          </a:bodyPr>
          <a:lstStyle/>
          <a:p>
            <a:pPr marL="608013" marR="0" lvl="0" indent="-608013" algn="l" defTabSz="914400" rtl="0" eaLnBrk="1" fontAlgn="base" latinLnBrk="0" hangingPunct="1">
              <a:lnSpc>
                <a:spcPct val="100000"/>
              </a:lnSpc>
              <a:spcBef>
                <a:spcPct val="0"/>
              </a:spcBef>
              <a:spcAft>
                <a:spcPct val="0"/>
              </a:spcAft>
              <a:buClrTx/>
              <a:buSzTx/>
              <a:buFontTx/>
              <a:buBlip>
                <a:blip r:embed="rId4"/>
              </a:buBlip>
              <a:tabLst/>
              <a:defRPr/>
            </a:pPr>
            <a:r>
              <a:rPr kumimoji="0" lang="en-GB" altLang="en-US" sz="18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The system description is characterized by a number of </a:t>
            </a:r>
            <a:r>
              <a:rPr kumimoji="0" lang="en-GB" altLang="en-US" sz="1800" b="1"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standardized interfaces</a:t>
            </a:r>
            <a:r>
              <a:rPr kumimoji="0" lang="en-GB" altLang="en-US" sz="18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It is </a:t>
            </a:r>
            <a:r>
              <a:rPr kumimoji="0" lang="en-GB" altLang="en-US" sz="1800" b="1"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not</a:t>
            </a:r>
            <a:r>
              <a:rPr kumimoji="0" lang="en-GB" altLang="en-US" sz="18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a description of a standardized </a:t>
            </a:r>
            <a:r>
              <a:rPr kumimoji="0" lang="en-GB" altLang="en-US" sz="1800" b="1"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deployment </a:t>
            </a:r>
          </a:p>
        </p:txBody>
      </p:sp>
      <p:sp>
        <p:nvSpPr>
          <p:cNvPr id="5" name="Rectangle 4">
            <a:extLst>
              <a:ext uri="{FF2B5EF4-FFF2-40B4-BE49-F238E27FC236}">
                <a16:creationId xmlns:a16="http://schemas.microsoft.com/office/drawing/2014/main" id="{1DA39C59-FA20-4084-BC02-EC080D098CB8}"/>
              </a:ext>
            </a:extLst>
          </p:cNvPr>
          <p:cNvSpPr/>
          <p:nvPr/>
        </p:nvSpPr>
        <p:spPr>
          <a:xfrm>
            <a:off x="533400" y="4755634"/>
            <a:ext cx="6896100" cy="1200329"/>
          </a:xfrm>
          <a:prstGeom prst="rect">
            <a:avLst/>
          </a:prstGeom>
        </p:spPr>
        <p:txBody>
          <a:bodyPr wrap="square">
            <a:spAutoFit/>
          </a:bodyPr>
          <a:lstStyle/>
          <a:p>
            <a:pPr marL="608013" marR="0" lvl="0" indent="-608013" algn="l" defTabSz="914400" rtl="0" eaLnBrk="1" fontAlgn="base" latinLnBrk="0" hangingPunct="1">
              <a:lnSpc>
                <a:spcPct val="100000"/>
              </a:lnSpc>
              <a:spcBef>
                <a:spcPct val="0"/>
              </a:spcBef>
              <a:spcAft>
                <a:spcPct val="0"/>
              </a:spcAft>
              <a:buClrTx/>
              <a:buSzTx/>
              <a:buFontTx/>
              <a:buBlip>
                <a:blip r:embed="rId4"/>
              </a:buBlip>
              <a:tabLst/>
              <a:defRPr/>
            </a:pPr>
            <a:r>
              <a:rPr kumimoji="0" lang="en-GB" altLang="en-US" sz="18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This standardization effort enables an interoperable, multi-vendor approach to deployment and generates mass market economies of scale, without stifling innovation </a:t>
            </a: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Picture 2">
            <a:extLst>
              <a:ext uri="{FF2B5EF4-FFF2-40B4-BE49-F238E27FC236}">
                <a16:creationId xmlns:a16="http://schemas.microsoft.com/office/drawing/2014/main" id="{7D2AF445-9458-58C1-75E3-C36FD41256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501651"/>
            <a:ext cx="6976533" cy="455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Profile photo of Frédéric Gabin">
            <a:extLst>
              <a:ext uri="{FF2B5EF4-FFF2-40B4-BE49-F238E27FC236}">
                <a16:creationId xmlns:a16="http://schemas.microsoft.com/office/drawing/2014/main" id="{BE7DC96F-86ED-2272-5A4F-710203FAB6FF}"/>
              </a:ext>
            </a:extLst>
          </p:cNvPr>
          <p:cNvPicPr>
            <a:picLocks noChangeAspect="1" noChangeArrowheads="1"/>
          </p:cNvPicPr>
          <p:nvPr/>
        </p:nvPicPr>
        <p:blipFill>
          <a:blip r:embed="rId3"/>
          <a:srcRect/>
          <a:stretch>
            <a:fillRect/>
          </a:stretch>
        </p:blipFill>
        <p:spPr bwMode="auto">
          <a:xfrm>
            <a:off x="6919987" y="1802897"/>
            <a:ext cx="1950720" cy="1950720"/>
          </a:xfrm>
          <a:prstGeom prst="ellipse">
            <a:avLst/>
          </a:prstGeom>
          <a:ln>
            <a:noFill/>
          </a:ln>
          <a:effectLst>
            <a:softEdge rad="112500"/>
          </a:effectLst>
        </p:spPr>
      </p:pic>
      <p:pic>
        <p:nvPicPr>
          <p:cNvPr id="5" name="Picture 4" descr="Profile photo of Richard Bradbury">
            <a:extLst>
              <a:ext uri="{FF2B5EF4-FFF2-40B4-BE49-F238E27FC236}">
                <a16:creationId xmlns:a16="http://schemas.microsoft.com/office/drawing/2014/main" id="{58C36F01-DCE3-0A11-4019-7E7470F6054A}"/>
              </a:ext>
            </a:extLst>
          </p:cNvPr>
          <p:cNvPicPr>
            <a:picLocks noChangeAspect="1" noChangeArrowheads="1"/>
          </p:cNvPicPr>
          <p:nvPr/>
        </p:nvPicPr>
        <p:blipFill>
          <a:blip r:embed="rId4"/>
          <a:srcRect/>
          <a:stretch>
            <a:fillRect/>
          </a:stretch>
        </p:blipFill>
        <p:spPr bwMode="auto">
          <a:xfrm>
            <a:off x="9545345" y="1802897"/>
            <a:ext cx="1950720" cy="1950720"/>
          </a:xfrm>
          <a:prstGeom prst="ellipse">
            <a:avLst/>
          </a:prstGeom>
          <a:ln>
            <a:noFill/>
          </a:ln>
          <a:effectLst>
            <a:softEdge rad="112500"/>
          </a:effectLst>
        </p:spPr>
      </p:pic>
      <p:pic>
        <p:nvPicPr>
          <p:cNvPr id="6" name="Picture 6" descr="Profile photo of Marc Hoffrichter">
            <a:extLst>
              <a:ext uri="{FF2B5EF4-FFF2-40B4-BE49-F238E27FC236}">
                <a16:creationId xmlns:a16="http://schemas.microsoft.com/office/drawing/2014/main" id="{111E8685-5108-E48B-5C9D-DEE8C5645295}"/>
              </a:ext>
            </a:extLst>
          </p:cNvPr>
          <p:cNvPicPr>
            <a:picLocks noChangeAspect="1" noChangeArrowheads="1"/>
          </p:cNvPicPr>
          <p:nvPr/>
        </p:nvPicPr>
        <p:blipFill>
          <a:blip r:embed="rId5"/>
          <a:srcRect/>
          <a:stretch>
            <a:fillRect/>
          </a:stretch>
        </p:blipFill>
        <p:spPr bwMode="auto">
          <a:xfrm>
            <a:off x="6919987" y="4184004"/>
            <a:ext cx="1950720" cy="1950720"/>
          </a:xfrm>
          <a:prstGeom prst="ellipse">
            <a:avLst/>
          </a:prstGeom>
          <a:ln>
            <a:noFill/>
          </a:ln>
          <a:effectLst>
            <a:softEdge rad="112500"/>
          </a:effectLst>
        </p:spPr>
      </p:pic>
      <p:pic>
        <p:nvPicPr>
          <p:cNvPr id="7" name="Picture 8" descr="Profile photo of Daniel Silhavy">
            <a:extLst>
              <a:ext uri="{FF2B5EF4-FFF2-40B4-BE49-F238E27FC236}">
                <a16:creationId xmlns:a16="http://schemas.microsoft.com/office/drawing/2014/main" id="{318FFE83-5294-5AB3-DEF7-2D8649C6EB88}"/>
              </a:ext>
            </a:extLst>
          </p:cNvPr>
          <p:cNvPicPr>
            <a:picLocks noChangeAspect="1" noChangeArrowheads="1"/>
          </p:cNvPicPr>
          <p:nvPr/>
        </p:nvPicPr>
        <p:blipFill>
          <a:blip r:embed="rId6"/>
          <a:srcRect/>
          <a:stretch>
            <a:fillRect/>
          </a:stretch>
        </p:blipFill>
        <p:spPr bwMode="auto">
          <a:xfrm>
            <a:off x="9545345" y="4184004"/>
            <a:ext cx="1950720" cy="1950720"/>
          </a:xfrm>
          <a:prstGeom prst="ellipse">
            <a:avLst/>
          </a:prstGeom>
          <a:ln>
            <a:noFill/>
          </a:ln>
          <a:effectLst>
            <a:softEdge rad="112500"/>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Marcador de contenido 9">
            <a:extLst>
              <a:ext uri="{FF2B5EF4-FFF2-40B4-BE49-F238E27FC236}">
                <a16:creationId xmlns:a16="http://schemas.microsoft.com/office/drawing/2014/main" id="{DB2E549A-CA61-EC7B-E4BB-D7CB09D8CA7A}"/>
              </a:ext>
            </a:extLst>
          </p:cNvPr>
          <p:cNvSpPr txBox="1">
            <a:spLocks noChangeArrowheads="1"/>
          </p:cNvSpPr>
          <p:nvPr/>
        </p:nvSpPr>
        <p:spPr bwMode="auto">
          <a:xfrm>
            <a:off x="262467" y="1073151"/>
            <a:ext cx="11813117" cy="517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55588" indent="-255588" defTabSz="684213">
              <a:defRPr>
                <a:solidFill>
                  <a:schemeClr val="tx1"/>
                </a:solidFill>
                <a:latin typeface="Source Sans Pro Light" panose="020B0403030403020204" pitchFamily="34" charset="0"/>
              </a:defRPr>
            </a:lvl1pPr>
            <a:lvl2pPr marL="514350" indent="-136525" defTabSz="684213">
              <a:defRPr>
                <a:solidFill>
                  <a:schemeClr val="tx1"/>
                </a:solidFill>
                <a:latin typeface="Source Sans Pro Light" panose="020B0403030403020204" pitchFamily="34" charset="0"/>
              </a:defRPr>
            </a:lvl2pPr>
            <a:lvl3pPr marL="857250" indent="-136525" defTabSz="684213">
              <a:defRPr>
                <a:solidFill>
                  <a:schemeClr val="tx1"/>
                </a:solidFill>
                <a:latin typeface="Source Sans Pro Light" panose="020B0403030403020204" pitchFamily="34" charset="0"/>
              </a:defRPr>
            </a:lvl3pPr>
            <a:lvl4pPr marL="1200150" indent="-136525" defTabSz="684213">
              <a:defRPr>
                <a:solidFill>
                  <a:schemeClr val="tx1"/>
                </a:solidFill>
                <a:latin typeface="Source Sans Pro Light" panose="020B0403030403020204" pitchFamily="34" charset="0"/>
              </a:defRPr>
            </a:lvl4pPr>
            <a:lvl5pPr marL="1543050" indent="-136525" defTabSz="684213">
              <a:defRPr>
                <a:solidFill>
                  <a:schemeClr val="tx1"/>
                </a:solidFill>
                <a:latin typeface="Source Sans Pro Light" panose="020B0403030403020204" pitchFamily="34" charset="0"/>
              </a:defRPr>
            </a:lvl5pPr>
            <a:lvl6pPr marL="2000250" indent="-136525" defTabSz="684213" eaLnBrk="0" fontAlgn="base" hangingPunct="0">
              <a:spcBef>
                <a:spcPct val="0"/>
              </a:spcBef>
              <a:spcAft>
                <a:spcPct val="0"/>
              </a:spcAft>
              <a:defRPr>
                <a:solidFill>
                  <a:schemeClr val="tx1"/>
                </a:solidFill>
                <a:latin typeface="Source Sans Pro Light" panose="020B0403030403020204" pitchFamily="34" charset="0"/>
              </a:defRPr>
            </a:lvl6pPr>
            <a:lvl7pPr marL="2457450" indent="-136525" defTabSz="684213" eaLnBrk="0" fontAlgn="base" hangingPunct="0">
              <a:spcBef>
                <a:spcPct val="0"/>
              </a:spcBef>
              <a:spcAft>
                <a:spcPct val="0"/>
              </a:spcAft>
              <a:defRPr>
                <a:solidFill>
                  <a:schemeClr val="tx1"/>
                </a:solidFill>
                <a:latin typeface="Source Sans Pro Light" panose="020B0403030403020204" pitchFamily="34" charset="0"/>
              </a:defRPr>
            </a:lvl7pPr>
            <a:lvl8pPr marL="2914650" indent="-136525" defTabSz="684213" eaLnBrk="0" fontAlgn="base" hangingPunct="0">
              <a:spcBef>
                <a:spcPct val="0"/>
              </a:spcBef>
              <a:spcAft>
                <a:spcPct val="0"/>
              </a:spcAft>
              <a:defRPr>
                <a:solidFill>
                  <a:schemeClr val="tx1"/>
                </a:solidFill>
                <a:latin typeface="Source Sans Pro Light" panose="020B0403030403020204" pitchFamily="34" charset="0"/>
              </a:defRPr>
            </a:lvl8pPr>
            <a:lvl9pPr marL="3371850" indent="-136525" defTabSz="684213" eaLnBrk="0" fontAlgn="base" hangingPunct="0">
              <a:spcBef>
                <a:spcPct val="0"/>
              </a:spcBef>
              <a:spcAft>
                <a:spcPct val="0"/>
              </a:spcAft>
              <a:defRPr>
                <a:solidFill>
                  <a:schemeClr val="tx1"/>
                </a:solidFill>
                <a:latin typeface="Source Sans Pro Light" panose="020B0403030403020204" pitchFamily="34" charset="0"/>
              </a:defRPr>
            </a:lvl9pPr>
          </a:lstStyle>
          <a:p>
            <a:pPr marL="340775" indent="-340775" defTabSz="912261" fontAlgn="base">
              <a:lnSpc>
                <a:spcPct val="90000"/>
              </a:lnSpc>
              <a:spcBef>
                <a:spcPts val="1200"/>
              </a:spcBef>
              <a:spcAft>
                <a:spcPct val="0"/>
              </a:spcAft>
              <a:buClr>
                <a:srgbClr val="00A0D2"/>
              </a:buClr>
              <a:buFont typeface="Wingdings" panose="05000000000000000000" pitchFamily="2" charset="2"/>
              <a:buChar char="§"/>
            </a:pPr>
            <a:r>
              <a:rPr lang="en-US" altLang="en-US" sz="2133">
                <a:solidFill>
                  <a:srgbClr val="2B6CA3"/>
                </a:solidFill>
                <a:latin typeface="Poppins SemiBold" panose="00000700000000000000" pitchFamily="2" charset="0"/>
                <a:cs typeface="Poppins SemiBold" panose="00000700000000000000" pitchFamily="2" charset="0"/>
              </a:rPr>
              <a:t>5G Broadcast as part of the internet delivery chain</a:t>
            </a:r>
          </a:p>
        </p:txBody>
      </p:sp>
      <p:pic>
        <p:nvPicPr>
          <p:cNvPr id="339971" name="Picture 16" descr="A group of cell phones on a table&#10;&#10;Description automatically generated">
            <a:extLst>
              <a:ext uri="{FF2B5EF4-FFF2-40B4-BE49-F238E27FC236}">
                <a16:creationId xmlns:a16="http://schemas.microsoft.com/office/drawing/2014/main" id="{58F22078-F901-E558-69C2-2247B87597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7293"/>
          <a:stretch>
            <a:fillRect/>
          </a:stretch>
        </p:blipFill>
        <p:spPr bwMode="auto">
          <a:xfrm>
            <a:off x="-512233" y="-91017"/>
            <a:ext cx="8938684" cy="691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9972" name="Picture 17" descr="A collage of men's faces&#10;&#10;Description automatically generated">
            <a:extLst>
              <a:ext uri="{FF2B5EF4-FFF2-40B4-BE49-F238E27FC236}">
                <a16:creationId xmlns:a16="http://schemas.microsoft.com/office/drawing/2014/main" id="{77C71B96-6C97-0A7F-23B2-E0CB8A1692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5767" y="2341033"/>
            <a:ext cx="1864784"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9973" name="Picture 18" descr="A screenshot of a phone&#10;&#10;Description automatically generated">
            <a:extLst>
              <a:ext uri="{FF2B5EF4-FFF2-40B4-BE49-F238E27FC236}">
                <a16:creationId xmlns:a16="http://schemas.microsoft.com/office/drawing/2014/main" id="{6C550006-91EF-7361-0D85-DA07D139B4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4501" y="2341033"/>
            <a:ext cx="18669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2675C8B4-3998-5369-E5C5-8474B0D94155}"/>
              </a:ext>
            </a:extLst>
          </p:cNvPr>
          <p:cNvSpPr/>
          <p:nvPr/>
        </p:nvSpPr>
        <p:spPr>
          <a:xfrm>
            <a:off x="8426451" y="-91017"/>
            <a:ext cx="4214283" cy="2173817"/>
          </a:xfrm>
          <a:prstGeom prst="rect">
            <a:avLst/>
          </a:prstGeom>
          <a:solidFill>
            <a:srgbClr val="00A0D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609585">
              <a:defRPr/>
            </a:pPr>
            <a:endParaRPr lang="en-GB" sz="2400">
              <a:solidFill>
                <a:srgbClr val="FFFFFF"/>
              </a:solidFill>
              <a:latin typeface="Trebuchet MS" panose="020B0603020202020204"/>
            </a:endParaRPr>
          </a:p>
        </p:txBody>
      </p:sp>
      <p:sp>
        <p:nvSpPr>
          <p:cNvPr id="339975" name="TextBox 21">
            <a:extLst>
              <a:ext uri="{FF2B5EF4-FFF2-40B4-BE49-F238E27FC236}">
                <a16:creationId xmlns:a16="http://schemas.microsoft.com/office/drawing/2014/main" id="{73248F2A-2F3E-5DE2-5084-971B01FA961C}"/>
              </a:ext>
            </a:extLst>
          </p:cNvPr>
          <p:cNvSpPr txBox="1">
            <a:spLocks noChangeArrowheads="1"/>
          </p:cNvSpPr>
          <p:nvPr/>
        </p:nvSpPr>
        <p:spPr bwMode="auto">
          <a:xfrm>
            <a:off x="8447618" y="419101"/>
            <a:ext cx="3627967" cy="128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ource Sans Pro Light" panose="020B0403030403020204" pitchFamily="34" charset="0"/>
              </a:defRPr>
            </a:lvl1pPr>
            <a:lvl2pPr marL="742950" indent="-285750">
              <a:defRPr>
                <a:solidFill>
                  <a:schemeClr val="tx1"/>
                </a:solidFill>
                <a:latin typeface="Source Sans Pro Light" panose="020B0403030403020204" pitchFamily="34" charset="0"/>
              </a:defRPr>
            </a:lvl2pPr>
            <a:lvl3pPr marL="1143000" indent="-228600">
              <a:defRPr>
                <a:solidFill>
                  <a:schemeClr val="tx1"/>
                </a:solidFill>
                <a:latin typeface="Source Sans Pro Light" panose="020B0403030403020204" pitchFamily="34" charset="0"/>
              </a:defRPr>
            </a:lvl3pPr>
            <a:lvl4pPr marL="1600200" indent="-228600">
              <a:defRPr>
                <a:solidFill>
                  <a:schemeClr val="tx1"/>
                </a:solidFill>
                <a:latin typeface="Source Sans Pro Light" panose="020B0403030403020204" pitchFamily="34" charset="0"/>
              </a:defRPr>
            </a:lvl4pPr>
            <a:lvl5pPr marL="2057400" indent="-228600">
              <a:defRPr>
                <a:solidFill>
                  <a:schemeClr val="tx1"/>
                </a:solidFill>
                <a:latin typeface="Source Sans Pro Light" panose="020B0403030403020204" pitchFamily="34" charset="0"/>
              </a:defRPr>
            </a:lvl5pPr>
            <a:lvl6pPr marL="2514600" indent="-228600" defTabSz="457200" eaLnBrk="0" fontAlgn="base" hangingPunct="0">
              <a:spcBef>
                <a:spcPct val="0"/>
              </a:spcBef>
              <a:spcAft>
                <a:spcPct val="0"/>
              </a:spcAft>
              <a:defRPr>
                <a:solidFill>
                  <a:schemeClr val="tx1"/>
                </a:solidFill>
                <a:latin typeface="Source Sans Pro Light" panose="020B0403030403020204" pitchFamily="34" charset="0"/>
              </a:defRPr>
            </a:lvl6pPr>
            <a:lvl7pPr marL="2971800" indent="-228600" defTabSz="457200" eaLnBrk="0" fontAlgn="base" hangingPunct="0">
              <a:spcBef>
                <a:spcPct val="0"/>
              </a:spcBef>
              <a:spcAft>
                <a:spcPct val="0"/>
              </a:spcAft>
              <a:defRPr>
                <a:solidFill>
                  <a:schemeClr val="tx1"/>
                </a:solidFill>
                <a:latin typeface="Source Sans Pro Light" panose="020B0403030403020204" pitchFamily="34" charset="0"/>
              </a:defRPr>
            </a:lvl7pPr>
            <a:lvl8pPr marL="3429000" indent="-228600" defTabSz="457200" eaLnBrk="0" fontAlgn="base" hangingPunct="0">
              <a:spcBef>
                <a:spcPct val="0"/>
              </a:spcBef>
              <a:spcAft>
                <a:spcPct val="0"/>
              </a:spcAft>
              <a:defRPr>
                <a:solidFill>
                  <a:schemeClr val="tx1"/>
                </a:solidFill>
                <a:latin typeface="Source Sans Pro Light" panose="020B0403030403020204" pitchFamily="34" charset="0"/>
              </a:defRPr>
            </a:lvl8pPr>
            <a:lvl9pPr marL="3886200" indent="-228600" defTabSz="457200" eaLnBrk="0" fontAlgn="base" hangingPunct="0">
              <a:spcBef>
                <a:spcPct val="0"/>
              </a:spcBef>
              <a:spcAft>
                <a:spcPct val="0"/>
              </a:spcAft>
              <a:defRPr>
                <a:solidFill>
                  <a:schemeClr val="tx1"/>
                </a:solidFill>
                <a:latin typeface="Source Sans Pro Light" panose="020B0403030403020204" pitchFamily="34" charset="0"/>
              </a:defRPr>
            </a:lvl9pPr>
          </a:lstStyle>
          <a:p>
            <a:pPr algn="ctr" defTabSz="609585" fontAlgn="base">
              <a:spcBef>
                <a:spcPct val="0"/>
              </a:spcBef>
              <a:spcAft>
                <a:spcPct val="0"/>
              </a:spcAft>
            </a:pPr>
            <a:r>
              <a:rPr lang="en-GB" altLang="en-US" sz="2933">
                <a:solidFill>
                  <a:srgbClr val="FFFFFF"/>
                </a:solidFill>
                <a:latin typeface="Poppins SemiBold" panose="00000700000000000000" pitchFamily="2" charset="0"/>
                <a:cs typeface="Poppins SemiBold" panose="00000700000000000000" pitchFamily="2" charset="0"/>
              </a:rPr>
              <a:t>DVB-I over 5GBC</a:t>
            </a:r>
          </a:p>
          <a:p>
            <a:pPr algn="ctr" defTabSz="609585" fontAlgn="base">
              <a:spcBef>
                <a:spcPct val="0"/>
              </a:spcBef>
              <a:spcAft>
                <a:spcPct val="0"/>
              </a:spcAft>
            </a:pPr>
            <a:r>
              <a:rPr lang="en-GB" altLang="en-US" sz="4800">
                <a:solidFill>
                  <a:srgbClr val="FFFFFF"/>
                </a:solidFill>
                <a:latin typeface="Poppins SemiBold" panose="00000700000000000000" pitchFamily="2" charset="0"/>
                <a:cs typeface="Poppins SemiBold" panose="00000700000000000000" pitchFamily="2" charset="0"/>
              </a:rPr>
              <a:t>Booth 1.B71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6"/>
          <p:cNvSpPr txBox="1">
            <a:spLocks noGrp="1"/>
          </p:cNvSpPr>
          <p:nvPr>
            <p:ph type="body" idx="1"/>
          </p:nvPr>
        </p:nvSpPr>
        <p:spPr>
          <a:prstGeom prst="rect">
            <a:avLst/>
          </a:prstGeom>
          <a:noFill/>
          <a:ln>
            <a:noFill/>
          </a:ln>
        </p:spPr>
        <p:txBody>
          <a:bodyPr spcFirstLastPara="1" wrap="square" lIns="91425" tIns="45700" rIns="91425" bIns="45700" anchor="t" anchorCtr="0">
            <a:normAutofit fontScale="85000" lnSpcReduction="20000"/>
          </a:bodyPr>
          <a:lstStyle/>
          <a:p>
            <a:pPr>
              <a:buSzPct val="100000"/>
              <a:buFont typeface="Arial" panose="020B0604020202020204" pitchFamily="34" charset="0"/>
              <a:buChar char="•"/>
            </a:pPr>
            <a:r>
              <a:rPr lang="en-US" sz="2000" dirty="0">
                <a:latin typeface="Trebuchet MS" panose="020B0603020202020204" pitchFamily="34" charset="0"/>
              </a:rPr>
              <a:t>Expected to include</a:t>
            </a:r>
          </a:p>
          <a:p>
            <a:pPr lvl="1">
              <a:buSzPct val="100000"/>
              <a:buFont typeface="Arial" panose="020B0604020202020204" pitchFamily="34" charset="0"/>
              <a:buChar char="•"/>
            </a:pPr>
            <a:r>
              <a:rPr lang="en-US" sz="1600" dirty="0">
                <a:latin typeface="Trebuchet MS" panose="020B0603020202020204" pitchFamily="34" charset="0"/>
              </a:rPr>
              <a:t>bugfixes and corrections based on feedback from implementors.</a:t>
            </a:r>
          </a:p>
          <a:p>
            <a:pPr lvl="1">
              <a:buSzPct val="100000"/>
              <a:buFont typeface="Arial" panose="020B0604020202020204" pitchFamily="34" charset="0"/>
              <a:buChar char="•"/>
            </a:pPr>
            <a:r>
              <a:rPr lang="en-US" sz="1600" dirty="0">
                <a:latin typeface="Trebuchet MS" panose="020B0603020202020204" pitchFamily="34" charset="0"/>
              </a:rPr>
              <a:t>extensions to address new developments in 3GPP and the industry.</a:t>
            </a:r>
          </a:p>
          <a:p>
            <a:pPr>
              <a:buSzPct val="100000"/>
              <a:buFont typeface="Arial" panose="020B0604020202020204" pitchFamily="34" charset="0"/>
              <a:buChar char="•"/>
            </a:pPr>
            <a:r>
              <a:rPr lang="en-US" sz="2000" dirty="0">
                <a:latin typeface="Trebuchet MS" panose="020B0603020202020204" pitchFamily="34" charset="0"/>
              </a:rPr>
              <a:t>Corrections and bugfixes</a:t>
            </a:r>
            <a:endParaRPr lang="en-US" sz="1600" dirty="0">
              <a:latin typeface="Trebuchet MS" panose="020B0603020202020204" pitchFamily="34" charset="0"/>
            </a:endParaRPr>
          </a:p>
          <a:p>
            <a:pPr lvl="1">
              <a:buSzPct val="100000"/>
              <a:buFont typeface="Arial" panose="020B0604020202020204" pitchFamily="34" charset="0"/>
              <a:buChar char="•"/>
            </a:pPr>
            <a:r>
              <a:rPr lang="en-US" sz="1600" dirty="0">
                <a:latin typeface="Trebuchet MS" panose="020B0603020202020204" pitchFamily="34" charset="0"/>
              </a:rPr>
              <a:t>Encourage submission of issues here: </a:t>
            </a:r>
            <a:r>
              <a:rPr lang="en-US" sz="1600" dirty="0">
                <a:latin typeface="Trebuchet MS" panose="020B0603020202020204" pitchFamily="34" charset="0"/>
                <a:hlinkClick r:id="rId3"/>
              </a:rPr>
              <a:t>https://github.com/5G-MAG/Standards/issues</a:t>
            </a:r>
            <a:endParaRPr lang="en-US" sz="1600" dirty="0">
              <a:latin typeface="Trebuchet MS" panose="020B0603020202020204" pitchFamily="34" charset="0"/>
            </a:endParaRPr>
          </a:p>
          <a:p>
            <a:pPr lvl="1">
              <a:buSzPct val="100000"/>
              <a:buFont typeface="Arial" panose="020B0604020202020204" pitchFamily="34" charset="0"/>
              <a:buChar char="•"/>
            </a:pPr>
            <a:r>
              <a:rPr lang="en-US" sz="1600" dirty="0">
                <a:latin typeface="Trebuchet MS" panose="020B0603020202020204" pitchFamily="34" charset="0"/>
              </a:rPr>
              <a:t>https://github.com/5G-MAG/Standards/issues?q=is%3Aopen+label%3A%22ETSI+TS+103+720%22+sort%3Aupdated-desc</a:t>
            </a:r>
          </a:p>
          <a:p>
            <a:pPr>
              <a:buSzPct val="100000"/>
              <a:buFont typeface="Arial" panose="020B0604020202020204" pitchFamily="34" charset="0"/>
              <a:buChar char="•"/>
            </a:pPr>
            <a:r>
              <a:rPr lang="en-US" sz="2000" dirty="0">
                <a:latin typeface="Trebuchet MS" panose="020B0603020202020204" pitchFamily="34" charset="0"/>
              </a:rPr>
              <a:t>New functionalities</a:t>
            </a:r>
          </a:p>
          <a:p>
            <a:pPr lvl="1">
              <a:buSzPct val="100000"/>
              <a:buFont typeface="Arial" panose="020B0604020202020204" pitchFamily="34" charset="0"/>
              <a:buChar char="•"/>
            </a:pPr>
            <a:r>
              <a:rPr lang="en-US" sz="1600" dirty="0">
                <a:latin typeface="Trebuchet MS" panose="020B0603020202020204" pitchFamily="34" charset="0"/>
              </a:rPr>
              <a:t>Identified through work items from 5G-MAG</a:t>
            </a:r>
          </a:p>
          <a:p>
            <a:pPr lvl="1">
              <a:buSzPct val="100000"/>
              <a:buFont typeface="Arial" panose="020B0604020202020204" pitchFamily="34" charset="0"/>
              <a:buChar char="•"/>
            </a:pPr>
            <a:r>
              <a:rPr lang="en-US" sz="1600" dirty="0">
                <a:latin typeface="Trebuchet MS" panose="020B0603020202020204" pitchFamily="34" charset="0"/>
              </a:rPr>
              <a:t>New 3GPP developments, in particular as part of Rel-18</a:t>
            </a:r>
          </a:p>
          <a:p>
            <a:pPr>
              <a:buSzPct val="100000"/>
              <a:buFont typeface="Arial" panose="020B0604020202020204" pitchFamily="34" charset="0"/>
              <a:buChar char="•"/>
            </a:pPr>
            <a:r>
              <a:rPr lang="en-US" sz="2000" dirty="0">
                <a:latin typeface="Trebuchet MS" panose="020B0603020202020204" pitchFamily="34" charset="0"/>
              </a:rPr>
              <a:t>Identified Work Topics by 5G-MAG</a:t>
            </a:r>
          </a:p>
          <a:p>
            <a:pPr lvl="1">
              <a:buSzPct val="100000"/>
              <a:buFont typeface="Arial" panose="020B0604020202020204" pitchFamily="34" charset="0"/>
              <a:buChar char="•"/>
            </a:pPr>
            <a:r>
              <a:rPr lang="en-US" sz="1800" i="0" u="none" strike="noStrike" dirty="0">
                <a:effectLst/>
                <a:highlight>
                  <a:srgbClr val="F6F8FA"/>
                </a:highlight>
                <a:latin typeface="-apple-system"/>
                <a:hlinkClick r:id="rId4"/>
              </a:rPr>
              <a:t>DVB-I over 5G - add details to TS 103 720</a:t>
            </a:r>
            <a:endParaRPr lang="en-US" sz="1800" i="0" u="none" strike="noStrike" dirty="0">
              <a:effectLst/>
              <a:highlight>
                <a:srgbClr val="F6F8FA"/>
              </a:highlight>
              <a:latin typeface="-apple-system"/>
            </a:endParaRPr>
          </a:p>
          <a:p>
            <a:pPr lvl="1">
              <a:buSzPct val="100000"/>
              <a:buFont typeface="Arial" panose="020B0604020202020204" pitchFamily="34" charset="0"/>
              <a:buChar char="•"/>
            </a:pPr>
            <a:r>
              <a:rPr lang="en-US" sz="1800" i="0" u="none" strike="noStrike" dirty="0">
                <a:effectLst/>
                <a:highlight>
                  <a:srgbClr val="F6F8FA"/>
                </a:highlight>
                <a:latin typeface="-apple-system"/>
                <a:hlinkClick r:id="rId5"/>
              </a:rPr>
              <a:t>Band support for receivers including Band 108.</a:t>
            </a:r>
            <a:endParaRPr lang="en-US" sz="1800" i="0" u="none" strike="noStrike" dirty="0">
              <a:effectLst/>
              <a:highlight>
                <a:srgbClr val="F6F8FA"/>
              </a:highlight>
              <a:latin typeface="-apple-system"/>
            </a:endParaRPr>
          </a:p>
          <a:p>
            <a:pPr lvl="1">
              <a:buSzPct val="100000"/>
              <a:buFont typeface="Arial" panose="020B0604020202020204" pitchFamily="34" charset="0"/>
              <a:buChar char="•"/>
            </a:pPr>
            <a:r>
              <a:rPr lang="en-US" sz="1800" i="0" u="none" strike="noStrike" dirty="0">
                <a:effectLst/>
                <a:highlight>
                  <a:srgbClr val="F6F8FA"/>
                </a:highlight>
                <a:latin typeface="-apple-system"/>
                <a:hlinkClick r:id="rId6"/>
              </a:rPr>
              <a:t>5G Broadcast as PWS Improvement</a:t>
            </a:r>
            <a:endParaRPr lang="en-US" sz="1800" dirty="0">
              <a:highlight>
                <a:srgbClr val="F6F8FA"/>
              </a:highlight>
              <a:latin typeface="-apple-system"/>
            </a:endParaRPr>
          </a:p>
          <a:p>
            <a:pPr lvl="1">
              <a:buSzPct val="100000"/>
              <a:buFont typeface="Arial" panose="020B0604020202020204" pitchFamily="34" charset="0"/>
              <a:buChar char="•"/>
            </a:pPr>
            <a:r>
              <a:rPr lang="en-US" sz="1800" i="0" u="none" strike="noStrike" dirty="0">
                <a:effectLst/>
                <a:highlight>
                  <a:srgbClr val="F6F8FA"/>
                </a:highlight>
                <a:latin typeface="-apple-system"/>
                <a:hlinkClick r:id="rId7"/>
              </a:rPr>
              <a:t>Concurrent support of 5G Broadcast and 5G Unicast</a:t>
            </a:r>
            <a:endParaRPr lang="en-US" sz="1800" i="0" u="none" strike="noStrike" dirty="0">
              <a:effectLst/>
              <a:highlight>
                <a:srgbClr val="F6F8FA"/>
              </a:highlight>
              <a:latin typeface="-apple-system"/>
            </a:endParaRPr>
          </a:p>
          <a:p>
            <a:pPr lvl="1">
              <a:buSzPct val="100000"/>
              <a:buFont typeface="Arial" panose="020B0604020202020204" pitchFamily="34" charset="0"/>
              <a:buChar char="•"/>
            </a:pPr>
            <a:r>
              <a:rPr lang="en-US" sz="1800" i="0" u="none" strike="noStrike" dirty="0">
                <a:effectLst/>
                <a:highlight>
                  <a:srgbClr val="F6F8FA"/>
                </a:highlight>
                <a:latin typeface="-apple-system"/>
                <a:hlinkClick r:id="rId8"/>
              </a:rPr>
              <a:t>ETSI TS 103 720 V1.2.1 - Delivery of Warning Messages from MME to </a:t>
            </a:r>
            <a:r>
              <a:rPr lang="en-US" sz="1800" i="0" u="none" strike="noStrike" dirty="0" err="1">
                <a:effectLst/>
                <a:highlight>
                  <a:srgbClr val="F6F8FA"/>
                </a:highlight>
                <a:latin typeface="-apple-system"/>
                <a:hlinkClick r:id="rId8"/>
              </a:rPr>
              <a:t>eNodeB</a:t>
            </a:r>
            <a:endParaRPr lang="en-US" sz="1800" i="0" u="none" strike="noStrike" dirty="0">
              <a:effectLst/>
              <a:highlight>
                <a:srgbClr val="F6F8FA"/>
              </a:highlight>
              <a:latin typeface="-apple-system"/>
            </a:endParaRPr>
          </a:p>
          <a:p>
            <a:pPr lvl="1">
              <a:buSzPct val="100000"/>
              <a:buFont typeface="Arial" panose="020B0604020202020204" pitchFamily="34" charset="0"/>
              <a:buChar char="•"/>
            </a:pPr>
            <a:r>
              <a:rPr lang="en-US" sz="1800" dirty="0">
                <a:highlight>
                  <a:srgbClr val="F6F8FA"/>
                </a:highlight>
                <a:latin typeface="-apple-system"/>
                <a:hlinkClick r:id="rId9">
                  <a:extLst>
                    <a:ext uri="{A12FA001-AC4F-418D-AE19-62706E023703}">
                      <ahyp:hlinkClr xmlns:ahyp="http://schemas.microsoft.com/office/drawing/2018/hyperlinkcolor" val="tx"/>
                    </a:ext>
                  </a:extLst>
                </a:hlinkClick>
              </a:rPr>
              <a:t>Support of time-frequency interleaving (for improved performance in time/frequency selective channels)</a:t>
            </a:r>
            <a:endParaRPr lang="en-US" sz="1800" dirty="0">
              <a:highlight>
                <a:srgbClr val="F6F8FA"/>
              </a:highlight>
              <a:latin typeface="-apple-system"/>
            </a:endParaRPr>
          </a:p>
          <a:p>
            <a:pPr lvl="1">
              <a:buSzPct val="100000"/>
              <a:buFont typeface="Arial" panose="020B0604020202020204" pitchFamily="34" charset="0"/>
              <a:buChar char="•"/>
            </a:pPr>
            <a:r>
              <a:rPr lang="en-US" sz="1800" dirty="0">
                <a:highlight>
                  <a:srgbClr val="F6F8FA"/>
                </a:highlight>
                <a:latin typeface="-apple-system"/>
                <a:hlinkClick r:id="rId10">
                  <a:extLst>
                    <a:ext uri="{A12FA001-AC4F-418D-AE19-62706E023703}">
                      <ahyp:hlinkClr xmlns:ahyp="http://schemas.microsoft.com/office/drawing/2018/hyperlinkcolor" val="tx"/>
                    </a:ext>
                  </a:extLst>
                </a:hlinkClick>
              </a:rPr>
              <a:t>Support of coexistence with other broadcast technology in the same radio channel by TDM (for “soft refarming” and regulatory requirements)</a:t>
            </a:r>
            <a:endParaRPr lang="en-US" sz="1800" dirty="0">
              <a:highlight>
                <a:srgbClr val="F6F8FA"/>
              </a:highlight>
              <a:latin typeface="-apple-system"/>
            </a:endParaRPr>
          </a:p>
          <a:p>
            <a:pPr lvl="1">
              <a:buSzPct val="100000"/>
              <a:buFont typeface="Arial" panose="020B0604020202020204" pitchFamily="34" charset="0"/>
              <a:buChar char="•"/>
            </a:pPr>
            <a:r>
              <a:rPr lang="en-US" sz="1800" dirty="0">
                <a:highlight>
                  <a:srgbClr val="F6F8FA"/>
                </a:highlight>
                <a:latin typeface="-apple-system"/>
                <a:hlinkClick r:id="rId11">
                  <a:extLst>
                    <a:ext uri="{A12FA001-AC4F-418D-AE19-62706E023703}">
                      <ahyp:hlinkClr xmlns:ahyp="http://schemas.microsoft.com/office/drawing/2018/hyperlinkcolor" val="tx"/>
                    </a:ext>
                  </a:extLst>
                </a:hlinkClick>
              </a:rPr>
              <a:t>Clarification on features on handsets in Europe</a:t>
            </a:r>
            <a:endParaRPr lang="en-US" sz="1800" i="0" u="none" strike="noStrike" dirty="0">
              <a:effectLst/>
              <a:highlight>
                <a:srgbClr val="F6F8FA"/>
              </a:highlight>
              <a:latin typeface="-apple-system"/>
            </a:endParaRPr>
          </a:p>
          <a:p>
            <a:pPr>
              <a:lnSpc>
                <a:spcPct val="100000"/>
              </a:lnSpc>
              <a:buSzPct val="100000"/>
              <a:buFont typeface="Arial" panose="020B0604020202020204" pitchFamily="34" charset="0"/>
              <a:buChar char="•"/>
            </a:pPr>
            <a:r>
              <a:rPr lang="en-US" sz="2000" dirty="0">
                <a:latin typeface="Trebuchet MS" panose="020B0603020202020204" pitchFamily="34" charset="0"/>
              </a:rPr>
              <a:t>Other Potential topics: Service URL, low-latency, DRM, device APIs and interfaces, combination with unicast</a:t>
            </a:r>
          </a:p>
          <a:p>
            <a:pPr>
              <a:lnSpc>
                <a:spcPct val="100000"/>
              </a:lnSpc>
              <a:buSzPct val="100000"/>
              <a:buFont typeface="Arial" panose="020B0604020202020204" pitchFamily="34" charset="0"/>
              <a:buChar char="•"/>
            </a:pPr>
            <a:r>
              <a:rPr lang="en-US" sz="2000" dirty="0">
                <a:latin typeface="Trebuchet MS" panose="020B0603020202020204" pitchFamily="34" charset="0"/>
              </a:rPr>
              <a:t>Other candidates: TFI, CAS muting, MBS Service layer, Unicast enhancements, player optimizations</a:t>
            </a:r>
          </a:p>
          <a:p>
            <a:pPr>
              <a:buSzPct val="100000"/>
              <a:buFont typeface="Arial" panose="020B0604020202020204" pitchFamily="34" charset="0"/>
              <a:buChar char="•"/>
            </a:pPr>
            <a:endParaRPr lang="en-US" sz="2000" dirty="0">
              <a:latin typeface="Trebuchet MS" panose="020B0603020202020204" pitchFamily="34" charset="0"/>
            </a:endParaRPr>
          </a:p>
          <a:p>
            <a:pPr>
              <a:buSzPct val="100000"/>
              <a:buFont typeface="Arial" panose="020B0604020202020204" pitchFamily="34" charset="0"/>
              <a:buChar char="•"/>
            </a:pPr>
            <a:endParaRPr lang="en-US" sz="2000" dirty="0">
              <a:latin typeface="Trebuchet MS" panose="020B0603020202020204" pitchFamily="34" charset="0"/>
            </a:endParaRPr>
          </a:p>
          <a:p>
            <a:pPr>
              <a:buSzPct val="100000"/>
              <a:buFont typeface="Arial" panose="020B0604020202020204" pitchFamily="34" charset="0"/>
              <a:buChar char="•"/>
            </a:pPr>
            <a:endParaRPr lang="en-US" sz="2000" dirty="0">
              <a:latin typeface="Trebuchet MS" panose="020B0603020202020204" pitchFamily="34" charset="0"/>
            </a:endParaRPr>
          </a:p>
          <a:p>
            <a:pPr lvl="1">
              <a:buSzPct val="100000"/>
              <a:buFont typeface="Arial" panose="020B0604020202020204" pitchFamily="34" charset="0"/>
              <a:buChar char="•"/>
            </a:pPr>
            <a:endParaRPr lang="en-US" sz="1600" dirty="0">
              <a:latin typeface="Trebuchet MS" panose="020B0603020202020204" pitchFamily="34" charset="0"/>
            </a:endParaRPr>
          </a:p>
          <a:p>
            <a:pPr lvl="1">
              <a:buSzPct val="100000"/>
              <a:buFont typeface="Arial" panose="020B0604020202020204" pitchFamily="34" charset="0"/>
              <a:buChar char="•"/>
            </a:pPr>
            <a:endParaRPr lang="en-US" sz="1600" dirty="0">
              <a:latin typeface="Trebuchet MS" panose="020B0603020202020204" pitchFamily="34" charset="0"/>
            </a:endParaRPr>
          </a:p>
        </p:txBody>
      </p:sp>
      <p:sp>
        <p:nvSpPr>
          <p:cNvPr id="90" name="Google Shape;90;p6"/>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r>
              <a:rPr lang="en-GB" sz="3200" dirty="0"/>
              <a:t>Next Version of ETSI TS 103 720</a:t>
            </a:r>
            <a:endParaRPr sz="3200" dirty="0"/>
          </a:p>
        </p:txBody>
      </p:sp>
      <p:sp>
        <p:nvSpPr>
          <p:cNvPr id="92" name="Google Shape;92;p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32</a:t>
            </a:fld>
            <a:endParaRPr/>
          </a:p>
        </p:txBody>
      </p:sp>
      <p:sp>
        <p:nvSpPr>
          <p:cNvPr id="93" name="Google Shape;93;p6"/>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a:t>IBC 2024</a:t>
            </a:r>
            <a:endParaRPr/>
          </a:p>
        </p:txBody>
      </p:sp>
      <p:graphicFrame>
        <p:nvGraphicFramePr>
          <p:cNvPr id="2" name="Table 1">
            <a:extLst>
              <a:ext uri="{FF2B5EF4-FFF2-40B4-BE49-F238E27FC236}">
                <a16:creationId xmlns:a16="http://schemas.microsoft.com/office/drawing/2014/main" id="{8A3252B0-B829-BF21-A42A-BB8BD8708934}"/>
              </a:ext>
            </a:extLst>
          </p:cNvPr>
          <p:cNvGraphicFramePr>
            <a:graphicFrameLocks noGrp="1"/>
          </p:cNvGraphicFramePr>
          <p:nvPr/>
        </p:nvGraphicFramePr>
        <p:xfrm>
          <a:off x="7184334" y="0"/>
          <a:ext cx="5007666" cy="1845564"/>
        </p:xfrm>
        <a:graphic>
          <a:graphicData uri="http://schemas.openxmlformats.org/drawingml/2006/table">
            <a:tbl>
              <a:tblPr firstRow="1">
                <a:tableStyleId>{5C22544A-7EE6-4342-B048-85BDC9FD1C3A}</a:tableStyleId>
              </a:tblPr>
              <a:tblGrid>
                <a:gridCol w="2616891">
                  <a:extLst>
                    <a:ext uri="{9D8B030D-6E8A-4147-A177-3AD203B41FA5}">
                      <a16:colId xmlns:a16="http://schemas.microsoft.com/office/drawing/2014/main" val="1341891308"/>
                    </a:ext>
                  </a:extLst>
                </a:gridCol>
                <a:gridCol w="2390775">
                  <a:extLst>
                    <a:ext uri="{9D8B030D-6E8A-4147-A177-3AD203B41FA5}">
                      <a16:colId xmlns:a16="http://schemas.microsoft.com/office/drawing/2014/main" val="2927416962"/>
                    </a:ext>
                  </a:extLst>
                </a:gridCol>
              </a:tblGrid>
              <a:tr h="243513">
                <a:tc>
                  <a:txBody>
                    <a:bodyPr/>
                    <a:lstStyle/>
                    <a:p>
                      <a:pPr marL="0" marR="0" algn="ctr">
                        <a:lnSpc>
                          <a:spcPct val="115000"/>
                        </a:lnSpc>
                        <a:spcBef>
                          <a:spcPts val="0"/>
                        </a:spcBef>
                        <a:spcAft>
                          <a:spcPts val="0"/>
                        </a:spcAft>
                      </a:pPr>
                      <a:r>
                        <a:rPr lang="en-GB" sz="1600" u="sng" dirty="0">
                          <a:effectLst/>
                        </a:rPr>
                        <a:t>Milestone name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nchor="ctr"/>
                </a:tc>
                <a:tc>
                  <a:txBody>
                    <a:bodyPr/>
                    <a:lstStyle/>
                    <a:p>
                      <a:pPr marL="0" marR="0" algn="ctr">
                        <a:lnSpc>
                          <a:spcPct val="115000"/>
                        </a:lnSpc>
                        <a:spcBef>
                          <a:spcPts val="0"/>
                        </a:spcBef>
                        <a:spcAft>
                          <a:spcPts val="0"/>
                        </a:spcAft>
                      </a:pPr>
                      <a:r>
                        <a:rPr lang="en-GB" sz="1600" u="sng">
                          <a:effectLst/>
                        </a:rPr>
                        <a:t>Target date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nchor="ctr"/>
                </a:tc>
                <a:extLst>
                  <a:ext uri="{0D108BD9-81ED-4DB2-BD59-A6C34878D82A}">
                    <a16:rowId xmlns:a16="http://schemas.microsoft.com/office/drawing/2014/main" val="2830586376"/>
                  </a:ext>
                </a:extLst>
              </a:tr>
              <a:tr h="245165">
                <a:tc>
                  <a:txBody>
                    <a:bodyPr/>
                    <a:lstStyle/>
                    <a:p>
                      <a:pPr marL="342900" marR="0" lvl="0" indent="-342900">
                        <a:lnSpc>
                          <a:spcPct val="115000"/>
                        </a:lnSpc>
                        <a:spcBef>
                          <a:spcPts val="0"/>
                        </a:spcBef>
                        <a:spcAft>
                          <a:spcPts val="0"/>
                        </a:spcAft>
                        <a:buFont typeface="Symbol" panose="05050102010706020507" pitchFamily="18" charset="2"/>
                        <a:buChar char=""/>
                        <a:tabLst>
                          <a:tab pos="236855" algn="l"/>
                        </a:tabLst>
                      </a:pPr>
                      <a:r>
                        <a:rPr lang="en-GB" sz="1600" dirty="0">
                          <a:effectLst/>
                        </a:rPr>
                        <a:t>TB adoption of WI</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tc>
                  <a:txBody>
                    <a:bodyPr/>
                    <a:lstStyle/>
                    <a:p>
                      <a:pPr marL="0" marR="0" algn="ctr">
                        <a:lnSpc>
                          <a:spcPct val="115000"/>
                        </a:lnSpc>
                        <a:spcBef>
                          <a:spcPts val="0"/>
                        </a:spcBef>
                        <a:spcAft>
                          <a:spcPts val="0"/>
                        </a:spcAft>
                      </a:pPr>
                      <a:r>
                        <a:rPr lang="de-DE" sz="1600" dirty="0">
                          <a:effectLst/>
                          <a:latin typeface="Calibri" panose="020F0502020204030204" pitchFamily="34" charset="0"/>
                          <a:ea typeface="Calibri" panose="020F0502020204030204" pitchFamily="34" charset="0"/>
                          <a:cs typeface="Arial" panose="020B0604020202020204" pitchFamily="34" charset="0"/>
                        </a:rPr>
                        <a:t>2024/08/31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extLst>
                  <a:ext uri="{0D108BD9-81ED-4DB2-BD59-A6C34878D82A}">
                    <a16:rowId xmlns:a16="http://schemas.microsoft.com/office/drawing/2014/main" val="3710677689"/>
                  </a:ext>
                </a:extLst>
              </a:tr>
              <a:tr h="245165">
                <a:tc>
                  <a:txBody>
                    <a:bodyPr/>
                    <a:lstStyle/>
                    <a:p>
                      <a:pPr marL="342900" marR="0" lvl="0" indent="-342900">
                        <a:lnSpc>
                          <a:spcPct val="115000"/>
                        </a:lnSpc>
                        <a:spcBef>
                          <a:spcPts val="0"/>
                        </a:spcBef>
                        <a:spcAft>
                          <a:spcPts val="0"/>
                        </a:spcAft>
                        <a:buFont typeface="Symbol" panose="05050102010706020507" pitchFamily="18" charset="2"/>
                        <a:buChar char=""/>
                        <a:tabLst>
                          <a:tab pos="236855" algn="l"/>
                        </a:tabLst>
                      </a:pPr>
                      <a:r>
                        <a:rPr lang="en-GB" sz="1600" dirty="0">
                          <a:effectLst/>
                        </a:rPr>
                        <a:t>Early Draft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tc>
                  <a:txBody>
                    <a:bodyPr/>
                    <a:lstStyle/>
                    <a:p>
                      <a:pPr marL="0" marR="0" algn="ctr">
                        <a:lnSpc>
                          <a:spcPct val="115000"/>
                        </a:lnSpc>
                        <a:spcBef>
                          <a:spcPts val="0"/>
                        </a:spcBef>
                        <a:spcAft>
                          <a:spcPts val="0"/>
                        </a:spcAft>
                      </a:pPr>
                      <a:r>
                        <a:rPr lang="de-DE" sz="1600" dirty="0">
                          <a:effectLst/>
                          <a:latin typeface="Calibri" panose="020F0502020204030204" pitchFamily="34" charset="0"/>
                          <a:ea typeface="Calibri" panose="020F0502020204030204" pitchFamily="34" charset="0"/>
                          <a:cs typeface="Arial" panose="020B0604020202020204" pitchFamily="34" charset="0"/>
                        </a:rPr>
                        <a:t>2024/12/31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extLst>
                  <a:ext uri="{0D108BD9-81ED-4DB2-BD59-A6C34878D82A}">
                    <a16:rowId xmlns:a16="http://schemas.microsoft.com/office/drawing/2014/main" val="3543927026"/>
                  </a:ext>
                </a:extLst>
              </a:tr>
              <a:tr h="245165">
                <a:tc>
                  <a:txBody>
                    <a:bodyPr/>
                    <a:lstStyle/>
                    <a:p>
                      <a:pPr marL="342900" marR="0" lvl="0" indent="-342900">
                        <a:lnSpc>
                          <a:spcPct val="115000"/>
                        </a:lnSpc>
                        <a:spcBef>
                          <a:spcPts val="0"/>
                        </a:spcBef>
                        <a:spcAft>
                          <a:spcPts val="0"/>
                        </a:spcAft>
                        <a:buFont typeface="Symbol" panose="05050102010706020507" pitchFamily="18" charset="2"/>
                        <a:buChar char=""/>
                        <a:tabLst>
                          <a:tab pos="236855" algn="l"/>
                        </a:tabLst>
                      </a:pPr>
                      <a:r>
                        <a:rPr lang="en-GB" sz="1600" dirty="0">
                          <a:effectLst/>
                        </a:rPr>
                        <a:t>Stable Draft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tc>
                  <a:txBody>
                    <a:bodyPr/>
                    <a:lstStyle/>
                    <a:p>
                      <a:pPr marL="0" marR="0" algn="ctr">
                        <a:lnSpc>
                          <a:spcPct val="115000"/>
                        </a:lnSpc>
                        <a:spcBef>
                          <a:spcPts val="0"/>
                        </a:spcBef>
                        <a:spcAft>
                          <a:spcPts val="0"/>
                        </a:spcAft>
                      </a:pPr>
                      <a:r>
                        <a:rPr lang="de-DE" sz="1600" dirty="0">
                          <a:effectLst/>
                          <a:latin typeface="Calibri" panose="020F0502020204030204" pitchFamily="34" charset="0"/>
                          <a:ea typeface="Calibri" panose="020F0502020204030204" pitchFamily="34" charset="0"/>
                          <a:cs typeface="Arial" panose="020B0604020202020204" pitchFamily="34" charset="0"/>
                        </a:rPr>
                        <a:t>2025/03/31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extLst>
                  <a:ext uri="{0D108BD9-81ED-4DB2-BD59-A6C34878D82A}">
                    <a16:rowId xmlns:a16="http://schemas.microsoft.com/office/drawing/2014/main" val="2334718081"/>
                  </a:ext>
                </a:extLst>
              </a:tr>
              <a:tr h="245165">
                <a:tc>
                  <a:txBody>
                    <a:bodyPr/>
                    <a:lstStyle/>
                    <a:p>
                      <a:pPr marL="342900" marR="0" lvl="0" indent="-342900">
                        <a:lnSpc>
                          <a:spcPct val="115000"/>
                        </a:lnSpc>
                        <a:spcBef>
                          <a:spcPts val="0"/>
                        </a:spcBef>
                        <a:spcAft>
                          <a:spcPts val="0"/>
                        </a:spcAft>
                        <a:buFont typeface="Symbol" panose="05050102010706020507" pitchFamily="18" charset="2"/>
                        <a:buChar char=""/>
                        <a:tabLst>
                          <a:tab pos="236855" algn="l"/>
                        </a:tabLst>
                      </a:pPr>
                      <a:r>
                        <a:rPr lang="en-GB" sz="1600" dirty="0">
                          <a:effectLst/>
                        </a:rPr>
                        <a:t>Draft for approval</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tc>
                  <a:txBody>
                    <a:bodyPr/>
                    <a:lstStyle/>
                    <a:p>
                      <a:pPr marL="0" marR="0" algn="ctr">
                        <a:lnSpc>
                          <a:spcPct val="115000"/>
                        </a:lnSpc>
                        <a:spcBef>
                          <a:spcPts val="0"/>
                        </a:spcBef>
                        <a:spcAft>
                          <a:spcPts val="0"/>
                        </a:spcAft>
                      </a:pPr>
                      <a:r>
                        <a:rPr lang="de-DE" sz="1600" dirty="0">
                          <a:effectLst/>
                          <a:latin typeface="Calibri" panose="020F0502020204030204" pitchFamily="34" charset="0"/>
                          <a:ea typeface="Calibri" panose="020F0502020204030204" pitchFamily="34" charset="0"/>
                          <a:cs typeface="Arial" panose="020B0604020202020204" pitchFamily="34" charset="0"/>
                        </a:rPr>
                        <a:t>2025/04/15</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extLst>
                  <a:ext uri="{0D108BD9-81ED-4DB2-BD59-A6C34878D82A}">
                    <a16:rowId xmlns:a16="http://schemas.microsoft.com/office/drawing/2014/main" val="4010413311"/>
                  </a:ext>
                </a:extLst>
              </a:tr>
              <a:tr h="245165">
                <a:tc>
                  <a:txBody>
                    <a:bodyPr/>
                    <a:lstStyle/>
                    <a:p>
                      <a:pPr marL="342900" marR="0" lvl="0" indent="-342900">
                        <a:lnSpc>
                          <a:spcPct val="115000"/>
                        </a:lnSpc>
                        <a:spcBef>
                          <a:spcPts val="0"/>
                        </a:spcBef>
                        <a:spcAft>
                          <a:spcPts val="0"/>
                        </a:spcAft>
                        <a:buFont typeface="Symbol" panose="05050102010706020507" pitchFamily="18" charset="2"/>
                        <a:buChar char=""/>
                        <a:tabLst>
                          <a:tab pos="236855" algn="l"/>
                        </a:tabLst>
                      </a:pPr>
                      <a:r>
                        <a:rPr lang="en-GB" sz="1600" dirty="0">
                          <a:effectLst/>
                        </a:rPr>
                        <a:t>TB approval</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tc>
                  <a:txBody>
                    <a:bodyPr/>
                    <a:lstStyle/>
                    <a:p>
                      <a:pPr marL="0" marR="0" algn="ctr">
                        <a:lnSpc>
                          <a:spcPct val="115000"/>
                        </a:lnSpc>
                        <a:spcBef>
                          <a:spcPts val="0"/>
                        </a:spcBef>
                        <a:spcAft>
                          <a:spcPts val="0"/>
                        </a:spcAft>
                      </a:pPr>
                      <a:r>
                        <a:rPr lang="de-DE" sz="1600" dirty="0">
                          <a:effectLst/>
                          <a:latin typeface="Calibri" panose="020F0502020204030204" pitchFamily="34" charset="0"/>
                          <a:ea typeface="Calibri" panose="020F0502020204030204" pitchFamily="34" charset="0"/>
                          <a:cs typeface="Arial" panose="020B0604020202020204" pitchFamily="34" charset="0"/>
                        </a:rPr>
                        <a:t>2025/06/30</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extLst>
                  <a:ext uri="{0D108BD9-81ED-4DB2-BD59-A6C34878D82A}">
                    <a16:rowId xmlns:a16="http://schemas.microsoft.com/office/drawing/2014/main" val="3692807186"/>
                  </a:ext>
                </a:extLst>
              </a:tr>
              <a:tr h="245165">
                <a:tc>
                  <a:txBody>
                    <a:bodyPr/>
                    <a:lstStyle/>
                    <a:p>
                      <a:pPr marL="0" marR="0">
                        <a:lnSpc>
                          <a:spcPct val="115000"/>
                        </a:lnSpc>
                        <a:spcBef>
                          <a:spcPts val="0"/>
                        </a:spcBef>
                        <a:spcAft>
                          <a:spcPts val="0"/>
                        </a:spcAft>
                        <a:tabLst>
                          <a:tab pos="236855" algn="l"/>
                        </a:tabLst>
                      </a:pPr>
                      <a:r>
                        <a:rPr lang="en-GB" sz="1600" dirty="0">
                          <a:effectLst/>
                        </a:rPr>
                        <a:t>To be published as version: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tc>
                  <a:txBody>
                    <a:bodyPr/>
                    <a:lstStyle/>
                    <a:p>
                      <a:pPr marL="0" marR="0" algn="ctr">
                        <a:lnSpc>
                          <a:spcPct val="115000"/>
                        </a:lnSpc>
                        <a:spcBef>
                          <a:spcPts val="0"/>
                        </a:spcBef>
                        <a:spcAft>
                          <a:spcPts val="0"/>
                        </a:spcAft>
                      </a:pPr>
                      <a:r>
                        <a:rPr lang="de-DE" sz="1600" dirty="0">
                          <a:effectLst/>
                          <a:latin typeface="Calibri" panose="020F0502020204030204" pitchFamily="34" charset="0"/>
                          <a:ea typeface="Calibri" panose="020F0502020204030204" pitchFamily="34" charset="0"/>
                          <a:cs typeface="Arial" panose="020B0604020202020204" pitchFamily="34" charset="0"/>
                        </a:rPr>
                        <a:t>V2.1.1 or v1.3.1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extLst>
                  <a:ext uri="{0D108BD9-81ED-4DB2-BD59-A6C34878D82A}">
                    <a16:rowId xmlns:a16="http://schemas.microsoft.com/office/drawing/2014/main" val="2908272239"/>
                  </a:ext>
                </a:extLst>
              </a:tr>
            </a:tbl>
          </a:graphicData>
        </a:graphic>
      </p:graphicFrame>
      <p:pic>
        <p:nvPicPr>
          <p:cNvPr id="4" name="Picture 6" descr="5G-MAG MEDIA ACTION GROUP | Where Media meets Connectivity">
            <a:extLst>
              <a:ext uri="{FF2B5EF4-FFF2-40B4-BE49-F238E27FC236}">
                <a16:creationId xmlns:a16="http://schemas.microsoft.com/office/drawing/2014/main" id="{D8694942-709C-CFA2-B35D-7C0A7F88606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65881" y="2981880"/>
            <a:ext cx="1624853" cy="16248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Joint Technical Committee (JTC) of the European Broadcasting Union (EBU),  the European Committee for Electrotechnical Standardization (CENELEC) and  ETSI | StandICT.eu 2026">
            <a:extLst>
              <a:ext uri="{FF2B5EF4-FFF2-40B4-BE49-F238E27FC236}">
                <a16:creationId xmlns:a16="http://schemas.microsoft.com/office/drawing/2014/main" id="{E41548D4-F94D-874E-11C0-082BEC4CA17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30788" y="3429000"/>
            <a:ext cx="2979356" cy="929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6174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55" name="Hexagon 54">
            <a:extLst>
              <a:ext uri="{FF2B5EF4-FFF2-40B4-BE49-F238E27FC236}">
                <a16:creationId xmlns:a16="http://schemas.microsoft.com/office/drawing/2014/main" id="{EBC8CB21-0FCC-4786-400D-ED5446C54F50}"/>
              </a:ext>
            </a:extLst>
          </p:cNvPr>
          <p:cNvSpPr/>
          <p:nvPr/>
        </p:nvSpPr>
        <p:spPr>
          <a:xfrm rot="16200000">
            <a:off x="4582877" y="982547"/>
            <a:ext cx="5175530" cy="4665610"/>
          </a:xfrm>
          <a:prstGeom prst="hexagon">
            <a:avLst/>
          </a:prstGeom>
          <a:solidFill>
            <a:schemeClr val="accent6">
              <a:lumMod val="40000"/>
              <a:lumOff val="60000"/>
            </a:schemeClr>
          </a:solidFill>
          <a:ln>
            <a:solidFill>
              <a:schemeClr val="accent6"/>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45" name="Isosceles Triangle 2">
            <a:extLst>
              <a:ext uri="{FF2B5EF4-FFF2-40B4-BE49-F238E27FC236}">
                <a16:creationId xmlns:a16="http://schemas.microsoft.com/office/drawing/2014/main" id="{34DDA0E8-9167-3022-4709-514683868CCA}"/>
              </a:ext>
            </a:extLst>
          </p:cNvPr>
          <p:cNvSpPr/>
          <p:nvPr/>
        </p:nvSpPr>
        <p:spPr>
          <a:xfrm>
            <a:off x="6418319" y="2157369"/>
            <a:ext cx="2355447" cy="1985404"/>
          </a:xfrm>
          <a:custGeom>
            <a:avLst/>
            <a:gdLst>
              <a:gd name="connsiteX0" fmla="*/ 0 w 1698773"/>
              <a:gd name="connsiteY0" fmla="*/ 2075108 h 2075108"/>
              <a:gd name="connsiteX1" fmla="*/ 849387 w 1698773"/>
              <a:gd name="connsiteY1" fmla="*/ 0 h 2075108"/>
              <a:gd name="connsiteX2" fmla="*/ 1698773 w 1698773"/>
              <a:gd name="connsiteY2" fmla="*/ 2075108 h 2075108"/>
              <a:gd name="connsiteX3" fmla="*/ 0 w 1698773"/>
              <a:gd name="connsiteY3" fmla="*/ 2075108 h 2075108"/>
              <a:gd name="connsiteX0" fmla="*/ 0 w 1575943"/>
              <a:gd name="connsiteY0" fmla="*/ 1524648 h 2075108"/>
              <a:gd name="connsiteX1" fmla="*/ 726557 w 1575943"/>
              <a:gd name="connsiteY1" fmla="*/ 0 h 2075108"/>
              <a:gd name="connsiteX2" fmla="*/ 1575943 w 1575943"/>
              <a:gd name="connsiteY2" fmla="*/ 2075108 h 2075108"/>
              <a:gd name="connsiteX3" fmla="*/ 0 w 1575943"/>
              <a:gd name="connsiteY3" fmla="*/ 1524648 h 2075108"/>
              <a:gd name="connsiteX0" fmla="*/ 0 w 2117304"/>
              <a:gd name="connsiteY0" fmla="*/ 1524648 h 1774857"/>
              <a:gd name="connsiteX1" fmla="*/ 726557 w 2117304"/>
              <a:gd name="connsiteY1" fmla="*/ 0 h 1774857"/>
              <a:gd name="connsiteX2" fmla="*/ 2117304 w 2117304"/>
              <a:gd name="connsiteY2" fmla="*/ 1774857 h 1774857"/>
              <a:gd name="connsiteX3" fmla="*/ 0 w 2117304"/>
              <a:gd name="connsiteY3" fmla="*/ 1524648 h 1774857"/>
              <a:gd name="connsiteX0" fmla="*/ 0 w 2138654"/>
              <a:gd name="connsiteY0" fmla="*/ 1416893 h 1774857"/>
              <a:gd name="connsiteX1" fmla="*/ 747907 w 2138654"/>
              <a:gd name="connsiteY1" fmla="*/ 0 h 1774857"/>
              <a:gd name="connsiteX2" fmla="*/ 2138654 w 2138654"/>
              <a:gd name="connsiteY2" fmla="*/ 1774857 h 1774857"/>
              <a:gd name="connsiteX3" fmla="*/ 0 w 2138654"/>
              <a:gd name="connsiteY3" fmla="*/ 1416893 h 1774857"/>
              <a:gd name="connsiteX0" fmla="*/ 0 w 1316666"/>
              <a:gd name="connsiteY0" fmla="*/ 1416893 h 1416893"/>
              <a:gd name="connsiteX1" fmla="*/ 747907 w 1316666"/>
              <a:gd name="connsiteY1" fmla="*/ 0 h 1416893"/>
              <a:gd name="connsiteX2" fmla="*/ 1316666 w 1316666"/>
              <a:gd name="connsiteY2" fmla="*/ 1371775 h 1416893"/>
              <a:gd name="connsiteX3" fmla="*/ 0 w 1316666"/>
              <a:gd name="connsiteY3" fmla="*/ 1416893 h 1416893"/>
              <a:gd name="connsiteX0" fmla="*/ 0 w 1498144"/>
              <a:gd name="connsiteY0" fmla="*/ 1416893 h 1416893"/>
              <a:gd name="connsiteX1" fmla="*/ 747907 w 1498144"/>
              <a:gd name="connsiteY1" fmla="*/ 0 h 1416893"/>
              <a:gd name="connsiteX2" fmla="*/ 1498144 w 1498144"/>
              <a:gd name="connsiteY2" fmla="*/ 1403702 h 1416893"/>
              <a:gd name="connsiteX3" fmla="*/ 0 w 1498144"/>
              <a:gd name="connsiteY3" fmla="*/ 1416893 h 1416893"/>
              <a:gd name="connsiteX0" fmla="*/ 0 w 1572870"/>
              <a:gd name="connsiteY0" fmla="*/ 1416893 h 1416893"/>
              <a:gd name="connsiteX1" fmla="*/ 747907 w 1572870"/>
              <a:gd name="connsiteY1" fmla="*/ 0 h 1416893"/>
              <a:gd name="connsiteX2" fmla="*/ 1572870 w 1572870"/>
              <a:gd name="connsiteY2" fmla="*/ 1387739 h 1416893"/>
              <a:gd name="connsiteX3" fmla="*/ 0 w 1572870"/>
              <a:gd name="connsiteY3" fmla="*/ 1416893 h 1416893"/>
              <a:gd name="connsiteX0" fmla="*/ 0 w 1665388"/>
              <a:gd name="connsiteY0" fmla="*/ 1412902 h 1412902"/>
              <a:gd name="connsiteX1" fmla="*/ 840425 w 1665388"/>
              <a:gd name="connsiteY1" fmla="*/ 0 h 1412902"/>
              <a:gd name="connsiteX2" fmla="*/ 1665388 w 1665388"/>
              <a:gd name="connsiteY2" fmla="*/ 1387739 h 1412902"/>
              <a:gd name="connsiteX3" fmla="*/ 0 w 1665388"/>
              <a:gd name="connsiteY3" fmla="*/ 1412902 h 1412902"/>
              <a:gd name="connsiteX0" fmla="*/ 0 w 1604895"/>
              <a:gd name="connsiteY0" fmla="*/ 1380975 h 1387739"/>
              <a:gd name="connsiteX1" fmla="*/ 779932 w 1604895"/>
              <a:gd name="connsiteY1" fmla="*/ 0 h 1387739"/>
              <a:gd name="connsiteX2" fmla="*/ 1604895 w 1604895"/>
              <a:gd name="connsiteY2" fmla="*/ 1387739 h 1387739"/>
              <a:gd name="connsiteX3" fmla="*/ 0 w 1604895"/>
              <a:gd name="connsiteY3" fmla="*/ 1380975 h 1387739"/>
              <a:gd name="connsiteX0" fmla="*/ 0 w 1654712"/>
              <a:gd name="connsiteY0" fmla="*/ 1388957 h 1388957"/>
              <a:gd name="connsiteX1" fmla="*/ 829749 w 1654712"/>
              <a:gd name="connsiteY1" fmla="*/ 0 h 1388957"/>
              <a:gd name="connsiteX2" fmla="*/ 1654712 w 1654712"/>
              <a:gd name="connsiteY2" fmla="*/ 1387739 h 1388957"/>
              <a:gd name="connsiteX3" fmla="*/ 0 w 1654712"/>
              <a:gd name="connsiteY3" fmla="*/ 1388957 h 1388957"/>
              <a:gd name="connsiteX0" fmla="*/ 0 w 2521368"/>
              <a:gd name="connsiteY0" fmla="*/ 1388957 h 1606723"/>
              <a:gd name="connsiteX1" fmla="*/ 829749 w 2521368"/>
              <a:gd name="connsiteY1" fmla="*/ 0 h 1606723"/>
              <a:gd name="connsiteX2" fmla="*/ 2521368 w 2521368"/>
              <a:gd name="connsiteY2" fmla="*/ 1606723 h 1606723"/>
              <a:gd name="connsiteX3" fmla="*/ 0 w 2521368"/>
              <a:gd name="connsiteY3" fmla="*/ 1388957 h 1606723"/>
              <a:gd name="connsiteX0" fmla="*/ 0 w 2521368"/>
              <a:gd name="connsiteY0" fmla="*/ 1388957 h 1606723"/>
              <a:gd name="connsiteX1" fmla="*/ 829749 w 2521368"/>
              <a:gd name="connsiteY1" fmla="*/ 0 h 1606723"/>
              <a:gd name="connsiteX2" fmla="*/ 2521368 w 2521368"/>
              <a:gd name="connsiteY2" fmla="*/ 1606723 h 1606723"/>
              <a:gd name="connsiteX3" fmla="*/ 0 w 2521368"/>
              <a:gd name="connsiteY3" fmla="*/ 1388957 h 1606723"/>
              <a:gd name="connsiteX0" fmla="*/ 0 w 2521368"/>
              <a:gd name="connsiteY0" fmla="*/ 1373315 h 1591081"/>
              <a:gd name="connsiteX1" fmla="*/ 1003081 w 2521368"/>
              <a:gd name="connsiteY1" fmla="*/ 0 h 1591081"/>
              <a:gd name="connsiteX2" fmla="*/ 2521368 w 2521368"/>
              <a:gd name="connsiteY2" fmla="*/ 1591081 h 1591081"/>
              <a:gd name="connsiteX3" fmla="*/ 0 w 2521368"/>
              <a:gd name="connsiteY3" fmla="*/ 1373315 h 1591081"/>
              <a:gd name="connsiteX0" fmla="*/ 0 w 2521368"/>
              <a:gd name="connsiteY0" fmla="*/ 1412419 h 1630185"/>
              <a:gd name="connsiteX1" fmla="*/ 1156020 w 2521368"/>
              <a:gd name="connsiteY1" fmla="*/ 0 h 1630185"/>
              <a:gd name="connsiteX2" fmla="*/ 2521368 w 2521368"/>
              <a:gd name="connsiteY2" fmla="*/ 1630185 h 1630185"/>
              <a:gd name="connsiteX3" fmla="*/ 0 w 2521368"/>
              <a:gd name="connsiteY3" fmla="*/ 1412419 h 1630185"/>
              <a:gd name="connsiteX0" fmla="*/ 0 w 2521368"/>
              <a:gd name="connsiteY0" fmla="*/ 1412419 h 1630185"/>
              <a:gd name="connsiteX1" fmla="*/ 1054060 w 2521368"/>
              <a:gd name="connsiteY1" fmla="*/ 0 h 1630185"/>
              <a:gd name="connsiteX2" fmla="*/ 2521368 w 2521368"/>
              <a:gd name="connsiteY2" fmla="*/ 1630185 h 1630185"/>
              <a:gd name="connsiteX3" fmla="*/ 0 w 2521368"/>
              <a:gd name="connsiteY3" fmla="*/ 1412419 h 1630185"/>
            </a:gdLst>
            <a:ahLst/>
            <a:cxnLst>
              <a:cxn ang="0">
                <a:pos x="connsiteX0" y="connsiteY0"/>
              </a:cxn>
              <a:cxn ang="0">
                <a:pos x="connsiteX1" y="connsiteY1"/>
              </a:cxn>
              <a:cxn ang="0">
                <a:pos x="connsiteX2" y="connsiteY2"/>
              </a:cxn>
              <a:cxn ang="0">
                <a:pos x="connsiteX3" y="connsiteY3"/>
              </a:cxn>
            </a:cxnLst>
            <a:rect l="l" t="t" r="r" b="b"/>
            <a:pathLst>
              <a:path w="2521368" h="1630185">
                <a:moveTo>
                  <a:pt x="0" y="1412419"/>
                </a:moveTo>
                <a:lnTo>
                  <a:pt x="1054060" y="0"/>
                </a:lnTo>
                <a:lnTo>
                  <a:pt x="2521368" y="1630185"/>
                </a:lnTo>
                <a:lnTo>
                  <a:pt x="0" y="1412419"/>
                </a:lnTo>
                <a:close/>
              </a:path>
            </a:pathLst>
          </a:custGeom>
          <a:solidFill>
            <a:schemeClr val="accent3">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 </a:t>
            </a:r>
          </a:p>
        </p:txBody>
      </p:sp>
      <p:sp>
        <p:nvSpPr>
          <p:cNvPr id="37" name="Isosceles Triangle 2">
            <a:extLst>
              <a:ext uri="{FF2B5EF4-FFF2-40B4-BE49-F238E27FC236}">
                <a16:creationId xmlns:a16="http://schemas.microsoft.com/office/drawing/2014/main" id="{3DC41625-D3C8-7C82-48F0-8546CD4DBC54}"/>
              </a:ext>
            </a:extLst>
          </p:cNvPr>
          <p:cNvSpPr/>
          <p:nvPr/>
        </p:nvSpPr>
        <p:spPr>
          <a:xfrm>
            <a:off x="6250949" y="2236261"/>
            <a:ext cx="2355447" cy="1985404"/>
          </a:xfrm>
          <a:custGeom>
            <a:avLst/>
            <a:gdLst>
              <a:gd name="connsiteX0" fmla="*/ 0 w 1698773"/>
              <a:gd name="connsiteY0" fmla="*/ 2075108 h 2075108"/>
              <a:gd name="connsiteX1" fmla="*/ 849387 w 1698773"/>
              <a:gd name="connsiteY1" fmla="*/ 0 h 2075108"/>
              <a:gd name="connsiteX2" fmla="*/ 1698773 w 1698773"/>
              <a:gd name="connsiteY2" fmla="*/ 2075108 h 2075108"/>
              <a:gd name="connsiteX3" fmla="*/ 0 w 1698773"/>
              <a:gd name="connsiteY3" fmla="*/ 2075108 h 2075108"/>
              <a:gd name="connsiteX0" fmla="*/ 0 w 1575943"/>
              <a:gd name="connsiteY0" fmla="*/ 1524648 h 2075108"/>
              <a:gd name="connsiteX1" fmla="*/ 726557 w 1575943"/>
              <a:gd name="connsiteY1" fmla="*/ 0 h 2075108"/>
              <a:gd name="connsiteX2" fmla="*/ 1575943 w 1575943"/>
              <a:gd name="connsiteY2" fmla="*/ 2075108 h 2075108"/>
              <a:gd name="connsiteX3" fmla="*/ 0 w 1575943"/>
              <a:gd name="connsiteY3" fmla="*/ 1524648 h 2075108"/>
              <a:gd name="connsiteX0" fmla="*/ 0 w 2117304"/>
              <a:gd name="connsiteY0" fmla="*/ 1524648 h 1774857"/>
              <a:gd name="connsiteX1" fmla="*/ 726557 w 2117304"/>
              <a:gd name="connsiteY1" fmla="*/ 0 h 1774857"/>
              <a:gd name="connsiteX2" fmla="*/ 2117304 w 2117304"/>
              <a:gd name="connsiteY2" fmla="*/ 1774857 h 1774857"/>
              <a:gd name="connsiteX3" fmla="*/ 0 w 2117304"/>
              <a:gd name="connsiteY3" fmla="*/ 1524648 h 1774857"/>
              <a:gd name="connsiteX0" fmla="*/ 0 w 2138654"/>
              <a:gd name="connsiteY0" fmla="*/ 1416893 h 1774857"/>
              <a:gd name="connsiteX1" fmla="*/ 747907 w 2138654"/>
              <a:gd name="connsiteY1" fmla="*/ 0 h 1774857"/>
              <a:gd name="connsiteX2" fmla="*/ 2138654 w 2138654"/>
              <a:gd name="connsiteY2" fmla="*/ 1774857 h 1774857"/>
              <a:gd name="connsiteX3" fmla="*/ 0 w 2138654"/>
              <a:gd name="connsiteY3" fmla="*/ 1416893 h 1774857"/>
              <a:gd name="connsiteX0" fmla="*/ 0 w 1316666"/>
              <a:gd name="connsiteY0" fmla="*/ 1416893 h 1416893"/>
              <a:gd name="connsiteX1" fmla="*/ 747907 w 1316666"/>
              <a:gd name="connsiteY1" fmla="*/ 0 h 1416893"/>
              <a:gd name="connsiteX2" fmla="*/ 1316666 w 1316666"/>
              <a:gd name="connsiteY2" fmla="*/ 1371775 h 1416893"/>
              <a:gd name="connsiteX3" fmla="*/ 0 w 1316666"/>
              <a:gd name="connsiteY3" fmla="*/ 1416893 h 1416893"/>
              <a:gd name="connsiteX0" fmla="*/ 0 w 1498144"/>
              <a:gd name="connsiteY0" fmla="*/ 1416893 h 1416893"/>
              <a:gd name="connsiteX1" fmla="*/ 747907 w 1498144"/>
              <a:gd name="connsiteY1" fmla="*/ 0 h 1416893"/>
              <a:gd name="connsiteX2" fmla="*/ 1498144 w 1498144"/>
              <a:gd name="connsiteY2" fmla="*/ 1403702 h 1416893"/>
              <a:gd name="connsiteX3" fmla="*/ 0 w 1498144"/>
              <a:gd name="connsiteY3" fmla="*/ 1416893 h 1416893"/>
              <a:gd name="connsiteX0" fmla="*/ 0 w 1572870"/>
              <a:gd name="connsiteY0" fmla="*/ 1416893 h 1416893"/>
              <a:gd name="connsiteX1" fmla="*/ 747907 w 1572870"/>
              <a:gd name="connsiteY1" fmla="*/ 0 h 1416893"/>
              <a:gd name="connsiteX2" fmla="*/ 1572870 w 1572870"/>
              <a:gd name="connsiteY2" fmla="*/ 1387739 h 1416893"/>
              <a:gd name="connsiteX3" fmla="*/ 0 w 1572870"/>
              <a:gd name="connsiteY3" fmla="*/ 1416893 h 1416893"/>
              <a:gd name="connsiteX0" fmla="*/ 0 w 1665388"/>
              <a:gd name="connsiteY0" fmla="*/ 1412902 h 1412902"/>
              <a:gd name="connsiteX1" fmla="*/ 840425 w 1665388"/>
              <a:gd name="connsiteY1" fmla="*/ 0 h 1412902"/>
              <a:gd name="connsiteX2" fmla="*/ 1665388 w 1665388"/>
              <a:gd name="connsiteY2" fmla="*/ 1387739 h 1412902"/>
              <a:gd name="connsiteX3" fmla="*/ 0 w 1665388"/>
              <a:gd name="connsiteY3" fmla="*/ 1412902 h 1412902"/>
              <a:gd name="connsiteX0" fmla="*/ 0 w 1604895"/>
              <a:gd name="connsiteY0" fmla="*/ 1380975 h 1387739"/>
              <a:gd name="connsiteX1" fmla="*/ 779932 w 1604895"/>
              <a:gd name="connsiteY1" fmla="*/ 0 h 1387739"/>
              <a:gd name="connsiteX2" fmla="*/ 1604895 w 1604895"/>
              <a:gd name="connsiteY2" fmla="*/ 1387739 h 1387739"/>
              <a:gd name="connsiteX3" fmla="*/ 0 w 1604895"/>
              <a:gd name="connsiteY3" fmla="*/ 1380975 h 1387739"/>
              <a:gd name="connsiteX0" fmla="*/ 0 w 1654712"/>
              <a:gd name="connsiteY0" fmla="*/ 1388957 h 1388957"/>
              <a:gd name="connsiteX1" fmla="*/ 829749 w 1654712"/>
              <a:gd name="connsiteY1" fmla="*/ 0 h 1388957"/>
              <a:gd name="connsiteX2" fmla="*/ 1654712 w 1654712"/>
              <a:gd name="connsiteY2" fmla="*/ 1387739 h 1388957"/>
              <a:gd name="connsiteX3" fmla="*/ 0 w 1654712"/>
              <a:gd name="connsiteY3" fmla="*/ 1388957 h 1388957"/>
              <a:gd name="connsiteX0" fmla="*/ 0 w 2521368"/>
              <a:gd name="connsiteY0" fmla="*/ 1388957 h 1606723"/>
              <a:gd name="connsiteX1" fmla="*/ 829749 w 2521368"/>
              <a:gd name="connsiteY1" fmla="*/ 0 h 1606723"/>
              <a:gd name="connsiteX2" fmla="*/ 2521368 w 2521368"/>
              <a:gd name="connsiteY2" fmla="*/ 1606723 h 1606723"/>
              <a:gd name="connsiteX3" fmla="*/ 0 w 2521368"/>
              <a:gd name="connsiteY3" fmla="*/ 1388957 h 1606723"/>
              <a:gd name="connsiteX0" fmla="*/ 0 w 2521368"/>
              <a:gd name="connsiteY0" fmla="*/ 1388957 h 1606723"/>
              <a:gd name="connsiteX1" fmla="*/ 829749 w 2521368"/>
              <a:gd name="connsiteY1" fmla="*/ 0 h 1606723"/>
              <a:gd name="connsiteX2" fmla="*/ 2521368 w 2521368"/>
              <a:gd name="connsiteY2" fmla="*/ 1606723 h 1606723"/>
              <a:gd name="connsiteX3" fmla="*/ 0 w 2521368"/>
              <a:gd name="connsiteY3" fmla="*/ 1388957 h 1606723"/>
              <a:gd name="connsiteX0" fmla="*/ 0 w 2521368"/>
              <a:gd name="connsiteY0" fmla="*/ 1373315 h 1591081"/>
              <a:gd name="connsiteX1" fmla="*/ 1003081 w 2521368"/>
              <a:gd name="connsiteY1" fmla="*/ 0 h 1591081"/>
              <a:gd name="connsiteX2" fmla="*/ 2521368 w 2521368"/>
              <a:gd name="connsiteY2" fmla="*/ 1591081 h 1591081"/>
              <a:gd name="connsiteX3" fmla="*/ 0 w 2521368"/>
              <a:gd name="connsiteY3" fmla="*/ 1373315 h 1591081"/>
              <a:gd name="connsiteX0" fmla="*/ 0 w 2521368"/>
              <a:gd name="connsiteY0" fmla="*/ 1412419 h 1630185"/>
              <a:gd name="connsiteX1" fmla="*/ 1156020 w 2521368"/>
              <a:gd name="connsiteY1" fmla="*/ 0 h 1630185"/>
              <a:gd name="connsiteX2" fmla="*/ 2521368 w 2521368"/>
              <a:gd name="connsiteY2" fmla="*/ 1630185 h 1630185"/>
              <a:gd name="connsiteX3" fmla="*/ 0 w 2521368"/>
              <a:gd name="connsiteY3" fmla="*/ 1412419 h 1630185"/>
              <a:gd name="connsiteX0" fmla="*/ 0 w 2521368"/>
              <a:gd name="connsiteY0" fmla="*/ 1412419 h 1630185"/>
              <a:gd name="connsiteX1" fmla="*/ 1054060 w 2521368"/>
              <a:gd name="connsiteY1" fmla="*/ 0 h 1630185"/>
              <a:gd name="connsiteX2" fmla="*/ 2521368 w 2521368"/>
              <a:gd name="connsiteY2" fmla="*/ 1630185 h 1630185"/>
              <a:gd name="connsiteX3" fmla="*/ 0 w 2521368"/>
              <a:gd name="connsiteY3" fmla="*/ 1412419 h 1630185"/>
            </a:gdLst>
            <a:ahLst/>
            <a:cxnLst>
              <a:cxn ang="0">
                <a:pos x="connsiteX0" y="connsiteY0"/>
              </a:cxn>
              <a:cxn ang="0">
                <a:pos x="connsiteX1" y="connsiteY1"/>
              </a:cxn>
              <a:cxn ang="0">
                <a:pos x="connsiteX2" y="connsiteY2"/>
              </a:cxn>
              <a:cxn ang="0">
                <a:pos x="connsiteX3" y="connsiteY3"/>
              </a:cxn>
            </a:cxnLst>
            <a:rect l="l" t="t" r="r" b="b"/>
            <a:pathLst>
              <a:path w="2521368" h="1630185">
                <a:moveTo>
                  <a:pt x="0" y="1412419"/>
                </a:moveTo>
                <a:lnTo>
                  <a:pt x="1054060" y="0"/>
                </a:lnTo>
                <a:lnTo>
                  <a:pt x="2521368" y="1630185"/>
                </a:lnTo>
                <a:lnTo>
                  <a:pt x="0" y="1412419"/>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 </a:t>
            </a:r>
          </a:p>
        </p:txBody>
      </p:sp>
      <p:sp>
        <p:nvSpPr>
          <p:cNvPr id="36" name="Isosceles Triangle 2">
            <a:extLst>
              <a:ext uri="{FF2B5EF4-FFF2-40B4-BE49-F238E27FC236}">
                <a16:creationId xmlns:a16="http://schemas.microsoft.com/office/drawing/2014/main" id="{C61655B6-3D61-C6DC-A5DD-A2D662C00FBE}"/>
              </a:ext>
            </a:extLst>
          </p:cNvPr>
          <p:cNvSpPr/>
          <p:nvPr/>
        </p:nvSpPr>
        <p:spPr>
          <a:xfrm>
            <a:off x="6078454" y="2293004"/>
            <a:ext cx="2355447" cy="1985404"/>
          </a:xfrm>
          <a:custGeom>
            <a:avLst/>
            <a:gdLst>
              <a:gd name="connsiteX0" fmla="*/ 0 w 1698773"/>
              <a:gd name="connsiteY0" fmla="*/ 2075108 h 2075108"/>
              <a:gd name="connsiteX1" fmla="*/ 849387 w 1698773"/>
              <a:gd name="connsiteY1" fmla="*/ 0 h 2075108"/>
              <a:gd name="connsiteX2" fmla="*/ 1698773 w 1698773"/>
              <a:gd name="connsiteY2" fmla="*/ 2075108 h 2075108"/>
              <a:gd name="connsiteX3" fmla="*/ 0 w 1698773"/>
              <a:gd name="connsiteY3" fmla="*/ 2075108 h 2075108"/>
              <a:gd name="connsiteX0" fmla="*/ 0 w 1575943"/>
              <a:gd name="connsiteY0" fmla="*/ 1524648 h 2075108"/>
              <a:gd name="connsiteX1" fmla="*/ 726557 w 1575943"/>
              <a:gd name="connsiteY1" fmla="*/ 0 h 2075108"/>
              <a:gd name="connsiteX2" fmla="*/ 1575943 w 1575943"/>
              <a:gd name="connsiteY2" fmla="*/ 2075108 h 2075108"/>
              <a:gd name="connsiteX3" fmla="*/ 0 w 1575943"/>
              <a:gd name="connsiteY3" fmla="*/ 1524648 h 2075108"/>
              <a:gd name="connsiteX0" fmla="*/ 0 w 2117304"/>
              <a:gd name="connsiteY0" fmla="*/ 1524648 h 1774857"/>
              <a:gd name="connsiteX1" fmla="*/ 726557 w 2117304"/>
              <a:gd name="connsiteY1" fmla="*/ 0 h 1774857"/>
              <a:gd name="connsiteX2" fmla="*/ 2117304 w 2117304"/>
              <a:gd name="connsiteY2" fmla="*/ 1774857 h 1774857"/>
              <a:gd name="connsiteX3" fmla="*/ 0 w 2117304"/>
              <a:gd name="connsiteY3" fmla="*/ 1524648 h 1774857"/>
              <a:gd name="connsiteX0" fmla="*/ 0 w 2138654"/>
              <a:gd name="connsiteY0" fmla="*/ 1416893 h 1774857"/>
              <a:gd name="connsiteX1" fmla="*/ 747907 w 2138654"/>
              <a:gd name="connsiteY1" fmla="*/ 0 h 1774857"/>
              <a:gd name="connsiteX2" fmla="*/ 2138654 w 2138654"/>
              <a:gd name="connsiteY2" fmla="*/ 1774857 h 1774857"/>
              <a:gd name="connsiteX3" fmla="*/ 0 w 2138654"/>
              <a:gd name="connsiteY3" fmla="*/ 1416893 h 1774857"/>
              <a:gd name="connsiteX0" fmla="*/ 0 w 1316666"/>
              <a:gd name="connsiteY0" fmla="*/ 1416893 h 1416893"/>
              <a:gd name="connsiteX1" fmla="*/ 747907 w 1316666"/>
              <a:gd name="connsiteY1" fmla="*/ 0 h 1416893"/>
              <a:gd name="connsiteX2" fmla="*/ 1316666 w 1316666"/>
              <a:gd name="connsiteY2" fmla="*/ 1371775 h 1416893"/>
              <a:gd name="connsiteX3" fmla="*/ 0 w 1316666"/>
              <a:gd name="connsiteY3" fmla="*/ 1416893 h 1416893"/>
              <a:gd name="connsiteX0" fmla="*/ 0 w 1498144"/>
              <a:gd name="connsiteY0" fmla="*/ 1416893 h 1416893"/>
              <a:gd name="connsiteX1" fmla="*/ 747907 w 1498144"/>
              <a:gd name="connsiteY1" fmla="*/ 0 h 1416893"/>
              <a:gd name="connsiteX2" fmla="*/ 1498144 w 1498144"/>
              <a:gd name="connsiteY2" fmla="*/ 1403702 h 1416893"/>
              <a:gd name="connsiteX3" fmla="*/ 0 w 1498144"/>
              <a:gd name="connsiteY3" fmla="*/ 1416893 h 1416893"/>
              <a:gd name="connsiteX0" fmla="*/ 0 w 1572870"/>
              <a:gd name="connsiteY0" fmla="*/ 1416893 h 1416893"/>
              <a:gd name="connsiteX1" fmla="*/ 747907 w 1572870"/>
              <a:gd name="connsiteY1" fmla="*/ 0 h 1416893"/>
              <a:gd name="connsiteX2" fmla="*/ 1572870 w 1572870"/>
              <a:gd name="connsiteY2" fmla="*/ 1387739 h 1416893"/>
              <a:gd name="connsiteX3" fmla="*/ 0 w 1572870"/>
              <a:gd name="connsiteY3" fmla="*/ 1416893 h 1416893"/>
              <a:gd name="connsiteX0" fmla="*/ 0 w 1665388"/>
              <a:gd name="connsiteY0" fmla="*/ 1412902 h 1412902"/>
              <a:gd name="connsiteX1" fmla="*/ 840425 w 1665388"/>
              <a:gd name="connsiteY1" fmla="*/ 0 h 1412902"/>
              <a:gd name="connsiteX2" fmla="*/ 1665388 w 1665388"/>
              <a:gd name="connsiteY2" fmla="*/ 1387739 h 1412902"/>
              <a:gd name="connsiteX3" fmla="*/ 0 w 1665388"/>
              <a:gd name="connsiteY3" fmla="*/ 1412902 h 1412902"/>
              <a:gd name="connsiteX0" fmla="*/ 0 w 1604895"/>
              <a:gd name="connsiteY0" fmla="*/ 1380975 h 1387739"/>
              <a:gd name="connsiteX1" fmla="*/ 779932 w 1604895"/>
              <a:gd name="connsiteY1" fmla="*/ 0 h 1387739"/>
              <a:gd name="connsiteX2" fmla="*/ 1604895 w 1604895"/>
              <a:gd name="connsiteY2" fmla="*/ 1387739 h 1387739"/>
              <a:gd name="connsiteX3" fmla="*/ 0 w 1604895"/>
              <a:gd name="connsiteY3" fmla="*/ 1380975 h 1387739"/>
              <a:gd name="connsiteX0" fmla="*/ 0 w 1654712"/>
              <a:gd name="connsiteY0" fmla="*/ 1388957 h 1388957"/>
              <a:gd name="connsiteX1" fmla="*/ 829749 w 1654712"/>
              <a:gd name="connsiteY1" fmla="*/ 0 h 1388957"/>
              <a:gd name="connsiteX2" fmla="*/ 1654712 w 1654712"/>
              <a:gd name="connsiteY2" fmla="*/ 1387739 h 1388957"/>
              <a:gd name="connsiteX3" fmla="*/ 0 w 1654712"/>
              <a:gd name="connsiteY3" fmla="*/ 1388957 h 1388957"/>
              <a:gd name="connsiteX0" fmla="*/ 0 w 2521368"/>
              <a:gd name="connsiteY0" fmla="*/ 1388957 h 1606723"/>
              <a:gd name="connsiteX1" fmla="*/ 829749 w 2521368"/>
              <a:gd name="connsiteY1" fmla="*/ 0 h 1606723"/>
              <a:gd name="connsiteX2" fmla="*/ 2521368 w 2521368"/>
              <a:gd name="connsiteY2" fmla="*/ 1606723 h 1606723"/>
              <a:gd name="connsiteX3" fmla="*/ 0 w 2521368"/>
              <a:gd name="connsiteY3" fmla="*/ 1388957 h 1606723"/>
              <a:gd name="connsiteX0" fmla="*/ 0 w 2521368"/>
              <a:gd name="connsiteY0" fmla="*/ 1388957 h 1606723"/>
              <a:gd name="connsiteX1" fmla="*/ 829749 w 2521368"/>
              <a:gd name="connsiteY1" fmla="*/ 0 h 1606723"/>
              <a:gd name="connsiteX2" fmla="*/ 2521368 w 2521368"/>
              <a:gd name="connsiteY2" fmla="*/ 1606723 h 1606723"/>
              <a:gd name="connsiteX3" fmla="*/ 0 w 2521368"/>
              <a:gd name="connsiteY3" fmla="*/ 1388957 h 1606723"/>
              <a:gd name="connsiteX0" fmla="*/ 0 w 2521368"/>
              <a:gd name="connsiteY0" fmla="*/ 1373315 h 1591081"/>
              <a:gd name="connsiteX1" fmla="*/ 1003081 w 2521368"/>
              <a:gd name="connsiteY1" fmla="*/ 0 h 1591081"/>
              <a:gd name="connsiteX2" fmla="*/ 2521368 w 2521368"/>
              <a:gd name="connsiteY2" fmla="*/ 1591081 h 1591081"/>
              <a:gd name="connsiteX3" fmla="*/ 0 w 2521368"/>
              <a:gd name="connsiteY3" fmla="*/ 1373315 h 1591081"/>
              <a:gd name="connsiteX0" fmla="*/ 0 w 2521368"/>
              <a:gd name="connsiteY0" fmla="*/ 1412419 h 1630185"/>
              <a:gd name="connsiteX1" fmla="*/ 1156020 w 2521368"/>
              <a:gd name="connsiteY1" fmla="*/ 0 h 1630185"/>
              <a:gd name="connsiteX2" fmla="*/ 2521368 w 2521368"/>
              <a:gd name="connsiteY2" fmla="*/ 1630185 h 1630185"/>
              <a:gd name="connsiteX3" fmla="*/ 0 w 2521368"/>
              <a:gd name="connsiteY3" fmla="*/ 1412419 h 1630185"/>
              <a:gd name="connsiteX0" fmla="*/ 0 w 2521368"/>
              <a:gd name="connsiteY0" fmla="*/ 1412419 h 1630185"/>
              <a:gd name="connsiteX1" fmla="*/ 1054060 w 2521368"/>
              <a:gd name="connsiteY1" fmla="*/ 0 h 1630185"/>
              <a:gd name="connsiteX2" fmla="*/ 2521368 w 2521368"/>
              <a:gd name="connsiteY2" fmla="*/ 1630185 h 1630185"/>
              <a:gd name="connsiteX3" fmla="*/ 0 w 2521368"/>
              <a:gd name="connsiteY3" fmla="*/ 1412419 h 1630185"/>
            </a:gdLst>
            <a:ahLst/>
            <a:cxnLst>
              <a:cxn ang="0">
                <a:pos x="connsiteX0" y="connsiteY0"/>
              </a:cxn>
              <a:cxn ang="0">
                <a:pos x="connsiteX1" y="connsiteY1"/>
              </a:cxn>
              <a:cxn ang="0">
                <a:pos x="connsiteX2" y="connsiteY2"/>
              </a:cxn>
              <a:cxn ang="0">
                <a:pos x="connsiteX3" y="connsiteY3"/>
              </a:cxn>
            </a:cxnLst>
            <a:rect l="l" t="t" r="r" b="b"/>
            <a:pathLst>
              <a:path w="2521368" h="1630185">
                <a:moveTo>
                  <a:pt x="0" y="1412419"/>
                </a:moveTo>
                <a:lnTo>
                  <a:pt x="1054060" y="0"/>
                </a:lnTo>
                <a:lnTo>
                  <a:pt x="2521368" y="1630185"/>
                </a:lnTo>
                <a:lnTo>
                  <a:pt x="0" y="1412419"/>
                </a:lnTo>
                <a:close/>
              </a:path>
            </a:pathLst>
          </a:custGeom>
          <a:solidFill>
            <a:schemeClr val="accent5">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 </a:t>
            </a:r>
          </a:p>
        </p:txBody>
      </p:sp>
      <p:sp>
        <p:nvSpPr>
          <p:cNvPr id="35" name="Isosceles Triangle 2">
            <a:extLst>
              <a:ext uri="{FF2B5EF4-FFF2-40B4-BE49-F238E27FC236}">
                <a16:creationId xmlns:a16="http://schemas.microsoft.com/office/drawing/2014/main" id="{CBD1A276-FB41-4B97-E2C1-14A7514E379C}"/>
              </a:ext>
            </a:extLst>
          </p:cNvPr>
          <p:cNvSpPr/>
          <p:nvPr/>
        </p:nvSpPr>
        <p:spPr>
          <a:xfrm>
            <a:off x="5900654" y="2365329"/>
            <a:ext cx="2355447" cy="1985404"/>
          </a:xfrm>
          <a:custGeom>
            <a:avLst/>
            <a:gdLst>
              <a:gd name="connsiteX0" fmla="*/ 0 w 1698773"/>
              <a:gd name="connsiteY0" fmla="*/ 2075108 h 2075108"/>
              <a:gd name="connsiteX1" fmla="*/ 849387 w 1698773"/>
              <a:gd name="connsiteY1" fmla="*/ 0 h 2075108"/>
              <a:gd name="connsiteX2" fmla="*/ 1698773 w 1698773"/>
              <a:gd name="connsiteY2" fmla="*/ 2075108 h 2075108"/>
              <a:gd name="connsiteX3" fmla="*/ 0 w 1698773"/>
              <a:gd name="connsiteY3" fmla="*/ 2075108 h 2075108"/>
              <a:gd name="connsiteX0" fmla="*/ 0 w 1575943"/>
              <a:gd name="connsiteY0" fmla="*/ 1524648 h 2075108"/>
              <a:gd name="connsiteX1" fmla="*/ 726557 w 1575943"/>
              <a:gd name="connsiteY1" fmla="*/ 0 h 2075108"/>
              <a:gd name="connsiteX2" fmla="*/ 1575943 w 1575943"/>
              <a:gd name="connsiteY2" fmla="*/ 2075108 h 2075108"/>
              <a:gd name="connsiteX3" fmla="*/ 0 w 1575943"/>
              <a:gd name="connsiteY3" fmla="*/ 1524648 h 2075108"/>
              <a:gd name="connsiteX0" fmla="*/ 0 w 2117304"/>
              <a:gd name="connsiteY0" fmla="*/ 1524648 h 1774857"/>
              <a:gd name="connsiteX1" fmla="*/ 726557 w 2117304"/>
              <a:gd name="connsiteY1" fmla="*/ 0 h 1774857"/>
              <a:gd name="connsiteX2" fmla="*/ 2117304 w 2117304"/>
              <a:gd name="connsiteY2" fmla="*/ 1774857 h 1774857"/>
              <a:gd name="connsiteX3" fmla="*/ 0 w 2117304"/>
              <a:gd name="connsiteY3" fmla="*/ 1524648 h 1774857"/>
              <a:gd name="connsiteX0" fmla="*/ 0 w 2138654"/>
              <a:gd name="connsiteY0" fmla="*/ 1416893 h 1774857"/>
              <a:gd name="connsiteX1" fmla="*/ 747907 w 2138654"/>
              <a:gd name="connsiteY1" fmla="*/ 0 h 1774857"/>
              <a:gd name="connsiteX2" fmla="*/ 2138654 w 2138654"/>
              <a:gd name="connsiteY2" fmla="*/ 1774857 h 1774857"/>
              <a:gd name="connsiteX3" fmla="*/ 0 w 2138654"/>
              <a:gd name="connsiteY3" fmla="*/ 1416893 h 1774857"/>
              <a:gd name="connsiteX0" fmla="*/ 0 w 1316666"/>
              <a:gd name="connsiteY0" fmla="*/ 1416893 h 1416893"/>
              <a:gd name="connsiteX1" fmla="*/ 747907 w 1316666"/>
              <a:gd name="connsiteY1" fmla="*/ 0 h 1416893"/>
              <a:gd name="connsiteX2" fmla="*/ 1316666 w 1316666"/>
              <a:gd name="connsiteY2" fmla="*/ 1371775 h 1416893"/>
              <a:gd name="connsiteX3" fmla="*/ 0 w 1316666"/>
              <a:gd name="connsiteY3" fmla="*/ 1416893 h 1416893"/>
              <a:gd name="connsiteX0" fmla="*/ 0 w 1498144"/>
              <a:gd name="connsiteY0" fmla="*/ 1416893 h 1416893"/>
              <a:gd name="connsiteX1" fmla="*/ 747907 w 1498144"/>
              <a:gd name="connsiteY1" fmla="*/ 0 h 1416893"/>
              <a:gd name="connsiteX2" fmla="*/ 1498144 w 1498144"/>
              <a:gd name="connsiteY2" fmla="*/ 1403702 h 1416893"/>
              <a:gd name="connsiteX3" fmla="*/ 0 w 1498144"/>
              <a:gd name="connsiteY3" fmla="*/ 1416893 h 1416893"/>
              <a:gd name="connsiteX0" fmla="*/ 0 w 1572870"/>
              <a:gd name="connsiteY0" fmla="*/ 1416893 h 1416893"/>
              <a:gd name="connsiteX1" fmla="*/ 747907 w 1572870"/>
              <a:gd name="connsiteY1" fmla="*/ 0 h 1416893"/>
              <a:gd name="connsiteX2" fmla="*/ 1572870 w 1572870"/>
              <a:gd name="connsiteY2" fmla="*/ 1387739 h 1416893"/>
              <a:gd name="connsiteX3" fmla="*/ 0 w 1572870"/>
              <a:gd name="connsiteY3" fmla="*/ 1416893 h 1416893"/>
              <a:gd name="connsiteX0" fmla="*/ 0 w 1665388"/>
              <a:gd name="connsiteY0" fmla="*/ 1412902 h 1412902"/>
              <a:gd name="connsiteX1" fmla="*/ 840425 w 1665388"/>
              <a:gd name="connsiteY1" fmla="*/ 0 h 1412902"/>
              <a:gd name="connsiteX2" fmla="*/ 1665388 w 1665388"/>
              <a:gd name="connsiteY2" fmla="*/ 1387739 h 1412902"/>
              <a:gd name="connsiteX3" fmla="*/ 0 w 1665388"/>
              <a:gd name="connsiteY3" fmla="*/ 1412902 h 1412902"/>
              <a:gd name="connsiteX0" fmla="*/ 0 w 1604895"/>
              <a:gd name="connsiteY0" fmla="*/ 1380975 h 1387739"/>
              <a:gd name="connsiteX1" fmla="*/ 779932 w 1604895"/>
              <a:gd name="connsiteY1" fmla="*/ 0 h 1387739"/>
              <a:gd name="connsiteX2" fmla="*/ 1604895 w 1604895"/>
              <a:gd name="connsiteY2" fmla="*/ 1387739 h 1387739"/>
              <a:gd name="connsiteX3" fmla="*/ 0 w 1604895"/>
              <a:gd name="connsiteY3" fmla="*/ 1380975 h 1387739"/>
              <a:gd name="connsiteX0" fmla="*/ 0 w 1654712"/>
              <a:gd name="connsiteY0" fmla="*/ 1388957 h 1388957"/>
              <a:gd name="connsiteX1" fmla="*/ 829749 w 1654712"/>
              <a:gd name="connsiteY1" fmla="*/ 0 h 1388957"/>
              <a:gd name="connsiteX2" fmla="*/ 1654712 w 1654712"/>
              <a:gd name="connsiteY2" fmla="*/ 1387739 h 1388957"/>
              <a:gd name="connsiteX3" fmla="*/ 0 w 1654712"/>
              <a:gd name="connsiteY3" fmla="*/ 1388957 h 1388957"/>
              <a:gd name="connsiteX0" fmla="*/ 0 w 2521368"/>
              <a:gd name="connsiteY0" fmla="*/ 1388957 h 1606723"/>
              <a:gd name="connsiteX1" fmla="*/ 829749 w 2521368"/>
              <a:gd name="connsiteY1" fmla="*/ 0 h 1606723"/>
              <a:gd name="connsiteX2" fmla="*/ 2521368 w 2521368"/>
              <a:gd name="connsiteY2" fmla="*/ 1606723 h 1606723"/>
              <a:gd name="connsiteX3" fmla="*/ 0 w 2521368"/>
              <a:gd name="connsiteY3" fmla="*/ 1388957 h 1606723"/>
              <a:gd name="connsiteX0" fmla="*/ 0 w 2521368"/>
              <a:gd name="connsiteY0" fmla="*/ 1388957 h 1606723"/>
              <a:gd name="connsiteX1" fmla="*/ 829749 w 2521368"/>
              <a:gd name="connsiteY1" fmla="*/ 0 h 1606723"/>
              <a:gd name="connsiteX2" fmla="*/ 2521368 w 2521368"/>
              <a:gd name="connsiteY2" fmla="*/ 1606723 h 1606723"/>
              <a:gd name="connsiteX3" fmla="*/ 0 w 2521368"/>
              <a:gd name="connsiteY3" fmla="*/ 1388957 h 1606723"/>
              <a:gd name="connsiteX0" fmla="*/ 0 w 2521368"/>
              <a:gd name="connsiteY0" fmla="*/ 1373315 h 1591081"/>
              <a:gd name="connsiteX1" fmla="*/ 1003081 w 2521368"/>
              <a:gd name="connsiteY1" fmla="*/ 0 h 1591081"/>
              <a:gd name="connsiteX2" fmla="*/ 2521368 w 2521368"/>
              <a:gd name="connsiteY2" fmla="*/ 1591081 h 1591081"/>
              <a:gd name="connsiteX3" fmla="*/ 0 w 2521368"/>
              <a:gd name="connsiteY3" fmla="*/ 1373315 h 1591081"/>
              <a:gd name="connsiteX0" fmla="*/ 0 w 2521368"/>
              <a:gd name="connsiteY0" fmla="*/ 1412419 h 1630185"/>
              <a:gd name="connsiteX1" fmla="*/ 1156020 w 2521368"/>
              <a:gd name="connsiteY1" fmla="*/ 0 h 1630185"/>
              <a:gd name="connsiteX2" fmla="*/ 2521368 w 2521368"/>
              <a:gd name="connsiteY2" fmla="*/ 1630185 h 1630185"/>
              <a:gd name="connsiteX3" fmla="*/ 0 w 2521368"/>
              <a:gd name="connsiteY3" fmla="*/ 1412419 h 1630185"/>
              <a:gd name="connsiteX0" fmla="*/ 0 w 2521368"/>
              <a:gd name="connsiteY0" fmla="*/ 1412419 h 1630185"/>
              <a:gd name="connsiteX1" fmla="*/ 1054060 w 2521368"/>
              <a:gd name="connsiteY1" fmla="*/ 0 h 1630185"/>
              <a:gd name="connsiteX2" fmla="*/ 2521368 w 2521368"/>
              <a:gd name="connsiteY2" fmla="*/ 1630185 h 1630185"/>
              <a:gd name="connsiteX3" fmla="*/ 0 w 2521368"/>
              <a:gd name="connsiteY3" fmla="*/ 1412419 h 1630185"/>
            </a:gdLst>
            <a:ahLst/>
            <a:cxnLst>
              <a:cxn ang="0">
                <a:pos x="connsiteX0" y="connsiteY0"/>
              </a:cxn>
              <a:cxn ang="0">
                <a:pos x="connsiteX1" y="connsiteY1"/>
              </a:cxn>
              <a:cxn ang="0">
                <a:pos x="connsiteX2" y="connsiteY2"/>
              </a:cxn>
              <a:cxn ang="0">
                <a:pos x="connsiteX3" y="connsiteY3"/>
              </a:cxn>
            </a:cxnLst>
            <a:rect l="l" t="t" r="r" b="b"/>
            <a:pathLst>
              <a:path w="2521368" h="1630185">
                <a:moveTo>
                  <a:pt x="0" y="1412419"/>
                </a:moveTo>
                <a:lnTo>
                  <a:pt x="1054060" y="0"/>
                </a:lnTo>
                <a:lnTo>
                  <a:pt x="2521368" y="1630185"/>
                </a:lnTo>
                <a:lnTo>
                  <a:pt x="0" y="1412419"/>
                </a:lnTo>
                <a:close/>
              </a:path>
            </a:pathLst>
          </a:cu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 </a:t>
            </a:r>
          </a:p>
        </p:txBody>
      </p:sp>
      <p:sp>
        <p:nvSpPr>
          <p:cNvPr id="22" name="Isosceles Triangle 2">
            <a:extLst>
              <a:ext uri="{FF2B5EF4-FFF2-40B4-BE49-F238E27FC236}">
                <a16:creationId xmlns:a16="http://schemas.microsoft.com/office/drawing/2014/main" id="{85EEA7CF-0DE0-81D1-7EAC-52B62B1D8DF3}"/>
              </a:ext>
            </a:extLst>
          </p:cNvPr>
          <p:cNvSpPr/>
          <p:nvPr/>
        </p:nvSpPr>
        <p:spPr>
          <a:xfrm>
            <a:off x="5716504" y="2437654"/>
            <a:ext cx="2355447" cy="1985404"/>
          </a:xfrm>
          <a:custGeom>
            <a:avLst/>
            <a:gdLst>
              <a:gd name="connsiteX0" fmla="*/ 0 w 1698773"/>
              <a:gd name="connsiteY0" fmla="*/ 2075108 h 2075108"/>
              <a:gd name="connsiteX1" fmla="*/ 849387 w 1698773"/>
              <a:gd name="connsiteY1" fmla="*/ 0 h 2075108"/>
              <a:gd name="connsiteX2" fmla="*/ 1698773 w 1698773"/>
              <a:gd name="connsiteY2" fmla="*/ 2075108 h 2075108"/>
              <a:gd name="connsiteX3" fmla="*/ 0 w 1698773"/>
              <a:gd name="connsiteY3" fmla="*/ 2075108 h 2075108"/>
              <a:gd name="connsiteX0" fmla="*/ 0 w 1575943"/>
              <a:gd name="connsiteY0" fmla="*/ 1524648 h 2075108"/>
              <a:gd name="connsiteX1" fmla="*/ 726557 w 1575943"/>
              <a:gd name="connsiteY1" fmla="*/ 0 h 2075108"/>
              <a:gd name="connsiteX2" fmla="*/ 1575943 w 1575943"/>
              <a:gd name="connsiteY2" fmla="*/ 2075108 h 2075108"/>
              <a:gd name="connsiteX3" fmla="*/ 0 w 1575943"/>
              <a:gd name="connsiteY3" fmla="*/ 1524648 h 2075108"/>
              <a:gd name="connsiteX0" fmla="*/ 0 w 2117304"/>
              <a:gd name="connsiteY0" fmla="*/ 1524648 h 1774857"/>
              <a:gd name="connsiteX1" fmla="*/ 726557 w 2117304"/>
              <a:gd name="connsiteY1" fmla="*/ 0 h 1774857"/>
              <a:gd name="connsiteX2" fmla="*/ 2117304 w 2117304"/>
              <a:gd name="connsiteY2" fmla="*/ 1774857 h 1774857"/>
              <a:gd name="connsiteX3" fmla="*/ 0 w 2117304"/>
              <a:gd name="connsiteY3" fmla="*/ 1524648 h 1774857"/>
              <a:gd name="connsiteX0" fmla="*/ 0 w 2138654"/>
              <a:gd name="connsiteY0" fmla="*/ 1416893 h 1774857"/>
              <a:gd name="connsiteX1" fmla="*/ 747907 w 2138654"/>
              <a:gd name="connsiteY1" fmla="*/ 0 h 1774857"/>
              <a:gd name="connsiteX2" fmla="*/ 2138654 w 2138654"/>
              <a:gd name="connsiteY2" fmla="*/ 1774857 h 1774857"/>
              <a:gd name="connsiteX3" fmla="*/ 0 w 2138654"/>
              <a:gd name="connsiteY3" fmla="*/ 1416893 h 1774857"/>
              <a:gd name="connsiteX0" fmla="*/ 0 w 1316666"/>
              <a:gd name="connsiteY0" fmla="*/ 1416893 h 1416893"/>
              <a:gd name="connsiteX1" fmla="*/ 747907 w 1316666"/>
              <a:gd name="connsiteY1" fmla="*/ 0 h 1416893"/>
              <a:gd name="connsiteX2" fmla="*/ 1316666 w 1316666"/>
              <a:gd name="connsiteY2" fmla="*/ 1371775 h 1416893"/>
              <a:gd name="connsiteX3" fmla="*/ 0 w 1316666"/>
              <a:gd name="connsiteY3" fmla="*/ 1416893 h 1416893"/>
              <a:gd name="connsiteX0" fmla="*/ 0 w 1498144"/>
              <a:gd name="connsiteY0" fmla="*/ 1416893 h 1416893"/>
              <a:gd name="connsiteX1" fmla="*/ 747907 w 1498144"/>
              <a:gd name="connsiteY1" fmla="*/ 0 h 1416893"/>
              <a:gd name="connsiteX2" fmla="*/ 1498144 w 1498144"/>
              <a:gd name="connsiteY2" fmla="*/ 1403702 h 1416893"/>
              <a:gd name="connsiteX3" fmla="*/ 0 w 1498144"/>
              <a:gd name="connsiteY3" fmla="*/ 1416893 h 1416893"/>
              <a:gd name="connsiteX0" fmla="*/ 0 w 1572870"/>
              <a:gd name="connsiteY0" fmla="*/ 1416893 h 1416893"/>
              <a:gd name="connsiteX1" fmla="*/ 747907 w 1572870"/>
              <a:gd name="connsiteY1" fmla="*/ 0 h 1416893"/>
              <a:gd name="connsiteX2" fmla="*/ 1572870 w 1572870"/>
              <a:gd name="connsiteY2" fmla="*/ 1387739 h 1416893"/>
              <a:gd name="connsiteX3" fmla="*/ 0 w 1572870"/>
              <a:gd name="connsiteY3" fmla="*/ 1416893 h 1416893"/>
              <a:gd name="connsiteX0" fmla="*/ 0 w 1665388"/>
              <a:gd name="connsiteY0" fmla="*/ 1412902 h 1412902"/>
              <a:gd name="connsiteX1" fmla="*/ 840425 w 1665388"/>
              <a:gd name="connsiteY1" fmla="*/ 0 h 1412902"/>
              <a:gd name="connsiteX2" fmla="*/ 1665388 w 1665388"/>
              <a:gd name="connsiteY2" fmla="*/ 1387739 h 1412902"/>
              <a:gd name="connsiteX3" fmla="*/ 0 w 1665388"/>
              <a:gd name="connsiteY3" fmla="*/ 1412902 h 1412902"/>
              <a:gd name="connsiteX0" fmla="*/ 0 w 1604895"/>
              <a:gd name="connsiteY0" fmla="*/ 1380975 h 1387739"/>
              <a:gd name="connsiteX1" fmla="*/ 779932 w 1604895"/>
              <a:gd name="connsiteY1" fmla="*/ 0 h 1387739"/>
              <a:gd name="connsiteX2" fmla="*/ 1604895 w 1604895"/>
              <a:gd name="connsiteY2" fmla="*/ 1387739 h 1387739"/>
              <a:gd name="connsiteX3" fmla="*/ 0 w 1604895"/>
              <a:gd name="connsiteY3" fmla="*/ 1380975 h 1387739"/>
              <a:gd name="connsiteX0" fmla="*/ 0 w 1654712"/>
              <a:gd name="connsiteY0" fmla="*/ 1388957 h 1388957"/>
              <a:gd name="connsiteX1" fmla="*/ 829749 w 1654712"/>
              <a:gd name="connsiteY1" fmla="*/ 0 h 1388957"/>
              <a:gd name="connsiteX2" fmla="*/ 1654712 w 1654712"/>
              <a:gd name="connsiteY2" fmla="*/ 1387739 h 1388957"/>
              <a:gd name="connsiteX3" fmla="*/ 0 w 1654712"/>
              <a:gd name="connsiteY3" fmla="*/ 1388957 h 1388957"/>
              <a:gd name="connsiteX0" fmla="*/ 0 w 2521368"/>
              <a:gd name="connsiteY0" fmla="*/ 1388957 h 1606723"/>
              <a:gd name="connsiteX1" fmla="*/ 829749 w 2521368"/>
              <a:gd name="connsiteY1" fmla="*/ 0 h 1606723"/>
              <a:gd name="connsiteX2" fmla="*/ 2521368 w 2521368"/>
              <a:gd name="connsiteY2" fmla="*/ 1606723 h 1606723"/>
              <a:gd name="connsiteX3" fmla="*/ 0 w 2521368"/>
              <a:gd name="connsiteY3" fmla="*/ 1388957 h 1606723"/>
              <a:gd name="connsiteX0" fmla="*/ 0 w 2521368"/>
              <a:gd name="connsiteY0" fmla="*/ 1388957 h 1606723"/>
              <a:gd name="connsiteX1" fmla="*/ 829749 w 2521368"/>
              <a:gd name="connsiteY1" fmla="*/ 0 h 1606723"/>
              <a:gd name="connsiteX2" fmla="*/ 2521368 w 2521368"/>
              <a:gd name="connsiteY2" fmla="*/ 1606723 h 1606723"/>
              <a:gd name="connsiteX3" fmla="*/ 0 w 2521368"/>
              <a:gd name="connsiteY3" fmla="*/ 1388957 h 1606723"/>
              <a:gd name="connsiteX0" fmla="*/ 0 w 2521368"/>
              <a:gd name="connsiteY0" fmla="*/ 1373315 h 1591081"/>
              <a:gd name="connsiteX1" fmla="*/ 1003081 w 2521368"/>
              <a:gd name="connsiteY1" fmla="*/ 0 h 1591081"/>
              <a:gd name="connsiteX2" fmla="*/ 2521368 w 2521368"/>
              <a:gd name="connsiteY2" fmla="*/ 1591081 h 1591081"/>
              <a:gd name="connsiteX3" fmla="*/ 0 w 2521368"/>
              <a:gd name="connsiteY3" fmla="*/ 1373315 h 1591081"/>
              <a:gd name="connsiteX0" fmla="*/ 0 w 2521368"/>
              <a:gd name="connsiteY0" fmla="*/ 1412419 h 1630185"/>
              <a:gd name="connsiteX1" fmla="*/ 1156020 w 2521368"/>
              <a:gd name="connsiteY1" fmla="*/ 0 h 1630185"/>
              <a:gd name="connsiteX2" fmla="*/ 2521368 w 2521368"/>
              <a:gd name="connsiteY2" fmla="*/ 1630185 h 1630185"/>
              <a:gd name="connsiteX3" fmla="*/ 0 w 2521368"/>
              <a:gd name="connsiteY3" fmla="*/ 1412419 h 1630185"/>
              <a:gd name="connsiteX0" fmla="*/ 0 w 2521368"/>
              <a:gd name="connsiteY0" fmla="*/ 1412419 h 1630185"/>
              <a:gd name="connsiteX1" fmla="*/ 1054060 w 2521368"/>
              <a:gd name="connsiteY1" fmla="*/ 0 h 1630185"/>
              <a:gd name="connsiteX2" fmla="*/ 2521368 w 2521368"/>
              <a:gd name="connsiteY2" fmla="*/ 1630185 h 1630185"/>
              <a:gd name="connsiteX3" fmla="*/ 0 w 2521368"/>
              <a:gd name="connsiteY3" fmla="*/ 1412419 h 1630185"/>
            </a:gdLst>
            <a:ahLst/>
            <a:cxnLst>
              <a:cxn ang="0">
                <a:pos x="connsiteX0" y="connsiteY0"/>
              </a:cxn>
              <a:cxn ang="0">
                <a:pos x="connsiteX1" y="connsiteY1"/>
              </a:cxn>
              <a:cxn ang="0">
                <a:pos x="connsiteX2" y="connsiteY2"/>
              </a:cxn>
              <a:cxn ang="0">
                <a:pos x="connsiteX3" y="connsiteY3"/>
              </a:cxn>
            </a:cxnLst>
            <a:rect l="l" t="t" r="r" b="b"/>
            <a:pathLst>
              <a:path w="2521368" h="1630185">
                <a:moveTo>
                  <a:pt x="0" y="1412419"/>
                </a:moveTo>
                <a:lnTo>
                  <a:pt x="1054060" y="0"/>
                </a:lnTo>
                <a:lnTo>
                  <a:pt x="2521368" y="1630185"/>
                </a:lnTo>
                <a:lnTo>
                  <a:pt x="0" y="141241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 </a:t>
            </a:r>
          </a:p>
        </p:txBody>
      </p:sp>
      <p:sp>
        <p:nvSpPr>
          <p:cNvPr id="56" name="TextBox 55">
            <a:extLst>
              <a:ext uri="{FF2B5EF4-FFF2-40B4-BE49-F238E27FC236}">
                <a16:creationId xmlns:a16="http://schemas.microsoft.com/office/drawing/2014/main" id="{360871C4-FF31-9937-E37C-EC98EDA65FBE}"/>
              </a:ext>
            </a:extLst>
          </p:cNvPr>
          <p:cNvSpPr txBox="1"/>
          <p:nvPr/>
        </p:nvSpPr>
        <p:spPr>
          <a:xfrm>
            <a:off x="6419454" y="170365"/>
            <a:ext cx="1502376" cy="413703"/>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400" b="0" i="0" u="none" strike="noStrike" kern="1200" cap="none" spc="0" normalizeH="0" baseline="0" noProof="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rPr>
              <a:t>Next-generation broadband</a:t>
            </a:r>
          </a:p>
        </p:txBody>
      </p:sp>
      <p:sp>
        <p:nvSpPr>
          <p:cNvPr id="57" name="TextBox 56">
            <a:extLst>
              <a:ext uri="{FF2B5EF4-FFF2-40B4-BE49-F238E27FC236}">
                <a16:creationId xmlns:a16="http://schemas.microsoft.com/office/drawing/2014/main" id="{203C2AD9-4C54-82D8-7F73-84BE42C7DA1A}"/>
              </a:ext>
            </a:extLst>
          </p:cNvPr>
          <p:cNvSpPr txBox="1"/>
          <p:nvPr/>
        </p:nvSpPr>
        <p:spPr>
          <a:xfrm>
            <a:off x="9681776" y="4509532"/>
            <a:ext cx="1282780" cy="413703"/>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400" b="0" i="0" u="none" strike="noStrike" kern="1200" cap="none" spc="0" normalizeH="0" baseline="0" noProof="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rPr>
              <a:t>Pervasive access</a:t>
            </a:r>
          </a:p>
        </p:txBody>
      </p:sp>
      <p:sp>
        <p:nvSpPr>
          <p:cNvPr id="58" name="TextBox 57">
            <a:extLst>
              <a:ext uri="{FF2B5EF4-FFF2-40B4-BE49-F238E27FC236}">
                <a16:creationId xmlns:a16="http://schemas.microsoft.com/office/drawing/2014/main" id="{B509A0A8-77B3-9515-340E-2724D9716D7C}"/>
              </a:ext>
            </a:extLst>
          </p:cNvPr>
          <p:cNvSpPr txBox="1"/>
          <p:nvPr/>
        </p:nvSpPr>
        <p:spPr>
          <a:xfrm>
            <a:off x="3499105" y="4509532"/>
            <a:ext cx="1159887" cy="413703"/>
          </a:xfrm>
          <a:prstGeom prst="rect">
            <a:avLst/>
          </a:prstGeom>
        </p:spPr>
        <p:txBody>
          <a:bodyPr wrap="square" lIns="0" tIns="0" rIns="0" bIns="0" rtlCol="0">
            <a:spAutoFit/>
          </a:bodyPr>
          <a:lstStyle/>
          <a:p>
            <a:pPr marL="0" marR="0" lvl="0" indent="0" algn="r" defTabSz="914400" rtl="0" eaLnBrk="1" fontAlgn="auto" latinLnBrk="0" hangingPunct="1">
              <a:lnSpc>
                <a:spcPct val="96000"/>
              </a:lnSpc>
              <a:spcBef>
                <a:spcPts val="0"/>
              </a:spcBef>
              <a:spcAft>
                <a:spcPts val="0"/>
              </a:spcAft>
              <a:buClrTx/>
              <a:buSzTx/>
              <a:buFontTx/>
              <a:buNone/>
              <a:tabLst/>
              <a:defRPr/>
            </a:pPr>
            <a:r>
              <a:rPr kumimoji="0" lang="en-US" sz="1400" b="0" i="0" u="none" strike="noStrike" kern="1200" cap="none" spc="0" normalizeH="0" baseline="0" noProof="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rPr>
              <a:t>Real-time control</a:t>
            </a:r>
          </a:p>
        </p:txBody>
      </p:sp>
      <p:sp>
        <p:nvSpPr>
          <p:cNvPr id="59" name="TextBox 58">
            <a:extLst>
              <a:ext uri="{FF2B5EF4-FFF2-40B4-BE49-F238E27FC236}">
                <a16:creationId xmlns:a16="http://schemas.microsoft.com/office/drawing/2014/main" id="{73CF8295-AB73-6054-5FEB-0A54EBAFE1AE}"/>
              </a:ext>
            </a:extLst>
          </p:cNvPr>
          <p:cNvSpPr txBox="1"/>
          <p:nvPr/>
        </p:nvSpPr>
        <p:spPr>
          <a:xfrm>
            <a:off x="9770553" y="1658568"/>
            <a:ext cx="1454242" cy="413703"/>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rPr>
              <a:t>Societal sustainability</a:t>
            </a:r>
          </a:p>
        </p:txBody>
      </p:sp>
      <p:sp>
        <p:nvSpPr>
          <p:cNvPr id="60" name="TextBox 59">
            <a:extLst>
              <a:ext uri="{FF2B5EF4-FFF2-40B4-BE49-F238E27FC236}">
                <a16:creationId xmlns:a16="http://schemas.microsoft.com/office/drawing/2014/main" id="{B76EAAF2-662D-641E-92AB-67DB13DC9150}"/>
              </a:ext>
            </a:extLst>
          </p:cNvPr>
          <p:cNvSpPr txBox="1"/>
          <p:nvPr/>
        </p:nvSpPr>
        <p:spPr>
          <a:xfrm>
            <a:off x="2925545" y="1646902"/>
            <a:ext cx="1752497" cy="413703"/>
          </a:xfrm>
          <a:prstGeom prst="rect">
            <a:avLst/>
          </a:prstGeom>
        </p:spPr>
        <p:txBody>
          <a:bodyPr wrap="square" lIns="0" tIns="0" rIns="0" bIns="0" rtlCol="0">
            <a:spAutoFit/>
          </a:bodyPr>
          <a:lstStyle/>
          <a:p>
            <a:pPr marL="0" marR="0" lvl="0" indent="0" algn="r" defTabSz="914400" rtl="0" eaLnBrk="1" fontAlgn="auto" latinLnBrk="0" hangingPunct="1">
              <a:lnSpc>
                <a:spcPct val="96000"/>
              </a:lnSpc>
              <a:spcBef>
                <a:spcPts val="0"/>
              </a:spcBef>
              <a:spcAft>
                <a:spcPts val="0"/>
              </a:spcAft>
              <a:buClrTx/>
              <a:buSzTx/>
              <a:buFontTx/>
              <a:buNone/>
              <a:tabLst/>
              <a:defRPr/>
            </a:pPr>
            <a:r>
              <a:rPr kumimoji="0" lang="en-US" sz="1400" b="0" i="0" u="none" strike="noStrike" kern="1200" cap="none" spc="0" normalizeH="0" baseline="0" noProof="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rPr>
              <a:t>Immersive platform and services</a:t>
            </a:r>
          </a:p>
        </p:txBody>
      </p:sp>
      <p:cxnSp>
        <p:nvCxnSpPr>
          <p:cNvPr id="66" name="Straight Arrow Connector 65">
            <a:extLst>
              <a:ext uri="{FF2B5EF4-FFF2-40B4-BE49-F238E27FC236}">
                <a16:creationId xmlns:a16="http://schemas.microsoft.com/office/drawing/2014/main" id="{9DCE351A-50EA-CB59-12EE-0D24D1CCCDCE}"/>
              </a:ext>
            </a:extLst>
          </p:cNvPr>
          <p:cNvCxnSpPr>
            <a:cxnSpLocks/>
          </p:cNvCxnSpPr>
          <p:nvPr/>
        </p:nvCxnSpPr>
        <p:spPr>
          <a:xfrm flipH="1">
            <a:off x="4957936" y="4265689"/>
            <a:ext cx="489252" cy="356091"/>
          </a:xfrm>
          <a:prstGeom prst="straightConnector1">
            <a:avLst/>
          </a:prstGeom>
          <a:ln w="12700" cap="rnd">
            <a:gradFill>
              <a:gsLst>
                <a:gs pos="0">
                  <a:schemeClr val="accent5">
                    <a:alpha val="23000"/>
                  </a:schemeClr>
                </a:gs>
                <a:gs pos="100000">
                  <a:schemeClr val="accent5"/>
                </a:gs>
              </a:gsLst>
              <a:lin ang="5400000" scaled="1"/>
            </a:gra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DD7FCBFD-7DFD-00E3-BC44-8BC784ADCA40}"/>
              </a:ext>
            </a:extLst>
          </p:cNvPr>
          <p:cNvCxnSpPr>
            <a:cxnSpLocks/>
          </p:cNvCxnSpPr>
          <p:nvPr/>
        </p:nvCxnSpPr>
        <p:spPr>
          <a:xfrm>
            <a:off x="8940768" y="4318256"/>
            <a:ext cx="429284" cy="319532"/>
          </a:xfrm>
          <a:prstGeom prst="straightConnector1">
            <a:avLst/>
          </a:prstGeom>
          <a:ln w="12700" cap="rnd">
            <a:gradFill>
              <a:gsLst>
                <a:gs pos="0">
                  <a:schemeClr val="accent5">
                    <a:alpha val="23000"/>
                  </a:schemeClr>
                </a:gs>
                <a:gs pos="100000">
                  <a:schemeClr val="accent5"/>
                </a:gs>
              </a:gsLst>
              <a:lin ang="5400000" scaled="1"/>
            </a:gra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0FF6BB80-EED8-817E-DF64-EFD037E5D575}"/>
              </a:ext>
            </a:extLst>
          </p:cNvPr>
          <p:cNvCxnSpPr>
            <a:cxnSpLocks/>
          </p:cNvCxnSpPr>
          <p:nvPr/>
        </p:nvCxnSpPr>
        <p:spPr>
          <a:xfrm flipH="1" flipV="1">
            <a:off x="4980480" y="1966831"/>
            <a:ext cx="565232" cy="356376"/>
          </a:xfrm>
          <a:prstGeom prst="straightConnector1">
            <a:avLst/>
          </a:prstGeom>
          <a:ln w="12700" cap="rnd">
            <a:gradFill>
              <a:gsLst>
                <a:gs pos="0">
                  <a:schemeClr val="accent3">
                    <a:alpha val="16000"/>
                  </a:schemeClr>
                </a:gs>
                <a:gs pos="100000">
                  <a:schemeClr val="accent3"/>
                </a:gs>
              </a:gsLst>
              <a:lin ang="5400000" scaled="1"/>
            </a:gra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919FA292-0748-36BB-AEA6-448D978E0415}"/>
              </a:ext>
            </a:extLst>
          </p:cNvPr>
          <p:cNvCxnSpPr>
            <a:cxnSpLocks/>
          </p:cNvCxnSpPr>
          <p:nvPr/>
        </p:nvCxnSpPr>
        <p:spPr>
          <a:xfrm flipV="1">
            <a:off x="8855898" y="1991652"/>
            <a:ext cx="522939" cy="305293"/>
          </a:xfrm>
          <a:prstGeom prst="straightConnector1">
            <a:avLst/>
          </a:prstGeom>
          <a:ln w="12700" cap="rnd">
            <a:gradFill>
              <a:gsLst>
                <a:gs pos="0">
                  <a:schemeClr val="accent3">
                    <a:alpha val="16000"/>
                  </a:schemeClr>
                </a:gs>
                <a:gs pos="100000">
                  <a:schemeClr val="accent3"/>
                </a:gs>
              </a:gsLst>
              <a:lin ang="5400000" scaled="1"/>
            </a:gra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49217D32-4320-352D-0706-475D03A513F5}"/>
              </a:ext>
            </a:extLst>
          </p:cNvPr>
          <p:cNvCxnSpPr>
            <a:cxnSpLocks/>
          </p:cNvCxnSpPr>
          <p:nvPr/>
        </p:nvCxnSpPr>
        <p:spPr>
          <a:xfrm flipV="1">
            <a:off x="7158221" y="860329"/>
            <a:ext cx="0" cy="640248"/>
          </a:xfrm>
          <a:prstGeom prst="straightConnector1">
            <a:avLst/>
          </a:prstGeom>
          <a:ln w="12700" cap="rnd">
            <a:gradFill>
              <a:gsLst>
                <a:gs pos="0">
                  <a:schemeClr val="accent5">
                    <a:alpha val="23000"/>
                  </a:schemeClr>
                </a:gs>
                <a:gs pos="100000">
                  <a:schemeClr val="accent5"/>
                </a:gs>
              </a:gsLst>
              <a:lin ang="5400000" scaled="1"/>
            </a:gradFill>
            <a:round/>
            <a:headEnd type="none" w="med" len="sm"/>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E35C7998-31D1-0008-594D-B0FABFA7700F}"/>
              </a:ext>
            </a:extLst>
          </p:cNvPr>
          <p:cNvSpPr txBox="1"/>
          <p:nvPr/>
        </p:nvSpPr>
        <p:spPr>
          <a:xfrm>
            <a:off x="8435138" y="4478615"/>
            <a:ext cx="631042" cy="324961"/>
          </a:xfrm>
          <a:prstGeom prst="rect">
            <a:avLst/>
          </a:prstGeom>
          <a:noFill/>
        </p:spPr>
        <p:txBody>
          <a:bodyPr wrap="square" lIns="0" tIns="0" rIns="0" bIns="0" rtlCol="0">
            <a:spAutoFit/>
          </a:bodyPr>
          <a:lstStyle/>
          <a:p>
            <a:pPr marL="0" marR="0" lvl="0" indent="0" algn="r" defTabSz="914400" rtl="0" eaLnBrk="1" fontAlgn="auto" latinLnBrk="0" hangingPunct="1">
              <a:lnSpc>
                <a:spcPct val="96000"/>
              </a:lnSpc>
              <a:spcBef>
                <a:spcPts val="0"/>
              </a:spcBef>
              <a:spcAft>
                <a:spcPts val="0"/>
              </a:spcAft>
              <a:buClrTx/>
              <a:buSzTx/>
              <a:buFontTx/>
              <a:buNone/>
              <a:tabLst/>
              <a:defRPr/>
            </a:pPr>
            <a:r>
              <a:rPr kumimoji="0" lang="en-US" sz="1100" b="0" i="0" u="none" strike="noStrike" kern="1200" cap="none" spc="0" normalizeH="0" baseline="0" noProof="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rPr>
              <a:t>Massive IoT</a:t>
            </a:r>
          </a:p>
        </p:txBody>
      </p:sp>
      <p:sp>
        <p:nvSpPr>
          <p:cNvPr id="72" name="TextBox 71">
            <a:extLst>
              <a:ext uri="{FF2B5EF4-FFF2-40B4-BE49-F238E27FC236}">
                <a16:creationId xmlns:a16="http://schemas.microsoft.com/office/drawing/2014/main" id="{1F2A4DA5-330E-37B7-F692-A167BF1AC7C3}"/>
              </a:ext>
            </a:extLst>
          </p:cNvPr>
          <p:cNvSpPr txBox="1"/>
          <p:nvPr/>
        </p:nvSpPr>
        <p:spPr>
          <a:xfrm>
            <a:off x="5255884" y="4473786"/>
            <a:ext cx="1162435" cy="324961"/>
          </a:xfrm>
          <a:prstGeom prst="rect">
            <a:avLst/>
          </a:prstGeom>
          <a:noFill/>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100" b="0" i="0" u="none" strike="noStrike" kern="1200" cap="none" spc="0" normalizeH="0" baseline="0" noProof="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rPr>
              <a:t>Mission-critical services</a:t>
            </a:r>
          </a:p>
        </p:txBody>
      </p:sp>
      <p:sp>
        <p:nvSpPr>
          <p:cNvPr id="73" name="TextBox 72">
            <a:extLst>
              <a:ext uri="{FF2B5EF4-FFF2-40B4-BE49-F238E27FC236}">
                <a16:creationId xmlns:a16="http://schemas.microsoft.com/office/drawing/2014/main" id="{F5E1D602-F7C5-DE59-2719-C45324B30373}"/>
              </a:ext>
            </a:extLst>
          </p:cNvPr>
          <p:cNvSpPr txBox="1"/>
          <p:nvPr/>
        </p:nvSpPr>
        <p:spPr>
          <a:xfrm>
            <a:off x="7204646" y="1051130"/>
            <a:ext cx="723920" cy="487441"/>
          </a:xfrm>
          <a:prstGeom prst="rect">
            <a:avLst/>
          </a:prstGeom>
          <a:noFill/>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100" b="0" i="0" u="none" strike="noStrike" kern="1200" cap="none" spc="0" normalizeH="0" baseline="0" noProof="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rPr>
              <a:t>Enhanced mobile broadband</a:t>
            </a:r>
          </a:p>
        </p:txBody>
      </p:sp>
      <p:cxnSp>
        <p:nvCxnSpPr>
          <p:cNvPr id="74" name="Straight Arrow Connector 73">
            <a:extLst>
              <a:ext uri="{FF2B5EF4-FFF2-40B4-BE49-F238E27FC236}">
                <a16:creationId xmlns:a16="http://schemas.microsoft.com/office/drawing/2014/main" id="{B28A9D83-A16E-1BB5-03E2-5FBB47980BE5}"/>
              </a:ext>
            </a:extLst>
          </p:cNvPr>
          <p:cNvCxnSpPr>
            <a:cxnSpLocks/>
          </p:cNvCxnSpPr>
          <p:nvPr/>
        </p:nvCxnSpPr>
        <p:spPr>
          <a:xfrm>
            <a:off x="7158221" y="5048250"/>
            <a:ext cx="0" cy="632521"/>
          </a:xfrm>
          <a:prstGeom prst="straightConnector1">
            <a:avLst/>
          </a:prstGeom>
          <a:ln w="12700" cap="rnd">
            <a:gradFill>
              <a:gsLst>
                <a:gs pos="0">
                  <a:schemeClr val="accent3">
                    <a:alpha val="16000"/>
                  </a:schemeClr>
                </a:gs>
                <a:gs pos="100000">
                  <a:schemeClr val="accent3"/>
                </a:gs>
              </a:gsLst>
              <a:lin ang="5400000" scaled="1"/>
            </a:gradFill>
            <a:round/>
            <a:headEnd type="none" w="med" len="sm"/>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1810FC82-196C-EBE2-A0C6-996E57D5AB02}"/>
              </a:ext>
            </a:extLst>
          </p:cNvPr>
          <p:cNvSpPr txBox="1"/>
          <p:nvPr/>
        </p:nvSpPr>
        <p:spPr>
          <a:xfrm>
            <a:off x="6154108" y="2176308"/>
            <a:ext cx="704485" cy="118174"/>
          </a:xfrm>
          <a:prstGeom prst="rect">
            <a:avLst/>
          </a:prstGeom>
        </p:spPr>
        <p:txBody>
          <a:bodyPr wrap="square" lIns="0" tIns="0" rIns="0" bIns="0" rtlCol="0">
            <a:spAutoFit/>
          </a:bodyPr>
          <a:lstStyle/>
          <a:p>
            <a:pPr marL="0" marR="0" lvl="0" indent="0" algn="r" defTabSz="914400" rtl="0" eaLnBrk="1" fontAlgn="auto" latinLnBrk="0" hangingPunct="1">
              <a:lnSpc>
                <a:spcPct val="96000"/>
              </a:lnSpc>
              <a:spcBef>
                <a:spcPts val="0"/>
              </a:spcBef>
              <a:spcAft>
                <a:spcPts val="0"/>
              </a:spcAft>
              <a:buClrTx/>
              <a:buSzTx/>
              <a:buFontTx/>
              <a:buNone/>
              <a:tabLst/>
              <a:defRPr/>
            </a:pPr>
            <a:r>
              <a:rPr kumimoji="0" lang="en-US" sz="800" b="0" i="0" u="none" strike="noStrike" kern="1200" cap="none" spc="0" normalizeH="0" baseline="0" noProof="0">
                <a:ln>
                  <a:noFill/>
                </a:ln>
                <a:solidFill>
                  <a:srgbClr val="2853DC"/>
                </a:solidFill>
                <a:effectLst/>
                <a:uLnTx/>
                <a:uFillTx/>
                <a:latin typeface="Microsoft Sans Serif"/>
                <a:ea typeface="华文细黑" panose="02010600040101010101" pitchFamily="2" charset="-122"/>
                <a:cs typeface="Microsoft Sans Serif" panose="020B0604020202020204" pitchFamily="34" charset="0"/>
              </a:rPr>
              <a:t>AI &amp; compute</a:t>
            </a:r>
          </a:p>
        </p:txBody>
      </p:sp>
      <p:sp>
        <p:nvSpPr>
          <p:cNvPr id="41" name="TextBox 40">
            <a:extLst>
              <a:ext uri="{FF2B5EF4-FFF2-40B4-BE49-F238E27FC236}">
                <a16:creationId xmlns:a16="http://schemas.microsoft.com/office/drawing/2014/main" id="{253FF242-1534-C455-7473-DD80E081C84B}"/>
              </a:ext>
            </a:extLst>
          </p:cNvPr>
          <p:cNvSpPr txBox="1"/>
          <p:nvPr/>
        </p:nvSpPr>
        <p:spPr>
          <a:xfrm>
            <a:off x="6158799" y="2042065"/>
            <a:ext cx="859073" cy="118174"/>
          </a:xfrm>
          <a:prstGeom prst="rect">
            <a:avLst/>
          </a:prstGeom>
        </p:spPr>
        <p:txBody>
          <a:bodyPr wrap="square" lIns="0" tIns="0" rIns="0" bIns="0" rtlCol="0">
            <a:spAutoFit/>
          </a:bodyPr>
          <a:lstStyle/>
          <a:p>
            <a:pPr marL="0" marR="0" lvl="0" indent="0" algn="r" defTabSz="914400" rtl="0" eaLnBrk="1" fontAlgn="auto" latinLnBrk="0" hangingPunct="1">
              <a:lnSpc>
                <a:spcPct val="96000"/>
              </a:lnSpc>
              <a:spcBef>
                <a:spcPts val="0"/>
              </a:spcBef>
              <a:spcAft>
                <a:spcPts val="0"/>
              </a:spcAft>
              <a:buClrTx/>
              <a:buSzTx/>
              <a:buFontTx/>
              <a:buNone/>
              <a:tabLst/>
              <a:defRPr/>
            </a:pPr>
            <a:r>
              <a:rPr kumimoji="0" lang="en-US" sz="800" b="0" i="0" u="none" strike="noStrike" kern="1200" cap="none" spc="0" normalizeH="0" baseline="0" noProof="0">
                <a:ln>
                  <a:noFill/>
                </a:ln>
                <a:solidFill>
                  <a:srgbClr val="4A5A75"/>
                </a:solidFill>
                <a:effectLst/>
                <a:uLnTx/>
                <a:uFillTx/>
                <a:latin typeface="Microsoft Sans Serif"/>
                <a:ea typeface="华文细黑" panose="02010600040101010101" pitchFamily="2" charset="-122"/>
                <a:cs typeface="Microsoft Sans Serif" panose="020B0604020202020204" pitchFamily="34" charset="0"/>
              </a:rPr>
              <a:t>System resiliency</a:t>
            </a:r>
          </a:p>
        </p:txBody>
      </p:sp>
      <p:sp>
        <p:nvSpPr>
          <p:cNvPr id="42" name="TextBox 41">
            <a:extLst>
              <a:ext uri="{FF2B5EF4-FFF2-40B4-BE49-F238E27FC236}">
                <a16:creationId xmlns:a16="http://schemas.microsoft.com/office/drawing/2014/main" id="{17608B30-7CE2-77C5-022C-61D8564731C7}"/>
              </a:ext>
            </a:extLst>
          </p:cNvPr>
          <p:cNvSpPr txBox="1"/>
          <p:nvPr/>
        </p:nvSpPr>
        <p:spPr>
          <a:xfrm>
            <a:off x="6295280" y="1924466"/>
            <a:ext cx="882258" cy="118174"/>
          </a:xfrm>
          <a:prstGeom prst="rect">
            <a:avLst/>
          </a:prstGeom>
        </p:spPr>
        <p:txBody>
          <a:bodyPr wrap="square" lIns="0" tIns="0" rIns="0" bIns="0" rtlCol="0">
            <a:spAutoFit/>
          </a:bodyPr>
          <a:lstStyle/>
          <a:p>
            <a:pPr marL="0" marR="0" lvl="0" indent="0" algn="r" defTabSz="914400" rtl="0" eaLnBrk="1" fontAlgn="auto" latinLnBrk="0" hangingPunct="1">
              <a:lnSpc>
                <a:spcPct val="96000"/>
              </a:lnSpc>
              <a:spcBef>
                <a:spcPts val="0"/>
              </a:spcBef>
              <a:spcAft>
                <a:spcPts val="0"/>
              </a:spcAft>
              <a:buClrTx/>
              <a:buSzTx/>
              <a:buFontTx/>
              <a:buNone/>
              <a:tabLst/>
              <a:defRPr/>
            </a:pPr>
            <a:r>
              <a:rPr kumimoji="0" lang="en-US" sz="800" b="0" i="0" u="none" strike="noStrike" kern="1200" cap="none" spc="0" normalizeH="0" baseline="0" noProof="0">
                <a:ln>
                  <a:noFill/>
                </a:ln>
                <a:solidFill>
                  <a:srgbClr val="7BA0FF"/>
                </a:solidFill>
                <a:effectLst/>
                <a:uLnTx/>
                <a:uFillTx/>
                <a:latin typeface="Microsoft Sans Serif"/>
                <a:ea typeface="华文细黑" panose="02010600040101010101" pitchFamily="2" charset="-122"/>
                <a:cs typeface="Microsoft Sans Serif" panose="020B0604020202020204" pitchFamily="34" charset="0"/>
              </a:rPr>
              <a:t>Integrated sensing</a:t>
            </a:r>
          </a:p>
        </p:txBody>
      </p:sp>
      <p:sp>
        <p:nvSpPr>
          <p:cNvPr id="43" name="TextBox 42">
            <a:extLst>
              <a:ext uri="{FF2B5EF4-FFF2-40B4-BE49-F238E27FC236}">
                <a16:creationId xmlns:a16="http://schemas.microsoft.com/office/drawing/2014/main" id="{B7C7CC05-F165-6616-7870-EA8371E90A80}"/>
              </a:ext>
            </a:extLst>
          </p:cNvPr>
          <p:cNvSpPr txBox="1"/>
          <p:nvPr/>
        </p:nvSpPr>
        <p:spPr>
          <a:xfrm>
            <a:off x="6532988" y="1806333"/>
            <a:ext cx="858567" cy="118174"/>
          </a:xfrm>
          <a:prstGeom prst="rect">
            <a:avLst/>
          </a:prstGeom>
        </p:spPr>
        <p:txBody>
          <a:bodyPr wrap="square" lIns="0" tIns="0" rIns="0" bIns="0" rtlCol="0">
            <a:spAutoFit/>
          </a:bodyPr>
          <a:lstStyle/>
          <a:p>
            <a:pPr marL="0" marR="0" lvl="0" indent="0" algn="r" defTabSz="914400" rtl="0" eaLnBrk="1" fontAlgn="auto" latinLnBrk="0" hangingPunct="1">
              <a:lnSpc>
                <a:spcPct val="96000"/>
              </a:lnSpc>
              <a:spcBef>
                <a:spcPts val="0"/>
              </a:spcBef>
              <a:spcAft>
                <a:spcPts val="0"/>
              </a:spcAft>
              <a:buClrTx/>
              <a:buSzTx/>
              <a:buFontTx/>
              <a:buNone/>
              <a:tabLst/>
              <a:defRPr/>
            </a:pPr>
            <a:r>
              <a:rPr kumimoji="0" lang="en-US" sz="800" b="0" i="0" u="none" strike="noStrike" kern="1200" cap="none" spc="0" normalizeH="0" baseline="0" noProof="0">
                <a:ln>
                  <a:noFill/>
                </a:ln>
                <a:solidFill>
                  <a:srgbClr val="39A3B5"/>
                </a:solidFill>
                <a:effectLst/>
                <a:uLnTx/>
                <a:uFillTx/>
                <a:latin typeface="Microsoft Sans Serif"/>
                <a:ea typeface="华文细黑" panose="02010600040101010101" pitchFamily="2" charset="-122"/>
                <a:cs typeface="Microsoft Sans Serif" panose="020B0604020202020204" pitchFamily="34" charset="0"/>
              </a:rPr>
              <a:t>Green network</a:t>
            </a:r>
          </a:p>
        </p:txBody>
      </p:sp>
      <p:sp>
        <p:nvSpPr>
          <p:cNvPr id="14" name="Text Placeholder 7">
            <a:extLst>
              <a:ext uri="{FF2B5EF4-FFF2-40B4-BE49-F238E27FC236}">
                <a16:creationId xmlns:a16="http://schemas.microsoft.com/office/drawing/2014/main" id="{41F7D7B0-4ACE-1D9C-DEF0-974F03308438}"/>
              </a:ext>
            </a:extLst>
          </p:cNvPr>
          <p:cNvSpPr txBox="1">
            <a:spLocks/>
          </p:cNvSpPr>
          <p:nvPr/>
        </p:nvSpPr>
        <p:spPr>
          <a:xfrm>
            <a:off x="533593" y="2676390"/>
            <a:ext cx="4080501" cy="1898906"/>
          </a:xfrm>
          <a:prstGeom prst="rect">
            <a:avLst/>
          </a:prstGeom>
        </p:spPr>
        <p:txBody>
          <a:bodyPr vert="horz" lIns="0" tIns="0" rIns="0" bIns="0" rtlCol="0">
            <a:noAutofit/>
          </a:bodyPr>
          <a:lst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000" kern="1200" baseline="0">
                <a:solidFill>
                  <a:schemeClr val="tx2"/>
                </a:solidFill>
                <a:latin typeface="+mn-lt"/>
                <a:ea typeface="+mn-ea"/>
                <a:cs typeface="+mn-cs"/>
              </a:defRPr>
            </a:lvl1pPr>
            <a:lvl2pPr marL="342900" indent="-152400" algn="l" defTabSz="914400" rtl="0" eaLnBrk="1" latinLnBrk="0" hangingPunct="1">
              <a:lnSpc>
                <a:spcPct val="100000"/>
              </a:lnSpc>
              <a:spcBef>
                <a:spcPts val="225"/>
              </a:spcBef>
              <a:spcAft>
                <a:spcPts val="225"/>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457200" indent="-101600" algn="l" defTabSz="914400" rtl="0" eaLnBrk="1" latinLnBrk="0" hangingPunct="1">
              <a:lnSpc>
                <a:spcPct val="105000"/>
              </a:lnSpc>
              <a:spcBef>
                <a:spcPts val="150"/>
              </a:spcBef>
              <a:spcAft>
                <a:spcPts val="150"/>
              </a:spcAft>
              <a:buClrTx/>
              <a:buFont typeface="Arial" panose="020B0604020202020204" pitchFamily="34" charset="0"/>
              <a:buChar char="•"/>
              <a:defRPr lang="en-US" sz="1200" kern="1200" dirty="0" smtClean="0">
                <a:solidFill>
                  <a:schemeClr val="tx2"/>
                </a:solidFill>
                <a:latin typeface="+mn-lt"/>
                <a:ea typeface="+mn-ea"/>
                <a:cs typeface="+mn-cs"/>
              </a:defRPr>
            </a:lvl3pPr>
            <a:lvl4pPr marL="571500" indent="-100584" algn="l" defTabSz="914400" rtl="0" eaLnBrk="1" latinLnBrk="0" hangingPunct="1">
              <a:lnSpc>
                <a:spcPct val="105000"/>
              </a:lnSpc>
              <a:spcBef>
                <a:spcPts val="75"/>
              </a:spcBef>
              <a:spcAft>
                <a:spcPts val="75"/>
              </a:spcAft>
              <a:buClrTx/>
              <a:buFont typeface="Arial" panose="020B0604020202020204" pitchFamily="34" charset="0"/>
              <a:buChar char="•"/>
              <a:tabLst/>
              <a:defRPr sz="800" kern="1200">
                <a:solidFill>
                  <a:schemeClr val="tx2"/>
                </a:solidFill>
                <a:latin typeface="+mn-lt"/>
                <a:ea typeface="+mn-ea"/>
                <a:cs typeface="+mn-cs"/>
              </a:defRPr>
            </a:lvl4pPr>
            <a:lvl5pPr marL="174625" indent="-174625" algn="l" defTabSz="914400" rtl="0" eaLnBrk="1" latinLnBrk="0" hangingPunct="1">
              <a:lnSpc>
                <a:spcPct val="95000"/>
              </a:lnSpc>
              <a:spcBef>
                <a:spcPts val="900"/>
              </a:spcBef>
              <a:spcAft>
                <a:spcPts val="300"/>
              </a:spcAft>
              <a:buClrTx/>
              <a:buFont typeface="Arial" panose="020B0604020202020204" pitchFamily="34" charset="0"/>
              <a:buChar char="•"/>
              <a:tabLst/>
              <a:defRPr sz="2000" b="1" kern="1200" spc="60" baseline="0">
                <a:solidFill>
                  <a:schemeClr val="tx2"/>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2853DC"/>
                </a:solidFill>
                <a:effectLst/>
                <a:uLnTx/>
                <a:uFillTx/>
                <a:latin typeface="Microsoft Sans Serif"/>
                <a:ea typeface="+mn-ea"/>
                <a:cs typeface="+mn-cs"/>
              </a:rPr>
              <a:t>A smarter wireless platform with</a:t>
            </a:r>
            <a:br>
              <a:rPr kumimoji="0" lang="en-US" sz="1400" b="0" i="0" u="none" strike="noStrike" kern="1200" cap="none" spc="0" normalizeH="0" baseline="0" noProof="0">
                <a:ln>
                  <a:noFill/>
                </a:ln>
                <a:solidFill>
                  <a:srgbClr val="0B2742"/>
                </a:solidFill>
                <a:effectLst/>
                <a:uLnTx/>
                <a:uFillTx/>
                <a:latin typeface="Microsoft Sans Serif"/>
                <a:ea typeface="+mn-ea"/>
                <a:cs typeface="+mn-cs"/>
              </a:rPr>
            </a:br>
            <a:r>
              <a:rPr kumimoji="0" lang="en-US" sz="3600" b="1" i="0" u="none" strike="noStrike" kern="1200" cap="none" spc="0" normalizeH="0" baseline="0" noProof="0">
                <a:ln>
                  <a:noFill/>
                </a:ln>
                <a:solidFill>
                  <a:srgbClr val="0B2742"/>
                </a:solidFill>
                <a:effectLst/>
                <a:uLnTx/>
                <a:uFillTx/>
                <a:latin typeface="Microsoft Sans Serif"/>
                <a:ea typeface="+mn-ea"/>
                <a:cs typeface="+mn-cs"/>
              </a:rPr>
              <a:t>new capabilities that expand beyond communication</a:t>
            </a:r>
            <a:endParaRPr kumimoji="0" lang="en-US" sz="2800" b="1" i="0" u="none" strike="noStrike" kern="1200" cap="none" spc="0" normalizeH="0" baseline="0" noProof="0">
              <a:ln>
                <a:noFill/>
              </a:ln>
              <a:solidFill>
                <a:srgbClr val="0B2742"/>
              </a:solidFill>
              <a:effectLst/>
              <a:uLnTx/>
              <a:uFillTx/>
              <a:latin typeface="Microsoft Sans Serif"/>
              <a:ea typeface="+mn-ea"/>
              <a:cs typeface="+mn-cs"/>
            </a:endParaRPr>
          </a:p>
        </p:txBody>
      </p:sp>
      <p:sp>
        <p:nvSpPr>
          <p:cNvPr id="2" name="TextBox 1">
            <a:extLst>
              <a:ext uri="{FF2B5EF4-FFF2-40B4-BE49-F238E27FC236}">
                <a16:creationId xmlns:a16="http://schemas.microsoft.com/office/drawing/2014/main" id="{DCA39144-5DF8-283F-2A18-0FB28E56BFFD}"/>
              </a:ext>
            </a:extLst>
          </p:cNvPr>
          <p:cNvSpPr txBox="1"/>
          <p:nvPr/>
        </p:nvSpPr>
        <p:spPr>
          <a:xfrm>
            <a:off x="5898243" y="2298488"/>
            <a:ext cx="774466" cy="118174"/>
          </a:xfrm>
          <a:prstGeom prst="rect">
            <a:avLst/>
          </a:prstGeom>
          <a:ln>
            <a:noFill/>
          </a:ln>
        </p:spPr>
        <p:txBody>
          <a:bodyPr wrap="square" lIns="0" tIns="0" rIns="0" bIns="0" rtlCol="0">
            <a:spAutoFit/>
          </a:bodyPr>
          <a:lstStyle/>
          <a:p>
            <a:pPr marL="0" marR="0" lvl="0" indent="0" algn="r" defTabSz="914400" rtl="0" eaLnBrk="1" fontAlgn="auto" latinLnBrk="0" hangingPunct="1">
              <a:lnSpc>
                <a:spcPct val="96000"/>
              </a:lnSpc>
              <a:spcBef>
                <a:spcPts val="0"/>
              </a:spcBef>
              <a:spcAft>
                <a:spcPts val="0"/>
              </a:spcAft>
              <a:buClrTx/>
              <a:buSzTx/>
              <a:buFontTx/>
              <a:buNone/>
              <a:tabLst/>
              <a:defRPr/>
            </a:pPr>
            <a:r>
              <a:rPr kumimoji="0" lang="en-US" sz="800" b="0" i="0" u="none" strike="noStrike" kern="1200" cap="none" spc="0" normalizeH="0" baseline="0" noProof="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rPr>
              <a:t>Communication</a:t>
            </a:r>
          </a:p>
        </p:txBody>
      </p:sp>
      <p:grpSp>
        <p:nvGrpSpPr>
          <p:cNvPr id="23" name="Group 22">
            <a:extLst>
              <a:ext uri="{FF2B5EF4-FFF2-40B4-BE49-F238E27FC236}">
                <a16:creationId xmlns:a16="http://schemas.microsoft.com/office/drawing/2014/main" id="{F67A7329-FCF8-63F6-505A-4DFFACCAE075}"/>
              </a:ext>
            </a:extLst>
          </p:cNvPr>
          <p:cNvGrpSpPr/>
          <p:nvPr/>
        </p:nvGrpSpPr>
        <p:grpSpPr>
          <a:xfrm rot="232128">
            <a:off x="6316425" y="3129190"/>
            <a:ext cx="861151" cy="946465"/>
            <a:chOff x="5542729" y="2883656"/>
            <a:chExt cx="1488545" cy="1488534"/>
          </a:xfrm>
        </p:grpSpPr>
        <p:sp>
          <p:nvSpPr>
            <p:cNvPr id="24" name="Oval 23">
              <a:extLst>
                <a:ext uri="{FF2B5EF4-FFF2-40B4-BE49-F238E27FC236}">
                  <a16:creationId xmlns:a16="http://schemas.microsoft.com/office/drawing/2014/main" id="{4FB68F7F-3361-1F7A-1CF1-C0A215376ED1}"/>
                </a:ext>
              </a:extLst>
            </p:cNvPr>
            <p:cNvSpPr/>
            <p:nvPr/>
          </p:nvSpPr>
          <p:spPr bwMode="gray">
            <a:xfrm>
              <a:off x="5542729" y="2883656"/>
              <a:ext cx="1488545" cy="1488534"/>
            </a:xfrm>
            <a:prstGeom prst="ellipse">
              <a:avLst/>
            </a:prstGeom>
            <a:gradFill>
              <a:gsLst>
                <a:gs pos="0">
                  <a:schemeClr val="bg1"/>
                </a:gs>
                <a:gs pos="100000">
                  <a:srgbClr val="F4F7FA"/>
                </a:gs>
              </a:gsLst>
              <a:lin ang="0" scaled="0"/>
            </a:gradFill>
            <a:ln>
              <a:noFill/>
            </a:ln>
            <a:effectLst>
              <a:outerShdw blurRad="317500" dist="254000" dir="10800000" sx="85000" sy="85000" algn="r" rotWithShape="0">
                <a:schemeClr val="accent5">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err="1">
                <a:ln>
                  <a:noFill/>
                </a:ln>
                <a:solidFill>
                  <a:srgbClr val="13161E"/>
                </a:solidFill>
                <a:effectLst/>
                <a:uLnTx/>
                <a:uFillTx/>
                <a:latin typeface="Microsoft Sans Serif" panose="020B0604020202020204" pitchFamily="34" charset="0"/>
                <a:ea typeface="+mn-ea"/>
                <a:cs typeface="+mn-cs"/>
              </a:endParaRPr>
            </a:p>
          </p:txBody>
        </p:sp>
        <p:sp>
          <p:nvSpPr>
            <p:cNvPr id="25" name="Oval 24">
              <a:extLst>
                <a:ext uri="{FF2B5EF4-FFF2-40B4-BE49-F238E27FC236}">
                  <a16:creationId xmlns:a16="http://schemas.microsoft.com/office/drawing/2014/main" id="{05C829DF-E0ED-29E1-43DD-EDEBD6D94458}"/>
                </a:ext>
              </a:extLst>
            </p:cNvPr>
            <p:cNvSpPr/>
            <p:nvPr/>
          </p:nvSpPr>
          <p:spPr bwMode="gray">
            <a:xfrm>
              <a:off x="5593429" y="2934364"/>
              <a:ext cx="1387124" cy="1387119"/>
            </a:xfrm>
            <a:prstGeom prst="ellipse">
              <a:avLst/>
            </a:prstGeom>
            <a:gradFill flip="none" rotWithShape="1">
              <a:gsLst>
                <a:gs pos="100000">
                  <a:schemeClr val="accent3"/>
                </a:gs>
                <a:gs pos="0">
                  <a:schemeClr val="accent1"/>
                </a:gs>
              </a:gsLst>
              <a:lin ang="0" scaled="1"/>
              <a:tileRect/>
            </a:gradFill>
            <a:ln>
              <a:noFill/>
            </a:ln>
            <a:effectLst>
              <a:outerShdw blurRad="317500" dist="317500" dir="10800000" sx="85000" sy="85000" algn="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13161E"/>
                </a:solidFill>
                <a:effectLst>
                  <a:innerShdw blurRad="63500" dist="50800" dir="13500000">
                    <a:srgbClr val="314FD5">
                      <a:lumMod val="50000"/>
                      <a:alpha val="15000"/>
                    </a:srgbClr>
                  </a:innerShdw>
                </a:effectLst>
                <a:uLnTx/>
                <a:uFillTx/>
                <a:latin typeface="Microsoft Sans Serif" panose="020B0604020202020204" pitchFamily="34" charset="0"/>
                <a:ea typeface="+mn-ea"/>
                <a:cs typeface="+mn-cs"/>
              </a:endParaRPr>
            </a:p>
          </p:txBody>
        </p:sp>
        <p:grpSp>
          <p:nvGrpSpPr>
            <p:cNvPr id="26" name="Group 25">
              <a:extLst>
                <a:ext uri="{FF2B5EF4-FFF2-40B4-BE49-F238E27FC236}">
                  <a16:creationId xmlns:a16="http://schemas.microsoft.com/office/drawing/2014/main" id="{AC863B3C-E862-7AF0-5B33-99254E4B0D35}"/>
                </a:ext>
              </a:extLst>
            </p:cNvPr>
            <p:cNvGrpSpPr/>
            <p:nvPr/>
          </p:nvGrpSpPr>
          <p:grpSpPr>
            <a:xfrm>
              <a:off x="5821131" y="3366234"/>
              <a:ext cx="914304" cy="508462"/>
              <a:chOff x="8499238" y="550512"/>
              <a:chExt cx="897605" cy="499176"/>
            </a:xfrm>
            <a:solidFill>
              <a:schemeClr val="bg1"/>
            </a:solidFill>
          </p:grpSpPr>
          <p:sp>
            <p:nvSpPr>
              <p:cNvPr id="27" name="Freeform: Shape 26">
                <a:extLst>
                  <a:ext uri="{FF2B5EF4-FFF2-40B4-BE49-F238E27FC236}">
                    <a16:creationId xmlns:a16="http://schemas.microsoft.com/office/drawing/2014/main" id="{E4693A1A-6FD9-32E6-678F-95F872F3E8DD}"/>
                  </a:ext>
                </a:extLst>
              </p:cNvPr>
              <p:cNvSpPr/>
              <p:nvPr/>
            </p:nvSpPr>
            <p:spPr>
              <a:xfrm>
                <a:off x="8905381" y="550512"/>
                <a:ext cx="491462" cy="499176"/>
              </a:xfrm>
              <a:custGeom>
                <a:avLst/>
                <a:gdLst/>
                <a:ahLst/>
                <a:cxnLst/>
                <a:rect l="l" t="t" r="r" b="b"/>
                <a:pathLst>
                  <a:path w="491462" h="499176">
                    <a:moveTo>
                      <a:pt x="255076" y="0"/>
                    </a:moveTo>
                    <a:cubicBezTo>
                      <a:pt x="309253" y="412"/>
                      <a:pt x="357459" y="13633"/>
                      <a:pt x="399695" y="39663"/>
                    </a:cubicBezTo>
                    <a:cubicBezTo>
                      <a:pt x="441931" y="65693"/>
                      <a:pt x="472120" y="102060"/>
                      <a:pt x="490262" y="148766"/>
                    </a:cubicBezTo>
                    <a:cubicBezTo>
                      <a:pt x="491490" y="151325"/>
                      <a:pt x="491776" y="154098"/>
                      <a:pt x="491120" y="157086"/>
                    </a:cubicBezTo>
                    <a:cubicBezTo>
                      <a:pt x="490463" y="160073"/>
                      <a:pt x="487664" y="162332"/>
                      <a:pt x="482723" y="163861"/>
                    </a:cubicBezTo>
                    <a:lnTo>
                      <a:pt x="414898" y="181015"/>
                    </a:lnTo>
                    <a:cubicBezTo>
                      <a:pt x="409903" y="181816"/>
                      <a:pt x="406362" y="181072"/>
                      <a:pt x="404277" y="178785"/>
                    </a:cubicBezTo>
                    <a:cubicBezTo>
                      <a:pt x="402192" y="176498"/>
                      <a:pt x="400706" y="174039"/>
                      <a:pt x="399820" y="171409"/>
                    </a:cubicBezTo>
                    <a:cubicBezTo>
                      <a:pt x="386457" y="145292"/>
                      <a:pt x="367735" y="124450"/>
                      <a:pt x="343654" y="108883"/>
                    </a:cubicBezTo>
                    <a:cubicBezTo>
                      <a:pt x="319573" y="93316"/>
                      <a:pt x="290047" y="85339"/>
                      <a:pt x="255076" y="84953"/>
                    </a:cubicBezTo>
                    <a:cubicBezTo>
                      <a:pt x="208529" y="86082"/>
                      <a:pt x="170599" y="102179"/>
                      <a:pt x="141288" y="133241"/>
                    </a:cubicBezTo>
                    <a:cubicBezTo>
                      <a:pt x="111976" y="164304"/>
                      <a:pt x="96856" y="203557"/>
                      <a:pt x="95927" y="251001"/>
                    </a:cubicBezTo>
                    <a:cubicBezTo>
                      <a:pt x="96784" y="299236"/>
                      <a:pt x="111876" y="338491"/>
                      <a:pt x="141202" y="368764"/>
                    </a:cubicBezTo>
                    <a:cubicBezTo>
                      <a:pt x="170528" y="399037"/>
                      <a:pt x="208943" y="414647"/>
                      <a:pt x="256448" y="415595"/>
                    </a:cubicBezTo>
                    <a:cubicBezTo>
                      <a:pt x="289718" y="415151"/>
                      <a:pt x="318701" y="406599"/>
                      <a:pt x="343397" y="389939"/>
                    </a:cubicBezTo>
                    <a:cubicBezTo>
                      <a:pt x="368093" y="373278"/>
                      <a:pt x="386443" y="351169"/>
                      <a:pt x="398448" y="323612"/>
                    </a:cubicBezTo>
                    <a:lnTo>
                      <a:pt x="266738" y="323612"/>
                    </a:lnTo>
                    <a:cubicBezTo>
                      <a:pt x="262508" y="323483"/>
                      <a:pt x="258963" y="322027"/>
                      <a:pt x="256105" y="319245"/>
                    </a:cubicBezTo>
                    <a:cubicBezTo>
                      <a:pt x="253247" y="316462"/>
                      <a:pt x="251760" y="313122"/>
                      <a:pt x="251646" y="309226"/>
                    </a:cubicBezTo>
                    <a:lnTo>
                      <a:pt x="251646" y="264026"/>
                    </a:lnTo>
                    <a:cubicBezTo>
                      <a:pt x="251760" y="259827"/>
                      <a:pt x="253247" y="256400"/>
                      <a:pt x="256105" y="253743"/>
                    </a:cubicBezTo>
                    <a:cubicBezTo>
                      <a:pt x="258963" y="251087"/>
                      <a:pt x="262508" y="249717"/>
                      <a:pt x="266738" y="249631"/>
                    </a:cubicBezTo>
                    <a:lnTo>
                      <a:pt x="473132" y="249631"/>
                    </a:lnTo>
                    <a:cubicBezTo>
                      <a:pt x="477356" y="249717"/>
                      <a:pt x="480896" y="251087"/>
                      <a:pt x="483751" y="253743"/>
                    </a:cubicBezTo>
                    <a:cubicBezTo>
                      <a:pt x="486606" y="256400"/>
                      <a:pt x="488090" y="259827"/>
                      <a:pt x="488204" y="264026"/>
                    </a:cubicBezTo>
                    <a:lnTo>
                      <a:pt x="488204" y="474493"/>
                    </a:lnTo>
                    <a:cubicBezTo>
                      <a:pt x="488090" y="478720"/>
                      <a:pt x="486606" y="482263"/>
                      <a:pt x="483751" y="485119"/>
                    </a:cubicBezTo>
                    <a:cubicBezTo>
                      <a:pt x="480896" y="487976"/>
                      <a:pt x="477356" y="489461"/>
                      <a:pt x="473132" y="489575"/>
                    </a:cubicBezTo>
                    <a:lnTo>
                      <a:pt x="419009" y="489575"/>
                    </a:lnTo>
                    <a:cubicBezTo>
                      <a:pt x="414784" y="489461"/>
                      <a:pt x="411244" y="487976"/>
                      <a:pt x="408390" y="485119"/>
                    </a:cubicBezTo>
                    <a:cubicBezTo>
                      <a:pt x="405535" y="482263"/>
                      <a:pt x="404051" y="478720"/>
                      <a:pt x="403937" y="474493"/>
                    </a:cubicBezTo>
                    <a:lnTo>
                      <a:pt x="403937" y="425186"/>
                    </a:lnTo>
                    <a:cubicBezTo>
                      <a:pt x="388701" y="446852"/>
                      <a:pt x="368064" y="464493"/>
                      <a:pt x="342025" y="478110"/>
                    </a:cubicBezTo>
                    <a:cubicBezTo>
                      <a:pt x="315986" y="491726"/>
                      <a:pt x="283344" y="498748"/>
                      <a:pt x="244100" y="499176"/>
                    </a:cubicBezTo>
                    <a:cubicBezTo>
                      <a:pt x="197031" y="498711"/>
                      <a:pt x="155204" y="487609"/>
                      <a:pt x="118619" y="465869"/>
                    </a:cubicBezTo>
                    <a:cubicBezTo>
                      <a:pt x="82034" y="444129"/>
                      <a:pt x="53223" y="414541"/>
                      <a:pt x="32187" y="377106"/>
                    </a:cubicBezTo>
                    <a:cubicBezTo>
                      <a:pt x="11152" y="339672"/>
                      <a:pt x="422" y="297180"/>
                      <a:pt x="0" y="249631"/>
                    </a:cubicBezTo>
                    <a:cubicBezTo>
                      <a:pt x="495" y="202051"/>
                      <a:pt x="11918" y="159537"/>
                      <a:pt x="34271" y="122090"/>
                    </a:cubicBezTo>
                    <a:cubicBezTo>
                      <a:pt x="56624" y="84644"/>
                      <a:pt x="86942" y="55050"/>
                      <a:pt x="125225" y="33308"/>
                    </a:cubicBezTo>
                    <a:cubicBezTo>
                      <a:pt x="163508" y="11567"/>
                      <a:pt x="206792" y="464"/>
                      <a:pt x="2550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13161E"/>
                  </a:solidFill>
                  <a:effectLst/>
                  <a:uLnTx/>
                  <a:uFillTx/>
                  <a:latin typeface="Microsoft Sans Serif"/>
                  <a:ea typeface="+mn-ea"/>
                  <a:cs typeface="Microsoft Sans Serif" panose="020B0604020202020204" pitchFamily="34" charset="0"/>
                </a:endParaRPr>
              </a:p>
            </p:txBody>
          </p:sp>
          <p:sp>
            <p:nvSpPr>
              <p:cNvPr id="28" name="Freeform: Shape 27">
                <a:extLst>
                  <a:ext uri="{FF2B5EF4-FFF2-40B4-BE49-F238E27FC236}">
                    <a16:creationId xmlns:a16="http://schemas.microsoft.com/office/drawing/2014/main" id="{5D86AF19-9D9C-9BDA-4A63-6DD265F273D0}"/>
                  </a:ext>
                </a:extLst>
              </p:cNvPr>
              <p:cNvSpPr/>
              <p:nvPr/>
            </p:nvSpPr>
            <p:spPr>
              <a:xfrm>
                <a:off x="8499238" y="560108"/>
                <a:ext cx="372990" cy="489580"/>
              </a:xfrm>
              <a:custGeom>
                <a:avLst/>
                <a:gdLst/>
                <a:ahLst/>
                <a:cxnLst/>
                <a:rect l="l" t="t" r="r" b="b"/>
                <a:pathLst>
                  <a:path w="372990" h="489580">
                    <a:moveTo>
                      <a:pt x="196786" y="5"/>
                    </a:moveTo>
                    <a:lnTo>
                      <a:pt x="266770" y="5"/>
                    </a:lnTo>
                    <a:cubicBezTo>
                      <a:pt x="273002" y="476"/>
                      <a:pt x="276832" y="3304"/>
                      <a:pt x="278261" y="8488"/>
                    </a:cubicBezTo>
                    <a:cubicBezTo>
                      <a:pt x="279690" y="13672"/>
                      <a:pt x="278376" y="18385"/>
                      <a:pt x="274317" y="22627"/>
                    </a:cubicBezTo>
                    <a:cubicBezTo>
                      <a:pt x="268608" y="28234"/>
                      <a:pt x="255326" y="41700"/>
                      <a:pt x="234472" y="63025"/>
                    </a:cubicBezTo>
                    <a:cubicBezTo>
                      <a:pt x="213617" y="84350"/>
                      <a:pt x="192000" y="107315"/>
                      <a:pt x="169621" y="131919"/>
                    </a:cubicBezTo>
                    <a:cubicBezTo>
                      <a:pt x="147242" y="156523"/>
                      <a:pt x="130911" y="176548"/>
                      <a:pt x="120627" y="191993"/>
                    </a:cubicBezTo>
                    <a:cubicBezTo>
                      <a:pt x="133935" y="182404"/>
                      <a:pt x="147972" y="175212"/>
                      <a:pt x="162738" y="170417"/>
                    </a:cubicBezTo>
                    <a:cubicBezTo>
                      <a:pt x="177503" y="165623"/>
                      <a:pt x="193427" y="163225"/>
                      <a:pt x="210508" y="163225"/>
                    </a:cubicBezTo>
                    <a:cubicBezTo>
                      <a:pt x="240802" y="163474"/>
                      <a:pt x="268155" y="170207"/>
                      <a:pt x="292568" y="183424"/>
                    </a:cubicBezTo>
                    <a:cubicBezTo>
                      <a:pt x="316982" y="196641"/>
                      <a:pt x="336403" y="214851"/>
                      <a:pt x="350833" y="238055"/>
                    </a:cubicBezTo>
                    <a:cubicBezTo>
                      <a:pt x="365262" y="261258"/>
                      <a:pt x="372648" y="287964"/>
                      <a:pt x="372990" y="318171"/>
                    </a:cubicBezTo>
                    <a:cubicBezTo>
                      <a:pt x="372712" y="350096"/>
                      <a:pt x="364742" y="378936"/>
                      <a:pt x="349080" y="404693"/>
                    </a:cubicBezTo>
                    <a:cubicBezTo>
                      <a:pt x="333419" y="430450"/>
                      <a:pt x="311737" y="450946"/>
                      <a:pt x="284033" y="466182"/>
                    </a:cubicBezTo>
                    <a:cubicBezTo>
                      <a:pt x="256329" y="481418"/>
                      <a:pt x="224273" y="489218"/>
                      <a:pt x="187867" y="489580"/>
                    </a:cubicBezTo>
                    <a:cubicBezTo>
                      <a:pt x="131721" y="488471"/>
                      <a:pt x="86605" y="470995"/>
                      <a:pt x="52518" y="437153"/>
                    </a:cubicBezTo>
                    <a:cubicBezTo>
                      <a:pt x="18432" y="403311"/>
                      <a:pt x="926" y="359763"/>
                      <a:pt x="0" y="306507"/>
                    </a:cubicBezTo>
                    <a:cubicBezTo>
                      <a:pt x="791" y="264613"/>
                      <a:pt x="10478" y="225404"/>
                      <a:pt x="29063" y="188879"/>
                    </a:cubicBezTo>
                    <a:cubicBezTo>
                      <a:pt x="47648" y="152354"/>
                      <a:pt x="70388" y="118841"/>
                      <a:pt x="97282" y="88340"/>
                    </a:cubicBezTo>
                    <a:cubicBezTo>
                      <a:pt x="124177" y="57840"/>
                      <a:pt x="150484" y="30680"/>
                      <a:pt x="176203" y="6859"/>
                    </a:cubicBezTo>
                    <a:cubicBezTo>
                      <a:pt x="178904" y="4174"/>
                      <a:pt x="181906" y="2346"/>
                      <a:pt x="185208" y="1375"/>
                    </a:cubicBezTo>
                    <a:cubicBezTo>
                      <a:pt x="188510" y="405"/>
                      <a:pt x="192369" y="-52"/>
                      <a:pt x="196786" y="5"/>
                    </a:cubicBezTo>
                    <a:close/>
                    <a:moveTo>
                      <a:pt x="187867" y="231034"/>
                    </a:moveTo>
                    <a:cubicBezTo>
                      <a:pt x="160265" y="231763"/>
                      <a:pt x="137938" y="240768"/>
                      <a:pt x="120885" y="258050"/>
                    </a:cubicBezTo>
                    <a:cubicBezTo>
                      <a:pt x="103832" y="275331"/>
                      <a:pt x="95055" y="296516"/>
                      <a:pt x="94555" y="321602"/>
                    </a:cubicBezTo>
                    <a:cubicBezTo>
                      <a:pt x="95055" y="346717"/>
                      <a:pt x="103832" y="368015"/>
                      <a:pt x="120885" y="385497"/>
                    </a:cubicBezTo>
                    <a:cubicBezTo>
                      <a:pt x="137938" y="402979"/>
                      <a:pt x="160265" y="412099"/>
                      <a:pt x="187867" y="412857"/>
                    </a:cubicBezTo>
                    <a:cubicBezTo>
                      <a:pt x="215140" y="412099"/>
                      <a:pt x="237267" y="402979"/>
                      <a:pt x="254248" y="385497"/>
                    </a:cubicBezTo>
                    <a:cubicBezTo>
                      <a:pt x="271230" y="368015"/>
                      <a:pt x="279978" y="346717"/>
                      <a:pt x="280493" y="321602"/>
                    </a:cubicBezTo>
                    <a:cubicBezTo>
                      <a:pt x="280107" y="296516"/>
                      <a:pt x="271616" y="275331"/>
                      <a:pt x="255020" y="258050"/>
                    </a:cubicBezTo>
                    <a:cubicBezTo>
                      <a:pt x="238425" y="240768"/>
                      <a:pt x="216040" y="231763"/>
                      <a:pt x="187867" y="23103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13161E"/>
                  </a:solidFill>
                  <a:effectLst/>
                  <a:uLnTx/>
                  <a:uFillTx/>
                  <a:latin typeface="Microsoft Sans Serif"/>
                  <a:ea typeface="+mn-ea"/>
                  <a:cs typeface="Microsoft Sans Serif" panose="020B0604020202020204" pitchFamily="34" charset="0"/>
                </a:endParaRPr>
              </a:p>
            </p:txBody>
          </p:sp>
        </p:grpSp>
      </p:grpSp>
      <p:sp>
        <p:nvSpPr>
          <p:cNvPr id="111" name="TextBox 110">
            <a:extLst>
              <a:ext uri="{FF2B5EF4-FFF2-40B4-BE49-F238E27FC236}">
                <a16:creationId xmlns:a16="http://schemas.microsoft.com/office/drawing/2014/main" id="{A5AEBA24-BA19-9748-60D9-A0AFE9496E12}"/>
              </a:ext>
            </a:extLst>
          </p:cNvPr>
          <p:cNvSpPr txBox="1"/>
          <p:nvPr/>
        </p:nvSpPr>
        <p:spPr>
          <a:xfrm>
            <a:off x="6507954" y="6035933"/>
            <a:ext cx="1325376" cy="413703"/>
          </a:xfrm>
          <a:prstGeom prst="rect">
            <a:avLst/>
          </a:prstGeom>
        </p:spPr>
        <p:txBody>
          <a:bodyPr wrap="square" lIns="0" tIns="0" rIns="0" bIns="0" rtlCol="0">
            <a:sp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1400" b="0" i="0" u="none" strike="noStrike" kern="1200" cap="none" spc="0" normalizeH="0" baseline="0" noProof="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rPr>
              <a:t>Spatial perception</a:t>
            </a:r>
          </a:p>
        </p:txBody>
      </p:sp>
      <p:grpSp>
        <p:nvGrpSpPr>
          <p:cNvPr id="112" name="Group 111">
            <a:extLst>
              <a:ext uri="{FF2B5EF4-FFF2-40B4-BE49-F238E27FC236}">
                <a16:creationId xmlns:a16="http://schemas.microsoft.com/office/drawing/2014/main" id="{9CF36841-32CA-662E-5479-6138C092A9F6}"/>
              </a:ext>
            </a:extLst>
          </p:cNvPr>
          <p:cNvGrpSpPr/>
          <p:nvPr/>
        </p:nvGrpSpPr>
        <p:grpSpPr>
          <a:xfrm>
            <a:off x="4774489" y="1782725"/>
            <a:ext cx="238254" cy="238250"/>
            <a:chOff x="1929017" y="6016980"/>
            <a:chExt cx="206654" cy="206652"/>
          </a:xfrm>
        </p:grpSpPr>
        <p:sp>
          <p:nvSpPr>
            <p:cNvPr id="113" name="Oval 112">
              <a:extLst>
                <a:ext uri="{FF2B5EF4-FFF2-40B4-BE49-F238E27FC236}">
                  <a16:creationId xmlns:a16="http://schemas.microsoft.com/office/drawing/2014/main" id="{F1964BE0-DD51-B02B-1A00-14EF90186136}"/>
                </a:ext>
              </a:extLst>
            </p:cNvPr>
            <p:cNvSpPr/>
            <p:nvPr/>
          </p:nvSpPr>
          <p:spPr bwMode="gray">
            <a:xfrm>
              <a:off x="1929017" y="6016980"/>
              <a:ext cx="206654" cy="206652"/>
            </a:xfrm>
            <a:prstGeom prst="ellipse">
              <a:avLst/>
            </a:prstGeom>
            <a:gradFill flip="none" rotWithShape="1">
              <a:gsLst>
                <a:gs pos="25000">
                  <a:schemeClr val="tx1"/>
                </a:gs>
                <a:gs pos="100000">
                  <a:schemeClr val="tx1">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err="1">
                <a:ln>
                  <a:noFill/>
                </a:ln>
                <a:solidFill>
                  <a:prstClr val="white"/>
                </a:solidFill>
                <a:effectLst/>
                <a:uLnTx/>
                <a:uFillTx/>
                <a:latin typeface="Microsoft Sans Serif" panose="020B0604020202020204" pitchFamily="34" charset="0"/>
                <a:ea typeface="+mn-ea"/>
                <a:cs typeface="+mn-cs"/>
              </a:endParaRPr>
            </a:p>
          </p:txBody>
        </p:sp>
        <p:sp>
          <p:nvSpPr>
            <p:cNvPr id="114" name="Oval 113">
              <a:extLst>
                <a:ext uri="{FF2B5EF4-FFF2-40B4-BE49-F238E27FC236}">
                  <a16:creationId xmlns:a16="http://schemas.microsoft.com/office/drawing/2014/main" id="{1BA947D1-911E-297D-CA88-D5DBAA95DB27}"/>
                </a:ext>
              </a:extLst>
            </p:cNvPr>
            <p:cNvSpPr/>
            <p:nvPr/>
          </p:nvSpPr>
          <p:spPr bwMode="gray">
            <a:xfrm>
              <a:off x="1955108" y="6033116"/>
              <a:ext cx="174385" cy="174385"/>
            </a:xfrm>
            <a:prstGeom prst="ellipse">
              <a:avLst/>
            </a:prstGeom>
            <a:gradFill flip="none" rotWithShape="1">
              <a:gsLst>
                <a:gs pos="0">
                  <a:schemeClr val="accent6">
                    <a:lumMod val="60000"/>
                    <a:lumOff val="40000"/>
                  </a:schemeClr>
                </a:gs>
                <a:gs pos="100000">
                  <a:schemeClr val="bg1"/>
                </a:gs>
              </a:gsLst>
              <a:path path="circle">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err="1">
                <a:ln>
                  <a:noFill/>
                </a:ln>
                <a:solidFill>
                  <a:prstClr val="white"/>
                </a:solidFill>
                <a:effectLst/>
                <a:uLnTx/>
                <a:uFillTx/>
                <a:latin typeface="Microsoft Sans Serif" panose="020B0604020202020204" pitchFamily="34" charset="0"/>
                <a:ea typeface="+mn-ea"/>
                <a:cs typeface="+mn-cs"/>
              </a:endParaRPr>
            </a:p>
          </p:txBody>
        </p:sp>
        <p:sp>
          <p:nvSpPr>
            <p:cNvPr id="115" name="Oval 114">
              <a:extLst>
                <a:ext uri="{FF2B5EF4-FFF2-40B4-BE49-F238E27FC236}">
                  <a16:creationId xmlns:a16="http://schemas.microsoft.com/office/drawing/2014/main" id="{69EC664A-CFC0-EE09-D497-A6CE87258580}"/>
                </a:ext>
              </a:extLst>
            </p:cNvPr>
            <p:cNvSpPr/>
            <p:nvPr/>
          </p:nvSpPr>
          <p:spPr bwMode="gray">
            <a:xfrm>
              <a:off x="1976975" y="6054983"/>
              <a:ext cx="130650" cy="130650"/>
            </a:xfrm>
            <a:prstGeom prst="ellipse">
              <a:avLst/>
            </a:prstGeom>
            <a:solidFill>
              <a:schemeClr val="accent3"/>
            </a:solidFill>
            <a:ln>
              <a:noFill/>
            </a:ln>
            <a:effectLst>
              <a:outerShdw blurRad="647700" dist="355600" dir="108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err="1">
                <a:ln>
                  <a:noFill/>
                </a:ln>
                <a:solidFill>
                  <a:prstClr val="white"/>
                </a:solidFill>
                <a:effectLst/>
                <a:uLnTx/>
                <a:uFillTx/>
                <a:latin typeface="Microsoft Sans Serif"/>
                <a:ea typeface="+mn-ea"/>
                <a:cs typeface="+mn-cs"/>
              </a:endParaRPr>
            </a:p>
          </p:txBody>
        </p:sp>
      </p:grpSp>
      <p:grpSp>
        <p:nvGrpSpPr>
          <p:cNvPr id="116" name="Group 115">
            <a:extLst>
              <a:ext uri="{FF2B5EF4-FFF2-40B4-BE49-F238E27FC236}">
                <a16:creationId xmlns:a16="http://schemas.microsoft.com/office/drawing/2014/main" id="{CA6AA144-6AE0-2DD9-8813-D73F9B21AE25}"/>
              </a:ext>
            </a:extLst>
          </p:cNvPr>
          <p:cNvGrpSpPr/>
          <p:nvPr/>
        </p:nvGrpSpPr>
        <p:grpSpPr>
          <a:xfrm>
            <a:off x="9380009" y="1803391"/>
            <a:ext cx="238254" cy="238250"/>
            <a:chOff x="1929017" y="6016980"/>
            <a:chExt cx="206654" cy="206652"/>
          </a:xfrm>
        </p:grpSpPr>
        <p:sp>
          <p:nvSpPr>
            <p:cNvPr id="117" name="Oval 116">
              <a:extLst>
                <a:ext uri="{FF2B5EF4-FFF2-40B4-BE49-F238E27FC236}">
                  <a16:creationId xmlns:a16="http://schemas.microsoft.com/office/drawing/2014/main" id="{20769D6E-3485-6CB1-20AA-0B01175A80F3}"/>
                </a:ext>
              </a:extLst>
            </p:cNvPr>
            <p:cNvSpPr/>
            <p:nvPr/>
          </p:nvSpPr>
          <p:spPr bwMode="gray">
            <a:xfrm>
              <a:off x="1929017" y="6016980"/>
              <a:ext cx="206654" cy="206652"/>
            </a:xfrm>
            <a:prstGeom prst="ellipse">
              <a:avLst/>
            </a:prstGeom>
            <a:gradFill flip="none" rotWithShape="1">
              <a:gsLst>
                <a:gs pos="25000">
                  <a:schemeClr val="tx1"/>
                </a:gs>
                <a:gs pos="100000">
                  <a:schemeClr val="tx1">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err="1">
                <a:ln>
                  <a:noFill/>
                </a:ln>
                <a:solidFill>
                  <a:prstClr val="white"/>
                </a:solidFill>
                <a:effectLst/>
                <a:uLnTx/>
                <a:uFillTx/>
                <a:latin typeface="Microsoft Sans Serif" panose="020B0604020202020204" pitchFamily="34" charset="0"/>
                <a:ea typeface="+mn-ea"/>
                <a:cs typeface="+mn-cs"/>
              </a:endParaRPr>
            </a:p>
          </p:txBody>
        </p:sp>
        <p:sp>
          <p:nvSpPr>
            <p:cNvPr id="118" name="Oval 117">
              <a:extLst>
                <a:ext uri="{FF2B5EF4-FFF2-40B4-BE49-F238E27FC236}">
                  <a16:creationId xmlns:a16="http://schemas.microsoft.com/office/drawing/2014/main" id="{74409DB2-A616-4601-DCC0-EF61EE3B6273}"/>
                </a:ext>
              </a:extLst>
            </p:cNvPr>
            <p:cNvSpPr/>
            <p:nvPr/>
          </p:nvSpPr>
          <p:spPr bwMode="gray">
            <a:xfrm>
              <a:off x="1955108" y="6033116"/>
              <a:ext cx="174385" cy="174385"/>
            </a:xfrm>
            <a:prstGeom prst="ellipse">
              <a:avLst/>
            </a:prstGeom>
            <a:gradFill flip="none" rotWithShape="1">
              <a:gsLst>
                <a:gs pos="0">
                  <a:schemeClr val="accent6">
                    <a:lumMod val="60000"/>
                    <a:lumOff val="40000"/>
                  </a:schemeClr>
                </a:gs>
                <a:gs pos="100000">
                  <a:schemeClr val="bg1"/>
                </a:gs>
              </a:gsLst>
              <a:path path="circle">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err="1">
                <a:ln>
                  <a:noFill/>
                </a:ln>
                <a:solidFill>
                  <a:prstClr val="white"/>
                </a:solidFill>
                <a:effectLst/>
                <a:uLnTx/>
                <a:uFillTx/>
                <a:latin typeface="Microsoft Sans Serif" panose="020B0604020202020204" pitchFamily="34" charset="0"/>
                <a:ea typeface="+mn-ea"/>
                <a:cs typeface="+mn-cs"/>
              </a:endParaRPr>
            </a:p>
          </p:txBody>
        </p:sp>
        <p:sp>
          <p:nvSpPr>
            <p:cNvPr id="119" name="Oval 118">
              <a:extLst>
                <a:ext uri="{FF2B5EF4-FFF2-40B4-BE49-F238E27FC236}">
                  <a16:creationId xmlns:a16="http://schemas.microsoft.com/office/drawing/2014/main" id="{F1873C72-65B3-50C8-0258-43A1ACF12268}"/>
                </a:ext>
              </a:extLst>
            </p:cNvPr>
            <p:cNvSpPr/>
            <p:nvPr/>
          </p:nvSpPr>
          <p:spPr bwMode="gray">
            <a:xfrm>
              <a:off x="1976975" y="6054983"/>
              <a:ext cx="130650" cy="130650"/>
            </a:xfrm>
            <a:prstGeom prst="ellipse">
              <a:avLst/>
            </a:prstGeom>
            <a:solidFill>
              <a:schemeClr val="accent3"/>
            </a:solidFill>
            <a:ln>
              <a:noFill/>
            </a:ln>
            <a:effectLst>
              <a:outerShdw blurRad="647700" dist="355600" dir="108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err="1">
                <a:ln>
                  <a:noFill/>
                </a:ln>
                <a:solidFill>
                  <a:prstClr val="white"/>
                </a:solidFill>
                <a:effectLst/>
                <a:uLnTx/>
                <a:uFillTx/>
                <a:latin typeface="Microsoft Sans Serif"/>
                <a:ea typeface="+mn-ea"/>
                <a:cs typeface="+mn-cs"/>
              </a:endParaRPr>
            </a:p>
          </p:txBody>
        </p:sp>
      </p:grpSp>
      <p:grpSp>
        <p:nvGrpSpPr>
          <p:cNvPr id="120" name="Group 119">
            <a:extLst>
              <a:ext uri="{FF2B5EF4-FFF2-40B4-BE49-F238E27FC236}">
                <a16:creationId xmlns:a16="http://schemas.microsoft.com/office/drawing/2014/main" id="{D32BD887-7732-5568-6871-38C3AE100B6B}"/>
              </a:ext>
            </a:extLst>
          </p:cNvPr>
          <p:cNvGrpSpPr/>
          <p:nvPr/>
        </p:nvGrpSpPr>
        <p:grpSpPr>
          <a:xfrm>
            <a:off x="7040829" y="5752720"/>
            <a:ext cx="238254" cy="238250"/>
            <a:chOff x="1929017" y="6016980"/>
            <a:chExt cx="206654" cy="206652"/>
          </a:xfrm>
        </p:grpSpPr>
        <p:sp>
          <p:nvSpPr>
            <p:cNvPr id="121" name="Oval 120">
              <a:extLst>
                <a:ext uri="{FF2B5EF4-FFF2-40B4-BE49-F238E27FC236}">
                  <a16:creationId xmlns:a16="http://schemas.microsoft.com/office/drawing/2014/main" id="{1C0FD2D2-4392-1B5D-E81F-27BD877F28DF}"/>
                </a:ext>
              </a:extLst>
            </p:cNvPr>
            <p:cNvSpPr/>
            <p:nvPr/>
          </p:nvSpPr>
          <p:spPr bwMode="gray">
            <a:xfrm>
              <a:off x="1929017" y="6016980"/>
              <a:ext cx="206654" cy="206652"/>
            </a:xfrm>
            <a:prstGeom prst="ellipse">
              <a:avLst/>
            </a:prstGeom>
            <a:gradFill flip="none" rotWithShape="1">
              <a:gsLst>
                <a:gs pos="25000">
                  <a:schemeClr val="tx1"/>
                </a:gs>
                <a:gs pos="100000">
                  <a:schemeClr val="tx1">
                    <a:alpha val="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err="1">
                <a:ln>
                  <a:noFill/>
                </a:ln>
                <a:solidFill>
                  <a:prstClr val="white"/>
                </a:solidFill>
                <a:effectLst/>
                <a:uLnTx/>
                <a:uFillTx/>
                <a:latin typeface="Microsoft Sans Serif" panose="020B0604020202020204" pitchFamily="34" charset="0"/>
                <a:ea typeface="+mn-ea"/>
                <a:cs typeface="+mn-cs"/>
              </a:endParaRPr>
            </a:p>
          </p:txBody>
        </p:sp>
        <p:sp>
          <p:nvSpPr>
            <p:cNvPr id="122" name="Oval 121">
              <a:extLst>
                <a:ext uri="{FF2B5EF4-FFF2-40B4-BE49-F238E27FC236}">
                  <a16:creationId xmlns:a16="http://schemas.microsoft.com/office/drawing/2014/main" id="{38C85506-89B0-77BC-36DC-E4C913346F92}"/>
                </a:ext>
              </a:extLst>
            </p:cNvPr>
            <p:cNvSpPr/>
            <p:nvPr/>
          </p:nvSpPr>
          <p:spPr bwMode="gray">
            <a:xfrm>
              <a:off x="1955108" y="6033116"/>
              <a:ext cx="174385" cy="174385"/>
            </a:xfrm>
            <a:prstGeom prst="ellipse">
              <a:avLst/>
            </a:prstGeom>
            <a:gradFill flip="none" rotWithShape="1">
              <a:gsLst>
                <a:gs pos="0">
                  <a:schemeClr val="accent6">
                    <a:lumMod val="60000"/>
                    <a:lumOff val="40000"/>
                  </a:schemeClr>
                </a:gs>
                <a:gs pos="100000">
                  <a:schemeClr val="bg1"/>
                </a:gs>
              </a:gsLst>
              <a:path path="circle">
                <a:fillToRect t="100000" r="100000"/>
              </a:path>
              <a:tileRect l="-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err="1">
                <a:ln>
                  <a:noFill/>
                </a:ln>
                <a:solidFill>
                  <a:prstClr val="white"/>
                </a:solidFill>
                <a:effectLst/>
                <a:uLnTx/>
                <a:uFillTx/>
                <a:latin typeface="Microsoft Sans Serif" panose="020B0604020202020204" pitchFamily="34" charset="0"/>
                <a:ea typeface="+mn-ea"/>
                <a:cs typeface="+mn-cs"/>
              </a:endParaRPr>
            </a:p>
          </p:txBody>
        </p:sp>
        <p:sp>
          <p:nvSpPr>
            <p:cNvPr id="123" name="Oval 122">
              <a:extLst>
                <a:ext uri="{FF2B5EF4-FFF2-40B4-BE49-F238E27FC236}">
                  <a16:creationId xmlns:a16="http://schemas.microsoft.com/office/drawing/2014/main" id="{9FC6F5DF-4B99-E15D-8D99-0AF2E0A82E9F}"/>
                </a:ext>
              </a:extLst>
            </p:cNvPr>
            <p:cNvSpPr/>
            <p:nvPr/>
          </p:nvSpPr>
          <p:spPr bwMode="gray">
            <a:xfrm>
              <a:off x="1976975" y="6054983"/>
              <a:ext cx="130650" cy="130650"/>
            </a:xfrm>
            <a:prstGeom prst="ellipse">
              <a:avLst/>
            </a:prstGeom>
            <a:solidFill>
              <a:schemeClr val="accent3"/>
            </a:solidFill>
            <a:ln>
              <a:noFill/>
            </a:ln>
            <a:effectLst>
              <a:outerShdw blurRad="647700" dist="355600" dir="10800000" algn="t"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err="1">
                <a:ln>
                  <a:noFill/>
                </a:ln>
                <a:solidFill>
                  <a:prstClr val="white"/>
                </a:solidFill>
                <a:effectLst/>
                <a:uLnTx/>
                <a:uFillTx/>
                <a:latin typeface="Microsoft Sans Serif"/>
                <a:ea typeface="+mn-ea"/>
                <a:cs typeface="+mn-cs"/>
              </a:endParaRPr>
            </a:p>
          </p:txBody>
        </p:sp>
      </p:grpSp>
      <p:sp>
        <p:nvSpPr>
          <p:cNvPr id="136" name="TextBox 135">
            <a:extLst>
              <a:ext uri="{FF2B5EF4-FFF2-40B4-BE49-F238E27FC236}">
                <a16:creationId xmlns:a16="http://schemas.microsoft.com/office/drawing/2014/main" id="{B87F86A2-4146-DE3A-342E-AD89F318CB48}"/>
              </a:ext>
            </a:extLst>
          </p:cNvPr>
          <p:cNvSpPr txBox="1"/>
          <p:nvPr/>
        </p:nvSpPr>
        <p:spPr>
          <a:xfrm>
            <a:off x="9395382" y="6017480"/>
            <a:ext cx="1317668" cy="147733"/>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000" b="0" i="0" u="none" strike="noStrike" kern="1200" cap="none" spc="0" normalizeH="0" baseline="0" noProof="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rPr>
              <a:t>Evolutionary dimension</a:t>
            </a:r>
          </a:p>
        </p:txBody>
      </p:sp>
      <p:cxnSp>
        <p:nvCxnSpPr>
          <p:cNvPr id="137" name="Straight Connector 136">
            <a:extLst>
              <a:ext uri="{FF2B5EF4-FFF2-40B4-BE49-F238E27FC236}">
                <a16:creationId xmlns:a16="http://schemas.microsoft.com/office/drawing/2014/main" id="{6A7EBF63-BDD6-03C9-81A8-E9B660A720DF}"/>
              </a:ext>
            </a:extLst>
          </p:cNvPr>
          <p:cNvCxnSpPr/>
          <p:nvPr/>
        </p:nvCxnSpPr>
        <p:spPr>
          <a:xfrm>
            <a:off x="8889654" y="6084990"/>
            <a:ext cx="396936" cy="0"/>
          </a:xfrm>
          <a:prstGeom prst="line">
            <a:avLst/>
          </a:prstGeom>
          <a:ln w="12700" cap="rnd">
            <a:gradFill>
              <a:gsLst>
                <a:gs pos="0">
                  <a:schemeClr val="accent5">
                    <a:alpha val="23000"/>
                  </a:schemeClr>
                </a:gs>
                <a:gs pos="100000">
                  <a:schemeClr val="accent5"/>
                </a:gs>
              </a:gsLst>
              <a:lin ang="0" scaled="0"/>
            </a:gra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A1F5B84A-CF41-FFC1-6C1E-26631170687E}"/>
              </a:ext>
            </a:extLst>
          </p:cNvPr>
          <p:cNvCxnSpPr/>
          <p:nvPr/>
        </p:nvCxnSpPr>
        <p:spPr>
          <a:xfrm>
            <a:off x="8889654" y="6348078"/>
            <a:ext cx="396936" cy="0"/>
          </a:xfrm>
          <a:prstGeom prst="line">
            <a:avLst/>
          </a:prstGeom>
          <a:ln w="12700" cap="rnd">
            <a:gradFill>
              <a:gsLst>
                <a:gs pos="0">
                  <a:schemeClr val="accent3">
                    <a:alpha val="16000"/>
                  </a:schemeClr>
                </a:gs>
                <a:gs pos="100000">
                  <a:schemeClr val="accent3"/>
                </a:gs>
              </a:gsLst>
              <a:lin ang="0" scaled="0"/>
            </a:gradFill>
            <a:round/>
            <a:headEnd type="none" w="med" len="sm"/>
            <a:tailEnd type="triangle"/>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25CB9D67-8C5F-B2EB-6CAE-782883735365}"/>
              </a:ext>
            </a:extLst>
          </p:cNvPr>
          <p:cNvSpPr txBox="1"/>
          <p:nvPr/>
        </p:nvSpPr>
        <p:spPr>
          <a:xfrm>
            <a:off x="9395382" y="6280568"/>
            <a:ext cx="1396216" cy="147733"/>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1000" b="0" i="0" u="none" strike="noStrike" kern="1200" cap="none" spc="0" normalizeH="0" baseline="0" noProof="0">
                <a:ln>
                  <a:noFill/>
                </a:ln>
                <a:solidFill>
                  <a:srgbClr val="0B2742"/>
                </a:solidFill>
                <a:effectLst/>
                <a:uLnTx/>
                <a:uFillTx/>
                <a:latin typeface="Microsoft Sans Serif"/>
                <a:ea typeface="华文细黑" panose="02010600040101010101" pitchFamily="2" charset="-122"/>
                <a:cs typeface="Microsoft Sans Serif" panose="020B0604020202020204" pitchFamily="34" charset="0"/>
              </a:rPr>
              <a:t>Revolutionary dimension</a:t>
            </a:r>
          </a:p>
        </p:txBody>
      </p:sp>
    </p:spTree>
    <p:extLst>
      <p:ext uri="{BB962C8B-B14F-4D97-AF65-F5344CB8AC3E}">
        <p14:creationId xmlns:p14="http://schemas.microsoft.com/office/powerpoint/2010/main" val="5209182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E44ED39-5731-A107-CABB-995B56C75282}"/>
              </a:ext>
            </a:extLst>
          </p:cNvPr>
          <p:cNvSpPr>
            <a:spLocks noGrp="1"/>
          </p:cNvSpPr>
          <p:nvPr>
            <p:ph type="ftr" sz="quarter" idx="10"/>
          </p:nvPr>
        </p:nvSpPr>
        <p:spPr/>
        <p:txBody>
          <a:bodyPr/>
          <a:lstStyle/>
          <a:p>
            <a:r>
              <a:rPr lang="en-US"/>
              <a:t>Media Web Symposium 2024</a:t>
            </a:r>
          </a:p>
        </p:txBody>
      </p:sp>
      <p:sp>
        <p:nvSpPr>
          <p:cNvPr id="3" name="Title 2">
            <a:extLst>
              <a:ext uri="{FF2B5EF4-FFF2-40B4-BE49-F238E27FC236}">
                <a16:creationId xmlns:a16="http://schemas.microsoft.com/office/drawing/2014/main" id="{331C3D8C-4E3D-776D-7234-F6696DC9B318}"/>
              </a:ext>
            </a:extLst>
          </p:cNvPr>
          <p:cNvSpPr>
            <a:spLocks noGrp="1"/>
          </p:cNvSpPr>
          <p:nvPr>
            <p:ph type="title"/>
          </p:nvPr>
        </p:nvSpPr>
        <p:spPr>
          <a:xfrm>
            <a:off x="495300" y="642644"/>
            <a:ext cx="11187112" cy="361959"/>
          </a:xfrm>
        </p:spPr>
        <p:txBody>
          <a:bodyPr/>
          <a:lstStyle/>
          <a:p>
            <a:r>
              <a:rPr lang="en-US"/>
              <a:t>Fundamental 6G motivation</a:t>
            </a:r>
          </a:p>
        </p:txBody>
      </p:sp>
      <p:sp>
        <p:nvSpPr>
          <p:cNvPr id="5" name="Content Placeholder 4">
            <a:extLst>
              <a:ext uri="{FF2B5EF4-FFF2-40B4-BE49-F238E27FC236}">
                <a16:creationId xmlns:a16="http://schemas.microsoft.com/office/drawing/2014/main" id="{8B3EBD02-1415-18E8-CEEB-CEA60AD18391}"/>
              </a:ext>
            </a:extLst>
          </p:cNvPr>
          <p:cNvSpPr>
            <a:spLocks noGrp="1"/>
          </p:cNvSpPr>
          <p:nvPr>
            <p:ph sz="quarter" idx="14"/>
          </p:nvPr>
        </p:nvSpPr>
        <p:spPr>
          <a:xfrm>
            <a:off x="2735050" y="4378120"/>
            <a:ext cx="3435870" cy="1034171"/>
          </a:xfrm>
        </p:spPr>
        <p:txBody>
          <a:bodyPr vert="horz" lIns="0" tIns="0" rIns="0" bIns="0" rtlCol="0" anchor="t">
            <a:noAutofit/>
          </a:bodyPr>
          <a:lstStyle/>
          <a:p>
            <a:r>
              <a:rPr lang="en-US"/>
              <a:t>Increasing revenue with new use cases/services</a:t>
            </a:r>
          </a:p>
        </p:txBody>
      </p:sp>
      <p:sp>
        <p:nvSpPr>
          <p:cNvPr id="6" name="Oval 5">
            <a:extLst>
              <a:ext uri="{FF2B5EF4-FFF2-40B4-BE49-F238E27FC236}">
                <a16:creationId xmlns:a16="http://schemas.microsoft.com/office/drawing/2014/main" id="{4CA2DF2D-674D-A35D-BAC9-FC18A0DCCCD4}"/>
              </a:ext>
            </a:extLst>
          </p:cNvPr>
          <p:cNvSpPr/>
          <p:nvPr/>
        </p:nvSpPr>
        <p:spPr>
          <a:xfrm>
            <a:off x="7176396" y="2227715"/>
            <a:ext cx="2110903" cy="11819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8" name="TextBox 7">
            <a:extLst>
              <a:ext uri="{FF2B5EF4-FFF2-40B4-BE49-F238E27FC236}">
                <a16:creationId xmlns:a16="http://schemas.microsoft.com/office/drawing/2014/main" id="{5680E144-E77F-C5AB-D381-0315823DB18E}"/>
              </a:ext>
            </a:extLst>
          </p:cNvPr>
          <p:cNvSpPr txBox="1"/>
          <p:nvPr/>
        </p:nvSpPr>
        <p:spPr>
          <a:xfrm>
            <a:off x="7213813" y="2609382"/>
            <a:ext cx="1927451" cy="418576"/>
          </a:xfrm>
          <a:prstGeom prst="rect">
            <a:avLst/>
          </a:prstGeom>
          <a:noFill/>
          <a:ln>
            <a:noFill/>
          </a:ln>
        </p:spPr>
        <p:txBody>
          <a:bodyPr wrap="none" lIns="137160" tIns="91440" rIns="0" bIns="91440" rtlCol="0">
            <a:spAutoFit/>
          </a:bodyPr>
          <a:lstStyle/>
          <a:p>
            <a:pPr algn="l">
              <a:lnSpc>
                <a:spcPct val="95000"/>
              </a:lnSpc>
              <a:spcBef>
                <a:spcPts val="1200"/>
              </a:spcBef>
            </a:pPr>
            <a:r>
              <a:rPr lang="en-US" sz="1600">
                <a:solidFill>
                  <a:schemeClr val="tx1"/>
                </a:solidFill>
              </a:rPr>
              <a:t>Operators networks</a:t>
            </a:r>
          </a:p>
        </p:txBody>
      </p:sp>
      <p:sp>
        <p:nvSpPr>
          <p:cNvPr id="10" name="Arrow: Left-Right 9">
            <a:extLst>
              <a:ext uri="{FF2B5EF4-FFF2-40B4-BE49-F238E27FC236}">
                <a16:creationId xmlns:a16="http://schemas.microsoft.com/office/drawing/2014/main" id="{EB95F31C-A483-6771-8FBB-05D42783D2A5}"/>
              </a:ext>
            </a:extLst>
          </p:cNvPr>
          <p:cNvSpPr/>
          <p:nvPr/>
        </p:nvSpPr>
        <p:spPr>
          <a:xfrm>
            <a:off x="6042813" y="2652311"/>
            <a:ext cx="685510" cy="327700"/>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1" name="Content Placeholder 4">
            <a:extLst>
              <a:ext uri="{FF2B5EF4-FFF2-40B4-BE49-F238E27FC236}">
                <a16:creationId xmlns:a16="http://schemas.microsoft.com/office/drawing/2014/main" id="{FEC73845-FB20-1740-ACAE-A7544BE32AF5}"/>
              </a:ext>
            </a:extLst>
          </p:cNvPr>
          <p:cNvSpPr txBox="1">
            <a:spLocks/>
          </p:cNvSpPr>
          <p:nvPr/>
        </p:nvSpPr>
        <p:spPr>
          <a:xfrm>
            <a:off x="6822360" y="4494242"/>
            <a:ext cx="3156527" cy="1034171"/>
          </a:xfrm>
          <a:prstGeom prst="rect">
            <a:avLst/>
          </a:prstGeom>
        </p:spPr>
        <p:txBody>
          <a:bodyPr vert="horz" lIns="0" tIns="0" rIns="0" bIns="0" rtlCol="0" anchor="t">
            <a:noAutofit/>
          </a:bodyPr>
          <a:lst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000" kern="1200" baseline="0">
                <a:solidFill>
                  <a:schemeClr val="tx2"/>
                </a:solidFill>
                <a:latin typeface="+mn-lt"/>
                <a:ea typeface="+mn-ea"/>
                <a:cs typeface="+mn-cs"/>
              </a:defRPr>
            </a:lvl1pPr>
            <a:lvl2pPr marL="342900" indent="-152400" algn="l" defTabSz="914400" rtl="0" eaLnBrk="1" latinLnBrk="0" hangingPunct="1">
              <a:lnSpc>
                <a:spcPct val="100000"/>
              </a:lnSpc>
              <a:spcBef>
                <a:spcPts val="225"/>
              </a:spcBef>
              <a:spcAft>
                <a:spcPts val="225"/>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457200" indent="-101600" algn="l" defTabSz="914400" rtl="0" eaLnBrk="1" latinLnBrk="0" hangingPunct="1">
              <a:lnSpc>
                <a:spcPct val="105000"/>
              </a:lnSpc>
              <a:spcBef>
                <a:spcPts val="150"/>
              </a:spcBef>
              <a:spcAft>
                <a:spcPts val="150"/>
              </a:spcAft>
              <a:buClrTx/>
              <a:buFont typeface="Arial" panose="020B0604020202020204" pitchFamily="34" charset="0"/>
              <a:buChar char="•"/>
              <a:defRPr lang="en-US" sz="1200" kern="1200" dirty="0" smtClean="0">
                <a:solidFill>
                  <a:schemeClr val="tx2"/>
                </a:solidFill>
                <a:latin typeface="+mn-lt"/>
                <a:ea typeface="+mn-ea"/>
                <a:cs typeface="+mn-cs"/>
              </a:defRPr>
            </a:lvl3pPr>
            <a:lvl4pPr marL="571500" indent="-100584" algn="l" defTabSz="914400" rtl="0" eaLnBrk="1" latinLnBrk="0" hangingPunct="1">
              <a:lnSpc>
                <a:spcPct val="105000"/>
              </a:lnSpc>
              <a:spcBef>
                <a:spcPts val="75"/>
              </a:spcBef>
              <a:spcAft>
                <a:spcPts val="75"/>
              </a:spcAft>
              <a:buClrTx/>
              <a:buFont typeface="Arial" panose="020B0604020202020204" pitchFamily="34" charset="0"/>
              <a:buChar char="•"/>
              <a:tabLst/>
              <a:defRPr sz="800" kern="1200">
                <a:solidFill>
                  <a:schemeClr val="tx2"/>
                </a:solidFill>
                <a:latin typeface="+mn-lt"/>
                <a:ea typeface="+mn-ea"/>
                <a:cs typeface="+mn-cs"/>
              </a:defRPr>
            </a:lvl4pPr>
            <a:lvl5pPr marL="174625" indent="-174625" algn="l" defTabSz="914400" rtl="0" eaLnBrk="1" latinLnBrk="0" hangingPunct="1">
              <a:lnSpc>
                <a:spcPct val="95000"/>
              </a:lnSpc>
              <a:spcBef>
                <a:spcPts val="900"/>
              </a:spcBef>
              <a:spcAft>
                <a:spcPts val="300"/>
              </a:spcAft>
              <a:buClrTx/>
              <a:buFont typeface="Arial" panose="020B0604020202020204" pitchFamily="34" charset="0"/>
              <a:buChar char="•"/>
              <a:tabLst/>
              <a:defRPr sz="2000" b="1" kern="1200" spc="60" baseline="0">
                <a:solidFill>
                  <a:schemeClr val="tx2"/>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a:lstStyle>
          <a:p>
            <a:r>
              <a:rPr lang="en-US"/>
              <a:t>Reducing network TCO (total cost of ownership)</a:t>
            </a:r>
          </a:p>
        </p:txBody>
      </p:sp>
      <p:sp>
        <p:nvSpPr>
          <p:cNvPr id="12" name="Arrow: Up 11">
            <a:extLst>
              <a:ext uri="{FF2B5EF4-FFF2-40B4-BE49-F238E27FC236}">
                <a16:creationId xmlns:a16="http://schemas.microsoft.com/office/drawing/2014/main" id="{E2A74130-42CD-1CD4-2A23-146C932789A3}"/>
              </a:ext>
            </a:extLst>
          </p:cNvPr>
          <p:cNvSpPr/>
          <p:nvPr/>
        </p:nvSpPr>
        <p:spPr>
          <a:xfrm>
            <a:off x="989062" y="4030180"/>
            <a:ext cx="603315" cy="1300899"/>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13" name="Arrow: Up 12">
            <a:extLst>
              <a:ext uri="{FF2B5EF4-FFF2-40B4-BE49-F238E27FC236}">
                <a16:creationId xmlns:a16="http://schemas.microsoft.com/office/drawing/2014/main" id="{7B31E89A-92EF-E932-24B6-12C9962BD44F}"/>
              </a:ext>
            </a:extLst>
          </p:cNvPr>
          <p:cNvSpPr/>
          <p:nvPr/>
        </p:nvSpPr>
        <p:spPr>
          <a:xfrm rot="10800000">
            <a:off x="10685225" y="4228826"/>
            <a:ext cx="603315" cy="1300899"/>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pic>
        <p:nvPicPr>
          <p:cNvPr id="4" name="Picture 3">
            <a:extLst>
              <a:ext uri="{FF2B5EF4-FFF2-40B4-BE49-F238E27FC236}">
                <a16:creationId xmlns:a16="http://schemas.microsoft.com/office/drawing/2014/main" id="{9009FA9F-2EB9-4A53-9003-27C40F698BA1}"/>
              </a:ext>
            </a:extLst>
          </p:cNvPr>
          <p:cNvPicPr>
            <a:picLocks noChangeAspect="1"/>
          </p:cNvPicPr>
          <p:nvPr/>
        </p:nvPicPr>
        <p:blipFill>
          <a:blip r:embed="rId2"/>
          <a:stretch>
            <a:fillRect/>
          </a:stretch>
        </p:blipFill>
        <p:spPr>
          <a:xfrm>
            <a:off x="2844591" y="2184134"/>
            <a:ext cx="906413" cy="943302"/>
          </a:xfrm>
          <a:prstGeom prst="rect">
            <a:avLst/>
          </a:prstGeom>
        </p:spPr>
      </p:pic>
      <p:pic>
        <p:nvPicPr>
          <p:cNvPr id="14" name="Picture 13">
            <a:extLst>
              <a:ext uri="{FF2B5EF4-FFF2-40B4-BE49-F238E27FC236}">
                <a16:creationId xmlns:a16="http://schemas.microsoft.com/office/drawing/2014/main" id="{0D6EC2D4-AE07-BAE1-F178-EE9EB2BD528A}"/>
              </a:ext>
            </a:extLst>
          </p:cNvPr>
          <p:cNvPicPr>
            <a:picLocks noChangeAspect="1"/>
          </p:cNvPicPr>
          <p:nvPr/>
        </p:nvPicPr>
        <p:blipFill>
          <a:blip r:embed="rId3"/>
          <a:stretch>
            <a:fillRect/>
          </a:stretch>
        </p:blipFill>
        <p:spPr>
          <a:xfrm>
            <a:off x="3745871" y="1582660"/>
            <a:ext cx="1245722" cy="1055259"/>
          </a:xfrm>
          <a:prstGeom prst="rect">
            <a:avLst/>
          </a:prstGeom>
        </p:spPr>
      </p:pic>
      <p:pic>
        <p:nvPicPr>
          <p:cNvPr id="15" name="Picture 14">
            <a:extLst>
              <a:ext uri="{FF2B5EF4-FFF2-40B4-BE49-F238E27FC236}">
                <a16:creationId xmlns:a16="http://schemas.microsoft.com/office/drawing/2014/main" id="{8872B2B5-355F-2F8A-005C-7C93EE41A26B}"/>
              </a:ext>
            </a:extLst>
          </p:cNvPr>
          <p:cNvPicPr>
            <a:picLocks noChangeAspect="1"/>
          </p:cNvPicPr>
          <p:nvPr/>
        </p:nvPicPr>
        <p:blipFill>
          <a:blip r:embed="rId4"/>
          <a:stretch>
            <a:fillRect/>
          </a:stretch>
        </p:blipFill>
        <p:spPr>
          <a:xfrm>
            <a:off x="4611750" y="2479880"/>
            <a:ext cx="1127634" cy="868832"/>
          </a:xfrm>
          <a:prstGeom prst="rect">
            <a:avLst/>
          </a:prstGeom>
        </p:spPr>
      </p:pic>
      <p:pic>
        <p:nvPicPr>
          <p:cNvPr id="16" name="Picture 15">
            <a:extLst>
              <a:ext uri="{FF2B5EF4-FFF2-40B4-BE49-F238E27FC236}">
                <a16:creationId xmlns:a16="http://schemas.microsoft.com/office/drawing/2014/main" id="{F45E2400-0698-9B00-4A1B-032547CD355B}"/>
              </a:ext>
            </a:extLst>
          </p:cNvPr>
          <p:cNvPicPr>
            <a:picLocks noChangeAspect="1"/>
          </p:cNvPicPr>
          <p:nvPr/>
        </p:nvPicPr>
        <p:blipFill>
          <a:blip r:embed="rId5"/>
          <a:stretch>
            <a:fillRect/>
          </a:stretch>
        </p:blipFill>
        <p:spPr>
          <a:xfrm>
            <a:off x="3992955" y="3275353"/>
            <a:ext cx="1134501" cy="989156"/>
          </a:xfrm>
          <a:prstGeom prst="rect">
            <a:avLst/>
          </a:prstGeom>
        </p:spPr>
      </p:pic>
      <p:grpSp>
        <p:nvGrpSpPr>
          <p:cNvPr id="17" name="Group 16">
            <a:extLst>
              <a:ext uri="{FF2B5EF4-FFF2-40B4-BE49-F238E27FC236}">
                <a16:creationId xmlns:a16="http://schemas.microsoft.com/office/drawing/2014/main" id="{A3994946-FDC9-4E20-5AE2-9DD1BDC003B5}"/>
              </a:ext>
            </a:extLst>
          </p:cNvPr>
          <p:cNvGrpSpPr/>
          <p:nvPr/>
        </p:nvGrpSpPr>
        <p:grpSpPr>
          <a:xfrm>
            <a:off x="3186260" y="3141569"/>
            <a:ext cx="806696" cy="874860"/>
            <a:chOff x="7023838" y="219384"/>
            <a:chExt cx="1965576" cy="2120749"/>
          </a:xfrm>
        </p:grpSpPr>
        <p:sp>
          <p:nvSpPr>
            <p:cNvPr id="18" name="Oval 17">
              <a:extLst>
                <a:ext uri="{FF2B5EF4-FFF2-40B4-BE49-F238E27FC236}">
                  <a16:creationId xmlns:a16="http://schemas.microsoft.com/office/drawing/2014/main" id="{1469AC37-7EEC-55BC-E11A-34E139415BF2}"/>
                </a:ext>
              </a:extLst>
            </p:cNvPr>
            <p:cNvSpPr/>
            <p:nvPr/>
          </p:nvSpPr>
          <p:spPr>
            <a:xfrm>
              <a:off x="7085198" y="435917"/>
              <a:ext cx="1904216" cy="1904216"/>
            </a:xfrm>
            <a:prstGeom prst="ellipse">
              <a:avLst/>
            </a:prstGeom>
            <a:solidFill>
              <a:schemeClr val="bg1"/>
            </a:solidFill>
            <a:ln>
              <a:noFill/>
            </a:ln>
            <a:effectLst>
              <a:innerShdw blurRad="332547"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grpSp>
          <p:nvGrpSpPr>
            <p:cNvPr id="19" name="Group 18">
              <a:extLst>
                <a:ext uri="{FF2B5EF4-FFF2-40B4-BE49-F238E27FC236}">
                  <a16:creationId xmlns:a16="http://schemas.microsoft.com/office/drawing/2014/main" id="{4824D0EC-819B-98AF-0569-9DB0993D6268}"/>
                </a:ext>
              </a:extLst>
            </p:cNvPr>
            <p:cNvGrpSpPr/>
            <p:nvPr/>
          </p:nvGrpSpPr>
          <p:grpSpPr>
            <a:xfrm>
              <a:off x="7023838" y="219384"/>
              <a:ext cx="1914574" cy="1943373"/>
              <a:chOff x="7008425" y="4699406"/>
              <a:chExt cx="1386701" cy="1407559"/>
            </a:xfrm>
            <a:effectLst/>
          </p:grpSpPr>
          <p:pic>
            <p:nvPicPr>
              <p:cNvPr id="20" name="Picture 19">
                <a:extLst>
                  <a:ext uri="{FF2B5EF4-FFF2-40B4-BE49-F238E27FC236}">
                    <a16:creationId xmlns:a16="http://schemas.microsoft.com/office/drawing/2014/main" id="{16B96FB0-4D5C-1356-656E-F1B56A054E9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18046" y="5464998"/>
                <a:ext cx="670213" cy="641967"/>
              </a:xfrm>
              <a:prstGeom prst="rect">
                <a:avLst/>
              </a:prstGeom>
              <a:effectLst>
                <a:outerShdw blurRad="228600" dist="63500" dir="1200000" algn="tl" rotWithShape="0">
                  <a:srgbClr val="0C1016">
                    <a:alpha val="40000"/>
                  </a:srgbClr>
                </a:outerShdw>
              </a:effectLst>
            </p:spPr>
          </p:pic>
          <p:pic>
            <p:nvPicPr>
              <p:cNvPr id="21" name="Picture 20">
                <a:extLst>
                  <a:ext uri="{FF2B5EF4-FFF2-40B4-BE49-F238E27FC236}">
                    <a16:creationId xmlns:a16="http://schemas.microsoft.com/office/drawing/2014/main" id="{F5D4E645-1FB9-2021-BE38-E2827AE459F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93727" y="4699406"/>
                <a:ext cx="501399" cy="837780"/>
              </a:xfrm>
              <a:prstGeom prst="rect">
                <a:avLst/>
              </a:prstGeom>
              <a:effectLst>
                <a:outerShdw blurRad="228600" dist="63500" dir="1200000" algn="tl" rotWithShape="0">
                  <a:srgbClr val="0C1016">
                    <a:alpha val="40000"/>
                  </a:srgbClr>
                </a:outerShdw>
              </a:effectLst>
            </p:spPr>
          </p:pic>
          <p:pic>
            <p:nvPicPr>
              <p:cNvPr id="22" name="Picture 21">
                <a:extLst>
                  <a:ext uri="{FF2B5EF4-FFF2-40B4-BE49-F238E27FC236}">
                    <a16:creationId xmlns:a16="http://schemas.microsoft.com/office/drawing/2014/main" id="{6AB4DB80-68AB-764D-059C-AD0E4AC1939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008425" y="4934297"/>
                <a:ext cx="718930" cy="467965"/>
              </a:xfrm>
              <a:prstGeom prst="rect">
                <a:avLst/>
              </a:prstGeom>
              <a:effectLst>
                <a:outerShdw blurRad="228600" dist="63500" dir="1200000" algn="tl" rotWithShape="0">
                  <a:srgbClr val="0C1016">
                    <a:alpha val="40000"/>
                  </a:srgbClr>
                </a:outerShdw>
              </a:effectLst>
            </p:spPr>
          </p:pic>
        </p:grpSp>
      </p:grpSp>
      <p:pic>
        <p:nvPicPr>
          <p:cNvPr id="9218" name="Picture 2" descr="3GPP takes next step towards 6G with ... - Mobile World Live">
            <a:extLst>
              <a:ext uri="{FF2B5EF4-FFF2-40B4-BE49-F238E27FC236}">
                <a16:creationId xmlns:a16="http://schemas.microsoft.com/office/drawing/2014/main" id="{04D4B999-D0A4-A984-3E71-23D773021A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32082" y="120260"/>
            <a:ext cx="3324225" cy="2045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823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248F4D-E70D-96C4-59F4-CD4F75D6D644}"/>
              </a:ext>
            </a:extLst>
          </p:cNvPr>
          <p:cNvSpPr>
            <a:spLocks noGrp="1"/>
          </p:cNvSpPr>
          <p:nvPr>
            <p:ph type="body" sz="quarter" idx="15"/>
          </p:nvPr>
        </p:nvSpPr>
        <p:spPr>
          <a:xfrm>
            <a:off x="1894319" y="5539667"/>
            <a:ext cx="10152538" cy="996437"/>
          </a:xfrm>
        </p:spPr>
        <p:txBody>
          <a:bodyPr>
            <a:normAutofit/>
          </a:bodyPr>
          <a:lstStyle/>
          <a:p>
            <a:r>
              <a:rPr lang="en-US" sz="2400">
                <a:solidFill>
                  <a:srgbClr val="FFFFFF"/>
                </a:solidFill>
                <a:latin typeface="Microsoft Sans Serif"/>
                <a:cs typeface="Microsoft Sans Serif" panose="020B0604020202020204" pitchFamily="34" charset="0"/>
              </a:rPr>
              <a:t>Advancements in underlying technology, new services enabled by them &amp; a holistic look at sustainability will drive the 6G design</a:t>
            </a:r>
          </a:p>
        </p:txBody>
      </p:sp>
      <p:grpSp>
        <p:nvGrpSpPr>
          <p:cNvPr id="5" name="Group 4">
            <a:extLst>
              <a:ext uri="{FF2B5EF4-FFF2-40B4-BE49-F238E27FC236}">
                <a16:creationId xmlns:a16="http://schemas.microsoft.com/office/drawing/2014/main" id="{B5567E57-E1D3-0E80-D5EB-546B2922383E}"/>
              </a:ext>
            </a:extLst>
          </p:cNvPr>
          <p:cNvGrpSpPr/>
          <p:nvPr/>
        </p:nvGrpSpPr>
        <p:grpSpPr>
          <a:xfrm>
            <a:off x="828365" y="5539667"/>
            <a:ext cx="929060" cy="929054"/>
            <a:chOff x="5468302" y="2809229"/>
            <a:chExt cx="1637399" cy="1637388"/>
          </a:xfrm>
        </p:grpSpPr>
        <p:sp>
          <p:nvSpPr>
            <p:cNvPr id="11" name="Oval 10">
              <a:extLst>
                <a:ext uri="{FF2B5EF4-FFF2-40B4-BE49-F238E27FC236}">
                  <a16:creationId xmlns:a16="http://schemas.microsoft.com/office/drawing/2014/main" id="{67E1CD49-D865-EF5B-1D80-0C4819418113}"/>
                </a:ext>
              </a:extLst>
            </p:cNvPr>
            <p:cNvSpPr/>
            <p:nvPr/>
          </p:nvSpPr>
          <p:spPr bwMode="gray">
            <a:xfrm>
              <a:off x="5468302" y="2809229"/>
              <a:ext cx="1637399" cy="1637388"/>
            </a:xfrm>
            <a:prstGeom prst="ellipse">
              <a:avLst/>
            </a:prstGeom>
            <a:gradFill>
              <a:gsLst>
                <a:gs pos="0">
                  <a:schemeClr val="bg1"/>
                </a:gs>
                <a:gs pos="100000">
                  <a:srgbClr val="F4F7FA"/>
                </a:gs>
              </a:gsLst>
              <a:lin ang="0" scaled="0"/>
            </a:gradFill>
            <a:ln>
              <a:noFill/>
            </a:ln>
            <a:effectLst>
              <a:outerShdw blurRad="317500" dist="444500" dir="10800000" sx="85000" sy="85000" algn="r" rotWithShape="0">
                <a:schemeClr val="accent5">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err="1">
                <a:ln>
                  <a:noFill/>
                </a:ln>
                <a:solidFill>
                  <a:prstClr val="white"/>
                </a:solidFill>
                <a:effectLst/>
                <a:uLnTx/>
                <a:uFillTx/>
                <a:latin typeface="Microsoft Sans Serif" panose="020B0604020202020204" pitchFamily="34" charset="0"/>
                <a:ea typeface="+mn-ea"/>
                <a:cs typeface="+mn-cs"/>
              </a:endParaRPr>
            </a:p>
          </p:txBody>
        </p:sp>
        <p:sp>
          <p:nvSpPr>
            <p:cNvPr id="12" name="Oval 11">
              <a:extLst>
                <a:ext uri="{FF2B5EF4-FFF2-40B4-BE49-F238E27FC236}">
                  <a16:creationId xmlns:a16="http://schemas.microsoft.com/office/drawing/2014/main" id="{37E39902-C0FA-CE07-AE96-5855DB595CD8}"/>
                </a:ext>
              </a:extLst>
            </p:cNvPr>
            <p:cNvSpPr/>
            <p:nvPr/>
          </p:nvSpPr>
          <p:spPr bwMode="gray">
            <a:xfrm>
              <a:off x="5524075" y="2865008"/>
              <a:ext cx="1525836" cy="1525830"/>
            </a:xfrm>
            <a:prstGeom prst="ellipse">
              <a:avLst/>
            </a:prstGeom>
            <a:gradFill flip="none" rotWithShape="1">
              <a:gsLst>
                <a:gs pos="100000">
                  <a:schemeClr val="accent3"/>
                </a:gs>
                <a:gs pos="0">
                  <a:schemeClr val="accent1"/>
                </a:gs>
              </a:gsLst>
              <a:lin ang="0" scaled="1"/>
              <a:tileRect/>
            </a:gradFill>
            <a:ln>
              <a:noFill/>
            </a:ln>
            <a:effectLst>
              <a:outerShdw blurRad="317500" dist="317500" dir="10800000" sx="85000" sy="85000" algn="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4A5A74"/>
                </a:solidFill>
                <a:effectLst>
                  <a:innerShdw blurRad="63500" dist="50800" dir="13500000">
                    <a:srgbClr val="314FD5">
                      <a:lumMod val="50000"/>
                      <a:alpha val="15000"/>
                    </a:srgbClr>
                  </a:innerShdw>
                </a:effectLst>
                <a:uLnTx/>
                <a:uFillTx/>
                <a:latin typeface="Microsoft Sans Serif" panose="020B0604020202020204" pitchFamily="34" charset="0"/>
                <a:ea typeface="+mn-ea"/>
                <a:cs typeface="+mn-cs"/>
              </a:endParaRPr>
            </a:p>
          </p:txBody>
        </p:sp>
        <p:grpSp>
          <p:nvGrpSpPr>
            <p:cNvPr id="33" name="Group 32">
              <a:extLst>
                <a:ext uri="{FF2B5EF4-FFF2-40B4-BE49-F238E27FC236}">
                  <a16:creationId xmlns:a16="http://schemas.microsoft.com/office/drawing/2014/main" id="{866D9F7B-F64F-48C6-8471-7A275BF4CE2C}"/>
                </a:ext>
              </a:extLst>
            </p:cNvPr>
            <p:cNvGrpSpPr/>
            <p:nvPr/>
          </p:nvGrpSpPr>
          <p:grpSpPr>
            <a:xfrm>
              <a:off x="5821131" y="3366234"/>
              <a:ext cx="914304" cy="508462"/>
              <a:chOff x="8499238" y="550512"/>
              <a:chExt cx="897605" cy="499176"/>
            </a:xfrm>
            <a:solidFill>
              <a:schemeClr val="bg1"/>
            </a:solidFill>
          </p:grpSpPr>
          <p:sp>
            <p:nvSpPr>
              <p:cNvPr id="34" name="Freeform: Shape 33">
                <a:extLst>
                  <a:ext uri="{FF2B5EF4-FFF2-40B4-BE49-F238E27FC236}">
                    <a16:creationId xmlns:a16="http://schemas.microsoft.com/office/drawing/2014/main" id="{3750E921-C907-F310-3D38-74F89D485417}"/>
                  </a:ext>
                </a:extLst>
              </p:cNvPr>
              <p:cNvSpPr/>
              <p:nvPr/>
            </p:nvSpPr>
            <p:spPr>
              <a:xfrm>
                <a:off x="8905381" y="550512"/>
                <a:ext cx="491462" cy="499176"/>
              </a:xfrm>
              <a:custGeom>
                <a:avLst/>
                <a:gdLst/>
                <a:ahLst/>
                <a:cxnLst/>
                <a:rect l="l" t="t" r="r" b="b"/>
                <a:pathLst>
                  <a:path w="491462" h="499176">
                    <a:moveTo>
                      <a:pt x="255076" y="0"/>
                    </a:moveTo>
                    <a:cubicBezTo>
                      <a:pt x="309253" y="412"/>
                      <a:pt x="357459" y="13633"/>
                      <a:pt x="399695" y="39663"/>
                    </a:cubicBezTo>
                    <a:cubicBezTo>
                      <a:pt x="441931" y="65693"/>
                      <a:pt x="472120" y="102060"/>
                      <a:pt x="490262" y="148766"/>
                    </a:cubicBezTo>
                    <a:cubicBezTo>
                      <a:pt x="491490" y="151325"/>
                      <a:pt x="491776" y="154098"/>
                      <a:pt x="491120" y="157086"/>
                    </a:cubicBezTo>
                    <a:cubicBezTo>
                      <a:pt x="490463" y="160073"/>
                      <a:pt x="487664" y="162332"/>
                      <a:pt x="482723" y="163861"/>
                    </a:cubicBezTo>
                    <a:lnTo>
                      <a:pt x="414898" y="181015"/>
                    </a:lnTo>
                    <a:cubicBezTo>
                      <a:pt x="409903" y="181816"/>
                      <a:pt x="406362" y="181072"/>
                      <a:pt x="404277" y="178785"/>
                    </a:cubicBezTo>
                    <a:cubicBezTo>
                      <a:pt x="402192" y="176498"/>
                      <a:pt x="400706" y="174039"/>
                      <a:pt x="399820" y="171409"/>
                    </a:cubicBezTo>
                    <a:cubicBezTo>
                      <a:pt x="386457" y="145292"/>
                      <a:pt x="367735" y="124450"/>
                      <a:pt x="343654" y="108883"/>
                    </a:cubicBezTo>
                    <a:cubicBezTo>
                      <a:pt x="319573" y="93316"/>
                      <a:pt x="290047" y="85339"/>
                      <a:pt x="255076" y="84953"/>
                    </a:cubicBezTo>
                    <a:cubicBezTo>
                      <a:pt x="208529" y="86082"/>
                      <a:pt x="170599" y="102179"/>
                      <a:pt x="141288" y="133241"/>
                    </a:cubicBezTo>
                    <a:cubicBezTo>
                      <a:pt x="111976" y="164304"/>
                      <a:pt x="96856" y="203557"/>
                      <a:pt x="95927" y="251001"/>
                    </a:cubicBezTo>
                    <a:cubicBezTo>
                      <a:pt x="96784" y="299236"/>
                      <a:pt x="111876" y="338491"/>
                      <a:pt x="141202" y="368764"/>
                    </a:cubicBezTo>
                    <a:cubicBezTo>
                      <a:pt x="170528" y="399037"/>
                      <a:pt x="208943" y="414647"/>
                      <a:pt x="256448" y="415595"/>
                    </a:cubicBezTo>
                    <a:cubicBezTo>
                      <a:pt x="289718" y="415151"/>
                      <a:pt x="318701" y="406599"/>
                      <a:pt x="343397" y="389939"/>
                    </a:cubicBezTo>
                    <a:cubicBezTo>
                      <a:pt x="368093" y="373278"/>
                      <a:pt x="386443" y="351169"/>
                      <a:pt x="398448" y="323612"/>
                    </a:cubicBezTo>
                    <a:lnTo>
                      <a:pt x="266738" y="323612"/>
                    </a:lnTo>
                    <a:cubicBezTo>
                      <a:pt x="262508" y="323483"/>
                      <a:pt x="258963" y="322027"/>
                      <a:pt x="256105" y="319245"/>
                    </a:cubicBezTo>
                    <a:cubicBezTo>
                      <a:pt x="253247" y="316462"/>
                      <a:pt x="251760" y="313122"/>
                      <a:pt x="251646" y="309226"/>
                    </a:cubicBezTo>
                    <a:lnTo>
                      <a:pt x="251646" y="264026"/>
                    </a:lnTo>
                    <a:cubicBezTo>
                      <a:pt x="251760" y="259827"/>
                      <a:pt x="253247" y="256400"/>
                      <a:pt x="256105" y="253743"/>
                    </a:cubicBezTo>
                    <a:cubicBezTo>
                      <a:pt x="258963" y="251087"/>
                      <a:pt x="262508" y="249717"/>
                      <a:pt x="266738" y="249631"/>
                    </a:cubicBezTo>
                    <a:lnTo>
                      <a:pt x="473132" y="249631"/>
                    </a:lnTo>
                    <a:cubicBezTo>
                      <a:pt x="477356" y="249717"/>
                      <a:pt x="480896" y="251087"/>
                      <a:pt x="483751" y="253743"/>
                    </a:cubicBezTo>
                    <a:cubicBezTo>
                      <a:pt x="486606" y="256400"/>
                      <a:pt x="488090" y="259827"/>
                      <a:pt x="488204" y="264026"/>
                    </a:cubicBezTo>
                    <a:lnTo>
                      <a:pt x="488204" y="474493"/>
                    </a:lnTo>
                    <a:cubicBezTo>
                      <a:pt x="488090" y="478720"/>
                      <a:pt x="486606" y="482263"/>
                      <a:pt x="483751" y="485119"/>
                    </a:cubicBezTo>
                    <a:cubicBezTo>
                      <a:pt x="480896" y="487976"/>
                      <a:pt x="477356" y="489461"/>
                      <a:pt x="473132" y="489575"/>
                    </a:cubicBezTo>
                    <a:lnTo>
                      <a:pt x="419009" y="489575"/>
                    </a:lnTo>
                    <a:cubicBezTo>
                      <a:pt x="414784" y="489461"/>
                      <a:pt x="411244" y="487976"/>
                      <a:pt x="408390" y="485119"/>
                    </a:cubicBezTo>
                    <a:cubicBezTo>
                      <a:pt x="405535" y="482263"/>
                      <a:pt x="404051" y="478720"/>
                      <a:pt x="403937" y="474493"/>
                    </a:cubicBezTo>
                    <a:lnTo>
                      <a:pt x="403937" y="425186"/>
                    </a:lnTo>
                    <a:cubicBezTo>
                      <a:pt x="388701" y="446852"/>
                      <a:pt x="368064" y="464493"/>
                      <a:pt x="342025" y="478110"/>
                    </a:cubicBezTo>
                    <a:cubicBezTo>
                      <a:pt x="315986" y="491726"/>
                      <a:pt x="283344" y="498748"/>
                      <a:pt x="244100" y="499176"/>
                    </a:cubicBezTo>
                    <a:cubicBezTo>
                      <a:pt x="197031" y="498711"/>
                      <a:pt x="155204" y="487609"/>
                      <a:pt x="118619" y="465869"/>
                    </a:cubicBezTo>
                    <a:cubicBezTo>
                      <a:pt x="82034" y="444129"/>
                      <a:pt x="53223" y="414541"/>
                      <a:pt x="32187" y="377106"/>
                    </a:cubicBezTo>
                    <a:cubicBezTo>
                      <a:pt x="11152" y="339672"/>
                      <a:pt x="422" y="297180"/>
                      <a:pt x="0" y="249631"/>
                    </a:cubicBezTo>
                    <a:cubicBezTo>
                      <a:pt x="495" y="202051"/>
                      <a:pt x="11918" y="159537"/>
                      <a:pt x="34271" y="122090"/>
                    </a:cubicBezTo>
                    <a:cubicBezTo>
                      <a:pt x="56624" y="84644"/>
                      <a:pt x="86942" y="55050"/>
                      <a:pt x="125225" y="33308"/>
                    </a:cubicBezTo>
                    <a:cubicBezTo>
                      <a:pt x="163508" y="11567"/>
                      <a:pt x="206792" y="464"/>
                      <a:pt x="2550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35" name="Freeform: Shape 34">
                <a:extLst>
                  <a:ext uri="{FF2B5EF4-FFF2-40B4-BE49-F238E27FC236}">
                    <a16:creationId xmlns:a16="http://schemas.microsoft.com/office/drawing/2014/main" id="{7FEB65D6-0B27-A988-05A3-136191BBCD2F}"/>
                  </a:ext>
                </a:extLst>
              </p:cNvPr>
              <p:cNvSpPr/>
              <p:nvPr/>
            </p:nvSpPr>
            <p:spPr>
              <a:xfrm>
                <a:off x="8499238" y="560108"/>
                <a:ext cx="372990" cy="489580"/>
              </a:xfrm>
              <a:custGeom>
                <a:avLst/>
                <a:gdLst/>
                <a:ahLst/>
                <a:cxnLst/>
                <a:rect l="l" t="t" r="r" b="b"/>
                <a:pathLst>
                  <a:path w="372990" h="489580">
                    <a:moveTo>
                      <a:pt x="196786" y="5"/>
                    </a:moveTo>
                    <a:lnTo>
                      <a:pt x="266770" y="5"/>
                    </a:lnTo>
                    <a:cubicBezTo>
                      <a:pt x="273002" y="476"/>
                      <a:pt x="276832" y="3304"/>
                      <a:pt x="278261" y="8488"/>
                    </a:cubicBezTo>
                    <a:cubicBezTo>
                      <a:pt x="279690" y="13672"/>
                      <a:pt x="278376" y="18385"/>
                      <a:pt x="274317" y="22627"/>
                    </a:cubicBezTo>
                    <a:cubicBezTo>
                      <a:pt x="268608" y="28234"/>
                      <a:pt x="255326" y="41700"/>
                      <a:pt x="234472" y="63025"/>
                    </a:cubicBezTo>
                    <a:cubicBezTo>
                      <a:pt x="213617" y="84350"/>
                      <a:pt x="192000" y="107315"/>
                      <a:pt x="169621" y="131919"/>
                    </a:cubicBezTo>
                    <a:cubicBezTo>
                      <a:pt x="147242" y="156523"/>
                      <a:pt x="130911" y="176548"/>
                      <a:pt x="120627" y="191993"/>
                    </a:cubicBezTo>
                    <a:cubicBezTo>
                      <a:pt x="133935" y="182404"/>
                      <a:pt x="147972" y="175212"/>
                      <a:pt x="162738" y="170417"/>
                    </a:cubicBezTo>
                    <a:cubicBezTo>
                      <a:pt x="177503" y="165623"/>
                      <a:pt x="193427" y="163225"/>
                      <a:pt x="210508" y="163225"/>
                    </a:cubicBezTo>
                    <a:cubicBezTo>
                      <a:pt x="240802" y="163474"/>
                      <a:pt x="268155" y="170207"/>
                      <a:pt x="292568" y="183424"/>
                    </a:cubicBezTo>
                    <a:cubicBezTo>
                      <a:pt x="316982" y="196641"/>
                      <a:pt x="336403" y="214851"/>
                      <a:pt x="350833" y="238055"/>
                    </a:cubicBezTo>
                    <a:cubicBezTo>
                      <a:pt x="365262" y="261258"/>
                      <a:pt x="372648" y="287964"/>
                      <a:pt x="372990" y="318171"/>
                    </a:cubicBezTo>
                    <a:cubicBezTo>
                      <a:pt x="372712" y="350096"/>
                      <a:pt x="364742" y="378936"/>
                      <a:pt x="349080" y="404693"/>
                    </a:cubicBezTo>
                    <a:cubicBezTo>
                      <a:pt x="333419" y="430450"/>
                      <a:pt x="311737" y="450946"/>
                      <a:pt x="284033" y="466182"/>
                    </a:cubicBezTo>
                    <a:cubicBezTo>
                      <a:pt x="256329" y="481418"/>
                      <a:pt x="224273" y="489218"/>
                      <a:pt x="187867" y="489580"/>
                    </a:cubicBezTo>
                    <a:cubicBezTo>
                      <a:pt x="131721" y="488471"/>
                      <a:pt x="86605" y="470995"/>
                      <a:pt x="52518" y="437153"/>
                    </a:cubicBezTo>
                    <a:cubicBezTo>
                      <a:pt x="18432" y="403311"/>
                      <a:pt x="926" y="359763"/>
                      <a:pt x="0" y="306507"/>
                    </a:cubicBezTo>
                    <a:cubicBezTo>
                      <a:pt x="791" y="264613"/>
                      <a:pt x="10478" y="225404"/>
                      <a:pt x="29063" y="188879"/>
                    </a:cubicBezTo>
                    <a:cubicBezTo>
                      <a:pt x="47648" y="152354"/>
                      <a:pt x="70388" y="118841"/>
                      <a:pt x="97282" y="88340"/>
                    </a:cubicBezTo>
                    <a:cubicBezTo>
                      <a:pt x="124177" y="57840"/>
                      <a:pt x="150484" y="30680"/>
                      <a:pt x="176203" y="6859"/>
                    </a:cubicBezTo>
                    <a:cubicBezTo>
                      <a:pt x="178904" y="4174"/>
                      <a:pt x="181906" y="2346"/>
                      <a:pt x="185208" y="1375"/>
                    </a:cubicBezTo>
                    <a:cubicBezTo>
                      <a:pt x="188510" y="405"/>
                      <a:pt x="192369" y="-52"/>
                      <a:pt x="196786" y="5"/>
                    </a:cubicBezTo>
                    <a:close/>
                    <a:moveTo>
                      <a:pt x="187867" y="231034"/>
                    </a:moveTo>
                    <a:cubicBezTo>
                      <a:pt x="160265" y="231763"/>
                      <a:pt x="137938" y="240768"/>
                      <a:pt x="120885" y="258050"/>
                    </a:cubicBezTo>
                    <a:cubicBezTo>
                      <a:pt x="103832" y="275331"/>
                      <a:pt x="95055" y="296516"/>
                      <a:pt x="94555" y="321602"/>
                    </a:cubicBezTo>
                    <a:cubicBezTo>
                      <a:pt x="95055" y="346717"/>
                      <a:pt x="103832" y="368015"/>
                      <a:pt x="120885" y="385497"/>
                    </a:cubicBezTo>
                    <a:cubicBezTo>
                      <a:pt x="137938" y="402979"/>
                      <a:pt x="160265" y="412099"/>
                      <a:pt x="187867" y="412857"/>
                    </a:cubicBezTo>
                    <a:cubicBezTo>
                      <a:pt x="215140" y="412099"/>
                      <a:pt x="237267" y="402979"/>
                      <a:pt x="254248" y="385497"/>
                    </a:cubicBezTo>
                    <a:cubicBezTo>
                      <a:pt x="271230" y="368015"/>
                      <a:pt x="279978" y="346717"/>
                      <a:pt x="280493" y="321602"/>
                    </a:cubicBezTo>
                    <a:cubicBezTo>
                      <a:pt x="280107" y="296516"/>
                      <a:pt x="271616" y="275331"/>
                      <a:pt x="255020" y="258050"/>
                    </a:cubicBezTo>
                    <a:cubicBezTo>
                      <a:pt x="238425" y="240768"/>
                      <a:pt x="216040" y="231763"/>
                      <a:pt x="187867" y="23103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grpSp>
      </p:grpSp>
      <p:pic>
        <p:nvPicPr>
          <p:cNvPr id="9" name="Picture 8" descr="A picture containing person&#10;&#10;Description automatically generated">
            <a:extLst>
              <a:ext uri="{FF2B5EF4-FFF2-40B4-BE49-F238E27FC236}">
                <a16:creationId xmlns:a16="http://schemas.microsoft.com/office/drawing/2014/main" id="{C706BEB3-F267-D779-3CA7-496CEFE8624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583286" y="1587279"/>
            <a:ext cx="2979375" cy="3220261"/>
          </a:xfrm>
          <a:prstGeom prst="rect">
            <a:avLst/>
          </a:prstGeom>
        </p:spPr>
      </p:pic>
      <p:sp>
        <p:nvSpPr>
          <p:cNvPr id="36" name="TextBox 35">
            <a:extLst>
              <a:ext uri="{FF2B5EF4-FFF2-40B4-BE49-F238E27FC236}">
                <a16:creationId xmlns:a16="http://schemas.microsoft.com/office/drawing/2014/main" id="{C3907DC9-593D-99AD-DDD8-A765B7BCA2F0}"/>
              </a:ext>
            </a:extLst>
          </p:cNvPr>
          <p:cNvSpPr txBox="1"/>
          <p:nvPr/>
        </p:nvSpPr>
        <p:spPr>
          <a:xfrm>
            <a:off x="2254098" y="432483"/>
            <a:ext cx="3657600" cy="92905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no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Qualcomm Next"/>
                <a:ea typeface="+mn-ea"/>
                <a:cs typeface="Microsoft Sans Serif"/>
              </a:rPr>
              <a:t>Enhanced and New Experiences </a:t>
            </a:r>
            <a:endParaRPr kumimoji="0" lang="en-US" sz="2800" b="0" i="0" u="none" strike="noStrike" kern="1200" cap="none" spc="0" normalizeH="0" baseline="0" noProof="0">
              <a:ln>
                <a:noFill/>
              </a:ln>
              <a:solidFill>
                <a:srgbClr val="FFFFFF"/>
              </a:solidFill>
              <a:effectLst/>
              <a:uLnTx/>
              <a:uFillTx/>
              <a:latin typeface="Qualcomm Next"/>
              <a:ea typeface="+mn-ea"/>
              <a:cs typeface="+mn-cs"/>
            </a:endParaRPr>
          </a:p>
        </p:txBody>
      </p:sp>
      <p:pic>
        <p:nvPicPr>
          <p:cNvPr id="37" name="Picture 36">
            <a:extLst>
              <a:ext uri="{FF2B5EF4-FFF2-40B4-BE49-F238E27FC236}">
                <a16:creationId xmlns:a16="http://schemas.microsoft.com/office/drawing/2014/main" id="{899A21CB-8E87-FE93-4140-BEAA242A05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56200" y="1587279"/>
            <a:ext cx="3537199" cy="3225379"/>
          </a:xfrm>
          <a:prstGeom prst="rect">
            <a:avLst/>
          </a:prstGeom>
        </p:spPr>
      </p:pic>
      <p:sp>
        <p:nvSpPr>
          <p:cNvPr id="42" name="TextBox 41">
            <a:extLst>
              <a:ext uri="{FF2B5EF4-FFF2-40B4-BE49-F238E27FC236}">
                <a16:creationId xmlns:a16="http://schemas.microsoft.com/office/drawing/2014/main" id="{98F6924D-AC69-9102-F033-94FA11A7B345}"/>
              </a:ext>
            </a:extLst>
          </p:cNvPr>
          <p:cNvSpPr txBox="1"/>
          <p:nvPr/>
        </p:nvSpPr>
        <p:spPr>
          <a:xfrm>
            <a:off x="6096000" y="437601"/>
            <a:ext cx="3657600" cy="92905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no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Qualcomm Next"/>
                <a:ea typeface="+mn-ea"/>
                <a:cs typeface="Microsoft Sans Serif"/>
              </a:rPr>
              <a:t>Sustainability </a:t>
            </a:r>
            <a:endParaRPr kumimoji="0" lang="en-US" sz="2800" b="0" i="0" u="none" strike="noStrike" kern="1200" cap="none" spc="0" normalizeH="0" baseline="0" noProof="0">
              <a:ln>
                <a:noFill/>
              </a:ln>
              <a:solidFill>
                <a:srgbClr val="FFFFFF"/>
              </a:solidFill>
              <a:effectLst/>
              <a:uLnTx/>
              <a:uFillTx/>
              <a:latin typeface="Qualcomm Next"/>
              <a:ea typeface="+mn-ea"/>
              <a:cs typeface="+mn-cs"/>
            </a:endParaRPr>
          </a:p>
        </p:txBody>
      </p:sp>
      <p:sp>
        <p:nvSpPr>
          <p:cNvPr id="3" name="Arrow: Up 2">
            <a:extLst>
              <a:ext uri="{FF2B5EF4-FFF2-40B4-BE49-F238E27FC236}">
                <a16:creationId xmlns:a16="http://schemas.microsoft.com/office/drawing/2014/main" id="{8612884A-1EFB-646C-5582-9AE33BDE6528}"/>
              </a:ext>
            </a:extLst>
          </p:cNvPr>
          <p:cNvSpPr/>
          <p:nvPr/>
        </p:nvSpPr>
        <p:spPr>
          <a:xfrm>
            <a:off x="801999" y="2215299"/>
            <a:ext cx="603315" cy="1300899"/>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3">
            <a:extLst>
              <a:ext uri="{FF2B5EF4-FFF2-40B4-BE49-F238E27FC236}">
                <a16:creationId xmlns:a16="http://schemas.microsoft.com/office/drawing/2014/main" id="{8CD6953A-1792-7E23-0586-292036D11E2E}"/>
              </a:ext>
            </a:extLst>
          </p:cNvPr>
          <p:cNvSpPr>
            <a:spLocks noGrp="1"/>
          </p:cNvSpPr>
          <p:nvPr>
            <p:ph type="ftr" sz="quarter" idx="3"/>
          </p:nvPr>
        </p:nvSpPr>
        <p:spPr/>
        <p:txBody>
          <a:bodyPr/>
          <a:lstStyle/>
          <a:p>
            <a:r>
              <a:rPr lang="en-US"/>
              <a:t>Media Web Symposium 2024</a:t>
            </a:r>
          </a:p>
        </p:txBody>
      </p:sp>
    </p:spTree>
    <p:extLst>
      <p:ext uri="{BB962C8B-B14F-4D97-AF65-F5344CB8AC3E}">
        <p14:creationId xmlns:p14="http://schemas.microsoft.com/office/powerpoint/2010/main" val="3327777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21FF44D-0FFE-A282-2127-01F9341768B0}"/>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Media Web Symposium 2024</a:t>
            </a:r>
          </a:p>
        </p:txBody>
      </p:sp>
      <p:sp>
        <p:nvSpPr>
          <p:cNvPr id="3" name="Title 2">
            <a:extLst>
              <a:ext uri="{FF2B5EF4-FFF2-40B4-BE49-F238E27FC236}">
                <a16:creationId xmlns:a16="http://schemas.microsoft.com/office/drawing/2014/main" id="{67EBE2EF-CCED-107F-EF53-1475F724C240}"/>
              </a:ext>
            </a:extLst>
          </p:cNvPr>
          <p:cNvSpPr>
            <a:spLocks noGrp="1"/>
          </p:cNvSpPr>
          <p:nvPr>
            <p:ph type="title"/>
          </p:nvPr>
        </p:nvSpPr>
        <p:spPr>
          <a:xfrm>
            <a:off x="495300" y="642644"/>
            <a:ext cx="11187112" cy="361959"/>
          </a:xfrm>
        </p:spPr>
        <p:txBody>
          <a:bodyPr/>
          <a:lstStyle/>
          <a:p>
            <a:r>
              <a:rPr lang="en-US" dirty="0"/>
              <a:t>Trouble ahead: 6G cost per GB may pose problems</a:t>
            </a:r>
          </a:p>
        </p:txBody>
      </p:sp>
      <p:sp>
        <p:nvSpPr>
          <p:cNvPr id="4" name="Content Placeholder 3">
            <a:extLst>
              <a:ext uri="{FF2B5EF4-FFF2-40B4-BE49-F238E27FC236}">
                <a16:creationId xmlns:a16="http://schemas.microsoft.com/office/drawing/2014/main" id="{55C24205-16E6-49AD-737B-898F78C05BD5}"/>
              </a:ext>
            </a:extLst>
          </p:cNvPr>
          <p:cNvSpPr>
            <a:spLocks noGrp="1"/>
          </p:cNvSpPr>
          <p:nvPr>
            <p:ph sz="quarter" idx="14"/>
          </p:nvPr>
        </p:nvSpPr>
        <p:spPr/>
        <p:txBody>
          <a:bodyPr/>
          <a:lstStyle/>
          <a:p>
            <a:r>
              <a:rPr lang="en-US" dirty="0"/>
              <a:t>In 2014, after the introduction of LTE, the American telcos spent about $0.96 per GB to deliver data, but charged more than $10 per GB....a </a:t>
            </a:r>
            <a:r>
              <a:rPr lang="en-US" dirty="0">
                <a:solidFill>
                  <a:schemeClr val="bg2"/>
                </a:solidFill>
              </a:rPr>
              <a:t>10:1 ratio </a:t>
            </a:r>
            <a:r>
              <a:rPr lang="en-US" dirty="0">
                <a:sym typeface="Wingdings" panose="05000000000000000000" pitchFamily="2" charset="2"/>
              </a:rPr>
              <a:t> </a:t>
            </a:r>
            <a:r>
              <a:rPr lang="en-US" dirty="0"/>
              <a:t>allowed the operators to offer ‘unlimited’ plans because the cost of delivery was so much smaller than the revenue created</a:t>
            </a:r>
            <a:endParaRPr lang="de-DE" dirty="0"/>
          </a:p>
          <a:p>
            <a:endParaRPr lang="de-DE" dirty="0"/>
          </a:p>
          <a:p>
            <a:endParaRPr lang="de-DE" dirty="0"/>
          </a:p>
          <a:p>
            <a:endParaRPr lang="de-DE" dirty="0"/>
          </a:p>
          <a:p>
            <a:endParaRPr lang="de-DE" dirty="0"/>
          </a:p>
          <a:p>
            <a:endParaRPr lang="de-DE" dirty="0"/>
          </a:p>
          <a:p>
            <a:pPr marL="0" indent="0">
              <a:buNone/>
            </a:pPr>
            <a:endParaRPr lang="en-US" dirty="0"/>
          </a:p>
          <a:p>
            <a:r>
              <a:rPr lang="en-US" dirty="0"/>
              <a:t>Today, the cost has dropped to $0.30 but the retail price per GB is down to $2. By 2028, the retail price will drop below $1/GB, but the operators will have very few ways to reduce cost, and their costs are likely to remain in the range of $0.30 </a:t>
            </a:r>
            <a:r>
              <a:rPr lang="en-US" dirty="0">
                <a:sym typeface="Wingdings" panose="05000000000000000000" pitchFamily="2" charset="2"/>
              </a:rPr>
              <a:t> </a:t>
            </a:r>
            <a:r>
              <a:rPr lang="en-US" dirty="0">
                <a:solidFill>
                  <a:schemeClr val="bg2"/>
                </a:solidFill>
                <a:sym typeface="Wingdings" panose="05000000000000000000" pitchFamily="2" charset="2"/>
              </a:rPr>
              <a:t>3:1 ratio</a:t>
            </a:r>
            <a:endParaRPr lang="en-US" dirty="0">
              <a:solidFill>
                <a:schemeClr val="bg2"/>
              </a:solidFill>
            </a:endParaRPr>
          </a:p>
        </p:txBody>
      </p:sp>
      <p:sp>
        <p:nvSpPr>
          <p:cNvPr id="5" name="Subtitle 4">
            <a:extLst>
              <a:ext uri="{FF2B5EF4-FFF2-40B4-BE49-F238E27FC236}">
                <a16:creationId xmlns:a16="http://schemas.microsoft.com/office/drawing/2014/main" id="{85C8689F-8EBD-7003-CE1D-ECFA0DCA389E}"/>
              </a:ext>
            </a:extLst>
          </p:cNvPr>
          <p:cNvSpPr>
            <a:spLocks noGrp="1"/>
          </p:cNvSpPr>
          <p:nvPr>
            <p:ph type="subTitle" idx="1"/>
          </p:nvPr>
        </p:nvSpPr>
        <p:spPr>
          <a:xfrm>
            <a:off x="494189" y="1088135"/>
            <a:ext cx="11188223" cy="236347"/>
          </a:xfrm>
        </p:spPr>
        <p:txBody>
          <a:bodyPr/>
          <a:lstStyle/>
          <a:p>
            <a:r>
              <a:rPr lang="en-US" dirty="0">
                <a:hlinkClick r:id="rId2"/>
              </a:rPr>
              <a:t>https://www.fiercewireless.com/tech/trouble-ahead-6g-cost-gb-may-pose-problems-madden</a:t>
            </a:r>
            <a:endParaRPr lang="en-US" dirty="0"/>
          </a:p>
        </p:txBody>
      </p:sp>
      <p:pic>
        <p:nvPicPr>
          <p:cNvPr id="2050" name="Picture 2" descr="Mobile Experts chart 3">
            <a:extLst>
              <a:ext uri="{FF2B5EF4-FFF2-40B4-BE49-F238E27FC236}">
                <a16:creationId xmlns:a16="http://schemas.microsoft.com/office/drawing/2014/main" id="{8CDE02C0-9B15-7B74-E471-CE64DB466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383" y="2734085"/>
            <a:ext cx="4041183" cy="25331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obile Experts chart ">
            <a:extLst>
              <a:ext uri="{FF2B5EF4-FFF2-40B4-BE49-F238E27FC236}">
                <a16:creationId xmlns:a16="http://schemas.microsoft.com/office/drawing/2014/main" id="{1B1E250C-10FF-5E37-BE13-2E901901A6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28" y="2734085"/>
            <a:ext cx="4876801" cy="255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047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21FF44D-0FFE-A282-2127-01F9341768B0}"/>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Media Web Symposium 2024</a:t>
            </a:r>
          </a:p>
        </p:txBody>
      </p:sp>
      <p:sp>
        <p:nvSpPr>
          <p:cNvPr id="3" name="Title 2">
            <a:extLst>
              <a:ext uri="{FF2B5EF4-FFF2-40B4-BE49-F238E27FC236}">
                <a16:creationId xmlns:a16="http://schemas.microsoft.com/office/drawing/2014/main" id="{67EBE2EF-CCED-107F-EF53-1475F724C240}"/>
              </a:ext>
            </a:extLst>
          </p:cNvPr>
          <p:cNvSpPr>
            <a:spLocks noGrp="1"/>
          </p:cNvSpPr>
          <p:nvPr>
            <p:ph type="title"/>
          </p:nvPr>
        </p:nvSpPr>
        <p:spPr>
          <a:xfrm>
            <a:off x="495300" y="642644"/>
            <a:ext cx="11187112" cy="361959"/>
          </a:xfrm>
        </p:spPr>
        <p:txBody>
          <a:bodyPr/>
          <a:lstStyle/>
          <a:p>
            <a:r>
              <a:rPr lang="de-DE" dirty="0"/>
              <a:t>Cost Reduction Example 1: Video Delivery</a:t>
            </a:r>
            <a:endParaRPr lang="en-US" dirty="0"/>
          </a:p>
        </p:txBody>
      </p:sp>
      <p:sp>
        <p:nvSpPr>
          <p:cNvPr id="4" name="Content Placeholder 3">
            <a:extLst>
              <a:ext uri="{FF2B5EF4-FFF2-40B4-BE49-F238E27FC236}">
                <a16:creationId xmlns:a16="http://schemas.microsoft.com/office/drawing/2014/main" id="{55C24205-16E6-49AD-737B-898F78C05BD5}"/>
              </a:ext>
            </a:extLst>
          </p:cNvPr>
          <p:cNvSpPr>
            <a:spLocks noGrp="1"/>
          </p:cNvSpPr>
          <p:nvPr>
            <p:ph sz="quarter" idx="14"/>
          </p:nvPr>
        </p:nvSpPr>
        <p:spPr/>
        <p:txBody>
          <a:bodyPr/>
          <a:lstStyle/>
          <a:p>
            <a:r>
              <a:rPr lang="de-DE" dirty="0"/>
              <a:t>Data points</a:t>
            </a:r>
          </a:p>
          <a:p>
            <a:pPr lvl="1"/>
            <a:r>
              <a:rPr lang="en-US" dirty="0"/>
              <a:t>At the end of 2023, video traffic is estimated to account for 73 percent of all mobile data traffic (</a:t>
            </a:r>
            <a:r>
              <a:rPr lang="en-US" dirty="0">
                <a:hlinkClick r:id="rId2"/>
              </a:rPr>
              <a:t>Ericsson Report</a:t>
            </a:r>
            <a:r>
              <a:rPr lang="en-US" dirty="0"/>
              <a:t>)</a:t>
            </a:r>
          </a:p>
          <a:p>
            <a:pPr lvl="1"/>
            <a:r>
              <a:rPr lang="en-US" dirty="0"/>
              <a:t>With 97 percent, video traffic has significantly more downlink than uplink traffic (</a:t>
            </a:r>
            <a:r>
              <a:rPr lang="en-US" dirty="0">
                <a:hlinkClick r:id="rId3"/>
              </a:rPr>
              <a:t>Ericsson Traffic Analysis</a:t>
            </a:r>
            <a:r>
              <a:rPr lang="en-US" dirty="0"/>
              <a:t>)</a:t>
            </a:r>
          </a:p>
          <a:p>
            <a:pPr lvl="1"/>
            <a:r>
              <a:rPr lang="en-US" dirty="0"/>
              <a:t>Video content to account for almost 80 percent of mobile traffic, which is projected to triple in the next five years.</a:t>
            </a:r>
          </a:p>
          <a:p>
            <a:r>
              <a:rPr lang="de-DE" dirty="0"/>
              <a:t>The cost of video delivery needs to be reduced</a:t>
            </a:r>
          </a:p>
          <a:p>
            <a:r>
              <a:rPr lang="de-DE" dirty="0"/>
              <a:t>Potential objective for 6G</a:t>
            </a:r>
          </a:p>
          <a:p>
            <a:pPr marL="0" indent="0">
              <a:buNone/>
            </a:pPr>
            <a:endParaRPr lang="de-DE" dirty="0"/>
          </a:p>
          <a:p>
            <a:pPr marL="0" indent="0">
              <a:buNone/>
            </a:pPr>
            <a:endParaRPr lang="de-DE" dirty="0"/>
          </a:p>
          <a:p>
            <a:endParaRPr lang="en-US" dirty="0"/>
          </a:p>
          <a:p>
            <a:r>
              <a:rPr lang="en-US" dirty="0"/>
              <a:t>Potential Technologies: </a:t>
            </a:r>
          </a:p>
          <a:p>
            <a:pPr lvl="1"/>
            <a:r>
              <a:rPr lang="en-US" dirty="0"/>
              <a:t>New codecs, AI, Smart delivery, Monetization, New KPIs, Energy Saving</a:t>
            </a:r>
          </a:p>
          <a:p>
            <a:r>
              <a:rPr lang="en-US" dirty="0"/>
              <a:t> Collaboration between Media Service provider and MNO</a:t>
            </a:r>
          </a:p>
        </p:txBody>
      </p:sp>
      <p:sp>
        <p:nvSpPr>
          <p:cNvPr id="5" name="Subtitle 4">
            <a:extLst>
              <a:ext uri="{FF2B5EF4-FFF2-40B4-BE49-F238E27FC236}">
                <a16:creationId xmlns:a16="http://schemas.microsoft.com/office/drawing/2014/main" id="{85C8689F-8EBD-7003-CE1D-ECFA0DCA389E}"/>
              </a:ext>
            </a:extLst>
          </p:cNvPr>
          <p:cNvSpPr>
            <a:spLocks noGrp="1"/>
          </p:cNvSpPr>
          <p:nvPr>
            <p:ph type="subTitle" idx="1"/>
          </p:nvPr>
        </p:nvSpPr>
        <p:spPr>
          <a:xfrm>
            <a:off x="494189" y="1088135"/>
            <a:ext cx="11188223" cy="236347"/>
          </a:xfrm>
        </p:spPr>
        <p:txBody>
          <a:bodyPr/>
          <a:lstStyle/>
          <a:p>
            <a:r>
              <a:rPr lang="de-DE" dirty="0"/>
              <a:t>Provide technologies for operators and service provider to invest in cost saving technologies</a:t>
            </a:r>
            <a:endParaRPr lang="en-US" dirty="0"/>
          </a:p>
        </p:txBody>
      </p:sp>
      <p:pic>
        <p:nvPicPr>
          <p:cNvPr id="3074" name="Picture 2" descr="Infographic: Video Drives Surge in Mobile Data Traffic | Statista">
            <a:extLst>
              <a:ext uri="{FF2B5EF4-FFF2-40B4-BE49-F238E27FC236}">
                <a16:creationId xmlns:a16="http://schemas.microsoft.com/office/drawing/2014/main" id="{78E2909A-658C-236B-987B-342D20045D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8504" y="2933178"/>
            <a:ext cx="3924822" cy="3924822"/>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Terminator 5">
            <a:extLst>
              <a:ext uri="{FF2B5EF4-FFF2-40B4-BE49-F238E27FC236}">
                <a16:creationId xmlns:a16="http://schemas.microsoft.com/office/drawing/2014/main" id="{EC805ACB-C01F-75C8-5070-E279047CD0D9}"/>
              </a:ext>
            </a:extLst>
          </p:cNvPr>
          <p:cNvSpPr/>
          <p:nvPr/>
        </p:nvSpPr>
        <p:spPr>
          <a:xfrm>
            <a:off x="2109527" y="3857625"/>
            <a:ext cx="3924822" cy="1268079"/>
          </a:xfrm>
          <a:prstGeom prst="flowChartTermina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Amortization of the MNO loss on Gbyte 10:1 </a:t>
            </a:r>
            <a:r>
              <a:rPr kumimoji="0" lang="de-DE"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sym typeface="Wingdings" panose="05000000000000000000" pitchFamily="2" charset="2"/>
              </a:rPr>
              <a:t> 3:1 needs to be addressed for video delivery (80% of all traffic)</a:t>
            </a: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Tree>
    <p:extLst>
      <p:ext uri="{BB962C8B-B14F-4D97-AF65-F5344CB8AC3E}">
        <p14:creationId xmlns:p14="http://schemas.microsoft.com/office/powerpoint/2010/main" val="5422725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4A6D1E4-FB9A-B050-2D21-DBB62A9FD0A8}"/>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Media Web Symposium 2024</a:t>
            </a:r>
          </a:p>
        </p:txBody>
      </p:sp>
      <p:sp>
        <p:nvSpPr>
          <p:cNvPr id="3" name="Title 2">
            <a:extLst>
              <a:ext uri="{FF2B5EF4-FFF2-40B4-BE49-F238E27FC236}">
                <a16:creationId xmlns:a16="http://schemas.microsoft.com/office/drawing/2014/main" id="{8FB4241E-7362-1CFE-E024-C4812A4FEA0F}"/>
              </a:ext>
            </a:extLst>
          </p:cNvPr>
          <p:cNvSpPr>
            <a:spLocks noGrp="1"/>
          </p:cNvSpPr>
          <p:nvPr>
            <p:ph type="title"/>
          </p:nvPr>
        </p:nvSpPr>
        <p:spPr>
          <a:xfrm>
            <a:off x="495300" y="642644"/>
            <a:ext cx="11187112" cy="361959"/>
          </a:xfrm>
        </p:spPr>
        <p:txBody>
          <a:bodyPr/>
          <a:lstStyle/>
          <a:p>
            <a:r>
              <a:rPr lang="de-DE" dirty="0"/>
              <a:t>Cost Reduction Example 2: Global universal Media Delivery Platform</a:t>
            </a:r>
            <a:endParaRPr lang="en-US" dirty="0"/>
          </a:p>
        </p:txBody>
      </p:sp>
      <p:sp>
        <p:nvSpPr>
          <p:cNvPr id="4" name="Content Placeholder 3">
            <a:extLst>
              <a:ext uri="{FF2B5EF4-FFF2-40B4-BE49-F238E27FC236}">
                <a16:creationId xmlns:a16="http://schemas.microsoft.com/office/drawing/2014/main" id="{98C0C9AF-9610-EF10-CA8D-ADDA18D25254}"/>
              </a:ext>
            </a:extLst>
          </p:cNvPr>
          <p:cNvSpPr>
            <a:spLocks noGrp="1"/>
          </p:cNvSpPr>
          <p:nvPr>
            <p:ph sz="quarter" idx="14"/>
          </p:nvPr>
        </p:nvSpPr>
        <p:spPr>
          <a:xfrm>
            <a:off x="494189" y="1561347"/>
            <a:ext cx="11187112" cy="4681727"/>
          </a:xfrm>
        </p:spPr>
        <p:txBody>
          <a:bodyPr/>
          <a:lstStyle/>
          <a:p>
            <a:r>
              <a:rPr lang="de-DE" dirty="0"/>
              <a:t>Unified technology – many emitters can access many devices</a:t>
            </a:r>
          </a:p>
          <a:p>
            <a:r>
              <a:rPr lang="de-DE" dirty="0"/>
              <a:t>Media Service providers focus on services rather than delivery</a:t>
            </a:r>
          </a:p>
        </p:txBody>
      </p:sp>
      <p:sp>
        <p:nvSpPr>
          <p:cNvPr id="5" name="Subtitle 4">
            <a:extLst>
              <a:ext uri="{FF2B5EF4-FFF2-40B4-BE49-F238E27FC236}">
                <a16:creationId xmlns:a16="http://schemas.microsoft.com/office/drawing/2014/main" id="{28F389DD-8927-EF43-F6BA-8E2D4F1F57FD}"/>
              </a:ext>
            </a:extLst>
          </p:cNvPr>
          <p:cNvSpPr>
            <a:spLocks noGrp="1"/>
          </p:cNvSpPr>
          <p:nvPr>
            <p:ph type="subTitle" idx="1"/>
          </p:nvPr>
        </p:nvSpPr>
        <p:spPr/>
        <p:txBody>
          <a:bodyPr/>
          <a:lstStyle/>
          <a:p>
            <a:r>
              <a:rPr lang="de-DE"/>
              <a:t>Continue and accelerate the integration </a:t>
            </a:r>
            <a:r>
              <a:rPr lang="en-US"/>
              <a:t>of Media Verticals to 3GPP global delivery platform – economy of scale</a:t>
            </a:r>
          </a:p>
        </p:txBody>
      </p:sp>
      <p:grpSp>
        <p:nvGrpSpPr>
          <p:cNvPr id="6" name="Group 128">
            <a:extLst>
              <a:ext uri="{FF2B5EF4-FFF2-40B4-BE49-F238E27FC236}">
                <a16:creationId xmlns:a16="http://schemas.microsoft.com/office/drawing/2014/main" id="{A5510D01-1D18-5913-293A-2E2718F4494D}"/>
              </a:ext>
            </a:extLst>
          </p:cNvPr>
          <p:cNvGrpSpPr>
            <a:grpSpLocks/>
          </p:cNvGrpSpPr>
          <p:nvPr/>
        </p:nvGrpSpPr>
        <p:grpSpPr bwMode="auto">
          <a:xfrm>
            <a:off x="9240308" y="2024746"/>
            <a:ext cx="924984" cy="486833"/>
            <a:chOff x="10756047" y="5106452"/>
            <a:chExt cx="926365" cy="486809"/>
          </a:xfrm>
        </p:grpSpPr>
        <p:grpSp>
          <p:nvGrpSpPr>
            <p:cNvPr id="7" name="Group 131">
              <a:extLst>
                <a:ext uri="{FF2B5EF4-FFF2-40B4-BE49-F238E27FC236}">
                  <a16:creationId xmlns:a16="http://schemas.microsoft.com/office/drawing/2014/main" id="{795C80B0-DD5B-6BDD-B633-0B41E4E20A8A}"/>
                </a:ext>
              </a:extLst>
            </p:cNvPr>
            <p:cNvGrpSpPr>
              <a:grpSpLocks noChangeAspect="1"/>
            </p:cNvGrpSpPr>
            <p:nvPr/>
          </p:nvGrpSpPr>
          <p:grpSpPr bwMode="auto">
            <a:xfrm>
              <a:off x="10756047" y="5106452"/>
              <a:ext cx="262612" cy="486809"/>
              <a:chOff x="5434013" y="2201863"/>
              <a:chExt cx="1323975" cy="2454275"/>
            </a:xfrm>
          </p:grpSpPr>
          <p:sp>
            <p:nvSpPr>
              <p:cNvPr id="35" name="Freeform 5">
                <a:extLst>
                  <a:ext uri="{FF2B5EF4-FFF2-40B4-BE49-F238E27FC236}">
                    <a16:creationId xmlns:a16="http://schemas.microsoft.com/office/drawing/2014/main" id="{6A76AD2F-FC3F-B34E-1A13-EFEB85F66AE9}"/>
                  </a:ext>
                </a:extLst>
              </p:cNvPr>
              <p:cNvSpPr>
                <a:spLocks/>
              </p:cNvSpPr>
              <p:nvPr/>
            </p:nvSpPr>
            <p:spPr bwMode="auto">
              <a:xfrm>
                <a:off x="5434013" y="2201863"/>
                <a:ext cx="1325220"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36" name="Freeform: Shape 15">
                <a:extLst>
                  <a:ext uri="{FF2B5EF4-FFF2-40B4-BE49-F238E27FC236}">
                    <a16:creationId xmlns:a16="http://schemas.microsoft.com/office/drawing/2014/main" id="{75496E1E-BC23-BCE6-6641-69ACAC10F30F}"/>
                  </a:ext>
                </a:extLst>
              </p:cNvPr>
              <p:cNvSpPr>
                <a:spLocks/>
              </p:cNvSpPr>
              <p:nvPr/>
            </p:nvSpPr>
            <p:spPr bwMode="auto">
              <a:xfrm>
                <a:off x="5519511" y="2287229"/>
                <a:ext cx="1154224" cy="2240860"/>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60000"/>
                  <a:lumOff val="4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8" name="Group 132">
              <a:extLst>
                <a:ext uri="{FF2B5EF4-FFF2-40B4-BE49-F238E27FC236}">
                  <a16:creationId xmlns:a16="http://schemas.microsoft.com/office/drawing/2014/main" id="{2B71C6F7-BA84-4C22-7908-66D75803BE0E}"/>
                </a:ext>
              </a:extLst>
            </p:cNvPr>
            <p:cNvGrpSpPr>
              <a:grpSpLocks/>
            </p:cNvGrpSpPr>
            <p:nvPr/>
          </p:nvGrpSpPr>
          <p:grpSpPr bwMode="auto">
            <a:xfrm>
              <a:off x="10785088" y="5301433"/>
              <a:ext cx="204530" cy="64345"/>
              <a:chOff x="10828433" y="2483528"/>
              <a:chExt cx="258463" cy="81313"/>
            </a:xfrm>
          </p:grpSpPr>
          <p:sp>
            <p:nvSpPr>
              <p:cNvPr id="29" name="Freeform 21">
                <a:extLst>
                  <a:ext uri="{FF2B5EF4-FFF2-40B4-BE49-F238E27FC236}">
                    <a16:creationId xmlns:a16="http://schemas.microsoft.com/office/drawing/2014/main" id="{27052DD5-C0C6-8B9A-1F5B-0100491B5FB7}"/>
                  </a:ext>
                </a:extLst>
              </p:cNvPr>
              <p:cNvSpPr>
                <a:spLocks/>
              </p:cNvSpPr>
              <p:nvPr/>
            </p:nvSpPr>
            <p:spPr bwMode="auto">
              <a:xfrm>
                <a:off x="10829238" y="2483203"/>
                <a:ext cx="257165" cy="82915"/>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lumMod val="100000"/>
                </a:schemeClr>
              </a:solidFill>
              <a:ln w="10795" cap="flat" cmpd="sng" algn="ctr">
                <a:noFill/>
                <a:prstDash val="solid"/>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30" name="Freeform 22">
                <a:extLst>
                  <a:ext uri="{FF2B5EF4-FFF2-40B4-BE49-F238E27FC236}">
                    <a16:creationId xmlns:a16="http://schemas.microsoft.com/office/drawing/2014/main" id="{8D1C8B9D-F660-B781-FE3E-CDFD9EFF50A0}"/>
                  </a:ext>
                </a:extLst>
              </p:cNvPr>
              <p:cNvSpPr>
                <a:spLocks noEditPoints="1"/>
              </p:cNvSpPr>
              <p:nvPr/>
            </p:nvSpPr>
            <p:spPr bwMode="auto">
              <a:xfrm>
                <a:off x="10864063" y="2501925"/>
                <a:ext cx="37503" cy="4547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31" name="Freeform 23">
                <a:extLst>
                  <a:ext uri="{FF2B5EF4-FFF2-40B4-BE49-F238E27FC236}">
                    <a16:creationId xmlns:a16="http://schemas.microsoft.com/office/drawing/2014/main" id="{D35F8209-45FE-8EEA-7FC0-B052BF2C807D}"/>
                  </a:ext>
                </a:extLst>
              </p:cNvPr>
              <p:cNvSpPr>
                <a:spLocks/>
              </p:cNvSpPr>
              <p:nvPr/>
            </p:nvSpPr>
            <p:spPr bwMode="auto">
              <a:xfrm>
                <a:off x="10909602" y="2501925"/>
                <a:ext cx="32146" cy="45471"/>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32" name="Freeform 24">
                <a:extLst>
                  <a:ext uri="{FF2B5EF4-FFF2-40B4-BE49-F238E27FC236}">
                    <a16:creationId xmlns:a16="http://schemas.microsoft.com/office/drawing/2014/main" id="{2A79F798-2567-4210-35CF-648164100B64}"/>
                  </a:ext>
                </a:extLst>
              </p:cNvPr>
              <p:cNvSpPr>
                <a:spLocks noEditPoints="1"/>
              </p:cNvSpPr>
              <p:nvPr/>
            </p:nvSpPr>
            <p:spPr bwMode="auto">
              <a:xfrm>
                <a:off x="10963178" y="2501925"/>
                <a:ext cx="37503" cy="45471"/>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33" name="Rectangle 32">
                <a:extLst>
                  <a:ext uri="{FF2B5EF4-FFF2-40B4-BE49-F238E27FC236}">
                    <a16:creationId xmlns:a16="http://schemas.microsoft.com/office/drawing/2014/main" id="{8145B8AC-CA63-8F49-3008-1AC08486C084}"/>
                  </a:ext>
                </a:extLst>
              </p:cNvPr>
              <p:cNvSpPr>
                <a:spLocks noChangeArrowheads="1"/>
              </p:cNvSpPr>
              <p:nvPr/>
            </p:nvSpPr>
            <p:spPr bwMode="auto">
              <a:xfrm>
                <a:off x="11006039" y="2501925"/>
                <a:ext cx="5358" cy="45471"/>
              </a:xfrm>
              <a:prstGeom prst="rect">
                <a:avLst/>
              </a:prstGeom>
              <a:solidFill>
                <a:schemeClr val="accent2">
                  <a:lumMod val="40000"/>
                  <a:lumOff val="6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34" name="Freeform 26">
                <a:extLst>
                  <a:ext uri="{FF2B5EF4-FFF2-40B4-BE49-F238E27FC236}">
                    <a16:creationId xmlns:a16="http://schemas.microsoft.com/office/drawing/2014/main" id="{00197CA1-AEC0-0565-E2B8-2711490F26AF}"/>
                  </a:ext>
                </a:extLst>
              </p:cNvPr>
              <p:cNvSpPr>
                <a:spLocks noEditPoints="1"/>
              </p:cNvSpPr>
              <p:nvPr/>
            </p:nvSpPr>
            <p:spPr bwMode="auto">
              <a:xfrm>
                <a:off x="11022112" y="2501925"/>
                <a:ext cx="32146" cy="45471"/>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9" name="Group 134">
              <a:extLst>
                <a:ext uri="{FF2B5EF4-FFF2-40B4-BE49-F238E27FC236}">
                  <a16:creationId xmlns:a16="http://schemas.microsoft.com/office/drawing/2014/main" id="{1048794C-F1E6-DC5A-6BE2-8AF0607E7C58}"/>
                </a:ext>
              </a:extLst>
            </p:cNvPr>
            <p:cNvGrpSpPr>
              <a:grpSpLocks noChangeAspect="1"/>
            </p:cNvGrpSpPr>
            <p:nvPr/>
          </p:nvGrpSpPr>
          <p:grpSpPr bwMode="auto">
            <a:xfrm>
              <a:off x="11087923" y="5106452"/>
              <a:ext cx="262612" cy="486809"/>
              <a:chOff x="5434013" y="2201863"/>
              <a:chExt cx="1323975" cy="2454275"/>
            </a:xfrm>
          </p:grpSpPr>
          <p:sp>
            <p:nvSpPr>
              <p:cNvPr id="27" name="Freeform 5">
                <a:extLst>
                  <a:ext uri="{FF2B5EF4-FFF2-40B4-BE49-F238E27FC236}">
                    <a16:creationId xmlns:a16="http://schemas.microsoft.com/office/drawing/2014/main" id="{78AEBB05-A5BC-DDC3-231E-3E7D751EAAA5}"/>
                  </a:ext>
                </a:extLst>
              </p:cNvPr>
              <p:cNvSpPr>
                <a:spLocks/>
              </p:cNvSpPr>
              <p:nvPr/>
            </p:nvSpPr>
            <p:spPr bwMode="auto">
              <a:xfrm>
                <a:off x="5438739" y="2201863"/>
                <a:ext cx="1314530"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3">
                  <a:lumMod val="10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8" name="Freeform: Shape 15">
                <a:extLst>
                  <a:ext uri="{FF2B5EF4-FFF2-40B4-BE49-F238E27FC236}">
                    <a16:creationId xmlns:a16="http://schemas.microsoft.com/office/drawing/2014/main" id="{259BAFA6-9075-07D2-7DCA-E66E8C63ACA6}"/>
                  </a:ext>
                </a:extLst>
              </p:cNvPr>
              <p:cNvSpPr>
                <a:spLocks/>
              </p:cNvSpPr>
              <p:nvPr/>
            </p:nvSpPr>
            <p:spPr bwMode="auto">
              <a:xfrm>
                <a:off x="5524237" y="2287229"/>
                <a:ext cx="1143534" cy="2240860"/>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3">
                  <a:lumMod val="40000"/>
                  <a:lumOff val="6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10" name="Group 135">
              <a:extLst>
                <a:ext uri="{FF2B5EF4-FFF2-40B4-BE49-F238E27FC236}">
                  <a16:creationId xmlns:a16="http://schemas.microsoft.com/office/drawing/2014/main" id="{69C48356-B772-7FD2-8B49-11E381763296}"/>
                </a:ext>
              </a:extLst>
            </p:cNvPr>
            <p:cNvGrpSpPr>
              <a:grpSpLocks/>
            </p:cNvGrpSpPr>
            <p:nvPr/>
          </p:nvGrpSpPr>
          <p:grpSpPr bwMode="auto">
            <a:xfrm>
              <a:off x="11116782" y="5301433"/>
              <a:ext cx="201326" cy="63337"/>
              <a:chOff x="10828433" y="2483528"/>
              <a:chExt cx="258463" cy="81313"/>
            </a:xfrm>
          </p:grpSpPr>
          <p:sp>
            <p:nvSpPr>
              <p:cNvPr id="21" name="Freeform 21">
                <a:extLst>
                  <a:ext uri="{FF2B5EF4-FFF2-40B4-BE49-F238E27FC236}">
                    <a16:creationId xmlns:a16="http://schemas.microsoft.com/office/drawing/2014/main" id="{D7341A80-EE01-88A0-0500-C2B135612676}"/>
                  </a:ext>
                </a:extLst>
              </p:cNvPr>
              <p:cNvSpPr>
                <a:spLocks/>
              </p:cNvSpPr>
              <p:nvPr/>
            </p:nvSpPr>
            <p:spPr bwMode="auto">
              <a:xfrm>
                <a:off x="10827965" y="2483198"/>
                <a:ext cx="258538" cy="81518"/>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3">
                  <a:lumMod val="10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2" name="Freeform 22">
                <a:extLst>
                  <a:ext uri="{FF2B5EF4-FFF2-40B4-BE49-F238E27FC236}">
                    <a16:creationId xmlns:a16="http://schemas.microsoft.com/office/drawing/2014/main" id="{AC1772E1-4278-83DA-F927-C9D7CEA76B45}"/>
                  </a:ext>
                </a:extLst>
              </p:cNvPr>
              <p:cNvSpPr>
                <a:spLocks noEditPoints="1"/>
              </p:cNvSpPr>
              <p:nvPr/>
            </p:nvSpPr>
            <p:spPr bwMode="auto">
              <a:xfrm>
                <a:off x="10863345" y="2502218"/>
                <a:ext cx="38100" cy="43476"/>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3">
                  <a:lumMod val="60000"/>
                  <a:lumOff val="4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3" name="Freeform 23">
                <a:extLst>
                  <a:ext uri="{FF2B5EF4-FFF2-40B4-BE49-F238E27FC236}">
                    <a16:creationId xmlns:a16="http://schemas.microsoft.com/office/drawing/2014/main" id="{B476E2D1-76BA-CF12-2305-9ED077CA48F9}"/>
                  </a:ext>
                </a:extLst>
              </p:cNvPr>
              <p:cNvSpPr>
                <a:spLocks/>
              </p:cNvSpPr>
              <p:nvPr/>
            </p:nvSpPr>
            <p:spPr bwMode="auto">
              <a:xfrm>
                <a:off x="10906888" y="2502218"/>
                <a:ext cx="32657" cy="43476"/>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3">
                  <a:lumMod val="60000"/>
                  <a:lumOff val="4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4" name="Freeform 24">
                <a:extLst>
                  <a:ext uri="{FF2B5EF4-FFF2-40B4-BE49-F238E27FC236}">
                    <a16:creationId xmlns:a16="http://schemas.microsoft.com/office/drawing/2014/main" id="{388CB599-7CE8-EED9-AA00-09297DE694F3}"/>
                  </a:ext>
                </a:extLst>
              </p:cNvPr>
              <p:cNvSpPr>
                <a:spLocks noEditPoints="1"/>
              </p:cNvSpPr>
              <p:nvPr/>
            </p:nvSpPr>
            <p:spPr bwMode="auto">
              <a:xfrm>
                <a:off x="10961317" y="2502218"/>
                <a:ext cx="38100" cy="43476"/>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3">
                  <a:lumMod val="60000"/>
                  <a:lumOff val="4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5" name="Rectangle 24">
                <a:extLst>
                  <a:ext uri="{FF2B5EF4-FFF2-40B4-BE49-F238E27FC236}">
                    <a16:creationId xmlns:a16="http://schemas.microsoft.com/office/drawing/2014/main" id="{1EBE3F9E-5748-11E5-0709-3FF18888042E}"/>
                  </a:ext>
                </a:extLst>
              </p:cNvPr>
              <p:cNvSpPr>
                <a:spLocks noChangeArrowheads="1"/>
              </p:cNvSpPr>
              <p:nvPr/>
            </p:nvSpPr>
            <p:spPr bwMode="auto">
              <a:xfrm>
                <a:off x="11007581" y="2502218"/>
                <a:ext cx="5443" cy="43476"/>
              </a:xfrm>
              <a:prstGeom prst="rect">
                <a:avLst/>
              </a:prstGeom>
              <a:solidFill>
                <a:schemeClr val="accent3">
                  <a:lumMod val="60000"/>
                  <a:lumOff val="4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6" name="Freeform 26">
                <a:extLst>
                  <a:ext uri="{FF2B5EF4-FFF2-40B4-BE49-F238E27FC236}">
                    <a16:creationId xmlns:a16="http://schemas.microsoft.com/office/drawing/2014/main" id="{E9DC13D6-65BB-824A-E902-EA70231CF347}"/>
                  </a:ext>
                </a:extLst>
              </p:cNvPr>
              <p:cNvSpPr>
                <a:spLocks noEditPoints="1"/>
              </p:cNvSpPr>
              <p:nvPr/>
            </p:nvSpPr>
            <p:spPr bwMode="auto">
              <a:xfrm>
                <a:off x="11021189" y="2502218"/>
                <a:ext cx="32657" cy="43476"/>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3">
                  <a:lumMod val="60000"/>
                  <a:lumOff val="4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11" name="Group 136">
              <a:extLst>
                <a:ext uri="{FF2B5EF4-FFF2-40B4-BE49-F238E27FC236}">
                  <a16:creationId xmlns:a16="http://schemas.microsoft.com/office/drawing/2014/main" id="{EECB8E82-444E-E12B-6965-688685D2A9EE}"/>
                </a:ext>
              </a:extLst>
            </p:cNvPr>
            <p:cNvGrpSpPr>
              <a:grpSpLocks noChangeAspect="1"/>
            </p:cNvGrpSpPr>
            <p:nvPr/>
          </p:nvGrpSpPr>
          <p:grpSpPr bwMode="auto">
            <a:xfrm>
              <a:off x="11419800" y="5106452"/>
              <a:ext cx="262612" cy="486809"/>
              <a:chOff x="5434013" y="2201863"/>
              <a:chExt cx="1323975" cy="2454275"/>
            </a:xfrm>
          </p:grpSpPr>
          <p:sp>
            <p:nvSpPr>
              <p:cNvPr id="19" name="Freeform 5">
                <a:extLst>
                  <a:ext uri="{FF2B5EF4-FFF2-40B4-BE49-F238E27FC236}">
                    <a16:creationId xmlns:a16="http://schemas.microsoft.com/office/drawing/2014/main" id="{30F65F2B-6D24-9E83-B14E-7192A6E118E9}"/>
                  </a:ext>
                </a:extLst>
              </p:cNvPr>
              <p:cNvSpPr>
                <a:spLocks/>
              </p:cNvSpPr>
              <p:nvPr/>
            </p:nvSpPr>
            <p:spPr bwMode="auto">
              <a:xfrm>
                <a:off x="5432768" y="2201863"/>
                <a:ext cx="1325220"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5">
                  <a:lumMod val="10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0" name="Freeform: Shape 35">
                <a:extLst>
                  <a:ext uri="{FF2B5EF4-FFF2-40B4-BE49-F238E27FC236}">
                    <a16:creationId xmlns:a16="http://schemas.microsoft.com/office/drawing/2014/main" id="{76F95DD0-0F54-F432-9259-83C2551C08DE}"/>
                  </a:ext>
                </a:extLst>
              </p:cNvPr>
              <p:cNvSpPr>
                <a:spLocks/>
              </p:cNvSpPr>
              <p:nvPr/>
            </p:nvSpPr>
            <p:spPr bwMode="auto">
              <a:xfrm>
                <a:off x="5518266" y="2287229"/>
                <a:ext cx="1154224" cy="2240860"/>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6">
                  <a:lumMod val="60000"/>
                  <a:lumOff val="4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12" name="Group 137">
              <a:extLst>
                <a:ext uri="{FF2B5EF4-FFF2-40B4-BE49-F238E27FC236}">
                  <a16:creationId xmlns:a16="http://schemas.microsoft.com/office/drawing/2014/main" id="{B1747FA0-F484-25E1-840E-2DC0BD65A94A}"/>
                </a:ext>
              </a:extLst>
            </p:cNvPr>
            <p:cNvGrpSpPr>
              <a:grpSpLocks/>
            </p:cNvGrpSpPr>
            <p:nvPr/>
          </p:nvGrpSpPr>
          <p:grpSpPr bwMode="auto">
            <a:xfrm>
              <a:off x="11456671" y="5301433"/>
              <a:ext cx="188871" cy="59419"/>
              <a:chOff x="10828433" y="2483528"/>
              <a:chExt cx="258463" cy="81313"/>
            </a:xfrm>
          </p:grpSpPr>
          <p:sp>
            <p:nvSpPr>
              <p:cNvPr id="13" name="Freeform 21">
                <a:extLst>
                  <a:ext uri="{FF2B5EF4-FFF2-40B4-BE49-F238E27FC236}">
                    <a16:creationId xmlns:a16="http://schemas.microsoft.com/office/drawing/2014/main" id="{826998C0-EA2B-2EF8-09C9-015D91DDF13B}"/>
                  </a:ext>
                </a:extLst>
              </p:cNvPr>
              <p:cNvSpPr>
                <a:spLocks/>
              </p:cNvSpPr>
              <p:nvPr/>
            </p:nvSpPr>
            <p:spPr bwMode="auto">
              <a:xfrm>
                <a:off x="10829855" y="2483176"/>
                <a:ext cx="258180" cy="81101"/>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5">
                  <a:lumMod val="10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4" name="Freeform 22">
                <a:extLst>
                  <a:ext uri="{FF2B5EF4-FFF2-40B4-BE49-F238E27FC236}">
                    <a16:creationId xmlns:a16="http://schemas.microsoft.com/office/drawing/2014/main" id="{00E1BE3C-A19E-A935-F897-B9FEC690F627}"/>
                  </a:ext>
                </a:extLst>
              </p:cNvPr>
              <p:cNvSpPr>
                <a:spLocks noEditPoints="1"/>
              </p:cNvSpPr>
              <p:nvPr/>
            </p:nvSpPr>
            <p:spPr bwMode="auto">
              <a:xfrm>
                <a:off x="10864666" y="2500555"/>
                <a:ext cx="37711" cy="43446"/>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6">
                  <a:lumMod val="10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 name="Freeform 23">
                <a:extLst>
                  <a:ext uri="{FF2B5EF4-FFF2-40B4-BE49-F238E27FC236}">
                    <a16:creationId xmlns:a16="http://schemas.microsoft.com/office/drawing/2014/main" id="{1E3A0A8B-68E8-58D6-71AE-7A9BAF003CFD}"/>
                  </a:ext>
                </a:extLst>
              </p:cNvPr>
              <p:cNvSpPr>
                <a:spLocks/>
              </p:cNvSpPr>
              <p:nvPr/>
            </p:nvSpPr>
            <p:spPr bwMode="auto">
              <a:xfrm>
                <a:off x="10911080" y="2503450"/>
                <a:ext cx="31909" cy="40551"/>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6">
                  <a:lumMod val="10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6" name="Freeform 24">
                <a:extLst>
                  <a:ext uri="{FF2B5EF4-FFF2-40B4-BE49-F238E27FC236}">
                    <a16:creationId xmlns:a16="http://schemas.microsoft.com/office/drawing/2014/main" id="{DF56AF05-B644-0767-9ACF-0A1551B3B4FC}"/>
                  </a:ext>
                </a:extLst>
              </p:cNvPr>
              <p:cNvSpPr>
                <a:spLocks noEditPoints="1"/>
              </p:cNvSpPr>
              <p:nvPr/>
            </p:nvSpPr>
            <p:spPr bwMode="auto">
              <a:xfrm>
                <a:off x="10963296" y="2503450"/>
                <a:ext cx="37711" cy="40551"/>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6">
                  <a:lumMod val="10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7" name="Rectangle 16">
                <a:extLst>
                  <a:ext uri="{FF2B5EF4-FFF2-40B4-BE49-F238E27FC236}">
                    <a16:creationId xmlns:a16="http://schemas.microsoft.com/office/drawing/2014/main" id="{D04FDBB6-40B2-F6B4-949F-CD38CCDB3EDB}"/>
                  </a:ext>
                </a:extLst>
              </p:cNvPr>
              <p:cNvSpPr>
                <a:spLocks noChangeArrowheads="1"/>
              </p:cNvSpPr>
              <p:nvPr/>
            </p:nvSpPr>
            <p:spPr bwMode="auto">
              <a:xfrm>
                <a:off x="11006809" y="2503450"/>
                <a:ext cx="5802" cy="40551"/>
              </a:xfrm>
              <a:prstGeom prst="rect">
                <a:avLst/>
              </a:prstGeom>
              <a:solidFill>
                <a:schemeClr val="accent6">
                  <a:lumMod val="10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8" name="Freeform 26">
                <a:extLst>
                  <a:ext uri="{FF2B5EF4-FFF2-40B4-BE49-F238E27FC236}">
                    <a16:creationId xmlns:a16="http://schemas.microsoft.com/office/drawing/2014/main" id="{4D0FE9E9-105A-9C4B-381E-25DDB1B8928A}"/>
                  </a:ext>
                </a:extLst>
              </p:cNvPr>
              <p:cNvSpPr>
                <a:spLocks noEditPoints="1"/>
              </p:cNvSpPr>
              <p:nvPr/>
            </p:nvSpPr>
            <p:spPr bwMode="auto">
              <a:xfrm>
                <a:off x="11024214" y="2503450"/>
                <a:ext cx="29009" cy="40551"/>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6">
                  <a:lumMod val="10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grpSp>
        <p:nvGrpSpPr>
          <p:cNvPr id="37" name="Group 162">
            <a:extLst>
              <a:ext uri="{FF2B5EF4-FFF2-40B4-BE49-F238E27FC236}">
                <a16:creationId xmlns:a16="http://schemas.microsoft.com/office/drawing/2014/main" id="{24931BEE-4F7E-9C0E-17C3-639BD73EBEDE}"/>
              </a:ext>
            </a:extLst>
          </p:cNvPr>
          <p:cNvGrpSpPr>
            <a:grpSpLocks/>
          </p:cNvGrpSpPr>
          <p:nvPr/>
        </p:nvGrpSpPr>
        <p:grpSpPr bwMode="auto">
          <a:xfrm>
            <a:off x="9240308" y="2727276"/>
            <a:ext cx="933451" cy="370416"/>
            <a:chOff x="10527405" y="2569457"/>
            <a:chExt cx="977633" cy="387796"/>
          </a:xfrm>
        </p:grpSpPr>
        <p:grpSp>
          <p:nvGrpSpPr>
            <p:cNvPr id="38" name="Group 163">
              <a:extLst>
                <a:ext uri="{FF2B5EF4-FFF2-40B4-BE49-F238E27FC236}">
                  <a16:creationId xmlns:a16="http://schemas.microsoft.com/office/drawing/2014/main" id="{70A9D55F-A41D-6910-3D8A-0690D4FD26EF}"/>
                </a:ext>
              </a:extLst>
            </p:cNvPr>
            <p:cNvGrpSpPr>
              <a:grpSpLocks/>
            </p:cNvGrpSpPr>
            <p:nvPr/>
          </p:nvGrpSpPr>
          <p:grpSpPr bwMode="auto">
            <a:xfrm>
              <a:off x="11185749" y="2833964"/>
              <a:ext cx="319289" cy="123289"/>
              <a:chOff x="3519488" y="3225718"/>
              <a:chExt cx="1097280" cy="423695"/>
            </a:xfrm>
          </p:grpSpPr>
          <p:sp>
            <p:nvSpPr>
              <p:cNvPr id="50" name="Rectangle 5">
                <a:extLst>
                  <a:ext uri="{FF2B5EF4-FFF2-40B4-BE49-F238E27FC236}">
                    <a16:creationId xmlns:a16="http://schemas.microsoft.com/office/drawing/2014/main" id="{36B36982-663A-DF3A-2747-3162E1D20D1B}"/>
                  </a:ext>
                </a:extLst>
              </p:cNvPr>
              <p:cNvSpPr>
                <a:spLocks noChangeArrowheads="1"/>
              </p:cNvSpPr>
              <p:nvPr/>
            </p:nvSpPr>
            <p:spPr bwMode="auto">
              <a:xfrm>
                <a:off x="3519699" y="3390489"/>
                <a:ext cx="1097069" cy="2589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51" name="Freeform 6">
                <a:extLst>
                  <a:ext uri="{FF2B5EF4-FFF2-40B4-BE49-F238E27FC236}">
                    <a16:creationId xmlns:a16="http://schemas.microsoft.com/office/drawing/2014/main" id="{56BCC5BE-DA70-2377-A3D3-6020903CA182}"/>
                  </a:ext>
                </a:extLst>
              </p:cNvPr>
              <p:cNvSpPr>
                <a:spLocks/>
              </p:cNvSpPr>
              <p:nvPr/>
            </p:nvSpPr>
            <p:spPr bwMode="auto">
              <a:xfrm>
                <a:off x="4152035" y="3459030"/>
                <a:ext cx="38095" cy="45692"/>
              </a:xfrm>
              <a:custGeom>
                <a:avLst/>
                <a:gdLst>
                  <a:gd name="T0" fmla="*/ 0 w 46"/>
                  <a:gd name="T1" fmla="*/ 23 h 46"/>
                  <a:gd name="T2" fmla="*/ 0 w 46"/>
                  <a:gd name="T3" fmla="*/ 23 h 46"/>
                  <a:gd name="T4" fmla="*/ 23 w 46"/>
                  <a:gd name="T5" fmla="*/ 0 h 46"/>
                  <a:gd name="T6" fmla="*/ 46 w 46"/>
                  <a:gd name="T7" fmla="*/ 23 h 46"/>
                  <a:gd name="T8" fmla="*/ 46 w 46"/>
                  <a:gd name="T9" fmla="*/ 23 h 46"/>
                  <a:gd name="T10" fmla="*/ 23 w 46"/>
                  <a:gd name="T11" fmla="*/ 46 h 46"/>
                  <a:gd name="T12" fmla="*/ 23 w 46"/>
                  <a:gd name="T13" fmla="*/ 46 h 46"/>
                  <a:gd name="T14" fmla="*/ 0 w 46"/>
                  <a:gd name="T15" fmla="*/ 2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6">
                    <a:moveTo>
                      <a:pt x="0" y="23"/>
                    </a:moveTo>
                    <a:cubicBezTo>
                      <a:pt x="0" y="23"/>
                      <a:pt x="0" y="23"/>
                      <a:pt x="0" y="23"/>
                    </a:cubicBezTo>
                    <a:cubicBezTo>
                      <a:pt x="0" y="10"/>
                      <a:pt x="10" y="0"/>
                      <a:pt x="23" y="0"/>
                    </a:cubicBezTo>
                    <a:cubicBezTo>
                      <a:pt x="36" y="0"/>
                      <a:pt x="46" y="10"/>
                      <a:pt x="46" y="23"/>
                    </a:cubicBezTo>
                    <a:cubicBezTo>
                      <a:pt x="46" y="23"/>
                      <a:pt x="46" y="23"/>
                      <a:pt x="46" y="23"/>
                    </a:cubicBezTo>
                    <a:cubicBezTo>
                      <a:pt x="46" y="36"/>
                      <a:pt x="36" y="46"/>
                      <a:pt x="23" y="46"/>
                    </a:cubicBezTo>
                    <a:cubicBezTo>
                      <a:pt x="23" y="46"/>
                      <a:pt x="23" y="46"/>
                      <a:pt x="23" y="46"/>
                    </a:cubicBezTo>
                    <a:cubicBezTo>
                      <a:pt x="10" y="46"/>
                      <a:pt x="0" y="36"/>
                      <a:pt x="0" y="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52" name="Freeform 7">
                <a:extLst>
                  <a:ext uri="{FF2B5EF4-FFF2-40B4-BE49-F238E27FC236}">
                    <a16:creationId xmlns:a16="http://schemas.microsoft.com/office/drawing/2014/main" id="{F34B88D5-3DA4-6AA7-BBCF-49ED4AA22E83}"/>
                  </a:ext>
                </a:extLst>
              </p:cNvPr>
              <p:cNvSpPr>
                <a:spLocks/>
              </p:cNvSpPr>
              <p:nvPr/>
            </p:nvSpPr>
            <p:spPr bwMode="auto">
              <a:xfrm>
                <a:off x="4212983" y="3459030"/>
                <a:ext cx="319978" cy="45692"/>
              </a:xfrm>
              <a:custGeom>
                <a:avLst/>
                <a:gdLst>
                  <a:gd name="T0" fmla="*/ 0 w 349"/>
                  <a:gd name="T1" fmla="*/ 23 h 46"/>
                  <a:gd name="T2" fmla="*/ 23 w 349"/>
                  <a:gd name="T3" fmla="*/ 0 h 46"/>
                  <a:gd name="T4" fmla="*/ 326 w 349"/>
                  <a:gd name="T5" fmla="*/ 0 h 46"/>
                  <a:gd name="T6" fmla="*/ 349 w 349"/>
                  <a:gd name="T7" fmla="*/ 23 h 46"/>
                  <a:gd name="T8" fmla="*/ 326 w 349"/>
                  <a:gd name="T9" fmla="*/ 46 h 46"/>
                  <a:gd name="T10" fmla="*/ 23 w 349"/>
                  <a:gd name="T11" fmla="*/ 46 h 46"/>
                  <a:gd name="T12" fmla="*/ 0 w 349"/>
                  <a:gd name="T13" fmla="*/ 23 h 46"/>
                </a:gdLst>
                <a:ahLst/>
                <a:cxnLst>
                  <a:cxn ang="0">
                    <a:pos x="T0" y="T1"/>
                  </a:cxn>
                  <a:cxn ang="0">
                    <a:pos x="T2" y="T3"/>
                  </a:cxn>
                  <a:cxn ang="0">
                    <a:pos x="T4" y="T5"/>
                  </a:cxn>
                  <a:cxn ang="0">
                    <a:pos x="T6" y="T7"/>
                  </a:cxn>
                  <a:cxn ang="0">
                    <a:pos x="T8" y="T9"/>
                  </a:cxn>
                  <a:cxn ang="0">
                    <a:pos x="T10" y="T11"/>
                  </a:cxn>
                  <a:cxn ang="0">
                    <a:pos x="T12" y="T13"/>
                  </a:cxn>
                </a:cxnLst>
                <a:rect l="0" t="0" r="r" b="b"/>
                <a:pathLst>
                  <a:path w="349" h="46">
                    <a:moveTo>
                      <a:pt x="0" y="23"/>
                    </a:moveTo>
                    <a:cubicBezTo>
                      <a:pt x="0" y="10"/>
                      <a:pt x="10" y="0"/>
                      <a:pt x="23" y="0"/>
                    </a:cubicBezTo>
                    <a:cubicBezTo>
                      <a:pt x="326" y="0"/>
                      <a:pt x="326" y="0"/>
                      <a:pt x="326" y="0"/>
                    </a:cubicBezTo>
                    <a:cubicBezTo>
                      <a:pt x="339" y="0"/>
                      <a:pt x="349" y="10"/>
                      <a:pt x="349" y="23"/>
                    </a:cubicBezTo>
                    <a:cubicBezTo>
                      <a:pt x="349" y="36"/>
                      <a:pt x="339" y="46"/>
                      <a:pt x="326" y="46"/>
                    </a:cubicBezTo>
                    <a:cubicBezTo>
                      <a:pt x="23" y="46"/>
                      <a:pt x="23" y="46"/>
                      <a:pt x="23" y="46"/>
                    </a:cubicBezTo>
                    <a:cubicBezTo>
                      <a:pt x="10" y="46"/>
                      <a:pt x="0" y="36"/>
                      <a:pt x="0" y="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53" name="Freeform 8">
                <a:extLst>
                  <a:ext uri="{FF2B5EF4-FFF2-40B4-BE49-F238E27FC236}">
                    <a16:creationId xmlns:a16="http://schemas.microsoft.com/office/drawing/2014/main" id="{9C591673-7D6F-1198-00BE-B6CE61F32B60}"/>
                  </a:ext>
                </a:extLst>
              </p:cNvPr>
              <p:cNvSpPr>
                <a:spLocks/>
              </p:cNvSpPr>
              <p:nvPr/>
            </p:nvSpPr>
            <p:spPr bwMode="auto">
              <a:xfrm>
                <a:off x="3519699" y="3222950"/>
                <a:ext cx="1097069" cy="167539"/>
              </a:xfrm>
              <a:custGeom>
                <a:avLst/>
                <a:gdLst>
                  <a:gd name="T0" fmla="*/ 3245 w 3245"/>
                  <a:gd name="T1" fmla="*/ 498 h 498"/>
                  <a:gd name="T2" fmla="*/ 0 w 3245"/>
                  <a:gd name="T3" fmla="*/ 498 h 498"/>
                  <a:gd name="T4" fmla="*/ 497 w 3245"/>
                  <a:gd name="T5" fmla="*/ 0 h 498"/>
                  <a:gd name="T6" fmla="*/ 2745 w 3245"/>
                  <a:gd name="T7" fmla="*/ 0 h 498"/>
                  <a:gd name="T8" fmla="*/ 3245 w 3245"/>
                  <a:gd name="T9" fmla="*/ 498 h 498"/>
                </a:gdLst>
                <a:ahLst/>
                <a:cxnLst>
                  <a:cxn ang="0">
                    <a:pos x="T0" y="T1"/>
                  </a:cxn>
                  <a:cxn ang="0">
                    <a:pos x="T2" y="T3"/>
                  </a:cxn>
                  <a:cxn ang="0">
                    <a:pos x="T4" y="T5"/>
                  </a:cxn>
                  <a:cxn ang="0">
                    <a:pos x="T6" y="T7"/>
                  </a:cxn>
                  <a:cxn ang="0">
                    <a:pos x="T8" y="T9"/>
                  </a:cxn>
                </a:cxnLst>
                <a:rect l="0" t="0" r="r" b="b"/>
                <a:pathLst>
                  <a:path w="3245" h="498">
                    <a:moveTo>
                      <a:pt x="3245" y="498"/>
                    </a:moveTo>
                    <a:lnTo>
                      <a:pt x="0" y="498"/>
                    </a:lnTo>
                    <a:lnTo>
                      <a:pt x="497" y="0"/>
                    </a:lnTo>
                    <a:lnTo>
                      <a:pt x="2745" y="0"/>
                    </a:lnTo>
                    <a:lnTo>
                      <a:pt x="3245" y="49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grpSp>
        <p:grpSp>
          <p:nvGrpSpPr>
            <p:cNvPr id="39" name="Group 164">
              <a:extLst>
                <a:ext uri="{FF2B5EF4-FFF2-40B4-BE49-F238E27FC236}">
                  <a16:creationId xmlns:a16="http://schemas.microsoft.com/office/drawing/2014/main" id="{A316BD6A-B3DC-1D59-243E-BCC59BCD918F}"/>
                </a:ext>
              </a:extLst>
            </p:cNvPr>
            <p:cNvGrpSpPr>
              <a:grpSpLocks/>
            </p:cNvGrpSpPr>
            <p:nvPr/>
          </p:nvGrpSpPr>
          <p:grpSpPr bwMode="auto">
            <a:xfrm>
              <a:off x="10527405" y="2569457"/>
              <a:ext cx="608300" cy="387795"/>
              <a:chOff x="8425358" y="-975869"/>
              <a:chExt cx="914400" cy="582935"/>
            </a:xfrm>
          </p:grpSpPr>
          <p:grpSp>
            <p:nvGrpSpPr>
              <p:cNvPr id="40" name="Group 4">
                <a:extLst>
                  <a:ext uri="{FF2B5EF4-FFF2-40B4-BE49-F238E27FC236}">
                    <a16:creationId xmlns:a16="http://schemas.microsoft.com/office/drawing/2014/main" id="{BED7A8AD-AA3C-171A-DD89-8F64C9EF7E82}"/>
                  </a:ext>
                </a:extLst>
              </p:cNvPr>
              <p:cNvGrpSpPr>
                <a:grpSpLocks noChangeAspect="1"/>
              </p:cNvGrpSpPr>
              <p:nvPr/>
            </p:nvGrpSpPr>
            <p:grpSpPr bwMode="auto">
              <a:xfrm>
                <a:off x="8425358" y="-975869"/>
                <a:ext cx="914400" cy="582935"/>
                <a:chOff x="942" y="1778"/>
                <a:chExt cx="2149" cy="1370"/>
              </a:xfrm>
              <a:solidFill>
                <a:srgbClr val="3253DC"/>
              </a:solidFill>
            </p:grpSpPr>
            <p:sp>
              <p:nvSpPr>
                <p:cNvPr id="48" name="Freeform 5">
                  <a:extLst>
                    <a:ext uri="{FF2B5EF4-FFF2-40B4-BE49-F238E27FC236}">
                      <a16:creationId xmlns:a16="http://schemas.microsoft.com/office/drawing/2014/main" id="{4D66F559-B871-943D-B158-D1706252F6A9}"/>
                    </a:ext>
                  </a:extLst>
                </p:cNvPr>
                <p:cNvSpPr>
                  <a:spLocks/>
                </p:cNvSpPr>
                <p:nvPr/>
              </p:nvSpPr>
              <p:spPr bwMode="auto">
                <a:xfrm>
                  <a:off x="942" y="1778"/>
                  <a:ext cx="2149" cy="1370"/>
                </a:xfrm>
                <a:custGeom>
                  <a:avLst/>
                  <a:gdLst>
                    <a:gd name="T0" fmla="*/ 1216 w 1216"/>
                    <a:gd name="T1" fmla="*/ 54 h 774"/>
                    <a:gd name="T2" fmla="*/ 1216 w 1216"/>
                    <a:gd name="T3" fmla="*/ 636 h 774"/>
                    <a:gd name="T4" fmla="*/ 1163 w 1216"/>
                    <a:gd name="T5" fmla="*/ 689 h 774"/>
                    <a:gd name="T6" fmla="*/ 649 w 1216"/>
                    <a:gd name="T7" fmla="*/ 689 h 774"/>
                    <a:gd name="T8" fmla="*/ 649 w 1216"/>
                    <a:gd name="T9" fmla="*/ 729 h 774"/>
                    <a:gd name="T10" fmla="*/ 1114 w 1216"/>
                    <a:gd name="T11" fmla="*/ 729 h 774"/>
                    <a:gd name="T12" fmla="*/ 1137 w 1216"/>
                    <a:gd name="T13" fmla="*/ 751 h 774"/>
                    <a:gd name="T14" fmla="*/ 1130 w 1216"/>
                    <a:gd name="T15" fmla="*/ 767 h 774"/>
                    <a:gd name="T16" fmla="*/ 1114 w 1216"/>
                    <a:gd name="T17" fmla="*/ 774 h 774"/>
                    <a:gd name="T18" fmla="*/ 104 w 1216"/>
                    <a:gd name="T19" fmla="*/ 774 h 774"/>
                    <a:gd name="T20" fmla="*/ 81 w 1216"/>
                    <a:gd name="T21" fmla="*/ 751 h 774"/>
                    <a:gd name="T22" fmla="*/ 88 w 1216"/>
                    <a:gd name="T23" fmla="*/ 735 h 774"/>
                    <a:gd name="T24" fmla="*/ 104 w 1216"/>
                    <a:gd name="T25" fmla="*/ 729 h 774"/>
                    <a:gd name="T26" fmla="*/ 565 w 1216"/>
                    <a:gd name="T27" fmla="*/ 729 h 774"/>
                    <a:gd name="T28" fmla="*/ 565 w 1216"/>
                    <a:gd name="T29" fmla="*/ 689 h 774"/>
                    <a:gd name="T30" fmla="*/ 52 w 1216"/>
                    <a:gd name="T31" fmla="*/ 689 h 774"/>
                    <a:gd name="T32" fmla="*/ 0 w 1216"/>
                    <a:gd name="T33" fmla="*/ 636 h 774"/>
                    <a:gd name="T34" fmla="*/ 0 w 1216"/>
                    <a:gd name="T35" fmla="*/ 54 h 774"/>
                    <a:gd name="T36" fmla="*/ 52 w 1216"/>
                    <a:gd name="T37" fmla="*/ 0 h 774"/>
                    <a:gd name="T38" fmla="*/ 1163 w 1216"/>
                    <a:gd name="T39" fmla="*/ 0 h 774"/>
                    <a:gd name="T40" fmla="*/ 1216 w 1216"/>
                    <a:gd name="T41" fmla="*/ 5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774">
                      <a:moveTo>
                        <a:pt x="1216" y="54"/>
                      </a:moveTo>
                      <a:cubicBezTo>
                        <a:pt x="1216" y="636"/>
                        <a:pt x="1216" y="636"/>
                        <a:pt x="1216" y="636"/>
                      </a:cubicBezTo>
                      <a:cubicBezTo>
                        <a:pt x="1216" y="665"/>
                        <a:pt x="1192" y="689"/>
                        <a:pt x="1163" y="689"/>
                      </a:cubicBezTo>
                      <a:cubicBezTo>
                        <a:pt x="649" y="689"/>
                        <a:pt x="649" y="689"/>
                        <a:pt x="649" y="689"/>
                      </a:cubicBezTo>
                      <a:cubicBezTo>
                        <a:pt x="649" y="729"/>
                        <a:pt x="649" y="729"/>
                        <a:pt x="649" y="729"/>
                      </a:cubicBezTo>
                      <a:cubicBezTo>
                        <a:pt x="1114" y="729"/>
                        <a:pt x="1114" y="729"/>
                        <a:pt x="1114" y="729"/>
                      </a:cubicBezTo>
                      <a:cubicBezTo>
                        <a:pt x="1127" y="729"/>
                        <a:pt x="1137" y="739"/>
                        <a:pt x="1137" y="751"/>
                      </a:cubicBezTo>
                      <a:cubicBezTo>
                        <a:pt x="1137" y="757"/>
                        <a:pt x="1134" y="763"/>
                        <a:pt x="1130" y="767"/>
                      </a:cubicBezTo>
                      <a:cubicBezTo>
                        <a:pt x="1126" y="771"/>
                        <a:pt x="1121" y="774"/>
                        <a:pt x="1114" y="774"/>
                      </a:cubicBezTo>
                      <a:cubicBezTo>
                        <a:pt x="104" y="774"/>
                        <a:pt x="104" y="774"/>
                        <a:pt x="104" y="774"/>
                      </a:cubicBezTo>
                      <a:cubicBezTo>
                        <a:pt x="91" y="774"/>
                        <a:pt x="81" y="764"/>
                        <a:pt x="81" y="751"/>
                      </a:cubicBezTo>
                      <a:cubicBezTo>
                        <a:pt x="81" y="745"/>
                        <a:pt x="84" y="739"/>
                        <a:pt x="88" y="735"/>
                      </a:cubicBezTo>
                      <a:cubicBezTo>
                        <a:pt x="92" y="731"/>
                        <a:pt x="97" y="729"/>
                        <a:pt x="104" y="729"/>
                      </a:cubicBezTo>
                      <a:cubicBezTo>
                        <a:pt x="565" y="729"/>
                        <a:pt x="565" y="729"/>
                        <a:pt x="565" y="729"/>
                      </a:cubicBezTo>
                      <a:cubicBezTo>
                        <a:pt x="565" y="689"/>
                        <a:pt x="565" y="689"/>
                        <a:pt x="565" y="689"/>
                      </a:cubicBezTo>
                      <a:cubicBezTo>
                        <a:pt x="52" y="689"/>
                        <a:pt x="52" y="689"/>
                        <a:pt x="52" y="689"/>
                      </a:cubicBezTo>
                      <a:cubicBezTo>
                        <a:pt x="23" y="689"/>
                        <a:pt x="0" y="665"/>
                        <a:pt x="0" y="636"/>
                      </a:cubicBezTo>
                      <a:cubicBezTo>
                        <a:pt x="0" y="54"/>
                        <a:pt x="0" y="54"/>
                        <a:pt x="0" y="54"/>
                      </a:cubicBezTo>
                      <a:cubicBezTo>
                        <a:pt x="0" y="24"/>
                        <a:pt x="23" y="0"/>
                        <a:pt x="52" y="0"/>
                      </a:cubicBezTo>
                      <a:cubicBezTo>
                        <a:pt x="1163" y="0"/>
                        <a:pt x="1163" y="0"/>
                        <a:pt x="1163" y="0"/>
                      </a:cubicBezTo>
                      <a:cubicBezTo>
                        <a:pt x="1192" y="0"/>
                        <a:pt x="1216" y="24"/>
                        <a:pt x="1216" y="54"/>
                      </a:cubicBezTo>
                      <a:close/>
                    </a:path>
                  </a:pathLst>
                </a:custGeom>
                <a:solidFill>
                  <a:schemeClr val="accent1">
                    <a:lumMod val="10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49" name="Freeform 6">
                  <a:extLst>
                    <a:ext uri="{FF2B5EF4-FFF2-40B4-BE49-F238E27FC236}">
                      <a16:creationId xmlns:a16="http://schemas.microsoft.com/office/drawing/2014/main" id="{2362DD88-4036-2E92-7A06-E12A24D828DF}"/>
                    </a:ext>
                  </a:extLst>
                </p:cNvPr>
                <p:cNvSpPr>
                  <a:spLocks/>
                </p:cNvSpPr>
                <p:nvPr/>
              </p:nvSpPr>
              <p:spPr bwMode="auto">
                <a:xfrm>
                  <a:off x="1016" y="1861"/>
                  <a:ext cx="1999" cy="1058"/>
                </a:xfrm>
                <a:custGeom>
                  <a:avLst/>
                  <a:gdLst>
                    <a:gd name="T0" fmla="*/ 1131 w 1131"/>
                    <a:gd name="T1" fmla="*/ 18 h 598"/>
                    <a:gd name="T2" fmla="*/ 1131 w 1131"/>
                    <a:gd name="T3" fmla="*/ 580 h 598"/>
                    <a:gd name="T4" fmla="*/ 1113 w 1131"/>
                    <a:gd name="T5" fmla="*/ 598 h 598"/>
                    <a:gd name="T6" fmla="*/ 18 w 1131"/>
                    <a:gd name="T7" fmla="*/ 598 h 598"/>
                    <a:gd name="T8" fmla="*/ 0 w 1131"/>
                    <a:gd name="T9" fmla="*/ 580 h 598"/>
                    <a:gd name="T10" fmla="*/ 0 w 1131"/>
                    <a:gd name="T11" fmla="*/ 18 h 598"/>
                    <a:gd name="T12" fmla="*/ 18 w 1131"/>
                    <a:gd name="T13" fmla="*/ 0 h 598"/>
                    <a:gd name="T14" fmla="*/ 1113 w 1131"/>
                    <a:gd name="T15" fmla="*/ 0 h 598"/>
                    <a:gd name="T16" fmla="*/ 1131 w 1131"/>
                    <a:gd name="T17" fmla="*/ 18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1" h="598">
                      <a:moveTo>
                        <a:pt x="1131" y="18"/>
                      </a:moveTo>
                      <a:cubicBezTo>
                        <a:pt x="1131" y="580"/>
                        <a:pt x="1131" y="580"/>
                        <a:pt x="1131" y="580"/>
                      </a:cubicBezTo>
                      <a:cubicBezTo>
                        <a:pt x="1131" y="590"/>
                        <a:pt x="1123" y="598"/>
                        <a:pt x="1113" y="598"/>
                      </a:cubicBezTo>
                      <a:cubicBezTo>
                        <a:pt x="18" y="598"/>
                        <a:pt x="18" y="598"/>
                        <a:pt x="18" y="598"/>
                      </a:cubicBezTo>
                      <a:cubicBezTo>
                        <a:pt x="8" y="598"/>
                        <a:pt x="0" y="590"/>
                        <a:pt x="0" y="580"/>
                      </a:cubicBezTo>
                      <a:cubicBezTo>
                        <a:pt x="0" y="18"/>
                        <a:pt x="0" y="18"/>
                        <a:pt x="0" y="18"/>
                      </a:cubicBezTo>
                      <a:cubicBezTo>
                        <a:pt x="0" y="8"/>
                        <a:pt x="8" y="0"/>
                        <a:pt x="18" y="0"/>
                      </a:cubicBezTo>
                      <a:cubicBezTo>
                        <a:pt x="1113" y="0"/>
                        <a:pt x="1113" y="0"/>
                        <a:pt x="1113" y="0"/>
                      </a:cubicBezTo>
                      <a:cubicBezTo>
                        <a:pt x="1123" y="0"/>
                        <a:pt x="1131" y="8"/>
                        <a:pt x="1131" y="18"/>
                      </a:cubicBezTo>
                      <a:close/>
                    </a:path>
                  </a:pathLst>
                </a:custGeom>
                <a:solidFill>
                  <a:schemeClr val="accent2">
                    <a:lumMod val="60000"/>
                    <a:lumOff val="4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grpSp>
          <p:grpSp>
            <p:nvGrpSpPr>
              <p:cNvPr id="41" name="Group 166">
                <a:extLst>
                  <a:ext uri="{FF2B5EF4-FFF2-40B4-BE49-F238E27FC236}">
                    <a16:creationId xmlns:a16="http://schemas.microsoft.com/office/drawing/2014/main" id="{DC898148-BCD0-B183-B6A2-E1CD1E3B5EB4}"/>
                  </a:ext>
                </a:extLst>
              </p:cNvPr>
              <p:cNvGrpSpPr>
                <a:grpSpLocks/>
              </p:cNvGrpSpPr>
              <p:nvPr/>
            </p:nvGrpSpPr>
            <p:grpSpPr bwMode="auto">
              <a:xfrm>
                <a:off x="8630641" y="-781032"/>
                <a:ext cx="503834" cy="158506"/>
                <a:chOff x="10828433" y="2483528"/>
                <a:chExt cx="258463" cy="81313"/>
              </a:xfrm>
            </p:grpSpPr>
            <p:sp>
              <p:nvSpPr>
                <p:cNvPr id="42" name="Freeform 21">
                  <a:extLst>
                    <a:ext uri="{FF2B5EF4-FFF2-40B4-BE49-F238E27FC236}">
                      <a16:creationId xmlns:a16="http://schemas.microsoft.com/office/drawing/2014/main" id="{4E12292B-9952-3413-30D6-83A53E13DFBA}"/>
                    </a:ext>
                  </a:extLst>
                </p:cNvPr>
                <p:cNvSpPr>
                  <a:spLocks/>
                </p:cNvSpPr>
                <p:nvPr/>
              </p:nvSpPr>
              <p:spPr bwMode="auto">
                <a:xfrm>
                  <a:off x="10829112" y="2482689"/>
                  <a:ext cx="256423" cy="820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lumMod val="100000"/>
                  </a:schemeClr>
                </a:solidFill>
                <a:ln w="10795" cap="flat" cmpd="sng" algn="ctr">
                  <a:noFill/>
                  <a:prstDash val="solid"/>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43" name="Freeform 22">
                  <a:extLst>
                    <a:ext uri="{FF2B5EF4-FFF2-40B4-BE49-F238E27FC236}">
                      <a16:creationId xmlns:a16="http://schemas.microsoft.com/office/drawing/2014/main" id="{8EF80A25-BE7F-CF81-A9C9-C2E818814651}"/>
                    </a:ext>
                  </a:extLst>
                </p:cNvPr>
                <p:cNvSpPr>
                  <a:spLocks noEditPoints="1"/>
                </p:cNvSpPr>
                <p:nvPr/>
              </p:nvSpPr>
              <p:spPr bwMode="auto">
                <a:xfrm>
                  <a:off x="10863302" y="2501486"/>
                  <a:ext cx="37609" cy="44429"/>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4" name="Freeform 23">
                  <a:extLst>
                    <a:ext uri="{FF2B5EF4-FFF2-40B4-BE49-F238E27FC236}">
                      <a16:creationId xmlns:a16="http://schemas.microsoft.com/office/drawing/2014/main" id="{C8FBDC36-1B7A-4C0D-C416-D28A589B1CCD}"/>
                    </a:ext>
                  </a:extLst>
                </p:cNvPr>
                <p:cNvSpPr>
                  <a:spLocks/>
                </p:cNvSpPr>
                <p:nvPr/>
              </p:nvSpPr>
              <p:spPr bwMode="auto">
                <a:xfrm>
                  <a:off x="10907749" y="2503195"/>
                  <a:ext cx="32481" cy="41012"/>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5" name="Freeform 24">
                  <a:extLst>
                    <a:ext uri="{FF2B5EF4-FFF2-40B4-BE49-F238E27FC236}">
                      <a16:creationId xmlns:a16="http://schemas.microsoft.com/office/drawing/2014/main" id="{3D27ECF3-6875-155A-3046-ED476A223F2C}"/>
                    </a:ext>
                  </a:extLst>
                </p:cNvPr>
                <p:cNvSpPr>
                  <a:spLocks noEditPoints="1"/>
                </p:cNvSpPr>
                <p:nvPr/>
              </p:nvSpPr>
              <p:spPr bwMode="auto">
                <a:xfrm>
                  <a:off x="10962453" y="2503195"/>
                  <a:ext cx="37609" cy="41012"/>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6" name="Rectangle 45">
                  <a:extLst>
                    <a:ext uri="{FF2B5EF4-FFF2-40B4-BE49-F238E27FC236}">
                      <a16:creationId xmlns:a16="http://schemas.microsoft.com/office/drawing/2014/main" id="{DA930E80-93AA-5A8D-8748-201B71F7F84F}"/>
                    </a:ext>
                  </a:extLst>
                </p:cNvPr>
                <p:cNvSpPr>
                  <a:spLocks noChangeArrowheads="1"/>
                </p:cNvSpPr>
                <p:nvPr/>
              </p:nvSpPr>
              <p:spPr bwMode="auto">
                <a:xfrm>
                  <a:off x="11006899" y="2503195"/>
                  <a:ext cx="5129" cy="41012"/>
                </a:xfrm>
                <a:prstGeom prst="rect">
                  <a:avLst/>
                </a:prstGeom>
                <a:solidFill>
                  <a:schemeClr val="accent2">
                    <a:lumMod val="40000"/>
                    <a:lumOff val="6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7" name="Freeform 26">
                  <a:extLst>
                    <a:ext uri="{FF2B5EF4-FFF2-40B4-BE49-F238E27FC236}">
                      <a16:creationId xmlns:a16="http://schemas.microsoft.com/office/drawing/2014/main" id="{E72F0181-63E3-3ED4-C9EF-2C00335BF296}"/>
                    </a:ext>
                  </a:extLst>
                </p:cNvPr>
                <p:cNvSpPr>
                  <a:spLocks noEditPoints="1"/>
                </p:cNvSpPr>
                <p:nvPr/>
              </p:nvSpPr>
              <p:spPr bwMode="auto">
                <a:xfrm>
                  <a:off x="11020575" y="2503195"/>
                  <a:ext cx="32481" cy="41012"/>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grpSp>
      <p:pic>
        <p:nvPicPr>
          <p:cNvPr id="54" name="Graphic 179" descr="Car">
            <a:extLst>
              <a:ext uri="{FF2B5EF4-FFF2-40B4-BE49-F238E27FC236}">
                <a16:creationId xmlns:a16="http://schemas.microsoft.com/office/drawing/2014/main" id="{D23AC53A-078C-0564-266A-5437EC228E44}"/>
              </a:ext>
            </a:extLst>
          </p:cNvPr>
          <p:cNvPicPr>
            <a:picLocks noChangeAspect="1"/>
          </p:cNvPicPr>
          <p:nvPr/>
        </p:nvPicPr>
        <p:blipFill>
          <a:blip r:embed="rId2"/>
          <a:stretch>
            <a:fillRect/>
          </a:stretch>
        </p:blipFill>
        <p:spPr>
          <a:xfrm>
            <a:off x="9212792" y="3249162"/>
            <a:ext cx="1013883" cy="1011767"/>
          </a:xfrm>
          <a:prstGeom prst="rect">
            <a:avLst/>
          </a:prstGeom>
        </p:spPr>
      </p:pic>
      <p:pic>
        <p:nvPicPr>
          <p:cNvPr id="56" name="Graphic 336" descr="Television">
            <a:extLst>
              <a:ext uri="{FF2B5EF4-FFF2-40B4-BE49-F238E27FC236}">
                <a16:creationId xmlns:a16="http://schemas.microsoft.com/office/drawing/2014/main" id="{EC30FC37-DDB0-B19A-C0BF-37631A7C2F4B}"/>
              </a:ext>
            </a:extLst>
          </p:cNvPr>
          <p:cNvPicPr>
            <a:picLocks noChangeAspect="1"/>
          </p:cNvPicPr>
          <p:nvPr/>
        </p:nvPicPr>
        <p:blipFill>
          <a:blip r:embed="rId3"/>
          <a:stretch>
            <a:fillRect/>
          </a:stretch>
        </p:blipFill>
        <p:spPr>
          <a:xfrm>
            <a:off x="9589547" y="4205618"/>
            <a:ext cx="706967" cy="706967"/>
          </a:xfrm>
          <a:prstGeom prst="rect">
            <a:avLst/>
          </a:prstGeom>
        </p:spPr>
      </p:pic>
      <p:grpSp>
        <p:nvGrpSpPr>
          <p:cNvPr id="57" name="Group 228">
            <a:extLst>
              <a:ext uri="{FF2B5EF4-FFF2-40B4-BE49-F238E27FC236}">
                <a16:creationId xmlns:a16="http://schemas.microsoft.com/office/drawing/2014/main" id="{D3D6BDF5-6D87-5B1A-070F-62666D063554}"/>
              </a:ext>
            </a:extLst>
          </p:cNvPr>
          <p:cNvGrpSpPr>
            <a:grpSpLocks/>
          </p:cNvGrpSpPr>
          <p:nvPr/>
        </p:nvGrpSpPr>
        <p:grpSpPr bwMode="auto">
          <a:xfrm>
            <a:off x="770341" y="3637327"/>
            <a:ext cx="472016" cy="723900"/>
            <a:chOff x="1192157" y="4307861"/>
            <a:chExt cx="659881" cy="1006027"/>
          </a:xfrm>
        </p:grpSpPr>
        <p:grpSp>
          <p:nvGrpSpPr>
            <p:cNvPr id="58" name="Group 229">
              <a:extLst>
                <a:ext uri="{FF2B5EF4-FFF2-40B4-BE49-F238E27FC236}">
                  <a16:creationId xmlns:a16="http://schemas.microsoft.com/office/drawing/2014/main" id="{E2A75D94-C439-2CE6-D9FF-AC0F8DD38DA2}"/>
                </a:ext>
              </a:extLst>
            </p:cNvPr>
            <p:cNvGrpSpPr>
              <a:grpSpLocks/>
            </p:cNvGrpSpPr>
            <p:nvPr/>
          </p:nvGrpSpPr>
          <p:grpSpPr bwMode="auto">
            <a:xfrm>
              <a:off x="1275637" y="4307861"/>
              <a:ext cx="564752" cy="561286"/>
              <a:chOff x="4054863" y="1116013"/>
              <a:chExt cx="4654550" cy="4625975"/>
            </a:xfrm>
          </p:grpSpPr>
          <p:sp>
            <p:nvSpPr>
              <p:cNvPr id="62" name="Oval 5">
                <a:extLst>
                  <a:ext uri="{FF2B5EF4-FFF2-40B4-BE49-F238E27FC236}">
                    <a16:creationId xmlns:a16="http://schemas.microsoft.com/office/drawing/2014/main" id="{FF169029-0CAF-BE7D-AFD6-03D99B23E6A6}"/>
                  </a:ext>
                </a:extLst>
              </p:cNvPr>
              <p:cNvSpPr>
                <a:spLocks noChangeArrowheads="1"/>
              </p:cNvSpPr>
              <p:nvPr/>
            </p:nvSpPr>
            <p:spPr bwMode="auto">
              <a:xfrm>
                <a:off x="4854523" y="1916068"/>
                <a:ext cx="3024151" cy="3006240"/>
              </a:xfrm>
              <a:prstGeom prst="ellipse">
                <a:avLst/>
              </a:prstGeom>
              <a:solidFill>
                <a:schemeClr val="accent6">
                  <a:lumMod val="20000"/>
                  <a:lumOff val="8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63" name="Freeform 6">
                <a:extLst>
                  <a:ext uri="{FF2B5EF4-FFF2-40B4-BE49-F238E27FC236}">
                    <a16:creationId xmlns:a16="http://schemas.microsoft.com/office/drawing/2014/main" id="{EAC32660-0721-2AAD-F0D1-666999F2ED07}"/>
                  </a:ext>
                </a:extLst>
              </p:cNvPr>
              <p:cNvSpPr>
                <a:spLocks noEditPoints="1"/>
              </p:cNvSpPr>
              <p:nvPr/>
            </p:nvSpPr>
            <p:spPr bwMode="auto">
              <a:xfrm>
                <a:off x="4049716" y="1116013"/>
                <a:ext cx="4658160" cy="4630587"/>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6">
                  <a:lumMod val="60000"/>
                  <a:lumOff val="4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096" name="Oval 7">
                <a:extLst>
                  <a:ext uri="{FF2B5EF4-FFF2-40B4-BE49-F238E27FC236}">
                    <a16:creationId xmlns:a16="http://schemas.microsoft.com/office/drawing/2014/main" id="{E1DB90CC-6720-59E5-36BD-247DCD80DD37}"/>
                  </a:ext>
                </a:extLst>
              </p:cNvPr>
              <p:cNvSpPr>
                <a:spLocks noChangeArrowheads="1"/>
              </p:cNvSpPr>
              <p:nvPr/>
            </p:nvSpPr>
            <p:spPr bwMode="auto">
              <a:xfrm>
                <a:off x="5634949" y="2667621"/>
                <a:ext cx="1463299" cy="1503120"/>
              </a:xfrm>
              <a:prstGeom prst="ellipse">
                <a:avLst/>
              </a:prstGeom>
              <a:solidFill>
                <a:schemeClr val="accent6">
                  <a:lumMod val="60000"/>
                  <a:lumOff val="4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grpSp>
          <p:nvGrpSpPr>
            <p:cNvPr id="59" name="Group 231">
              <a:extLst>
                <a:ext uri="{FF2B5EF4-FFF2-40B4-BE49-F238E27FC236}">
                  <a16:creationId xmlns:a16="http://schemas.microsoft.com/office/drawing/2014/main" id="{CC29C3EC-7A79-5552-72E0-CB534CF9D2EB}"/>
                </a:ext>
              </a:extLst>
            </p:cNvPr>
            <p:cNvGrpSpPr>
              <a:grpSpLocks/>
            </p:cNvGrpSpPr>
            <p:nvPr/>
          </p:nvGrpSpPr>
          <p:grpSpPr bwMode="auto">
            <a:xfrm>
              <a:off x="1192157" y="4608835"/>
              <a:ext cx="659881" cy="705053"/>
              <a:chOff x="1134137" y="3395208"/>
              <a:chExt cx="1231473" cy="1315771"/>
            </a:xfrm>
          </p:grpSpPr>
          <p:sp>
            <p:nvSpPr>
              <p:cNvPr id="60" name="Rectangle 59">
                <a:extLst>
                  <a:ext uri="{FF2B5EF4-FFF2-40B4-BE49-F238E27FC236}">
                    <a16:creationId xmlns:a16="http://schemas.microsoft.com/office/drawing/2014/main" id="{A4BF79D5-136D-D0D8-467A-920FD8CC5136}"/>
                  </a:ext>
                </a:extLst>
              </p:cNvPr>
              <p:cNvSpPr>
                <a:spLocks noChangeArrowheads="1"/>
              </p:cNvSpPr>
              <p:nvPr/>
            </p:nvSpPr>
            <p:spPr bwMode="auto">
              <a:xfrm>
                <a:off x="1134137" y="3607569"/>
                <a:ext cx="960882" cy="142730"/>
              </a:xfrm>
              <a:prstGeom prst="rect">
                <a:avLst/>
              </a:prstGeom>
              <a:solidFill>
                <a:schemeClr val="accent6">
                  <a:lumMod val="100000"/>
                </a:schemeClr>
              </a:solidFill>
              <a:ln w="10795" cap="flat" cmpd="sng" algn="ctr">
                <a:noFill/>
                <a:prstDash val="solid"/>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1" name="Freeform 10">
                <a:extLst>
                  <a:ext uri="{FF2B5EF4-FFF2-40B4-BE49-F238E27FC236}">
                    <a16:creationId xmlns:a16="http://schemas.microsoft.com/office/drawing/2014/main" id="{7710DE9B-B992-EE54-D86A-4E61A3AE3B1A}"/>
                  </a:ext>
                </a:extLst>
              </p:cNvPr>
              <p:cNvSpPr>
                <a:spLocks noEditPoints="1"/>
              </p:cNvSpPr>
              <p:nvPr/>
            </p:nvSpPr>
            <p:spPr bwMode="auto">
              <a:xfrm>
                <a:off x="1266672" y="3393472"/>
                <a:ext cx="1098938" cy="1317507"/>
              </a:xfrm>
              <a:custGeom>
                <a:avLst/>
                <a:gdLst>
                  <a:gd name="T0" fmla="*/ 590 w 1013"/>
                  <a:gd name="T1" fmla="*/ 1131 h 1215"/>
                  <a:gd name="T2" fmla="*/ 506 w 1013"/>
                  <a:gd name="T3" fmla="*/ 1215 h 1215"/>
                  <a:gd name="T4" fmla="*/ 506 w 1013"/>
                  <a:gd name="T5" fmla="*/ 1215 h 1215"/>
                  <a:gd name="T6" fmla="*/ 422 w 1013"/>
                  <a:gd name="T7" fmla="*/ 1131 h 1215"/>
                  <a:gd name="T8" fmla="*/ 422 w 1013"/>
                  <a:gd name="T9" fmla="*/ 85 h 1215"/>
                  <a:gd name="T10" fmla="*/ 506 w 1013"/>
                  <a:gd name="T11" fmla="*/ 0 h 1215"/>
                  <a:gd name="T12" fmla="*/ 506 w 1013"/>
                  <a:gd name="T13" fmla="*/ 0 h 1215"/>
                  <a:gd name="T14" fmla="*/ 590 w 1013"/>
                  <a:gd name="T15" fmla="*/ 85 h 1215"/>
                  <a:gd name="T16" fmla="*/ 590 w 1013"/>
                  <a:gd name="T17" fmla="*/ 1131 h 1215"/>
                  <a:gd name="T18" fmla="*/ 341 w 1013"/>
                  <a:gd name="T19" fmla="*/ 105 h 1215"/>
                  <a:gd name="T20" fmla="*/ 277 w 1013"/>
                  <a:gd name="T21" fmla="*/ 41 h 1215"/>
                  <a:gd name="T22" fmla="*/ 277 w 1013"/>
                  <a:gd name="T23" fmla="*/ 41 h 1215"/>
                  <a:gd name="T24" fmla="*/ 213 w 1013"/>
                  <a:gd name="T25" fmla="*/ 105 h 1215"/>
                  <a:gd name="T26" fmla="*/ 213 w 1013"/>
                  <a:gd name="T27" fmla="*/ 618 h 1215"/>
                  <a:gd name="T28" fmla="*/ 277 w 1013"/>
                  <a:gd name="T29" fmla="*/ 682 h 1215"/>
                  <a:gd name="T30" fmla="*/ 277 w 1013"/>
                  <a:gd name="T31" fmla="*/ 682 h 1215"/>
                  <a:gd name="T32" fmla="*/ 341 w 1013"/>
                  <a:gd name="T33" fmla="*/ 618 h 1215"/>
                  <a:gd name="T34" fmla="*/ 341 w 1013"/>
                  <a:gd name="T35" fmla="*/ 105 h 1215"/>
                  <a:gd name="T36" fmla="*/ 128 w 1013"/>
                  <a:gd name="T37" fmla="*/ 196 h 1215"/>
                  <a:gd name="T38" fmla="*/ 64 w 1013"/>
                  <a:gd name="T39" fmla="*/ 132 h 1215"/>
                  <a:gd name="T40" fmla="*/ 64 w 1013"/>
                  <a:gd name="T41" fmla="*/ 132 h 1215"/>
                  <a:gd name="T42" fmla="*/ 0 w 1013"/>
                  <a:gd name="T43" fmla="*/ 196 h 1215"/>
                  <a:gd name="T44" fmla="*/ 0 w 1013"/>
                  <a:gd name="T45" fmla="*/ 709 h 1215"/>
                  <a:gd name="T46" fmla="*/ 64 w 1013"/>
                  <a:gd name="T47" fmla="*/ 773 h 1215"/>
                  <a:gd name="T48" fmla="*/ 64 w 1013"/>
                  <a:gd name="T49" fmla="*/ 773 h 1215"/>
                  <a:gd name="T50" fmla="*/ 128 w 1013"/>
                  <a:gd name="T51" fmla="*/ 709 h 1215"/>
                  <a:gd name="T52" fmla="*/ 128 w 1013"/>
                  <a:gd name="T53" fmla="*/ 196 h 1215"/>
                  <a:gd name="T54" fmla="*/ 672 w 1013"/>
                  <a:gd name="T55" fmla="*/ 618 h 1215"/>
                  <a:gd name="T56" fmla="*/ 736 w 1013"/>
                  <a:gd name="T57" fmla="*/ 682 h 1215"/>
                  <a:gd name="T58" fmla="*/ 736 w 1013"/>
                  <a:gd name="T59" fmla="*/ 682 h 1215"/>
                  <a:gd name="T60" fmla="*/ 800 w 1013"/>
                  <a:gd name="T61" fmla="*/ 618 h 1215"/>
                  <a:gd name="T62" fmla="*/ 800 w 1013"/>
                  <a:gd name="T63" fmla="*/ 105 h 1215"/>
                  <a:gd name="T64" fmla="*/ 736 w 1013"/>
                  <a:gd name="T65" fmla="*/ 41 h 1215"/>
                  <a:gd name="T66" fmla="*/ 736 w 1013"/>
                  <a:gd name="T67" fmla="*/ 41 h 1215"/>
                  <a:gd name="T68" fmla="*/ 672 w 1013"/>
                  <a:gd name="T69" fmla="*/ 105 h 1215"/>
                  <a:gd name="T70" fmla="*/ 672 w 1013"/>
                  <a:gd name="T71" fmla="*/ 618 h 1215"/>
                  <a:gd name="T72" fmla="*/ 885 w 1013"/>
                  <a:gd name="T73" fmla="*/ 709 h 1215"/>
                  <a:gd name="T74" fmla="*/ 949 w 1013"/>
                  <a:gd name="T75" fmla="*/ 773 h 1215"/>
                  <a:gd name="T76" fmla="*/ 949 w 1013"/>
                  <a:gd name="T77" fmla="*/ 773 h 1215"/>
                  <a:gd name="T78" fmla="*/ 1013 w 1013"/>
                  <a:gd name="T79" fmla="*/ 709 h 1215"/>
                  <a:gd name="T80" fmla="*/ 1013 w 1013"/>
                  <a:gd name="T81" fmla="*/ 196 h 1215"/>
                  <a:gd name="T82" fmla="*/ 949 w 1013"/>
                  <a:gd name="T83" fmla="*/ 132 h 1215"/>
                  <a:gd name="T84" fmla="*/ 949 w 1013"/>
                  <a:gd name="T85" fmla="*/ 132 h 1215"/>
                  <a:gd name="T86" fmla="*/ 885 w 1013"/>
                  <a:gd name="T87" fmla="*/ 196 h 1215"/>
                  <a:gd name="T88" fmla="*/ 885 w 1013"/>
                  <a:gd name="T89" fmla="*/ 709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3" h="1215">
                    <a:moveTo>
                      <a:pt x="590" y="1131"/>
                    </a:moveTo>
                    <a:cubicBezTo>
                      <a:pt x="590" y="1177"/>
                      <a:pt x="553" y="1215"/>
                      <a:pt x="506" y="1215"/>
                    </a:cubicBezTo>
                    <a:cubicBezTo>
                      <a:pt x="506" y="1215"/>
                      <a:pt x="506" y="1215"/>
                      <a:pt x="506" y="1215"/>
                    </a:cubicBezTo>
                    <a:cubicBezTo>
                      <a:pt x="460" y="1215"/>
                      <a:pt x="422" y="1177"/>
                      <a:pt x="422" y="1131"/>
                    </a:cubicBezTo>
                    <a:cubicBezTo>
                      <a:pt x="422" y="85"/>
                      <a:pt x="422" y="85"/>
                      <a:pt x="422" y="85"/>
                    </a:cubicBezTo>
                    <a:cubicBezTo>
                      <a:pt x="422" y="38"/>
                      <a:pt x="460" y="0"/>
                      <a:pt x="506" y="0"/>
                    </a:cubicBezTo>
                    <a:cubicBezTo>
                      <a:pt x="506" y="0"/>
                      <a:pt x="506" y="0"/>
                      <a:pt x="506" y="0"/>
                    </a:cubicBezTo>
                    <a:cubicBezTo>
                      <a:pt x="553" y="0"/>
                      <a:pt x="590" y="38"/>
                      <a:pt x="590" y="85"/>
                    </a:cubicBezTo>
                    <a:lnTo>
                      <a:pt x="590" y="1131"/>
                    </a:lnTo>
                    <a:close/>
                    <a:moveTo>
                      <a:pt x="341" y="105"/>
                    </a:moveTo>
                    <a:cubicBezTo>
                      <a:pt x="341" y="70"/>
                      <a:pt x="312" y="41"/>
                      <a:pt x="277" y="41"/>
                    </a:cubicBezTo>
                    <a:cubicBezTo>
                      <a:pt x="277" y="41"/>
                      <a:pt x="277" y="41"/>
                      <a:pt x="277" y="41"/>
                    </a:cubicBezTo>
                    <a:cubicBezTo>
                      <a:pt x="241" y="41"/>
                      <a:pt x="213" y="70"/>
                      <a:pt x="213" y="105"/>
                    </a:cubicBezTo>
                    <a:cubicBezTo>
                      <a:pt x="213" y="618"/>
                      <a:pt x="213" y="618"/>
                      <a:pt x="213" y="618"/>
                    </a:cubicBezTo>
                    <a:cubicBezTo>
                      <a:pt x="213" y="653"/>
                      <a:pt x="241" y="682"/>
                      <a:pt x="277" y="682"/>
                    </a:cubicBezTo>
                    <a:cubicBezTo>
                      <a:pt x="277" y="682"/>
                      <a:pt x="277" y="682"/>
                      <a:pt x="277" y="682"/>
                    </a:cubicBezTo>
                    <a:cubicBezTo>
                      <a:pt x="312" y="682"/>
                      <a:pt x="341" y="653"/>
                      <a:pt x="341" y="618"/>
                    </a:cubicBezTo>
                    <a:lnTo>
                      <a:pt x="341" y="105"/>
                    </a:lnTo>
                    <a:close/>
                    <a:moveTo>
                      <a:pt x="128" y="196"/>
                    </a:moveTo>
                    <a:cubicBezTo>
                      <a:pt x="128" y="161"/>
                      <a:pt x="99" y="132"/>
                      <a:pt x="64" y="132"/>
                    </a:cubicBezTo>
                    <a:cubicBezTo>
                      <a:pt x="64" y="132"/>
                      <a:pt x="64" y="132"/>
                      <a:pt x="64" y="132"/>
                    </a:cubicBezTo>
                    <a:cubicBezTo>
                      <a:pt x="28" y="132"/>
                      <a:pt x="0" y="161"/>
                      <a:pt x="0" y="196"/>
                    </a:cubicBezTo>
                    <a:cubicBezTo>
                      <a:pt x="0" y="709"/>
                      <a:pt x="0" y="709"/>
                      <a:pt x="0" y="709"/>
                    </a:cubicBezTo>
                    <a:cubicBezTo>
                      <a:pt x="0" y="744"/>
                      <a:pt x="28" y="773"/>
                      <a:pt x="64" y="773"/>
                    </a:cubicBezTo>
                    <a:cubicBezTo>
                      <a:pt x="64" y="773"/>
                      <a:pt x="64" y="773"/>
                      <a:pt x="64" y="773"/>
                    </a:cubicBezTo>
                    <a:cubicBezTo>
                      <a:pt x="99" y="773"/>
                      <a:pt x="128" y="744"/>
                      <a:pt x="128" y="709"/>
                    </a:cubicBezTo>
                    <a:lnTo>
                      <a:pt x="128" y="196"/>
                    </a:lnTo>
                    <a:close/>
                    <a:moveTo>
                      <a:pt x="672" y="618"/>
                    </a:moveTo>
                    <a:cubicBezTo>
                      <a:pt x="672" y="653"/>
                      <a:pt x="700" y="682"/>
                      <a:pt x="736" y="682"/>
                    </a:cubicBezTo>
                    <a:cubicBezTo>
                      <a:pt x="736" y="682"/>
                      <a:pt x="736" y="682"/>
                      <a:pt x="736" y="682"/>
                    </a:cubicBezTo>
                    <a:cubicBezTo>
                      <a:pt x="771" y="682"/>
                      <a:pt x="800" y="653"/>
                      <a:pt x="800" y="618"/>
                    </a:cubicBezTo>
                    <a:cubicBezTo>
                      <a:pt x="800" y="105"/>
                      <a:pt x="800" y="105"/>
                      <a:pt x="800" y="105"/>
                    </a:cubicBezTo>
                    <a:cubicBezTo>
                      <a:pt x="800" y="70"/>
                      <a:pt x="771" y="41"/>
                      <a:pt x="736" y="41"/>
                    </a:cubicBezTo>
                    <a:cubicBezTo>
                      <a:pt x="736" y="41"/>
                      <a:pt x="736" y="41"/>
                      <a:pt x="736" y="41"/>
                    </a:cubicBezTo>
                    <a:cubicBezTo>
                      <a:pt x="700" y="41"/>
                      <a:pt x="672" y="70"/>
                      <a:pt x="672" y="105"/>
                    </a:cubicBezTo>
                    <a:lnTo>
                      <a:pt x="672" y="618"/>
                    </a:lnTo>
                    <a:close/>
                    <a:moveTo>
                      <a:pt x="885" y="709"/>
                    </a:moveTo>
                    <a:cubicBezTo>
                      <a:pt x="885" y="744"/>
                      <a:pt x="913" y="773"/>
                      <a:pt x="949" y="773"/>
                    </a:cubicBezTo>
                    <a:cubicBezTo>
                      <a:pt x="949" y="773"/>
                      <a:pt x="949" y="773"/>
                      <a:pt x="949" y="773"/>
                    </a:cubicBezTo>
                    <a:cubicBezTo>
                      <a:pt x="984" y="773"/>
                      <a:pt x="1013" y="744"/>
                      <a:pt x="1013" y="709"/>
                    </a:cubicBezTo>
                    <a:cubicBezTo>
                      <a:pt x="1013" y="196"/>
                      <a:pt x="1013" y="196"/>
                      <a:pt x="1013" y="196"/>
                    </a:cubicBezTo>
                    <a:cubicBezTo>
                      <a:pt x="1013" y="161"/>
                      <a:pt x="984" y="132"/>
                      <a:pt x="949" y="132"/>
                    </a:cubicBezTo>
                    <a:cubicBezTo>
                      <a:pt x="949" y="132"/>
                      <a:pt x="949" y="132"/>
                      <a:pt x="949" y="132"/>
                    </a:cubicBezTo>
                    <a:cubicBezTo>
                      <a:pt x="913" y="132"/>
                      <a:pt x="885" y="161"/>
                      <a:pt x="885" y="196"/>
                    </a:cubicBezTo>
                    <a:lnTo>
                      <a:pt x="885" y="709"/>
                    </a:lnTo>
                    <a:close/>
                  </a:path>
                </a:pathLst>
              </a:custGeom>
              <a:solidFill>
                <a:schemeClr val="accent5">
                  <a:lumMod val="100000"/>
                </a:schemeClr>
              </a:solidFill>
              <a:ln w="10795" cap="flat" cmpd="sng" algn="ctr">
                <a:noFill/>
                <a:prstDash val="solid"/>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grpSp>
        <p:nvGrpSpPr>
          <p:cNvPr id="4097" name="Group 228">
            <a:extLst>
              <a:ext uri="{FF2B5EF4-FFF2-40B4-BE49-F238E27FC236}">
                <a16:creationId xmlns:a16="http://schemas.microsoft.com/office/drawing/2014/main" id="{8BCDF29D-7911-7532-AA45-FBF48E8D45A3}"/>
              </a:ext>
            </a:extLst>
          </p:cNvPr>
          <p:cNvGrpSpPr>
            <a:grpSpLocks/>
          </p:cNvGrpSpPr>
          <p:nvPr/>
        </p:nvGrpSpPr>
        <p:grpSpPr bwMode="auto">
          <a:xfrm>
            <a:off x="1743123" y="3701128"/>
            <a:ext cx="472016" cy="723900"/>
            <a:chOff x="1192157" y="4307861"/>
            <a:chExt cx="659881" cy="1006027"/>
          </a:xfrm>
        </p:grpSpPr>
        <p:grpSp>
          <p:nvGrpSpPr>
            <p:cNvPr id="4099" name="Group 229">
              <a:extLst>
                <a:ext uri="{FF2B5EF4-FFF2-40B4-BE49-F238E27FC236}">
                  <a16:creationId xmlns:a16="http://schemas.microsoft.com/office/drawing/2014/main" id="{E0DAECE3-26DA-9769-3A8C-CE52BDDC8757}"/>
                </a:ext>
              </a:extLst>
            </p:cNvPr>
            <p:cNvGrpSpPr>
              <a:grpSpLocks/>
            </p:cNvGrpSpPr>
            <p:nvPr/>
          </p:nvGrpSpPr>
          <p:grpSpPr bwMode="auto">
            <a:xfrm>
              <a:off x="1275637" y="4307861"/>
              <a:ext cx="564752" cy="561286"/>
              <a:chOff x="4054863" y="1116013"/>
              <a:chExt cx="4654550" cy="4625975"/>
            </a:xfrm>
          </p:grpSpPr>
          <p:sp>
            <p:nvSpPr>
              <p:cNvPr id="4104" name="Oval 5">
                <a:extLst>
                  <a:ext uri="{FF2B5EF4-FFF2-40B4-BE49-F238E27FC236}">
                    <a16:creationId xmlns:a16="http://schemas.microsoft.com/office/drawing/2014/main" id="{7DE3C143-B6AB-2BC3-FCCF-58A8E3AD50F7}"/>
                  </a:ext>
                </a:extLst>
              </p:cNvPr>
              <p:cNvSpPr>
                <a:spLocks noChangeArrowheads="1"/>
              </p:cNvSpPr>
              <p:nvPr/>
            </p:nvSpPr>
            <p:spPr bwMode="auto">
              <a:xfrm>
                <a:off x="4854523" y="1916068"/>
                <a:ext cx="3024151" cy="3006240"/>
              </a:xfrm>
              <a:prstGeom prst="ellipse">
                <a:avLst/>
              </a:prstGeom>
              <a:solidFill>
                <a:schemeClr val="accent6">
                  <a:lumMod val="20000"/>
                  <a:lumOff val="8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105" name="Freeform 6">
                <a:extLst>
                  <a:ext uri="{FF2B5EF4-FFF2-40B4-BE49-F238E27FC236}">
                    <a16:creationId xmlns:a16="http://schemas.microsoft.com/office/drawing/2014/main" id="{6B4F7EC9-9D2C-A86B-761A-D200FBC3F738}"/>
                  </a:ext>
                </a:extLst>
              </p:cNvPr>
              <p:cNvSpPr>
                <a:spLocks noEditPoints="1"/>
              </p:cNvSpPr>
              <p:nvPr/>
            </p:nvSpPr>
            <p:spPr bwMode="auto">
              <a:xfrm>
                <a:off x="4049716" y="1116013"/>
                <a:ext cx="4658160" cy="4630587"/>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6">
                  <a:lumMod val="60000"/>
                  <a:lumOff val="4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106" name="Oval 7">
                <a:extLst>
                  <a:ext uri="{FF2B5EF4-FFF2-40B4-BE49-F238E27FC236}">
                    <a16:creationId xmlns:a16="http://schemas.microsoft.com/office/drawing/2014/main" id="{3C3457FB-24DD-759B-2D28-9E09DD4F47C6}"/>
                  </a:ext>
                </a:extLst>
              </p:cNvPr>
              <p:cNvSpPr>
                <a:spLocks noChangeArrowheads="1"/>
              </p:cNvSpPr>
              <p:nvPr/>
            </p:nvSpPr>
            <p:spPr bwMode="auto">
              <a:xfrm>
                <a:off x="5634949" y="2667621"/>
                <a:ext cx="1463299" cy="1503120"/>
              </a:xfrm>
              <a:prstGeom prst="ellipse">
                <a:avLst/>
              </a:prstGeom>
              <a:solidFill>
                <a:schemeClr val="accent6">
                  <a:lumMod val="60000"/>
                  <a:lumOff val="4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grpSp>
          <p:nvGrpSpPr>
            <p:cNvPr id="4101" name="Group 231">
              <a:extLst>
                <a:ext uri="{FF2B5EF4-FFF2-40B4-BE49-F238E27FC236}">
                  <a16:creationId xmlns:a16="http://schemas.microsoft.com/office/drawing/2014/main" id="{9BC49E4D-4020-98AD-1295-8E73DEF40CB6}"/>
                </a:ext>
              </a:extLst>
            </p:cNvPr>
            <p:cNvGrpSpPr>
              <a:grpSpLocks/>
            </p:cNvGrpSpPr>
            <p:nvPr/>
          </p:nvGrpSpPr>
          <p:grpSpPr bwMode="auto">
            <a:xfrm>
              <a:off x="1192157" y="4608835"/>
              <a:ext cx="659881" cy="705053"/>
              <a:chOff x="1134137" y="3395208"/>
              <a:chExt cx="1231473" cy="1315771"/>
            </a:xfrm>
          </p:grpSpPr>
          <p:sp>
            <p:nvSpPr>
              <p:cNvPr id="4102" name="Rectangle 4101">
                <a:extLst>
                  <a:ext uri="{FF2B5EF4-FFF2-40B4-BE49-F238E27FC236}">
                    <a16:creationId xmlns:a16="http://schemas.microsoft.com/office/drawing/2014/main" id="{46988AD8-60E7-D1A4-C70E-21A53CE04159}"/>
                  </a:ext>
                </a:extLst>
              </p:cNvPr>
              <p:cNvSpPr>
                <a:spLocks noChangeArrowheads="1"/>
              </p:cNvSpPr>
              <p:nvPr/>
            </p:nvSpPr>
            <p:spPr bwMode="auto">
              <a:xfrm>
                <a:off x="1134137" y="3607569"/>
                <a:ext cx="960882" cy="142730"/>
              </a:xfrm>
              <a:prstGeom prst="rect">
                <a:avLst/>
              </a:prstGeom>
              <a:solidFill>
                <a:schemeClr val="accent6">
                  <a:lumMod val="100000"/>
                </a:schemeClr>
              </a:solidFill>
              <a:ln w="10795" cap="flat" cmpd="sng" algn="ctr">
                <a:noFill/>
                <a:prstDash val="solid"/>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4103" name="Freeform 10">
                <a:extLst>
                  <a:ext uri="{FF2B5EF4-FFF2-40B4-BE49-F238E27FC236}">
                    <a16:creationId xmlns:a16="http://schemas.microsoft.com/office/drawing/2014/main" id="{63B364D7-C258-3F7A-F82B-043F135269EB}"/>
                  </a:ext>
                </a:extLst>
              </p:cNvPr>
              <p:cNvSpPr>
                <a:spLocks noEditPoints="1"/>
              </p:cNvSpPr>
              <p:nvPr/>
            </p:nvSpPr>
            <p:spPr bwMode="auto">
              <a:xfrm>
                <a:off x="1266672" y="3393472"/>
                <a:ext cx="1098938" cy="1317507"/>
              </a:xfrm>
              <a:custGeom>
                <a:avLst/>
                <a:gdLst>
                  <a:gd name="T0" fmla="*/ 590 w 1013"/>
                  <a:gd name="T1" fmla="*/ 1131 h 1215"/>
                  <a:gd name="T2" fmla="*/ 506 w 1013"/>
                  <a:gd name="T3" fmla="*/ 1215 h 1215"/>
                  <a:gd name="T4" fmla="*/ 506 w 1013"/>
                  <a:gd name="T5" fmla="*/ 1215 h 1215"/>
                  <a:gd name="T6" fmla="*/ 422 w 1013"/>
                  <a:gd name="T7" fmla="*/ 1131 h 1215"/>
                  <a:gd name="T8" fmla="*/ 422 w 1013"/>
                  <a:gd name="T9" fmla="*/ 85 h 1215"/>
                  <a:gd name="T10" fmla="*/ 506 w 1013"/>
                  <a:gd name="T11" fmla="*/ 0 h 1215"/>
                  <a:gd name="T12" fmla="*/ 506 w 1013"/>
                  <a:gd name="T13" fmla="*/ 0 h 1215"/>
                  <a:gd name="T14" fmla="*/ 590 w 1013"/>
                  <a:gd name="T15" fmla="*/ 85 h 1215"/>
                  <a:gd name="T16" fmla="*/ 590 w 1013"/>
                  <a:gd name="T17" fmla="*/ 1131 h 1215"/>
                  <a:gd name="T18" fmla="*/ 341 w 1013"/>
                  <a:gd name="T19" fmla="*/ 105 h 1215"/>
                  <a:gd name="T20" fmla="*/ 277 w 1013"/>
                  <a:gd name="T21" fmla="*/ 41 h 1215"/>
                  <a:gd name="T22" fmla="*/ 277 w 1013"/>
                  <a:gd name="T23" fmla="*/ 41 h 1215"/>
                  <a:gd name="T24" fmla="*/ 213 w 1013"/>
                  <a:gd name="T25" fmla="*/ 105 h 1215"/>
                  <a:gd name="T26" fmla="*/ 213 w 1013"/>
                  <a:gd name="T27" fmla="*/ 618 h 1215"/>
                  <a:gd name="T28" fmla="*/ 277 w 1013"/>
                  <a:gd name="T29" fmla="*/ 682 h 1215"/>
                  <a:gd name="T30" fmla="*/ 277 w 1013"/>
                  <a:gd name="T31" fmla="*/ 682 h 1215"/>
                  <a:gd name="T32" fmla="*/ 341 w 1013"/>
                  <a:gd name="T33" fmla="*/ 618 h 1215"/>
                  <a:gd name="T34" fmla="*/ 341 w 1013"/>
                  <a:gd name="T35" fmla="*/ 105 h 1215"/>
                  <a:gd name="T36" fmla="*/ 128 w 1013"/>
                  <a:gd name="T37" fmla="*/ 196 h 1215"/>
                  <a:gd name="T38" fmla="*/ 64 w 1013"/>
                  <a:gd name="T39" fmla="*/ 132 h 1215"/>
                  <a:gd name="T40" fmla="*/ 64 w 1013"/>
                  <a:gd name="T41" fmla="*/ 132 h 1215"/>
                  <a:gd name="T42" fmla="*/ 0 w 1013"/>
                  <a:gd name="T43" fmla="*/ 196 h 1215"/>
                  <a:gd name="T44" fmla="*/ 0 w 1013"/>
                  <a:gd name="T45" fmla="*/ 709 h 1215"/>
                  <a:gd name="T46" fmla="*/ 64 w 1013"/>
                  <a:gd name="T47" fmla="*/ 773 h 1215"/>
                  <a:gd name="T48" fmla="*/ 64 w 1013"/>
                  <a:gd name="T49" fmla="*/ 773 h 1215"/>
                  <a:gd name="T50" fmla="*/ 128 w 1013"/>
                  <a:gd name="T51" fmla="*/ 709 h 1215"/>
                  <a:gd name="T52" fmla="*/ 128 w 1013"/>
                  <a:gd name="T53" fmla="*/ 196 h 1215"/>
                  <a:gd name="T54" fmla="*/ 672 w 1013"/>
                  <a:gd name="T55" fmla="*/ 618 h 1215"/>
                  <a:gd name="T56" fmla="*/ 736 w 1013"/>
                  <a:gd name="T57" fmla="*/ 682 h 1215"/>
                  <a:gd name="T58" fmla="*/ 736 w 1013"/>
                  <a:gd name="T59" fmla="*/ 682 h 1215"/>
                  <a:gd name="T60" fmla="*/ 800 w 1013"/>
                  <a:gd name="T61" fmla="*/ 618 h 1215"/>
                  <a:gd name="T62" fmla="*/ 800 w 1013"/>
                  <a:gd name="T63" fmla="*/ 105 h 1215"/>
                  <a:gd name="T64" fmla="*/ 736 w 1013"/>
                  <a:gd name="T65" fmla="*/ 41 h 1215"/>
                  <a:gd name="T66" fmla="*/ 736 w 1013"/>
                  <a:gd name="T67" fmla="*/ 41 h 1215"/>
                  <a:gd name="T68" fmla="*/ 672 w 1013"/>
                  <a:gd name="T69" fmla="*/ 105 h 1215"/>
                  <a:gd name="T70" fmla="*/ 672 w 1013"/>
                  <a:gd name="T71" fmla="*/ 618 h 1215"/>
                  <a:gd name="T72" fmla="*/ 885 w 1013"/>
                  <a:gd name="T73" fmla="*/ 709 h 1215"/>
                  <a:gd name="T74" fmla="*/ 949 w 1013"/>
                  <a:gd name="T75" fmla="*/ 773 h 1215"/>
                  <a:gd name="T76" fmla="*/ 949 w 1013"/>
                  <a:gd name="T77" fmla="*/ 773 h 1215"/>
                  <a:gd name="T78" fmla="*/ 1013 w 1013"/>
                  <a:gd name="T79" fmla="*/ 709 h 1215"/>
                  <a:gd name="T80" fmla="*/ 1013 w 1013"/>
                  <a:gd name="T81" fmla="*/ 196 h 1215"/>
                  <a:gd name="T82" fmla="*/ 949 w 1013"/>
                  <a:gd name="T83" fmla="*/ 132 h 1215"/>
                  <a:gd name="T84" fmla="*/ 949 w 1013"/>
                  <a:gd name="T85" fmla="*/ 132 h 1215"/>
                  <a:gd name="T86" fmla="*/ 885 w 1013"/>
                  <a:gd name="T87" fmla="*/ 196 h 1215"/>
                  <a:gd name="T88" fmla="*/ 885 w 1013"/>
                  <a:gd name="T89" fmla="*/ 709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3" h="1215">
                    <a:moveTo>
                      <a:pt x="590" y="1131"/>
                    </a:moveTo>
                    <a:cubicBezTo>
                      <a:pt x="590" y="1177"/>
                      <a:pt x="553" y="1215"/>
                      <a:pt x="506" y="1215"/>
                    </a:cubicBezTo>
                    <a:cubicBezTo>
                      <a:pt x="506" y="1215"/>
                      <a:pt x="506" y="1215"/>
                      <a:pt x="506" y="1215"/>
                    </a:cubicBezTo>
                    <a:cubicBezTo>
                      <a:pt x="460" y="1215"/>
                      <a:pt x="422" y="1177"/>
                      <a:pt x="422" y="1131"/>
                    </a:cubicBezTo>
                    <a:cubicBezTo>
                      <a:pt x="422" y="85"/>
                      <a:pt x="422" y="85"/>
                      <a:pt x="422" y="85"/>
                    </a:cubicBezTo>
                    <a:cubicBezTo>
                      <a:pt x="422" y="38"/>
                      <a:pt x="460" y="0"/>
                      <a:pt x="506" y="0"/>
                    </a:cubicBezTo>
                    <a:cubicBezTo>
                      <a:pt x="506" y="0"/>
                      <a:pt x="506" y="0"/>
                      <a:pt x="506" y="0"/>
                    </a:cubicBezTo>
                    <a:cubicBezTo>
                      <a:pt x="553" y="0"/>
                      <a:pt x="590" y="38"/>
                      <a:pt x="590" y="85"/>
                    </a:cubicBezTo>
                    <a:lnTo>
                      <a:pt x="590" y="1131"/>
                    </a:lnTo>
                    <a:close/>
                    <a:moveTo>
                      <a:pt x="341" y="105"/>
                    </a:moveTo>
                    <a:cubicBezTo>
                      <a:pt x="341" y="70"/>
                      <a:pt x="312" y="41"/>
                      <a:pt x="277" y="41"/>
                    </a:cubicBezTo>
                    <a:cubicBezTo>
                      <a:pt x="277" y="41"/>
                      <a:pt x="277" y="41"/>
                      <a:pt x="277" y="41"/>
                    </a:cubicBezTo>
                    <a:cubicBezTo>
                      <a:pt x="241" y="41"/>
                      <a:pt x="213" y="70"/>
                      <a:pt x="213" y="105"/>
                    </a:cubicBezTo>
                    <a:cubicBezTo>
                      <a:pt x="213" y="618"/>
                      <a:pt x="213" y="618"/>
                      <a:pt x="213" y="618"/>
                    </a:cubicBezTo>
                    <a:cubicBezTo>
                      <a:pt x="213" y="653"/>
                      <a:pt x="241" y="682"/>
                      <a:pt x="277" y="682"/>
                    </a:cubicBezTo>
                    <a:cubicBezTo>
                      <a:pt x="277" y="682"/>
                      <a:pt x="277" y="682"/>
                      <a:pt x="277" y="682"/>
                    </a:cubicBezTo>
                    <a:cubicBezTo>
                      <a:pt x="312" y="682"/>
                      <a:pt x="341" y="653"/>
                      <a:pt x="341" y="618"/>
                    </a:cubicBezTo>
                    <a:lnTo>
                      <a:pt x="341" y="105"/>
                    </a:lnTo>
                    <a:close/>
                    <a:moveTo>
                      <a:pt x="128" y="196"/>
                    </a:moveTo>
                    <a:cubicBezTo>
                      <a:pt x="128" y="161"/>
                      <a:pt x="99" y="132"/>
                      <a:pt x="64" y="132"/>
                    </a:cubicBezTo>
                    <a:cubicBezTo>
                      <a:pt x="64" y="132"/>
                      <a:pt x="64" y="132"/>
                      <a:pt x="64" y="132"/>
                    </a:cubicBezTo>
                    <a:cubicBezTo>
                      <a:pt x="28" y="132"/>
                      <a:pt x="0" y="161"/>
                      <a:pt x="0" y="196"/>
                    </a:cubicBezTo>
                    <a:cubicBezTo>
                      <a:pt x="0" y="709"/>
                      <a:pt x="0" y="709"/>
                      <a:pt x="0" y="709"/>
                    </a:cubicBezTo>
                    <a:cubicBezTo>
                      <a:pt x="0" y="744"/>
                      <a:pt x="28" y="773"/>
                      <a:pt x="64" y="773"/>
                    </a:cubicBezTo>
                    <a:cubicBezTo>
                      <a:pt x="64" y="773"/>
                      <a:pt x="64" y="773"/>
                      <a:pt x="64" y="773"/>
                    </a:cubicBezTo>
                    <a:cubicBezTo>
                      <a:pt x="99" y="773"/>
                      <a:pt x="128" y="744"/>
                      <a:pt x="128" y="709"/>
                    </a:cubicBezTo>
                    <a:lnTo>
                      <a:pt x="128" y="196"/>
                    </a:lnTo>
                    <a:close/>
                    <a:moveTo>
                      <a:pt x="672" y="618"/>
                    </a:moveTo>
                    <a:cubicBezTo>
                      <a:pt x="672" y="653"/>
                      <a:pt x="700" y="682"/>
                      <a:pt x="736" y="682"/>
                    </a:cubicBezTo>
                    <a:cubicBezTo>
                      <a:pt x="736" y="682"/>
                      <a:pt x="736" y="682"/>
                      <a:pt x="736" y="682"/>
                    </a:cubicBezTo>
                    <a:cubicBezTo>
                      <a:pt x="771" y="682"/>
                      <a:pt x="800" y="653"/>
                      <a:pt x="800" y="618"/>
                    </a:cubicBezTo>
                    <a:cubicBezTo>
                      <a:pt x="800" y="105"/>
                      <a:pt x="800" y="105"/>
                      <a:pt x="800" y="105"/>
                    </a:cubicBezTo>
                    <a:cubicBezTo>
                      <a:pt x="800" y="70"/>
                      <a:pt x="771" y="41"/>
                      <a:pt x="736" y="41"/>
                    </a:cubicBezTo>
                    <a:cubicBezTo>
                      <a:pt x="736" y="41"/>
                      <a:pt x="736" y="41"/>
                      <a:pt x="736" y="41"/>
                    </a:cubicBezTo>
                    <a:cubicBezTo>
                      <a:pt x="700" y="41"/>
                      <a:pt x="672" y="70"/>
                      <a:pt x="672" y="105"/>
                    </a:cubicBezTo>
                    <a:lnTo>
                      <a:pt x="672" y="618"/>
                    </a:lnTo>
                    <a:close/>
                    <a:moveTo>
                      <a:pt x="885" y="709"/>
                    </a:moveTo>
                    <a:cubicBezTo>
                      <a:pt x="885" y="744"/>
                      <a:pt x="913" y="773"/>
                      <a:pt x="949" y="773"/>
                    </a:cubicBezTo>
                    <a:cubicBezTo>
                      <a:pt x="949" y="773"/>
                      <a:pt x="949" y="773"/>
                      <a:pt x="949" y="773"/>
                    </a:cubicBezTo>
                    <a:cubicBezTo>
                      <a:pt x="984" y="773"/>
                      <a:pt x="1013" y="744"/>
                      <a:pt x="1013" y="709"/>
                    </a:cubicBezTo>
                    <a:cubicBezTo>
                      <a:pt x="1013" y="196"/>
                      <a:pt x="1013" y="196"/>
                      <a:pt x="1013" y="196"/>
                    </a:cubicBezTo>
                    <a:cubicBezTo>
                      <a:pt x="1013" y="161"/>
                      <a:pt x="984" y="132"/>
                      <a:pt x="949" y="132"/>
                    </a:cubicBezTo>
                    <a:cubicBezTo>
                      <a:pt x="949" y="132"/>
                      <a:pt x="949" y="132"/>
                      <a:pt x="949" y="132"/>
                    </a:cubicBezTo>
                    <a:cubicBezTo>
                      <a:pt x="913" y="132"/>
                      <a:pt x="885" y="161"/>
                      <a:pt x="885" y="196"/>
                    </a:cubicBezTo>
                    <a:lnTo>
                      <a:pt x="885" y="709"/>
                    </a:lnTo>
                    <a:close/>
                  </a:path>
                </a:pathLst>
              </a:custGeom>
              <a:solidFill>
                <a:schemeClr val="accent5">
                  <a:lumMod val="100000"/>
                </a:schemeClr>
              </a:solidFill>
              <a:ln w="10795" cap="flat" cmpd="sng" algn="ctr">
                <a:noFill/>
                <a:prstDash val="solid"/>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grpSp>
        <p:nvGrpSpPr>
          <p:cNvPr id="4107" name="Group 228">
            <a:extLst>
              <a:ext uri="{FF2B5EF4-FFF2-40B4-BE49-F238E27FC236}">
                <a16:creationId xmlns:a16="http://schemas.microsoft.com/office/drawing/2014/main" id="{2228122B-4C5F-757C-9AE2-60DBA4871508}"/>
              </a:ext>
            </a:extLst>
          </p:cNvPr>
          <p:cNvGrpSpPr>
            <a:grpSpLocks/>
          </p:cNvGrpSpPr>
          <p:nvPr/>
        </p:nvGrpSpPr>
        <p:grpSpPr bwMode="auto">
          <a:xfrm>
            <a:off x="1247890" y="4136940"/>
            <a:ext cx="472016" cy="723900"/>
            <a:chOff x="1192157" y="4307861"/>
            <a:chExt cx="659881" cy="1006027"/>
          </a:xfrm>
        </p:grpSpPr>
        <p:grpSp>
          <p:nvGrpSpPr>
            <p:cNvPr id="4108" name="Group 229">
              <a:extLst>
                <a:ext uri="{FF2B5EF4-FFF2-40B4-BE49-F238E27FC236}">
                  <a16:creationId xmlns:a16="http://schemas.microsoft.com/office/drawing/2014/main" id="{14A0B0C1-9D69-90CE-E4D1-4DEA69495EEE}"/>
                </a:ext>
              </a:extLst>
            </p:cNvPr>
            <p:cNvGrpSpPr>
              <a:grpSpLocks/>
            </p:cNvGrpSpPr>
            <p:nvPr/>
          </p:nvGrpSpPr>
          <p:grpSpPr bwMode="auto">
            <a:xfrm>
              <a:off x="1275637" y="4307861"/>
              <a:ext cx="564752" cy="561286"/>
              <a:chOff x="4054863" y="1116013"/>
              <a:chExt cx="4654550" cy="4625975"/>
            </a:xfrm>
          </p:grpSpPr>
          <p:sp>
            <p:nvSpPr>
              <p:cNvPr id="4112" name="Oval 5">
                <a:extLst>
                  <a:ext uri="{FF2B5EF4-FFF2-40B4-BE49-F238E27FC236}">
                    <a16:creationId xmlns:a16="http://schemas.microsoft.com/office/drawing/2014/main" id="{D75FE8F9-6F56-4058-FB58-F694165ADD1A}"/>
                  </a:ext>
                </a:extLst>
              </p:cNvPr>
              <p:cNvSpPr>
                <a:spLocks noChangeArrowheads="1"/>
              </p:cNvSpPr>
              <p:nvPr/>
            </p:nvSpPr>
            <p:spPr bwMode="auto">
              <a:xfrm>
                <a:off x="4854523" y="1916068"/>
                <a:ext cx="3024151" cy="3006240"/>
              </a:xfrm>
              <a:prstGeom prst="ellipse">
                <a:avLst/>
              </a:prstGeom>
              <a:solidFill>
                <a:schemeClr val="accent6">
                  <a:lumMod val="20000"/>
                  <a:lumOff val="8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113" name="Freeform 6">
                <a:extLst>
                  <a:ext uri="{FF2B5EF4-FFF2-40B4-BE49-F238E27FC236}">
                    <a16:creationId xmlns:a16="http://schemas.microsoft.com/office/drawing/2014/main" id="{2095483A-F896-7BA8-2A74-5887C2A62CFE}"/>
                  </a:ext>
                </a:extLst>
              </p:cNvPr>
              <p:cNvSpPr>
                <a:spLocks noEditPoints="1"/>
              </p:cNvSpPr>
              <p:nvPr/>
            </p:nvSpPr>
            <p:spPr bwMode="auto">
              <a:xfrm>
                <a:off x="4049716" y="1116013"/>
                <a:ext cx="4658160" cy="4630587"/>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6">
                  <a:lumMod val="60000"/>
                  <a:lumOff val="4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114" name="Oval 7">
                <a:extLst>
                  <a:ext uri="{FF2B5EF4-FFF2-40B4-BE49-F238E27FC236}">
                    <a16:creationId xmlns:a16="http://schemas.microsoft.com/office/drawing/2014/main" id="{4FB377A4-97B3-5199-A719-62708486BE0C}"/>
                  </a:ext>
                </a:extLst>
              </p:cNvPr>
              <p:cNvSpPr>
                <a:spLocks noChangeArrowheads="1"/>
              </p:cNvSpPr>
              <p:nvPr/>
            </p:nvSpPr>
            <p:spPr bwMode="auto">
              <a:xfrm>
                <a:off x="5634949" y="2667621"/>
                <a:ext cx="1463299" cy="1503120"/>
              </a:xfrm>
              <a:prstGeom prst="ellipse">
                <a:avLst/>
              </a:prstGeom>
              <a:solidFill>
                <a:schemeClr val="accent6">
                  <a:lumMod val="60000"/>
                  <a:lumOff val="4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grpSp>
          <p:nvGrpSpPr>
            <p:cNvPr id="4109" name="Group 231">
              <a:extLst>
                <a:ext uri="{FF2B5EF4-FFF2-40B4-BE49-F238E27FC236}">
                  <a16:creationId xmlns:a16="http://schemas.microsoft.com/office/drawing/2014/main" id="{6C5EBD7C-B921-8089-D6EE-11AA6734A302}"/>
                </a:ext>
              </a:extLst>
            </p:cNvPr>
            <p:cNvGrpSpPr>
              <a:grpSpLocks/>
            </p:cNvGrpSpPr>
            <p:nvPr/>
          </p:nvGrpSpPr>
          <p:grpSpPr bwMode="auto">
            <a:xfrm>
              <a:off x="1192157" y="4608835"/>
              <a:ext cx="659881" cy="705053"/>
              <a:chOff x="1134137" y="3395208"/>
              <a:chExt cx="1231473" cy="1315771"/>
            </a:xfrm>
          </p:grpSpPr>
          <p:sp>
            <p:nvSpPr>
              <p:cNvPr id="4110" name="Rectangle 4109">
                <a:extLst>
                  <a:ext uri="{FF2B5EF4-FFF2-40B4-BE49-F238E27FC236}">
                    <a16:creationId xmlns:a16="http://schemas.microsoft.com/office/drawing/2014/main" id="{4EBE27B4-0E2F-A435-A51E-DD02D38076B1}"/>
                  </a:ext>
                </a:extLst>
              </p:cNvPr>
              <p:cNvSpPr>
                <a:spLocks noChangeArrowheads="1"/>
              </p:cNvSpPr>
              <p:nvPr/>
            </p:nvSpPr>
            <p:spPr bwMode="auto">
              <a:xfrm>
                <a:off x="1134137" y="3607569"/>
                <a:ext cx="960882" cy="142730"/>
              </a:xfrm>
              <a:prstGeom prst="rect">
                <a:avLst/>
              </a:prstGeom>
              <a:solidFill>
                <a:schemeClr val="accent6">
                  <a:lumMod val="100000"/>
                </a:schemeClr>
              </a:solidFill>
              <a:ln w="10795" cap="flat" cmpd="sng" algn="ctr">
                <a:noFill/>
                <a:prstDash val="solid"/>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4111" name="Freeform 10">
                <a:extLst>
                  <a:ext uri="{FF2B5EF4-FFF2-40B4-BE49-F238E27FC236}">
                    <a16:creationId xmlns:a16="http://schemas.microsoft.com/office/drawing/2014/main" id="{5BB78ABD-5A57-950B-0E12-F49B21F9D435}"/>
                  </a:ext>
                </a:extLst>
              </p:cNvPr>
              <p:cNvSpPr>
                <a:spLocks noEditPoints="1"/>
              </p:cNvSpPr>
              <p:nvPr/>
            </p:nvSpPr>
            <p:spPr bwMode="auto">
              <a:xfrm>
                <a:off x="1266672" y="3393472"/>
                <a:ext cx="1098938" cy="1317507"/>
              </a:xfrm>
              <a:custGeom>
                <a:avLst/>
                <a:gdLst>
                  <a:gd name="T0" fmla="*/ 590 w 1013"/>
                  <a:gd name="T1" fmla="*/ 1131 h 1215"/>
                  <a:gd name="T2" fmla="*/ 506 w 1013"/>
                  <a:gd name="T3" fmla="*/ 1215 h 1215"/>
                  <a:gd name="T4" fmla="*/ 506 w 1013"/>
                  <a:gd name="T5" fmla="*/ 1215 h 1215"/>
                  <a:gd name="T6" fmla="*/ 422 w 1013"/>
                  <a:gd name="T7" fmla="*/ 1131 h 1215"/>
                  <a:gd name="T8" fmla="*/ 422 w 1013"/>
                  <a:gd name="T9" fmla="*/ 85 h 1215"/>
                  <a:gd name="T10" fmla="*/ 506 w 1013"/>
                  <a:gd name="T11" fmla="*/ 0 h 1215"/>
                  <a:gd name="T12" fmla="*/ 506 w 1013"/>
                  <a:gd name="T13" fmla="*/ 0 h 1215"/>
                  <a:gd name="T14" fmla="*/ 590 w 1013"/>
                  <a:gd name="T15" fmla="*/ 85 h 1215"/>
                  <a:gd name="T16" fmla="*/ 590 w 1013"/>
                  <a:gd name="T17" fmla="*/ 1131 h 1215"/>
                  <a:gd name="T18" fmla="*/ 341 w 1013"/>
                  <a:gd name="T19" fmla="*/ 105 h 1215"/>
                  <a:gd name="T20" fmla="*/ 277 w 1013"/>
                  <a:gd name="T21" fmla="*/ 41 h 1215"/>
                  <a:gd name="T22" fmla="*/ 277 w 1013"/>
                  <a:gd name="T23" fmla="*/ 41 h 1215"/>
                  <a:gd name="T24" fmla="*/ 213 w 1013"/>
                  <a:gd name="T25" fmla="*/ 105 h 1215"/>
                  <a:gd name="T26" fmla="*/ 213 w 1013"/>
                  <a:gd name="T27" fmla="*/ 618 h 1215"/>
                  <a:gd name="T28" fmla="*/ 277 w 1013"/>
                  <a:gd name="T29" fmla="*/ 682 h 1215"/>
                  <a:gd name="T30" fmla="*/ 277 w 1013"/>
                  <a:gd name="T31" fmla="*/ 682 h 1215"/>
                  <a:gd name="T32" fmla="*/ 341 w 1013"/>
                  <a:gd name="T33" fmla="*/ 618 h 1215"/>
                  <a:gd name="T34" fmla="*/ 341 w 1013"/>
                  <a:gd name="T35" fmla="*/ 105 h 1215"/>
                  <a:gd name="T36" fmla="*/ 128 w 1013"/>
                  <a:gd name="T37" fmla="*/ 196 h 1215"/>
                  <a:gd name="T38" fmla="*/ 64 w 1013"/>
                  <a:gd name="T39" fmla="*/ 132 h 1215"/>
                  <a:gd name="T40" fmla="*/ 64 w 1013"/>
                  <a:gd name="T41" fmla="*/ 132 h 1215"/>
                  <a:gd name="T42" fmla="*/ 0 w 1013"/>
                  <a:gd name="T43" fmla="*/ 196 h 1215"/>
                  <a:gd name="T44" fmla="*/ 0 w 1013"/>
                  <a:gd name="T45" fmla="*/ 709 h 1215"/>
                  <a:gd name="T46" fmla="*/ 64 w 1013"/>
                  <a:gd name="T47" fmla="*/ 773 h 1215"/>
                  <a:gd name="T48" fmla="*/ 64 w 1013"/>
                  <a:gd name="T49" fmla="*/ 773 h 1215"/>
                  <a:gd name="T50" fmla="*/ 128 w 1013"/>
                  <a:gd name="T51" fmla="*/ 709 h 1215"/>
                  <a:gd name="T52" fmla="*/ 128 w 1013"/>
                  <a:gd name="T53" fmla="*/ 196 h 1215"/>
                  <a:gd name="T54" fmla="*/ 672 w 1013"/>
                  <a:gd name="T55" fmla="*/ 618 h 1215"/>
                  <a:gd name="T56" fmla="*/ 736 w 1013"/>
                  <a:gd name="T57" fmla="*/ 682 h 1215"/>
                  <a:gd name="T58" fmla="*/ 736 w 1013"/>
                  <a:gd name="T59" fmla="*/ 682 h 1215"/>
                  <a:gd name="T60" fmla="*/ 800 w 1013"/>
                  <a:gd name="T61" fmla="*/ 618 h 1215"/>
                  <a:gd name="T62" fmla="*/ 800 w 1013"/>
                  <a:gd name="T63" fmla="*/ 105 h 1215"/>
                  <a:gd name="T64" fmla="*/ 736 w 1013"/>
                  <a:gd name="T65" fmla="*/ 41 h 1215"/>
                  <a:gd name="T66" fmla="*/ 736 w 1013"/>
                  <a:gd name="T67" fmla="*/ 41 h 1215"/>
                  <a:gd name="T68" fmla="*/ 672 w 1013"/>
                  <a:gd name="T69" fmla="*/ 105 h 1215"/>
                  <a:gd name="T70" fmla="*/ 672 w 1013"/>
                  <a:gd name="T71" fmla="*/ 618 h 1215"/>
                  <a:gd name="T72" fmla="*/ 885 w 1013"/>
                  <a:gd name="T73" fmla="*/ 709 h 1215"/>
                  <a:gd name="T74" fmla="*/ 949 w 1013"/>
                  <a:gd name="T75" fmla="*/ 773 h 1215"/>
                  <a:gd name="T76" fmla="*/ 949 w 1013"/>
                  <a:gd name="T77" fmla="*/ 773 h 1215"/>
                  <a:gd name="T78" fmla="*/ 1013 w 1013"/>
                  <a:gd name="T79" fmla="*/ 709 h 1215"/>
                  <a:gd name="T80" fmla="*/ 1013 w 1013"/>
                  <a:gd name="T81" fmla="*/ 196 h 1215"/>
                  <a:gd name="T82" fmla="*/ 949 w 1013"/>
                  <a:gd name="T83" fmla="*/ 132 h 1215"/>
                  <a:gd name="T84" fmla="*/ 949 w 1013"/>
                  <a:gd name="T85" fmla="*/ 132 h 1215"/>
                  <a:gd name="T86" fmla="*/ 885 w 1013"/>
                  <a:gd name="T87" fmla="*/ 196 h 1215"/>
                  <a:gd name="T88" fmla="*/ 885 w 1013"/>
                  <a:gd name="T89" fmla="*/ 709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3" h="1215">
                    <a:moveTo>
                      <a:pt x="590" y="1131"/>
                    </a:moveTo>
                    <a:cubicBezTo>
                      <a:pt x="590" y="1177"/>
                      <a:pt x="553" y="1215"/>
                      <a:pt x="506" y="1215"/>
                    </a:cubicBezTo>
                    <a:cubicBezTo>
                      <a:pt x="506" y="1215"/>
                      <a:pt x="506" y="1215"/>
                      <a:pt x="506" y="1215"/>
                    </a:cubicBezTo>
                    <a:cubicBezTo>
                      <a:pt x="460" y="1215"/>
                      <a:pt x="422" y="1177"/>
                      <a:pt x="422" y="1131"/>
                    </a:cubicBezTo>
                    <a:cubicBezTo>
                      <a:pt x="422" y="85"/>
                      <a:pt x="422" y="85"/>
                      <a:pt x="422" y="85"/>
                    </a:cubicBezTo>
                    <a:cubicBezTo>
                      <a:pt x="422" y="38"/>
                      <a:pt x="460" y="0"/>
                      <a:pt x="506" y="0"/>
                    </a:cubicBezTo>
                    <a:cubicBezTo>
                      <a:pt x="506" y="0"/>
                      <a:pt x="506" y="0"/>
                      <a:pt x="506" y="0"/>
                    </a:cubicBezTo>
                    <a:cubicBezTo>
                      <a:pt x="553" y="0"/>
                      <a:pt x="590" y="38"/>
                      <a:pt x="590" y="85"/>
                    </a:cubicBezTo>
                    <a:lnTo>
                      <a:pt x="590" y="1131"/>
                    </a:lnTo>
                    <a:close/>
                    <a:moveTo>
                      <a:pt x="341" y="105"/>
                    </a:moveTo>
                    <a:cubicBezTo>
                      <a:pt x="341" y="70"/>
                      <a:pt x="312" y="41"/>
                      <a:pt x="277" y="41"/>
                    </a:cubicBezTo>
                    <a:cubicBezTo>
                      <a:pt x="277" y="41"/>
                      <a:pt x="277" y="41"/>
                      <a:pt x="277" y="41"/>
                    </a:cubicBezTo>
                    <a:cubicBezTo>
                      <a:pt x="241" y="41"/>
                      <a:pt x="213" y="70"/>
                      <a:pt x="213" y="105"/>
                    </a:cubicBezTo>
                    <a:cubicBezTo>
                      <a:pt x="213" y="618"/>
                      <a:pt x="213" y="618"/>
                      <a:pt x="213" y="618"/>
                    </a:cubicBezTo>
                    <a:cubicBezTo>
                      <a:pt x="213" y="653"/>
                      <a:pt x="241" y="682"/>
                      <a:pt x="277" y="682"/>
                    </a:cubicBezTo>
                    <a:cubicBezTo>
                      <a:pt x="277" y="682"/>
                      <a:pt x="277" y="682"/>
                      <a:pt x="277" y="682"/>
                    </a:cubicBezTo>
                    <a:cubicBezTo>
                      <a:pt x="312" y="682"/>
                      <a:pt x="341" y="653"/>
                      <a:pt x="341" y="618"/>
                    </a:cubicBezTo>
                    <a:lnTo>
                      <a:pt x="341" y="105"/>
                    </a:lnTo>
                    <a:close/>
                    <a:moveTo>
                      <a:pt x="128" y="196"/>
                    </a:moveTo>
                    <a:cubicBezTo>
                      <a:pt x="128" y="161"/>
                      <a:pt x="99" y="132"/>
                      <a:pt x="64" y="132"/>
                    </a:cubicBezTo>
                    <a:cubicBezTo>
                      <a:pt x="64" y="132"/>
                      <a:pt x="64" y="132"/>
                      <a:pt x="64" y="132"/>
                    </a:cubicBezTo>
                    <a:cubicBezTo>
                      <a:pt x="28" y="132"/>
                      <a:pt x="0" y="161"/>
                      <a:pt x="0" y="196"/>
                    </a:cubicBezTo>
                    <a:cubicBezTo>
                      <a:pt x="0" y="709"/>
                      <a:pt x="0" y="709"/>
                      <a:pt x="0" y="709"/>
                    </a:cubicBezTo>
                    <a:cubicBezTo>
                      <a:pt x="0" y="744"/>
                      <a:pt x="28" y="773"/>
                      <a:pt x="64" y="773"/>
                    </a:cubicBezTo>
                    <a:cubicBezTo>
                      <a:pt x="64" y="773"/>
                      <a:pt x="64" y="773"/>
                      <a:pt x="64" y="773"/>
                    </a:cubicBezTo>
                    <a:cubicBezTo>
                      <a:pt x="99" y="773"/>
                      <a:pt x="128" y="744"/>
                      <a:pt x="128" y="709"/>
                    </a:cubicBezTo>
                    <a:lnTo>
                      <a:pt x="128" y="196"/>
                    </a:lnTo>
                    <a:close/>
                    <a:moveTo>
                      <a:pt x="672" y="618"/>
                    </a:moveTo>
                    <a:cubicBezTo>
                      <a:pt x="672" y="653"/>
                      <a:pt x="700" y="682"/>
                      <a:pt x="736" y="682"/>
                    </a:cubicBezTo>
                    <a:cubicBezTo>
                      <a:pt x="736" y="682"/>
                      <a:pt x="736" y="682"/>
                      <a:pt x="736" y="682"/>
                    </a:cubicBezTo>
                    <a:cubicBezTo>
                      <a:pt x="771" y="682"/>
                      <a:pt x="800" y="653"/>
                      <a:pt x="800" y="618"/>
                    </a:cubicBezTo>
                    <a:cubicBezTo>
                      <a:pt x="800" y="105"/>
                      <a:pt x="800" y="105"/>
                      <a:pt x="800" y="105"/>
                    </a:cubicBezTo>
                    <a:cubicBezTo>
                      <a:pt x="800" y="70"/>
                      <a:pt x="771" y="41"/>
                      <a:pt x="736" y="41"/>
                    </a:cubicBezTo>
                    <a:cubicBezTo>
                      <a:pt x="736" y="41"/>
                      <a:pt x="736" y="41"/>
                      <a:pt x="736" y="41"/>
                    </a:cubicBezTo>
                    <a:cubicBezTo>
                      <a:pt x="700" y="41"/>
                      <a:pt x="672" y="70"/>
                      <a:pt x="672" y="105"/>
                    </a:cubicBezTo>
                    <a:lnTo>
                      <a:pt x="672" y="618"/>
                    </a:lnTo>
                    <a:close/>
                    <a:moveTo>
                      <a:pt x="885" y="709"/>
                    </a:moveTo>
                    <a:cubicBezTo>
                      <a:pt x="885" y="744"/>
                      <a:pt x="913" y="773"/>
                      <a:pt x="949" y="773"/>
                    </a:cubicBezTo>
                    <a:cubicBezTo>
                      <a:pt x="949" y="773"/>
                      <a:pt x="949" y="773"/>
                      <a:pt x="949" y="773"/>
                    </a:cubicBezTo>
                    <a:cubicBezTo>
                      <a:pt x="984" y="773"/>
                      <a:pt x="1013" y="744"/>
                      <a:pt x="1013" y="709"/>
                    </a:cubicBezTo>
                    <a:cubicBezTo>
                      <a:pt x="1013" y="196"/>
                      <a:pt x="1013" y="196"/>
                      <a:pt x="1013" y="196"/>
                    </a:cubicBezTo>
                    <a:cubicBezTo>
                      <a:pt x="1013" y="161"/>
                      <a:pt x="984" y="132"/>
                      <a:pt x="949" y="132"/>
                    </a:cubicBezTo>
                    <a:cubicBezTo>
                      <a:pt x="949" y="132"/>
                      <a:pt x="949" y="132"/>
                      <a:pt x="949" y="132"/>
                    </a:cubicBezTo>
                    <a:cubicBezTo>
                      <a:pt x="913" y="132"/>
                      <a:pt x="885" y="161"/>
                      <a:pt x="885" y="196"/>
                    </a:cubicBezTo>
                    <a:lnTo>
                      <a:pt x="885" y="709"/>
                    </a:lnTo>
                    <a:close/>
                  </a:path>
                </a:pathLst>
              </a:custGeom>
              <a:solidFill>
                <a:schemeClr val="accent5">
                  <a:lumMod val="100000"/>
                </a:schemeClr>
              </a:solidFill>
              <a:ln w="10795" cap="flat" cmpd="sng" algn="ctr">
                <a:noFill/>
                <a:prstDash val="solid"/>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grpSp>
        <p:nvGrpSpPr>
          <p:cNvPr id="4115" name="Group 228">
            <a:extLst>
              <a:ext uri="{FF2B5EF4-FFF2-40B4-BE49-F238E27FC236}">
                <a16:creationId xmlns:a16="http://schemas.microsoft.com/office/drawing/2014/main" id="{2040EE62-1C4A-9EC1-459F-9CADB27C6C0E}"/>
              </a:ext>
            </a:extLst>
          </p:cNvPr>
          <p:cNvGrpSpPr>
            <a:grpSpLocks/>
          </p:cNvGrpSpPr>
          <p:nvPr/>
        </p:nvGrpSpPr>
        <p:grpSpPr bwMode="auto">
          <a:xfrm>
            <a:off x="1269158" y="3255515"/>
            <a:ext cx="472016" cy="723900"/>
            <a:chOff x="1192157" y="4307861"/>
            <a:chExt cx="659881" cy="1006027"/>
          </a:xfrm>
        </p:grpSpPr>
        <p:grpSp>
          <p:nvGrpSpPr>
            <p:cNvPr id="4116" name="Group 229">
              <a:extLst>
                <a:ext uri="{FF2B5EF4-FFF2-40B4-BE49-F238E27FC236}">
                  <a16:creationId xmlns:a16="http://schemas.microsoft.com/office/drawing/2014/main" id="{D1022D59-CE75-D765-86A5-975F3A885E1B}"/>
                </a:ext>
              </a:extLst>
            </p:cNvPr>
            <p:cNvGrpSpPr>
              <a:grpSpLocks/>
            </p:cNvGrpSpPr>
            <p:nvPr/>
          </p:nvGrpSpPr>
          <p:grpSpPr bwMode="auto">
            <a:xfrm>
              <a:off x="1275637" y="4307861"/>
              <a:ext cx="564752" cy="561286"/>
              <a:chOff x="4054863" y="1116013"/>
              <a:chExt cx="4654550" cy="4625975"/>
            </a:xfrm>
          </p:grpSpPr>
          <p:sp>
            <p:nvSpPr>
              <p:cNvPr id="4120" name="Oval 5">
                <a:extLst>
                  <a:ext uri="{FF2B5EF4-FFF2-40B4-BE49-F238E27FC236}">
                    <a16:creationId xmlns:a16="http://schemas.microsoft.com/office/drawing/2014/main" id="{3F600C7E-97C4-FD66-F346-EECA30A93819}"/>
                  </a:ext>
                </a:extLst>
              </p:cNvPr>
              <p:cNvSpPr>
                <a:spLocks noChangeArrowheads="1"/>
              </p:cNvSpPr>
              <p:nvPr/>
            </p:nvSpPr>
            <p:spPr bwMode="auto">
              <a:xfrm>
                <a:off x="4854523" y="1916068"/>
                <a:ext cx="3024151" cy="3006240"/>
              </a:xfrm>
              <a:prstGeom prst="ellipse">
                <a:avLst/>
              </a:prstGeom>
              <a:solidFill>
                <a:schemeClr val="accent6">
                  <a:lumMod val="20000"/>
                  <a:lumOff val="8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121" name="Freeform 6">
                <a:extLst>
                  <a:ext uri="{FF2B5EF4-FFF2-40B4-BE49-F238E27FC236}">
                    <a16:creationId xmlns:a16="http://schemas.microsoft.com/office/drawing/2014/main" id="{C030E2F8-15E4-49A1-2CD8-9708C6B94A87}"/>
                  </a:ext>
                </a:extLst>
              </p:cNvPr>
              <p:cNvSpPr>
                <a:spLocks noEditPoints="1"/>
              </p:cNvSpPr>
              <p:nvPr/>
            </p:nvSpPr>
            <p:spPr bwMode="auto">
              <a:xfrm>
                <a:off x="4049716" y="1116013"/>
                <a:ext cx="4658160" cy="4630587"/>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6">
                  <a:lumMod val="60000"/>
                  <a:lumOff val="4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122" name="Oval 7">
                <a:extLst>
                  <a:ext uri="{FF2B5EF4-FFF2-40B4-BE49-F238E27FC236}">
                    <a16:creationId xmlns:a16="http://schemas.microsoft.com/office/drawing/2014/main" id="{E892B403-285B-1C62-9267-F18CA157B935}"/>
                  </a:ext>
                </a:extLst>
              </p:cNvPr>
              <p:cNvSpPr>
                <a:spLocks noChangeArrowheads="1"/>
              </p:cNvSpPr>
              <p:nvPr/>
            </p:nvSpPr>
            <p:spPr bwMode="auto">
              <a:xfrm>
                <a:off x="5634949" y="2667621"/>
                <a:ext cx="1463299" cy="1503120"/>
              </a:xfrm>
              <a:prstGeom prst="ellipse">
                <a:avLst/>
              </a:prstGeom>
              <a:solidFill>
                <a:schemeClr val="accent6">
                  <a:lumMod val="60000"/>
                  <a:lumOff val="4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grpSp>
          <p:nvGrpSpPr>
            <p:cNvPr id="4117" name="Group 231">
              <a:extLst>
                <a:ext uri="{FF2B5EF4-FFF2-40B4-BE49-F238E27FC236}">
                  <a16:creationId xmlns:a16="http://schemas.microsoft.com/office/drawing/2014/main" id="{ADC5262E-EFF7-B7CE-8A6D-D8DA9074C021}"/>
                </a:ext>
              </a:extLst>
            </p:cNvPr>
            <p:cNvGrpSpPr>
              <a:grpSpLocks/>
            </p:cNvGrpSpPr>
            <p:nvPr/>
          </p:nvGrpSpPr>
          <p:grpSpPr bwMode="auto">
            <a:xfrm>
              <a:off x="1192157" y="4608835"/>
              <a:ext cx="659881" cy="705053"/>
              <a:chOff x="1134137" y="3395208"/>
              <a:chExt cx="1231473" cy="1315771"/>
            </a:xfrm>
          </p:grpSpPr>
          <p:sp>
            <p:nvSpPr>
              <p:cNvPr id="4118" name="Rectangle 4117">
                <a:extLst>
                  <a:ext uri="{FF2B5EF4-FFF2-40B4-BE49-F238E27FC236}">
                    <a16:creationId xmlns:a16="http://schemas.microsoft.com/office/drawing/2014/main" id="{276605EF-56C2-6F23-2069-222636CDBA9D}"/>
                  </a:ext>
                </a:extLst>
              </p:cNvPr>
              <p:cNvSpPr>
                <a:spLocks noChangeArrowheads="1"/>
              </p:cNvSpPr>
              <p:nvPr/>
            </p:nvSpPr>
            <p:spPr bwMode="auto">
              <a:xfrm>
                <a:off x="1134137" y="3607569"/>
                <a:ext cx="960882" cy="142730"/>
              </a:xfrm>
              <a:prstGeom prst="rect">
                <a:avLst/>
              </a:prstGeom>
              <a:solidFill>
                <a:schemeClr val="accent6">
                  <a:lumMod val="100000"/>
                </a:schemeClr>
              </a:solidFill>
              <a:ln w="10795" cap="flat" cmpd="sng" algn="ctr">
                <a:noFill/>
                <a:prstDash val="solid"/>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4119" name="Freeform 10">
                <a:extLst>
                  <a:ext uri="{FF2B5EF4-FFF2-40B4-BE49-F238E27FC236}">
                    <a16:creationId xmlns:a16="http://schemas.microsoft.com/office/drawing/2014/main" id="{BAC03CE7-9397-D6E6-DA93-B1F38D9E43E6}"/>
                  </a:ext>
                </a:extLst>
              </p:cNvPr>
              <p:cNvSpPr>
                <a:spLocks noEditPoints="1"/>
              </p:cNvSpPr>
              <p:nvPr/>
            </p:nvSpPr>
            <p:spPr bwMode="auto">
              <a:xfrm>
                <a:off x="1266672" y="3393472"/>
                <a:ext cx="1098938" cy="1317507"/>
              </a:xfrm>
              <a:custGeom>
                <a:avLst/>
                <a:gdLst>
                  <a:gd name="T0" fmla="*/ 590 w 1013"/>
                  <a:gd name="T1" fmla="*/ 1131 h 1215"/>
                  <a:gd name="T2" fmla="*/ 506 w 1013"/>
                  <a:gd name="T3" fmla="*/ 1215 h 1215"/>
                  <a:gd name="T4" fmla="*/ 506 w 1013"/>
                  <a:gd name="T5" fmla="*/ 1215 h 1215"/>
                  <a:gd name="T6" fmla="*/ 422 w 1013"/>
                  <a:gd name="T7" fmla="*/ 1131 h 1215"/>
                  <a:gd name="T8" fmla="*/ 422 w 1013"/>
                  <a:gd name="T9" fmla="*/ 85 h 1215"/>
                  <a:gd name="T10" fmla="*/ 506 w 1013"/>
                  <a:gd name="T11" fmla="*/ 0 h 1215"/>
                  <a:gd name="T12" fmla="*/ 506 w 1013"/>
                  <a:gd name="T13" fmla="*/ 0 h 1215"/>
                  <a:gd name="T14" fmla="*/ 590 w 1013"/>
                  <a:gd name="T15" fmla="*/ 85 h 1215"/>
                  <a:gd name="T16" fmla="*/ 590 w 1013"/>
                  <a:gd name="T17" fmla="*/ 1131 h 1215"/>
                  <a:gd name="T18" fmla="*/ 341 w 1013"/>
                  <a:gd name="T19" fmla="*/ 105 h 1215"/>
                  <a:gd name="T20" fmla="*/ 277 w 1013"/>
                  <a:gd name="T21" fmla="*/ 41 h 1215"/>
                  <a:gd name="T22" fmla="*/ 277 w 1013"/>
                  <a:gd name="T23" fmla="*/ 41 h 1215"/>
                  <a:gd name="T24" fmla="*/ 213 w 1013"/>
                  <a:gd name="T25" fmla="*/ 105 h 1215"/>
                  <a:gd name="T26" fmla="*/ 213 w 1013"/>
                  <a:gd name="T27" fmla="*/ 618 h 1215"/>
                  <a:gd name="T28" fmla="*/ 277 w 1013"/>
                  <a:gd name="T29" fmla="*/ 682 h 1215"/>
                  <a:gd name="T30" fmla="*/ 277 w 1013"/>
                  <a:gd name="T31" fmla="*/ 682 h 1215"/>
                  <a:gd name="T32" fmla="*/ 341 w 1013"/>
                  <a:gd name="T33" fmla="*/ 618 h 1215"/>
                  <a:gd name="T34" fmla="*/ 341 w 1013"/>
                  <a:gd name="T35" fmla="*/ 105 h 1215"/>
                  <a:gd name="T36" fmla="*/ 128 w 1013"/>
                  <a:gd name="T37" fmla="*/ 196 h 1215"/>
                  <a:gd name="T38" fmla="*/ 64 w 1013"/>
                  <a:gd name="T39" fmla="*/ 132 h 1215"/>
                  <a:gd name="T40" fmla="*/ 64 w 1013"/>
                  <a:gd name="T41" fmla="*/ 132 h 1215"/>
                  <a:gd name="T42" fmla="*/ 0 w 1013"/>
                  <a:gd name="T43" fmla="*/ 196 h 1215"/>
                  <a:gd name="T44" fmla="*/ 0 w 1013"/>
                  <a:gd name="T45" fmla="*/ 709 h 1215"/>
                  <a:gd name="T46" fmla="*/ 64 w 1013"/>
                  <a:gd name="T47" fmla="*/ 773 h 1215"/>
                  <a:gd name="T48" fmla="*/ 64 w 1013"/>
                  <a:gd name="T49" fmla="*/ 773 h 1215"/>
                  <a:gd name="T50" fmla="*/ 128 w 1013"/>
                  <a:gd name="T51" fmla="*/ 709 h 1215"/>
                  <a:gd name="T52" fmla="*/ 128 w 1013"/>
                  <a:gd name="T53" fmla="*/ 196 h 1215"/>
                  <a:gd name="T54" fmla="*/ 672 w 1013"/>
                  <a:gd name="T55" fmla="*/ 618 h 1215"/>
                  <a:gd name="T56" fmla="*/ 736 w 1013"/>
                  <a:gd name="T57" fmla="*/ 682 h 1215"/>
                  <a:gd name="T58" fmla="*/ 736 w 1013"/>
                  <a:gd name="T59" fmla="*/ 682 h 1215"/>
                  <a:gd name="T60" fmla="*/ 800 w 1013"/>
                  <a:gd name="T61" fmla="*/ 618 h 1215"/>
                  <a:gd name="T62" fmla="*/ 800 w 1013"/>
                  <a:gd name="T63" fmla="*/ 105 h 1215"/>
                  <a:gd name="T64" fmla="*/ 736 w 1013"/>
                  <a:gd name="T65" fmla="*/ 41 h 1215"/>
                  <a:gd name="T66" fmla="*/ 736 w 1013"/>
                  <a:gd name="T67" fmla="*/ 41 h 1215"/>
                  <a:gd name="T68" fmla="*/ 672 w 1013"/>
                  <a:gd name="T69" fmla="*/ 105 h 1215"/>
                  <a:gd name="T70" fmla="*/ 672 w 1013"/>
                  <a:gd name="T71" fmla="*/ 618 h 1215"/>
                  <a:gd name="T72" fmla="*/ 885 w 1013"/>
                  <a:gd name="T73" fmla="*/ 709 h 1215"/>
                  <a:gd name="T74" fmla="*/ 949 w 1013"/>
                  <a:gd name="T75" fmla="*/ 773 h 1215"/>
                  <a:gd name="T76" fmla="*/ 949 w 1013"/>
                  <a:gd name="T77" fmla="*/ 773 h 1215"/>
                  <a:gd name="T78" fmla="*/ 1013 w 1013"/>
                  <a:gd name="T79" fmla="*/ 709 h 1215"/>
                  <a:gd name="T80" fmla="*/ 1013 w 1013"/>
                  <a:gd name="T81" fmla="*/ 196 h 1215"/>
                  <a:gd name="T82" fmla="*/ 949 w 1013"/>
                  <a:gd name="T83" fmla="*/ 132 h 1215"/>
                  <a:gd name="T84" fmla="*/ 949 w 1013"/>
                  <a:gd name="T85" fmla="*/ 132 h 1215"/>
                  <a:gd name="T86" fmla="*/ 885 w 1013"/>
                  <a:gd name="T87" fmla="*/ 196 h 1215"/>
                  <a:gd name="T88" fmla="*/ 885 w 1013"/>
                  <a:gd name="T89" fmla="*/ 709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3" h="1215">
                    <a:moveTo>
                      <a:pt x="590" y="1131"/>
                    </a:moveTo>
                    <a:cubicBezTo>
                      <a:pt x="590" y="1177"/>
                      <a:pt x="553" y="1215"/>
                      <a:pt x="506" y="1215"/>
                    </a:cubicBezTo>
                    <a:cubicBezTo>
                      <a:pt x="506" y="1215"/>
                      <a:pt x="506" y="1215"/>
                      <a:pt x="506" y="1215"/>
                    </a:cubicBezTo>
                    <a:cubicBezTo>
                      <a:pt x="460" y="1215"/>
                      <a:pt x="422" y="1177"/>
                      <a:pt x="422" y="1131"/>
                    </a:cubicBezTo>
                    <a:cubicBezTo>
                      <a:pt x="422" y="85"/>
                      <a:pt x="422" y="85"/>
                      <a:pt x="422" y="85"/>
                    </a:cubicBezTo>
                    <a:cubicBezTo>
                      <a:pt x="422" y="38"/>
                      <a:pt x="460" y="0"/>
                      <a:pt x="506" y="0"/>
                    </a:cubicBezTo>
                    <a:cubicBezTo>
                      <a:pt x="506" y="0"/>
                      <a:pt x="506" y="0"/>
                      <a:pt x="506" y="0"/>
                    </a:cubicBezTo>
                    <a:cubicBezTo>
                      <a:pt x="553" y="0"/>
                      <a:pt x="590" y="38"/>
                      <a:pt x="590" y="85"/>
                    </a:cubicBezTo>
                    <a:lnTo>
                      <a:pt x="590" y="1131"/>
                    </a:lnTo>
                    <a:close/>
                    <a:moveTo>
                      <a:pt x="341" y="105"/>
                    </a:moveTo>
                    <a:cubicBezTo>
                      <a:pt x="341" y="70"/>
                      <a:pt x="312" y="41"/>
                      <a:pt x="277" y="41"/>
                    </a:cubicBezTo>
                    <a:cubicBezTo>
                      <a:pt x="277" y="41"/>
                      <a:pt x="277" y="41"/>
                      <a:pt x="277" y="41"/>
                    </a:cubicBezTo>
                    <a:cubicBezTo>
                      <a:pt x="241" y="41"/>
                      <a:pt x="213" y="70"/>
                      <a:pt x="213" y="105"/>
                    </a:cubicBezTo>
                    <a:cubicBezTo>
                      <a:pt x="213" y="618"/>
                      <a:pt x="213" y="618"/>
                      <a:pt x="213" y="618"/>
                    </a:cubicBezTo>
                    <a:cubicBezTo>
                      <a:pt x="213" y="653"/>
                      <a:pt x="241" y="682"/>
                      <a:pt x="277" y="682"/>
                    </a:cubicBezTo>
                    <a:cubicBezTo>
                      <a:pt x="277" y="682"/>
                      <a:pt x="277" y="682"/>
                      <a:pt x="277" y="682"/>
                    </a:cubicBezTo>
                    <a:cubicBezTo>
                      <a:pt x="312" y="682"/>
                      <a:pt x="341" y="653"/>
                      <a:pt x="341" y="618"/>
                    </a:cubicBezTo>
                    <a:lnTo>
                      <a:pt x="341" y="105"/>
                    </a:lnTo>
                    <a:close/>
                    <a:moveTo>
                      <a:pt x="128" y="196"/>
                    </a:moveTo>
                    <a:cubicBezTo>
                      <a:pt x="128" y="161"/>
                      <a:pt x="99" y="132"/>
                      <a:pt x="64" y="132"/>
                    </a:cubicBezTo>
                    <a:cubicBezTo>
                      <a:pt x="64" y="132"/>
                      <a:pt x="64" y="132"/>
                      <a:pt x="64" y="132"/>
                    </a:cubicBezTo>
                    <a:cubicBezTo>
                      <a:pt x="28" y="132"/>
                      <a:pt x="0" y="161"/>
                      <a:pt x="0" y="196"/>
                    </a:cubicBezTo>
                    <a:cubicBezTo>
                      <a:pt x="0" y="709"/>
                      <a:pt x="0" y="709"/>
                      <a:pt x="0" y="709"/>
                    </a:cubicBezTo>
                    <a:cubicBezTo>
                      <a:pt x="0" y="744"/>
                      <a:pt x="28" y="773"/>
                      <a:pt x="64" y="773"/>
                    </a:cubicBezTo>
                    <a:cubicBezTo>
                      <a:pt x="64" y="773"/>
                      <a:pt x="64" y="773"/>
                      <a:pt x="64" y="773"/>
                    </a:cubicBezTo>
                    <a:cubicBezTo>
                      <a:pt x="99" y="773"/>
                      <a:pt x="128" y="744"/>
                      <a:pt x="128" y="709"/>
                    </a:cubicBezTo>
                    <a:lnTo>
                      <a:pt x="128" y="196"/>
                    </a:lnTo>
                    <a:close/>
                    <a:moveTo>
                      <a:pt x="672" y="618"/>
                    </a:moveTo>
                    <a:cubicBezTo>
                      <a:pt x="672" y="653"/>
                      <a:pt x="700" y="682"/>
                      <a:pt x="736" y="682"/>
                    </a:cubicBezTo>
                    <a:cubicBezTo>
                      <a:pt x="736" y="682"/>
                      <a:pt x="736" y="682"/>
                      <a:pt x="736" y="682"/>
                    </a:cubicBezTo>
                    <a:cubicBezTo>
                      <a:pt x="771" y="682"/>
                      <a:pt x="800" y="653"/>
                      <a:pt x="800" y="618"/>
                    </a:cubicBezTo>
                    <a:cubicBezTo>
                      <a:pt x="800" y="105"/>
                      <a:pt x="800" y="105"/>
                      <a:pt x="800" y="105"/>
                    </a:cubicBezTo>
                    <a:cubicBezTo>
                      <a:pt x="800" y="70"/>
                      <a:pt x="771" y="41"/>
                      <a:pt x="736" y="41"/>
                    </a:cubicBezTo>
                    <a:cubicBezTo>
                      <a:pt x="736" y="41"/>
                      <a:pt x="736" y="41"/>
                      <a:pt x="736" y="41"/>
                    </a:cubicBezTo>
                    <a:cubicBezTo>
                      <a:pt x="700" y="41"/>
                      <a:pt x="672" y="70"/>
                      <a:pt x="672" y="105"/>
                    </a:cubicBezTo>
                    <a:lnTo>
                      <a:pt x="672" y="618"/>
                    </a:lnTo>
                    <a:close/>
                    <a:moveTo>
                      <a:pt x="885" y="709"/>
                    </a:moveTo>
                    <a:cubicBezTo>
                      <a:pt x="885" y="744"/>
                      <a:pt x="913" y="773"/>
                      <a:pt x="949" y="773"/>
                    </a:cubicBezTo>
                    <a:cubicBezTo>
                      <a:pt x="949" y="773"/>
                      <a:pt x="949" y="773"/>
                      <a:pt x="949" y="773"/>
                    </a:cubicBezTo>
                    <a:cubicBezTo>
                      <a:pt x="984" y="773"/>
                      <a:pt x="1013" y="744"/>
                      <a:pt x="1013" y="709"/>
                    </a:cubicBezTo>
                    <a:cubicBezTo>
                      <a:pt x="1013" y="196"/>
                      <a:pt x="1013" y="196"/>
                      <a:pt x="1013" y="196"/>
                    </a:cubicBezTo>
                    <a:cubicBezTo>
                      <a:pt x="1013" y="161"/>
                      <a:pt x="984" y="132"/>
                      <a:pt x="949" y="132"/>
                    </a:cubicBezTo>
                    <a:cubicBezTo>
                      <a:pt x="949" y="132"/>
                      <a:pt x="949" y="132"/>
                      <a:pt x="949" y="132"/>
                    </a:cubicBezTo>
                    <a:cubicBezTo>
                      <a:pt x="913" y="132"/>
                      <a:pt x="885" y="161"/>
                      <a:pt x="885" y="196"/>
                    </a:cubicBezTo>
                    <a:lnTo>
                      <a:pt x="885" y="709"/>
                    </a:lnTo>
                    <a:close/>
                  </a:path>
                </a:pathLst>
              </a:custGeom>
              <a:solidFill>
                <a:schemeClr val="accent5">
                  <a:lumMod val="100000"/>
                </a:schemeClr>
              </a:solidFill>
              <a:ln w="10795" cap="flat" cmpd="sng" algn="ctr">
                <a:noFill/>
                <a:prstDash val="solid"/>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sp>
        <p:nvSpPr>
          <p:cNvPr id="4123" name="Cloud 4122">
            <a:extLst>
              <a:ext uri="{FF2B5EF4-FFF2-40B4-BE49-F238E27FC236}">
                <a16:creationId xmlns:a16="http://schemas.microsoft.com/office/drawing/2014/main" id="{7B62701F-D5DD-62C2-B797-F346AA56D20A}"/>
              </a:ext>
            </a:extLst>
          </p:cNvPr>
          <p:cNvSpPr/>
          <p:nvPr/>
        </p:nvSpPr>
        <p:spPr>
          <a:xfrm>
            <a:off x="3554175" y="2502370"/>
            <a:ext cx="4868160" cy="3414028"/>
          </a:xfrm>
          <a:prstGeom prst="clou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32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6G Platform</a:t>
            </a:r>
            <a:br>
              <a:rPr kumimoji="0" lang="de-DE"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br>
            <a:r>
              <a:rPr kumimoji="0" lang="de-DE"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(including previous G technologies)</a:t>
            </a: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cxnSp>
        <p:nvCxnSpPr>
          <p:cNvPr id="4125" name="Straight Arrow Connector 4124">
            <a:extLst>
              <a:ext uri="{FF2B5EF4-FFF2-40B4-BE49-F238E27FC236}">
                <a16:creationId xmlns:a16="http://schemas.microsoft.com/office/drawing/2014/main" id="{1E8723B0-705C-18FB-1911-2FF726BE8685}"/>
              </a:ext>
            </a:extLst>
          </p:cNvPr>
          <p:cNvCxnSpPr>
            <a:cxnSpLocks/>
            <a:stCxn id="4137" idx="3"/>
          </p:cNvCxnSpPr>
          <p:nvPr/>
        </p:nvCxnSpPr>
        <p:spPr>
          <a:xfrm>
            <a:off x="2098208" y="2722927"/>
            <a:ext cx="1901703" cy="925148"/>
          </a:xfrm>
          <a:prstGeom prst="straightConnector1">
            <a:avLst/>
          </a:prstGeom>
          <a:ln w="12700" cap="rnd">
            <a:solidFill>
              <a:schemeClr val="accent6"/>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4126" name="Straight Arrow Connector 4125">
            <a:extLst>
              <a:ext uri="{FF2B5EF4-FFF2-40B4-BE49-F238E27FC236}">
                <a16:creationId xmlns:a16="http://schemas.microsoft.com/office/drawing/2014/main" id="{5EC680BB-2C1A-00C3-7306-6DFEB2C171C8}"/>
              </a:ext>
            </a:extLst>
          </p:cNvPr>
          <p:cNvCxnSpPr>
            <a:cxnSpLocks/>
            <a:stCxn id="4103" idx="39"/>
            <a:endCxn id="4123" idx="2"/>
          </p:cNvCxnSpPr>
          <p:nvPr/>
        </p:nvCxnSpPr>
        <p:spPr>
          <a:xfrm flipV="1">
            <a:off x="2215139" y="4209384"/>
            <a:ext cx="1354136" cy="4082"/>
          </a:xfrm>
          <a:prstGeom prst="straightConnector1">
            <a:avLst/>
          </a:prstGeom>
          <a:ln w="12700" cap="rnd">
            <a:solidFill>
              <a:schemeClr val="accent6"/>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sp>
        <p:nvSpPr>
          <p:cNvPr id="4129" name="TextBox 4128">
            <a:extLst>
              <a:ext uri="{FF2B5EF4-FFF2-40B4-BE49-F238E27FC236}">
                <a16:creationId xmlns:a16="http://schemas.microsoft.com/office/drawing/2014/main" id="{46FA9A56-F18F-8B8B-F373-228C32F79E38}"/>
              </a:ext>
            </a:extLst>
          </p:cNvPr>
          <p:cNvSpPr txBox="1"/>
          <p:nvPr/>
        </p:nvSpPr>
        <p:spPr>
          <a:xfrm>
            <a:off x="1197219" y="5111858"/>
            <a:ext cx="455253" cy="236347"/>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FWA</a:t>
            </a:r>
            <a:endParaRPr kumimoji="0" lang="en-US" sz="16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endParaRPr>
          </a:p>
        </p:txBody>
      </p:sp>
      <p:pic>
        <p:nvPicPr>
          <p:cNvPr id="4131" name="Graphic 4130" descr="Cell Tower with solid fill">
            <a:extLst>
              <a:ext uri="{FF2B5EF4-FFF2-40B4-BE49-F238E27FC236}">
                <a16:creationId xmlns:a16="http://schemas.microsoft.com/office/drawing/2014/main" id="{04D2824C-814B-F296-7E43-B19A25A328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7883" y="5733460"/>
            <a:ext cx="947773" cy="947773"/>
          </a:xfrm>
          <a:prstGeom prst="rect">
            <a:avLst/>
          </a:prstGeom>
        </p:spPr>
      </p:pic>
      <p:pic>
        <p:nvPicPr>
          <p:cNvPr id="4133" name="Graphic 4132" descr="3d Glasses with solid fill">
            <a:extLst>
              <a:ext uri="{FF2B5EF4-FFF2-40B4-BE49-F238E27FC236}">
                <a16:creationId xmlns:a16="http://schemas.microsoft.com/office/drawing/2014/main" id="{6D33D25B-C5F6-F76C-2AB3-322465510F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38915" y="5002903"/>
            <a:ext cx="914400" cy="914400"/>
          </a:xfrm>
          <a:prstGeom prst="rect">
            <a:avLst/>
          </a:prstGeom>
        </p:spPr>
      </p:pic>
      <p:cxnSp>
        <p:nvCxnSpPr>
          <p:cNvPr id="4134" name="Straight Arrow Connector 4133">
            <a:extLst>
              <a:ext uri="{FF2B5EF4-FFF2-40B4-BE49-F238E27FC236}">
                <a16:creationId xmlns:a16="http://schemas.microsoft.com/office/drawing/2014/main" id="{6EB6DF28-B72B-EFCD-53A5-73DAE35C2A4F}"/>
              </a:ext>
            </a:extLst>
          </p:cNvPr>
          <p:cNvCxnSpPr>
            <a:cxnSpLocks/>
          </p:cNvCxnSpPr>
          <p:nvPr/>
        </p:nvCxnSpPr>
        <p:spPr>
          <a:xfrm flipV="1">
            <a:off x="1810733" y="5064040"/>
            <a:ext cx="1898067" cy="1007331"/>
          </a:xfrm>
          <a:prstGeom prst="straightConnector1">
            <a:avLst/>
          </a:prstGeom>
          <a:ln w="12700" cap="rnd">
            <a:solidFill>
              <a:schemeClr val="accent6"/>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pic>
        <p:nvPicPr>
          <p:cNvPr id="4137" name="Graphic 4136" descr="Satellite with solid fill">
            <a:extLst>
              <a:ext uri="{FF2B5EF4-FFF2-40B4-BE49-F238E27FC236}">
                <a16:creationId xmlns:a16="http://schemas.microsoft.com/office/drawing/2014/main" id="{D308FB32-0E71-DE8F-AD96-5DCC5AC506B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83808" y="2265727"/>
            <a:ext cx="914400" cy="914400"/>
          </a:xfrm>
          <a:prstGeom prst="rect">
            <a:avLst/>
          </a:prstGeom>
        </p:spPr>
      </p:pic>
      <p:cxnSp>
        <p:nvCxnSpPr>
          <p:cNvPr id="4140" name="Straight Arrow Connector 4139">
            <a:extLst>
              <a:ext uri="{FF2B5EF4-FFF2-40B4-BE49-F238E27FC236}">
                <a16:creationId xmlns:a16="http://schemas.microsoft.com/office/drawing/2014/main" id="{3061021B-F854-C180-6D12-3EADB576D524}"/>
              </a:ext>
            </a:extLst>
          </p:cNvPr>
          <p:cNvCxnSpPr>
            <a:cxnSpLocks/>
            <a:stCxn id="4129" idx="3"/>
          </p:cNvCxnSpPr>
          <p:nvPr/>
        </p:nvCxnSpPr>
        <p:spPr>
          <a:xfrm flipV="1">
            <a:off x="1652472" y="4505462"/>
            <a:ext cx="2107528" cy="724570"/>
          </a:xfrm>
          <a:prstGeom prst="straightConnector1">
            <a:avLst/>
          </a:prstGeom>
          <a:ln w="12700" cap="rnd">
            <a:solidFill>
              <a:schemeClr val="accent6"/>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4143" name="Straight Arrow Connector 4142">
            <a:extLst>
              <a:ext uri="{FF2B5EF4-FFF2-40B4-BE49-F238E27FC236}">
                <a16:creationId xmlns:a16="http://schemas.microsoft.com/office/drawing/2014/main" id="{D5B3DCC9-DD00-E0EB-52F1-71299A50BCA1}"/>
              </a:ext>
            </a:extLst>
          </p:cNvPr>
          <p:cNvCxnSpPr>
            <a:cxnSpLocks/>
          </p:cNvCxnSpPr>
          <p:nvPr/>
        </p:nvCxnSpPr>
        <p:spPr>
          <a:xfrm flipV="1">
            <a:off x="7851511" y="2448080"/>
            <a:ext cx="1388797" cy="479221"/>
          </a:xfrm>
          <a:prstGeom prst="straightConnector1">
            <a:avLst/>
          </a:prstGeom>
          <a:ln w="12700" cap="rnd">
            <a:solidFill>
              <a:schemeClr val="accent6"/>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4146" name="Straight Arrow Connector 4145">
            <a:extLst>
              <a:ext uri="{FF2B5EF4-FFF2-40B4-BE49-F238E27FC236}">
                <a16:creationId xmlns:a16="http://schemas.microsoft.com/office/drawing/2014/main" id="{EF9DC052-F8E2-F583-665F-D5279EBC8327}"/>
              </a:ext>
            </a:extLst>
          </p:cNvPr>
          <p:cNvCxnSpPr>
            <a:cxnSpLocks/>
            <a:endCxn id="49" idx="4"/>
          </p:cNvCxnSpPr>
          <p:nvPr/>
        </p:nvCxnSpPr>
        <p:spPr>
          <a:xfrm flipV="1">
            <a:off x="8311735" y="3027165"/>
            <a:ext cx="948573" cy="363817"/>
          </a:xfrm>
          <a:prstGeom prst="straightConnector1">
            <a:avLst/>
          </a:prstGeom>
          <a:ln w="12700" cap="rnd">
            <a:solidFill>
              <a:schemeClr val="accent6"/>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4149" name="Straight Arrow Connector 4148">
            <a:extLst>
              <a:ext uri="{FF2B5EF4-FFF2-40B4-BE49-F238E27FC236}">
                <a16:creationId xmlns:a16="http://schemas.microsoft.com/office/drawing/2014/main" id="{3BF71C86-C76B-245D-E248-218053C08F6C}"/>
              </a:ext>
            </a:extLst>
          </p:cNvPr>
          <p:cNvCxnSpPr>
            <a:cxnSpLocks/>
            <a:endCxn id="54" idx="1"/>
          </p:cNvCxnSpPr>
          <p:nvPr/>
        </p:nvCxnSpPr>
        <p:spPr>
          <a:xfrm>
            <a:off x="8248650" y="3725415"/>
            <a:ext cx="964142" cy="29631"/>
          </a:xfrm>
          <a:prstGeom prst="straightConnector1">
            <a:avLst/>
          </a:prstGeom>
          <a:ln w="12700" cap="rnd">
            <a:solidFill>
              <a:schemeClr val="accent6"/>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4152" name="Straight Arrow Connector 4151">
            <a:extLst>
              <a:ext uri="{FF2B5EF4-FFF2-40B4-BE49-F238E27FC236}">
                <a16:creationId xmlns:a16="http://schemas.microsoft.com/office/drawing/2014/main" id="{E789EC07-DA72-9F15-9656-9380683145D4}"/>
              </a:ext>
            </a:extLst>
          </p:cNvPr>
          <p:cNvCxnSpPr>
            <a:cxnSpLocks/>
            <a:stCxn id="4123" idx="0"/>
            <a:endCxn id="56" idx="1"/>
          </p:cNvCxnSpPr>
          <p:nvPr/>
        </p:nvCxnSpPr>
        <p:spPr>
          <a:xfrm>
            <a:off x="8418278" y="4209384"/>
            <a:ext cx="1171269" cy="349718"/>
          </a:xfrm>
          <a:prstGeom prst="straightConnector1">
            <a:avLst/>
          </a:prstGeom>
          <a:ln w="12700" cap="rnd">
            <a:solidFill>
              <a:schemeClr val="accent6"/>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4156" name="Straight Arrow Connector 4155">
            <a:extLst>
              <a:ext uri="{FF2B5EF4-FFF2-40B4-BE49-F238E27FC236}">
                <a16:creationId xmlns:a16="http://schemas.microsoft.com/office/drawing/2014/main" id="{A7DFD076-EC8F-356A-C5C5-A779BAF16721}"/>
              </a:ext>
            </a:extLst>
          </p:cNvPr>
          <p:cNvCxnSpPr>
            <a:cxnSpLocks/>
            <a:endCxn id="4133" idx="1"/>
          </p:cNvCxnSpPr>
          <p:nvPr/>
        </p:nvCxnSpPr>
        <p:spPr>
          <a:xfrm>
            <a:off x="8127181" y="4766038"/>
            <a:ext cx="1311734" cy="694065"/>
          </a:xfrm>
          <a:prstGeom prst="straightConnector1">
            <a:avLst/>
          </a:prstGeom>
          <a:ln w="12700" cap="rnd">
            <a:solidFill>
              <a:schemeClr val="accent6"/>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pic>
        <p:nvPicPr>
          <p:cNvPr id="4098" name="Picture 4097" descr="A blue satellite dish with a black background&#10;&#10;Description automatically generated">
            <a:extLst>
              <a:ext uri="{FF2B5EF4-FFF2-40B4-BE49-F238E27FC236}">
                <a16:creationId xmlns:a16="http://schemas.microsoft.com/office/drawing/2014/main" id="{C59D24F8-D7A5-822A-5820-0F97C4EEE762}"/>
              </a:ext>
            </a:extLst>
          </p:cNvPr>
          <p:cNvPicPr>
            <a:picLocks noChangeAspect="1"/>
          </p:cNvPicPr>
          <p:nvPr/>
        </p:nvPicPr>
        <p:blipFill>
          <a:blip r:embed="rId10"/>
          <a:stretch>
            <a:fillRect/>
          </a:stretch>
        </p:blipFill>
        <p:spPr>
          <a:xfrm flipH="1">
            <a:off x="9387715" y="6002220"/>
            <a:ext cx="704253" cy="704253"/>
          </a:xfrm>
          <a:prstGeom prst="rect">
            <a:avLst/>
          </a:prstGeom>
        </p:spPr>
      </p:pic>
      <p:cxnSp>
        <p:nvCxnSpPr>
          <p:cNvPr id="4124" name="Straight Arrow Connector 4123">
            <a:extLst>
              <a:ext uri="{FF2B5EF4-FFF2-40B4-BE49-F238E27FC236}">
                <a16:creationId xmlns:a16="http://schemas.microsoft.com/office/drawing/2014/main" id="{FDEEC753-9AB0-4C9C-1EE9-88BE05A72EA2}"/>
              </a:ext>
            </a:extLst>
          </p:cNvPr>
          <p:cNvCxnSpPr>
            <a:cxnSpLocks/>
          </p:cNvCxnSpPr>
          <p:nvPr/>
        </p:nvCxnSpPr>
        <p:spPr>
          <a:xfrm>
            <a:off x="7467600" y="5370808"/>
            <a:ext cx="1920115" cy="1075325"/>
          </a:xfrm>
          <a:prstGeom prst="straightConnector1">
            <a:avLst/>
          </a:prstGeom>
          <a:ln w="12700" cap="rnd">
            <a:solidFill>
              <a:schemeClr val="accent6"/>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2302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20D45-0F93-F84A-9372-30A5038D73D5}"/>
              </a:ext>
            </a:extLst>
          </p:cNvPr>
          <p:cNvSpPr>
            <a:spLocks noGrp="1"/>
          </p:cNvSpPr>
          <p:nvPr>
            <p:ph type="title"/>
          </p:nvPr>
        </p:nvSpPr>
        <p:spPr/>
        <p:txBody>
          <a:bodyPr/>
          <a:lstStyle/>
          <a:p>
            <a:r>
              <a:rPr lang="en-US"/>
              <a:t>Lessons learned from 5G: verticals</a:t>
            </a:r>
          </a:p>
        </p:txBody>
      </p:sp>
      <p:sp>
        <p:nvSpPr>
          <p:cNvPr id="3" name="Content Placeholder 2">
            <a:extLst>
              <a:ext uri="{FF2B5EF4-FFF2-40B4-BE49-F238E27FC236}">
                <a16:creationId xmlns:a16="http://schemas.microsoft.com/office/drawing/2014/main" id="{B308850D-5D41-9D4E-9F7D-FC4E13502F02}"/>
              </a:ext>
            </a:extLst>
          </p:cNvPr>
          <p:cNvSpPr>
            <a:spLocks noGrp="1"/>
          </p:cNvSpPr>
          <p:nvPr>
            <p:ph sz="quarter" idx="12"/>
          </p:nvPr>
        </p:nvSpPr>
        <p:spPr>
          <a:xfrm>
            <a:off x="475488" y="1709928"/>
            <a:ext cx="11420856" cy="4746290"/>
          </a:xfrm>
        </p:spPr>
        <p:txBody>
          <a:bodyPr vert="horz" lIns="0" tIns="0" rIns="0" bIns="0" rtlCol="0" anchor="t">
            <a:normAutofit/>
          </a:bodyPr>
          <a:lstStyle/>
          <a:p>
            <a:pPr marL="173355" indent="-173355"/>
            <a:r>
              <a:rPr lang="en-US" sz="2000" dirty="0"/>
              <a:t>(1) Focus on </a:t>
            </a:r>
            <a:r>
              <a:rPr lang="en-US" sz="2000" dirty="0">
                <a:solidFill>
                  <a:srgbClr val="FF40FF"/>
                </a:solidFill>
              </a:rPr>
              <a:t>requirements</a:t>
            </a:r>
            <a:r>
              <a:rPr lang="en-US" sz="2000" dirty="0"/>
              <a:t> first</a:t>
            </a:r>
            <a:endParaRPr lang="en-US" dirty="0"/>
          </a:p>
          <a:p>
            <a:pPr marL="337820" lvl="1"/>
            <a:r>
              <a:rPr lang="en-US" sz="1800" dirty="0"/>
              <a:t>Identify very specific requirements for the 6G version of a new vertical</a:t>
            </a:r>
            <a:endParaRPr lang="en-US" sz="1400" dirty="0"/>
          </a:p>
          <a:p>
            <a:pPr marL="173355" indent="-173355"/>
            <a:r>
              <a:rPr lang="en-US" sz="2000" dirty="0"/>
              <a:t>(2) Once requirements are identified, perform a </a:t>
            </a:r>
            <a:r>
              <a:rPr lang="en-US" sz="2000" dirty="0">
                <a:solidFill>
                  <a:srgbClr val="FF40FF"/>
                </a:solidFill>
              </a:rPr>
              <a:t>gap analysis </a:t>
            </a:r>
            <a:r>
              <a:rPr lang="en-US" sz="2000" dirty="0"/>
              <a:t>vs the 5G/5G-Advanced version</a:t>
            </a:r>
            <a:endParaRPr lang="en-US" sz="2000" dirty="0">
              <a:ea typeface="Microsoft Sans Serif"/>
              <a:cs typeface="Microsoft Sans Serif"/>
            </a:endParaRPr>
          </a:p>
          <a:p>
            <a:pPr marL="337820" lvl="1"/>
            <a:r>
              <a:rPr lang="en-US" sz="1800" dirty="0"/>
              <a:t>What is missing? </a:t>
            </a:r>
          </a:p>
          <a:p>
            <a:pPr marL="509080" lvl="2"/>
            <a:r>
              <a:rPr lang="en-US" sz="1600" b="0" i="0" u="none" strike="noStrike" dirty="0">
                <a:solidFill>
                  <a:srgbClr val="000000"/>
                </a:solidFill>
                <a:effectLst/>
              </a:rPr>
              <a:t>Are there commercially available products for the 5G/5G-A version?</a:t>
            </a:r>
            <a:endParaRPr lang="en-US" sz="1600" dirty="0"/>
          </a:p>
          <a:p>
            <a:pPr marL="509080" lvl="2"/>
            <a:r>
              <a:rPr lang="en-US" sz="1600" dirty="0"/>
              <a:t>Does the extent of what is missing / gain in performance justify a redesign from scratch? </a:t>
            </a:r>
          </a:p>
          <a:p>
            <a:pPr marL="509080" lvl="2"/>
            <a:r>
              <a:rPr lang="en-US" sz="1600" dirty="0">
                <a:ea typeface="Microsoft Sans Serif"/>
                <a:cs typeface="Microsoft Sans Serif"/>
              </a:rPr>
              <a:t>Could one just evolve the “5G version” of that vertical (thus preserving compatibility) and rebrand it “6G”?</a:t>
            </a:r>
          </a:p>
          <a:p>
            <a:pPr marL="173355" indent="-173355"/>
            <a:r>
              <a:rPr lang="en-US" sz="2000" dirty="0">
                <a:ea typeface="Microsoft Sans Serif"/>
                <a:cs typeface="Microsoft Sans Serif"/>
              </a:rPr>
              <a:t>(3) Consider </a:t>
            </a:r>
            <a:r>
              <a:rPr lang="en-US" sz="2000" dirty="0">
                <a:solidFill>
                  <a:srgbClr val="FF40FF"/>
                </a:solidFill>
                <a:ea typeface="Microsoft Sans Serif"/>
                <a:cs typeface="Microsoft Sans Serif"/>
              </a:rPr>
              <a:t>stickiness &amp; replacement rate </a:t>
            </a:r>
            <a:r>
              <a:rPr lang="en-US" sz="2000" dirty="0">
                <a:ea typeface="Microsoft Sans Serif"/>
                <a:cs typeface="Microsoft Sans Serif"/>
              </a:rPr>
              <a:t>of the vertical</a:t>
            </a:r>
          </a:p>
          <a:p>
            <a:pPr marL="337947" lvl="1" indent="-173355"/>
            <a:r>
              <a:rPr lang="en-US" sz="1800" dirty="0"/>
              <a:t>Verticals work under different timelines compared to smartphone industry </a:t>
            </a:r>
            <a:r>
              <a:rPr lang="en-US" sz="1800" dirty="0">
                <a:solidFill>
                  <a:srgbClr val="FF0000"/>
                </a:solidFill>
              </a:rPr>
              <a:t>(vs. 3GPP Releases cycle)</a:t>
            </a:r>
            <a:endParaRPr lang="en-US" sz="1600" dirty="0">
              <a:ea typeface="Microsoft Sans Serif"/>
              <a:cs typeface="Microsoft Sans Serif"/>
            </a:endParaRPr>
          </a:p>
          <a:p>
            <a:pPr marL="173355" indent="-173355"/>
            <a:r>
              <a:rPr lang="en-US" sz="2000" dirty="0">
                <a:ea typeface="Microsoft Sans Serif"/>
                <a:cs typeface="Microsoft Sans Serif"/>
              </a:rPr>
              <a:t>Concrete examples based on 4G-5G transition to learn from</a:t>
            </a:r>
          </a:p>
          <a:p>
            <a:pPr marL="337947" lvl="1" indent="-173355"/>
            <a:r>
              <a:rPr lang="en-US" sz="1800" b="1" dirty="0">
                <a:ea typeface="Microsoft Sans Serif"/>
                <a:cs typeface="Microsoft Sans Serif"/>
              </a:rPr>
              <a:t>5G Massive IOT </a:t>
            </a:r>
            <a:r>
              <a:rPr lang="en-US" sz="1800" dirty="0">
                <a:ea typeface="Microsoft Sans Serif"/>
                <a:cs typeface="Microsoft Sans Serif"/>
              </a:rPr>
              <a:t>and </a:t>
            </a:r>
            <a:r>
              <a:rPr lang="en-US" sz="1800" b="1" dirty="0">
                <a:ea typeface="Microsoft Sans Serif"/>
                <a:cs typeface="Microsoft Sans Serif"/>
              </a:rPr>
              <a:t>5G Broadcast </a:t>
            </a:r>
            <a:r>
              <a:rPr lang="en-US" sz="1800" dirty="0">
                <a:ea typeface="Microsoft Sans Serif"/>
                <a:cs typeface="Microsoft Sans Serif"/>
              </a:rPr>
              <a:t>were “based” on solutions developed during the 4G era following a gap analysis =&gt; duplication was avoided</a:t>
            </a:r>
          </a:p>
          <a:p>
            <a:pPr marL="337947" lvl="1" indent="-173355"/>
            <a:r>
              <a:rPr lang="en-US" sz="1800" b="1" dirty="0">
                <a:ea typeface="Microsoft Sans Serif"/>
                <a:cs typeface="Microsoft Sans Serif"/>
              </a:rPr>
              <a:t>NR V2X </a:t>
            </a:r>
            <a:r>
              <a:rPr lang="en-US" sz="1800" dirty="0">
                <a:ea typeface="Microsoft Sans Serif"/>
                <a:cs typeface="Microsoft Sans Serif"/>
              </a:rPr>
              <a:t>was developed very rapidly, before </a:t>
            </a:r>
            <a:r>
              <a:rPr lang="en-US" sz="1800" b="1" dirty="0">
                <a:ea typeface="Microsoft Sans Serif"/>
                <a:cs typeface="Microsoft Sans Serif"/>
              </a:rPr>
              <a:t>LTE V2X </a:t>
            </a:r>
            <a:r>
              <a:rPr lang="en-US" sz="1800" dirty="0">
                <a:ea typeface="Microsoft Sans Serif"/>
                <a:cs typeface="Microsoft Sans Serif"/>
              </a:rPr>
              <a:t>could gain adoption =&gt; Some perception of fragmentation was created</a:t>
            </a:r>
          </a:p>
          <a:p>
            <a:pPr marL="337947" lvl="1" indent="-173355"/>
            <a:endParaRPr lang="en-US" sz="1600" dirty="0">
              <a:ea typeface="Microsoft Sans Serif"/>
              <a:cs typeface="Microsoft Sans Serif"/>
            </a:endParaRPr>
          </a:p>
        </p:txBody>
      </p:sp>
      <p:sp>
        <p:nvSpPr>
          <p:cNvPr id="8" name="Subtitle 7">
            <a:extLst>
              <a:ext uri="{FF2B5EF4-FFF2-40B4-BE49-F238E27FC236}">
                <a16:creationId xmlns:a16="http://schemas.microsoft.com/office/drawing/2014/main" id="{CE5459DC-2065-9722-EF14-7B6C881250B5}"/>
              </a:ext>
            </a:extLst>
          </p:cNvPr>
          <p:cNvSpPr>
            <a:spLocks noGrp="1"/>
          </p:cNvSpPr>
          <p:nvPr>
            <p:ph type="subTitle" idx="1"/>
          </p:nvPr>
        </p:nvSpPr>
        <p:spPr/>
        <p:txBody>
          <a:bodyPr/>
          <a:lstStyle/>
          <a:p>
            <a:r>
              <a:rPr lang="en-US" sz="1600"/>
              <a:t>Important to avoid duplication of work vs what already exists</a:t>
            </a:r>
          </a:p>
        </p:txBody>
      </p:sp>
      <p:sp>
        <p:nvSpPr>
          <p:cNvPr id="4" name="Footer Placeholder 3">
            <a:extLst>
              <a:ext uri="{FF2B5EF4-FFF2-40B4-BE49-F238E27FC236}">
                <a16:creationId xmlns:a16="http://schemas.microsoft.com/office/drawing/2014/main" id="{D1979B90-3155-8594-89E6-D93BC4279677}"/>
              </a:ext>
            </a:extLst>
          </p:cNvPr>
          <p:cNvSpPr>
            <a:spLocks noGrp="1"/>
          </p:cNvSpPr>
          <p:nvPr>
            <p:ph type="ftr" sz="quarter" idx="3"/>
          </p:nvPr>
        </p:nvSpPr>
        <p:spPr/>
        <p:txBody>
          <a:bodyPr/>
          <a:lstStyle/>
          <a:p>
            <a:r>
              <a:rPr lang="en-US"/>
              <a:t>Media Web Symposium 2024</a:t>
            </a:r>
          </a:p>
        </p:txBody>
      </p:sp>
    </p:spTree>
    <p:extLst>
      <p:ext uri="{BB962C8B-B14F-4D97-AF65-F5344CB8AC3E}">
        <p14:creationId xmlns:p14="http://schemas.microsoft.com/office/powerpoint/2010/main" val="1164429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5" name="제목 5"/>
          <p:cNvSpPr>
            <a:spLocks noGrp="1"/>
          </p:cNvSpPr>
          <p:nvPr>
            <p:ph type="title"/>
          </p:nvPr>
        </p:nvSpPr>
        <p:spPr>
          <a:xfrm>
            <a:off x="242888" y="88710"/>
            <a:ext cx="10515600" cy="1325562"/>
          </a:xfrm>
        </p:spPr>
        <p:txBody>
          <a:bodyPr/>
          <a:lstStyle/>
          <a:p>
            <a:r>
              <a:rPr lang="en-US" altLang="ko-KR" dirty="0">
                <a:solidFill>
                  <a:srgbClr val="C00000"/>
                </a:solidFill>
                <a:latin typeface="Montserrat" panose="00000500000000000000" pitchFamily="50" charset="0"/>
              </a:rPr>
              <a:t>3GPP – How the project Work</a:t>
            </a:r>
            <a:r>
              <a:rPr lang="" altLang="ko-KR" dirty="0">
                <a:solidFill>
                  <a:srgbClr val="C00000"/>
                </a:solidFill>
                <a:latin typeface="Montserrat" panose="00000500000000000000" pitchFamily="50" charset="0"/>
              </a:rPr>
              <a:t>s</a:t>
            </a:r>
            <a:endParaRPr lang="ko-KR" altLang="en-US" dirty="0">
              <a:solidFill>
                <a:srgbClr val="C00000"/>
              </a:solidFill>
              <a:latin typeface="Montserrat" panose="00000500000000000000" pitchFamily="50" charset="0"/>
            </a:endParaRPr>
          </a:p>
        </p:txBody>
      </p:sp>
      <p:sp>
        <p:nvSpPr>
          <p:cNvPr id="23554" name="Content Placeholder 3"/>
          <p:cNvSpPr>
            <a:spLocks noGrp="1"/>
          </p:cNvSpPr>
          <p:nvPr>
            <p:ph idx="1"/>
          </p:nvPr>
        </p:nvSpPr>
        <p:spPr>
          <a:xfrm>
            <a:off x="273050" y="1976438"/>
            <a:ext cx="4606925" cy="3887788"/>
          </a:xfrm>
        </p:spPr>
        <p:txBody>
          <a:bodyPr/>
          <a:lstStyle/>
          <a:p>
            <a:pPr marL="357188" indent="-357188" eaLnBrk="1" hangingPunct="1"/>
            <a:r>
              <a:rPr lang="" altLang="en-US" sz="1600" b="1" dirty="0">
                <a:latin typeface="Montserrat" panose="00000500000000000000" pitchFamily="50" charset="0"/>
              </a:rPr>
              <a:t>3GPP works based on</a:t>
            </a:r>
          </a:p>
          <a:p>
            <a:pPr marL="715963" lvl="1" indent="-358775" eaLnBrk="1" hangingPunct="1"/>
            <a:r>
              <a:rPr lang="en-US" altLang="en-US" sz="1400" dirty="0">
                <a:latin typeface="Montserrat" panose="00000500000000000000" pitchFamily="50" charset="0"/>
              </a:rPr>
              <a:t>P</a:t>
            </a:r>
            <a:r>
              <a:rPr lang="" altLang="en-US" sz="1400" dirty="0">
                <a:latin typeface="Montserrat" panose="00000500000000000000" pitchFamily="50" charset="0"/>
              </a:rPr>
              <a:t>articipation in face-to-face meetings</a:t>
            </a:r>
          </a:p>
          <a:p>
            <a:pPr marL="715963" lvl="1" indent="-358775" eaLnBrk="1" hangingPunct="1"/>
            <a:r>
              <a:rPr lang="en-US" altLang="en-US" sz="1400" dirty="0">
                <a:latin typeface="Montserrat" panose="00000500000000000000" pitchFamily="50" charset="0"/>
              </a:rPr>
              <a:t>Pro-activity &amp; C</a:t>
            </a:r>
            <a:r>
              <a:rPr lang="" altLang="en-US" sz="1400" dirty="0">
                <a:latin typeface="Montserrat" panose="00000500000000000000" pitchFamily="50" charset="0"/>
              </a:rPr>
              <a:t>ontributions </a:t>
            </a:r>
            <a:r>
              <a:rPr lang="en-US" altLang="en-US" sz="1400" dirty="0">
                <a:latin typeface="Montserrat" panose="00000500000000000000" pitchFamily="50" charset="0"/>
              </a:rPr>
              <a:t>–</a:t>
            </a:r>
            <a:r>
              <a:rPr lang="" altLang="en-US" sz="1400" dirty="0">
                <a:latin typeface="Montserrat" panose="00000500000000000000" pitchFamily="50" charset="0"/>
              </a:rPr>
              <a:t> you need written proposals to get attention</a:t>
            </a:r>
          </a:p>
          <a:p>
            <a:pPr marL="715963" lvl="1" indent="-358775" eaLnBrk="1" hangingPunct="1"/>
            <a:r>
              <a:rPr lang="" altLang="en-US" sz="1400" u="sng" dirty="0">
                <a:latin typeface="Montserrat" panose="00000500000000000000" pitchFamily="50" charset="0"/>
              </a:rPr>
              <a:t>Consensus </a:t>
            </a:r>
            <a:r>
              <a:rPr lang="en-US" altLang="en-US" sz="1400" u="sng" dirty="0">
                <a:latin typeface="Montserrat" panose="00000500000000000000" pitchFamily="50" charset="0"/>
              </a:rPr>
              <a:t>–</a:t>
            </a:r>
            <a:r>
              <a:rPr lang="" altLang="en-US" sz="1400" u="sng" dirty="0">
                <a:latin typeface="Montserrat" panose="00000500000000000000" pitchFamily="50" charset="0"/>
              </a:rPr>
              <a:t> nobody says “no” in order to progress</a:t>
            </a:r>
          </a:p>
          <a:p>
            <a:pPr marL="357188" indent="-357188" eaLnBrk="1" hangingPunct="1">
              <a:spcBef>
                <a:spcPts val="2400"/>
              </a:spcBef>
            </a:pPr>
            <a:r>
              <a:rPr lang="" altLang="en-US" sz="1600" b="1" dirty="0">
                <a:latin typeface="Montserrat" panose="00000500000000000000" pitchFamily="50" charset="0"/>
              </a:rPr>
              <a:t>Work organization</a:t>
            </a:r>
          </a:p>
          <a:p>
            <a:pPr marL="715963" lvl="1" indent="-358775" eaLnBrk="1" hangingPunct="1"/>
            <a:r>
              <a:rPr lang="" altLang="en-US" sz="1400" dirty="0">
                <a:latin typeface="Montserrat" panose="00000500000000000000" pitchFamily="50" charset="0"/>
              </a:rPr>
              <a:t>Study Items, Work Items </a:t>
            </a:r>
          </a:p>
          <a:p>
            <a:pPr marL="715963" lvl="1" indent="-358775" eaLnBrk="1" hangingPunct="1"/>
            <a:r>
              <a:rPr lang="" altLang="ko-KR" sz="1400" dirty="0">
                <a:latin typeface="Montserrat" panose="00000500000000000000" pitchFamily="50" charset="0"/>
                <a:ea typeface="굴림" charset="-127"/>
              </a:rPr>
              <a:t>Releases with fixed time-lines, which are partially overlapping</a:t>
            </a:r>
          </a:p>
          <a:p>
            <a:pPr marL="715963" lvl="1" indent="-358775" eaLnBrk="1" hangingPunct="1"/>
            <a:r>
              <a:rPr lang="" altLang="ko-KR" sz="1400" dirty="0">
                <a:latin typeface="Montserrat" panose="00000500000000000000" pitchFamily="50" charset="0"/>
                <a:ea typeface="굴림" charset="-127"/>
                <a:hlinkClick r:id="rId3"/>
              </a:rPr>
              <a:t>Work Plan</a:t>
            </a:r>
            <a:r>
              <a:rPr lang="" altLang="ko-KR" sz="1400" dirty="0">
                <a:latin typeface="Montserrat" panose="00000500000000000000" pitchFamily="50" charset="0"/>
                <a:ea typeface="굴림" charset="-127"/>
              </a:rPr>
              <a:t> (good overview)</a:t>
            </a:r>
          </a:p>
          <a:p>
            <a:pPr marL="357188" indent="-357188" eaLnBrk="1" hangingPunct="1">
              <a:spcBef>
                <a:spcPts val="2400"/>
              </a:spcBef>
            </a:pPr>
            <a:r>
              <a:rPr lang="" altLang="ko-KR" sz="1600" b="1" dirty="0">
                <a:latin typeface="Montserrat" panose="00000500000000000000" pitchFamily="50" charset="0"/>
                <a:ea typeface="굴림" charset="-127"/>
              </a:rPr>
              <a:t>3 stages, often overlapping</a:t>
            </a:r>
          </a:p>
          <a:p>
            <a:pPr marL="715963" lvl="1" indent="-358775" eaLnBrk="1" hangingPunct="1"/>
            <a:r>
              <a:rPr lang="en-US" altLang="en-US" sz="1400" dirty="0">
                <a:latin typeface="Montserrat" panose="00000500000000000000" pitchFamily="50" charset="0"/>
              </a:rPr>
              <a:t>S</a:t>
            </a:r>
            <a:r>
              <a:rPr lang="" altLang="en-US" sz="1400" dirty="0">
                <a:latin typeface="Montserrat" panose="00000500000000000000" pitchFamily="50" charset="0"/>
              </a:rPr>
              <a:t>tage 1: Requirements</a:t>
            </a:r>
          </a:p>
          <a:p>
            <a:pPr marL="715963" lvl="1" indent="-358775" eaLnBrk="1" hangingPunct="1"/>
            <a:r>
              <a:rPr lang="" altLang="en-US" sz="1400" dirty="0">
                <a:latin typeface="Montserrat" panose="00000500000000000000" pitchFamily="50" charset="0"/>
              </a:rPr>
              <a:t>Stage 2: Architecture</a:t>
            </a:r>
          </a:p>
          <a:p>
            <a:pPr marL="715963" lvl="1" indent="-358775" eaLnBrk="1" hangingPunct="1"/>
            <a:r>
              <a:rPr lang="" altLang="en-US" sz="1400" dirty="0">
                <a:latin typeface="Montserrat" panose="00000500000000000000" pitchFamily="50" charset="0"/>
              </a:rPr>
              <a:t>Stage 3: Protocols</a:t>
            </a:r>
          </a:p>
        </p:txBody>
      </p:sp>
      <p:sp>
        <p:nvSpPr>
          <p:cNvPr id="4" name="Content Placeholder 3"/>
          <p:cNvSpPr txBox="1">
            <a:spLocks/>
          </p:cNvSpPr>
          <p:nvPr/>
        </p:nvSpPr>
        <p:spPr bwMode="auto">
          <a:xfrm>
            <a:off x="4999038" y="1976438"/>
            <a:ext cx="7037387"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Blip>
                <a:blip r:embed="rId4"/>
              </a:buBlip>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Clr>
                <a:srgbClr val="C00000"/>
              </a:buClr>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marR="0" lvl="0" indent="-357188" algn="l" defTabSz="914400" rtl="0" eaLnBrk="1" fontAlgn="base" latinLnBrk="0" hangingPunct="1">
              <a:lnSpc>
                <a:spcPct val="90000"/>
              </a:lnSpc>
              <a:spcBef>
                <a:spcPts val="1000"/>
              </a:spcBef>
              <a:spcAft>
                <a:spcPct val="0"/>
              </a:spcAft>
              <a:buClrTx/>
              <a:buSzTx/>
              <a:buFontTx/>
              <a:buBlip>
                <a:blip r:embed="rId4"/>
              </a:buBlip>
              <a:tabLst/>
              <a:defRPr/>
            </a:pPr>
            <a:r>
              <a:rPr kumimoji="0" lang="" altLang="en-US" sz="1600" b="1"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Companies not individuals participate</a:t>
            </a:r>
          </a:p>
          <a:p>
            <a:pPr marL="715963" marR="0" lvl="1" indent="-358775" algn="l" defTabSz="914400" rtl="0" eaLnBrk="1" fontAlgn="base" latinLnBrk="0" hangingPunct="1">
              <a:lnSpc>
                <a:spcPct val="90000"/>
              </a:lnSpc>
              <a:spcBef>
                <a:spcPts val="500"/>
              </a:spcBef>
              <a:spcAft>
                <a:spcPct val="0"/>
              </a:spcAft>
              <a:buClr>
                <a:srgbClr val="C00000"/>
              </a:buClr>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F</a:t>
            </a:r>
            <a:r>
              <a:rPr kumimoji="0" lang="" altLang="en-US" sz="14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rom all over the world</a:t>
            </a:r>
          </a:p>
          <a:p>
            <a:pPr marL="715963" marR="0" lvl="1" indent="-358775" algn="l" defTabSz="914400" rtl="0" eaLnBrk="1" fontAlgn="base" latinLnBrk="0" hangingPunct="1">
              <a:lnSpc>
                <a:spcPct val="90000"/>
              </a:lnSpc>
              <a:spcBef>
                <a:spcPts val="500"/>
              </a:spcBef>
              <a:spcAft>
                <a:spcPct val="0"/>
              </a:spcAft>
              <a:buClr>
                <a:srgbClr val="C00000"/>
              </a:buClr>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A</a:t>
            </a:r>
            <a:r>
              <a:rPr kumimoji="0" lang="" altLang="en-US" sz="14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ll major telecommunication companies </a:t>
            </a:r>
            <a:r>
              <a:rPr kumimoji="0" lang="en-US" altLang="en-US" sz="14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a:t>
            </a:r>
            <a:r>
              <a:rPr kumimoji="0" lang="" altLang="en-US" sz="14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 operators, vendors, service providers</a:t>
            </a:r>
          </a:p>
          <a:p>
            <a:pPr marL="715963" marR="0" lvl="1" indent="-358775" algn="l" defTabSz="914400" rtl="0" eaLnBrk="1" fontAlgn="base" latinLnBrk="0" hangingPunct="1">
              <a:lnSpc>
                <a:spcPct val="90000"/>
              </a:lnSpc>
              <a:spcBef>
                <a:spcPts val="500"/>
              </a:spcBef>
              <a:spcAft>
                <a:spcPct val="0"/>
              </a:spcAft>
              <a:buClr>
                <a:srgbClr val="C00000"/>
              </a:buClr>
              <a:buSzTx/>
              <a:buFont typeface="Arial" panose="020B0604020202020204" pitchFamily="34" charset="0"/>
              <a:buChar char="•"/>
              <a:tabLst/>
              <a:defRPr/>
            </a:pPr>
            <a:r>
              <a:rPr kumimoji="0" lang="" altLang="en-US" sz="14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Ministries, Regulators and government agencies actively engaged</a:t>
            </a:r>
          </a:p>
          <a:p>
            <a:pPr marL="715963" marR="0" lvl="1" indent="-358775" algn="l" defTabSz="914400" rtl="0" eaLnBrk="1" fontAlgn="base" latinLnBrk="0" hangingPunct="1">
              <a:lnSpc>
                <a:spcPct val="90000"/>
              </a:lnSpc>
              <a:spcBef>
                <a:spcPts val="500"/>
              </a:spcBef>
              <a:spcAft>
                <a:spcPct val="0"/>
              </a:spcAft>
              <a:buClr>
                <a:srgbClr val="C00000"/>
              </a:buClr>
              <a:buSzTx/>
              <a:buFont typeface="Arial" panose="020B0604020202020204" pitchFamily="34" charset="0"/>
              <a:buChar char="•"/>
              <a:tabLst/>
              <a:defRPr/>
            </a:pPr>
            <a:r>
              <a:rPr kumimoji="0" lang="" altLang="en-US" sz="14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More and more vertical industry representatives bring their work directly to 3GPP</a:t>
            </a:r>
            <a:endParaRPr kumimoji="0" lang="" altLang="en-US" sz="1400" b="0" i="0" u="sng" strike="noStrike" kern="1200" cap="none" spc="0" normalizeH="0" baseline="0" noProof="0" dirty="0">
              <a:ln>
                <a:noFill/>
              </a:ln>
              <a:solidFill>
                <a:prstClr val="black"/>
              </a:solidFill>
              <a:effectLst/>
              <a:uLnTx/>
              <a:uFillTx/>
              <a:latin typeface="Montserrat" panose="00000500000000000000" pitchFamily="50" charset="0"/>
              <a:ea typeface="+mn-ea"/>
              <a:cs typeface="+mn-cs"/>
            </a:endParaRPr>
          </a:p>
          <a:p>
            <a:pPr marL="357188" marR="0" lvl="0" indent="-357188" algn="l" defTabSz="914400" rtl="0" eaLnBrk="1" fontAlgn="base" latinLnBrk="0" hangingPunct="1">
              <a:lnSpc>
                <a:spcPct val="90000"/>
              </a:lnSpc>
              <a:spcBef>
                <a:spcPts val="2400"/>
              </a:spcBef>
              <a:spcAft>
                <a:spcPct val="0"/>
              </a:spcAft>
              <a:buClrTx/>
              <a:buSzTx/>
              <a:buFontTx/>
              <a:buBlip>
                <a:blip r:embed="rId4"/>
              </a:buBlip>
              <a:tabLst/>
              <a:defRPr/>
            </a:pPr>
            <a:r>
              <a:rPr kumimoji="0" lang="" altLang="en-US" sz="1600" b="1"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Amazing Track Record </a:t>
            </a:r>
          </a:p>
          <a:p>
            <a:pPr marL="715963" marR="0" lvl="1" indent="-358775" algn="l" defTabSz="914400" rtl="0" eaLnBrk="1" fontAlgn="base" latinLnBrk="0" hangingPunct="1">
              <a:lnSpc>
                <a:spcPct val="90000"/>
              </a:lnSpc>
              <a:spcBef>
                <a:spcPts val="500"/>
              </a:spcBef>
              <a:spcAft>
                <a:spcPct val="0"/>
              </a:spcAft>
              <a:buClr>
                <a:srgbClr val="C00000"/>
              </a:buClr>
              <a:buSzTx/>
              <a:buFont typeface="Arial" panose="020B0604020202020204" pitchFamily="34" charset="0"/>
              <a:buChar char="•"/>
              <a:tabLst/>
              <a:defRPr/>
            </a:pPr>
            <a:r>
              <a:rPr kumimoji="0" lang="" altLang="en-US" sz="14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3GPP started 1998, since then all major standards projects were deployed</a:t>
            </a:r>
          </a:p>
          <a:p>
            <a:pPr marL="715963" marR="0" lvl="1" indent="-358775" algn="l" defTabSz="914400" rtl="0" eaLnBrk="1" fontAlgn="base" latinLnBrk="0" hangingPunct="1">
              <a:lnSpc>
                <a:spcPct val="90000"/>
              </a:lnSpc>
              <a:spcBef>
                <a:spcPts val="500"/>
              </a:spcBef>
              <a:spcAft>
                <a:spcPct val="0"/>
              </a:spcAft>
              <a:buClr>
                <a:srgbClr val="C00000"/>
              </a:buClr>
              <a:buSzTx/>
              <a:buFont typeface="Arial" panose="020B0604020202020204" pitchFamily="34" charset="0"/>
              <a:buChar char="•"/>
              <a:tabLst/>
              <a:defRPr/>
            </a:pPr>
            <a:r>
              <a:rPr kumimoji="0" lang="" altLang="ko-KR" sz="1400" b="0" i="0" u="none" strike="noStrike" kern="1200" cap="none" spc="0" normalizeH="0" baseline="0" noProof="0" dirty="0">
                <a:ln>
                  <a:noFill/>
                </a:ln>
                <a:solidFill>
                  <a:prstClr val="black"/>
                </a:solidFill>
                <a:effectLst/>
                <a:uLnTx/>
                <a:uFillTx/>
                <a:latin typeface="Montserrat" panose="00000500000000000000" pitchFamily="50" charset="0"/>
                <a:ea typeface="굴림" panose="020B0600000101010101" pitchFamily="50" charset="-127"/>
                <a:cs typeface="+mn-cs"/>
              </a:rPr>
              <a:t>Seamless migration from “old” to “new” mobile generations </a:t>
            </a:r>
          </a:p>
          <a:p>
            <a:pPr marL="357188" marR="0" lvl="0" indent="-357188" algn="l" defTabSz="914400" rtl="0" eaLnBrk="1" fontAlgn="base" latinLnBrk="0" hangingPunct="1">
              <a:lnSpc>
                <a:spcPct val="90000"/>
              </a:lnSpc>
              <a:spcBef>
                <a:spcPts val="2400"/>
              </a:spcBef>
              <a:spcAft>
                <a:spcPct val="0"/>
              </a:spcAft>
              <a:buClrTx/>
              <a:buSzTx/>
              <a:buFontTx/>
              <a:buBlip>
                <a:blip r:embed="rId4"/>
              </a:buBlip>
              <a:tabLst/>
              <a:defRPr/>
            </a:pPr>
            <a:r>
              <a:rPr kumimoji="0" lang="" altLang="ko-KR" sz="1600" b="1" i="0" u="none" strike="noStrike" kern="1200" cap="none" spc="0" normalizeH="0" baseline="0" noProof="0" dirty="0">
                <a:ln>
                  <a:noFill/>
                </a:ln>
                <a:solidFill>
                  <a:prstClr val="black"/>
                </a:solidFill>
                <a:effectLst/>
                <a:uLnTx/>
                <a:uFillTx/>
                <a:latin typeface="Montserrat" panose="00000500000000000000" pitchFamily="50" charset="0"/>
                <a:ea typeface="굴림" panose="020B0600000101010101" pitchFamily="50" charset="-127"/>
                <a:cs typeface="+mn-cs"/>
              </a:rPr>
              <a:t>A new Release every 15 to 24 months</a:t>
            </a:r>
          </a:p>
          <a:p>
            <a:pPr marL="715963" marR="0" lvl="1" indent="-358775" algn="l" defTabSz="914400" rtl="0" eaLnBrk="1" fontAlgn="base" latinLnBrk="0" hangingPunct="1">
              <a:lnSpc>
                <a:spcPct val="90000"/>
              </a:lnSpc>
              <a:spcBef>
                <a:spcPts val="500"/>
              </a:spcBef>
              <a:spcAft>
                <a:spcPct val="0"/>
              </a:spcAft>
              <a:buClr>
                <a:srgbClr val="C00000"/>
              </a:buClr>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A</a:t>
            </a:r>
            <a:r>
              <a:rPr kumimoji="0" lang="" altLang="en-US" sz="14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llows for resonably fast standardization &amp; deployment of new technologies</a:t>
            </a:r>
          </a:p>
          <a:p>
            <a:pPr marL="715963" marR="0" lvl="1" indent="-358775" algn="l" defTabSz="914400" rtl="0" eaLnBrk="1" fontAlgn="base" latinLnBrk="0" hangingPunct="1">
              <a:lnSpc>
                <a:spcPct val="90000"/>
              </a:lnSpc>
              <a:spcBef>
                <a:spcPts val="500"/>
              </a:spcBef>
              <a:spcAft>
                <a:spcPct val="0"/>
              </a:spcAft>
              <a:buClr>
                <a:srgbClr val="C00000"/>
              </a:buClr>
              <a:buSzTx/>
              <a:buFont typeface="Arial" panose="020B0604020202020204" pitchFamily="34" charset="0"/>
              <a:buChar char="•"/>
              <a:tabLst/>
              <a:defRPr/>
            </a:pPr>
            <a:r>
              <a:rPr kumimoji="0" lang="" altLang="en-US" sz="14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S</a:t>
            </a:r>
            <a:r>
              <a:rPr kumimoji="0" lang="en-US" altLang="en-US" sz="14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t</a:t>
            </a:r>
            <a:r>
              <a:rPr kumimoji="0" lang="" altLang="en-US" sz="14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rong commitment to time-lines guarantees reliable planning</a:t>
            </a:r>
          </a:p>
          <a:p>
            <a:pPr marL="0" marR="0" lvl="0" indent="0" algn="l" defTabSz="914400" rtl="0" eaLnBrk="0" fontAlgn="base" latinLnBrk="0" hangingPunct="0">
              <a:lnSpc>
                <a:spcPct val="90000"/>
              </a:lnSpc>
              <a:spcBef>
                <a:spcPts val="1000"/>
              </a:spcBef>
              <a:spcAft>
                <a:spcPct val="0"/>
              </a:spcAft>
              <a:buClrTx/>
              <a:buSzTx/>
              <a:buFontTx/>
              <a:buNone/>
              <a:tabLst/>
              <a:defRPr/>
            </a:pPr>
            <a:endParaRPr kumimoji="0" lang="en-US" altLang="ko-KR" sz="1800" b="0" i="0" u="none" strike="noStrike" kern="1200" cap="none" spc="0" normalizeH="0" baseline="0" noProof="0" dirty="0">
              <a:ln>
                <a:noFill/>
              </a:ln>
              <a:solidFill>
                <a:prstClr val="black"/>
              </a:solidFill>
              <a:effectLst/>
              <a:uLnTx/>
              <a:uFillTx/>
              <a:latin typeface="Montserrat" panose="00000500000000000000" pitchFamily="50" charset="0"/>
              <a:ea typeface="굴림" panose="020B0600000101010101" pitchFamily="50" charset="-127"/>
              <a:cs typeface="+mn-cs"/>
            </a:endParaRPr>
          </a:p>
        </p:txBody>
      </p:sp>
      <p:cxnSp>
        <p:nvCxnSpPr>
          <p:cNvPr id="3" name="직선 연결선 2"/>
          <p:cNvCxnSpPr/>
          <p:nvPr/>
        </p:nvCxnSpPr>
        <p:spPr>
          <a:xfrm>
            <a:off x="4879975" y="1976438"/>
            <a:ext cx="0" cy="419576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329284"/>
      </p:ext>
    </p:extLst>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B3A750F-5124-6A73-CBEC-6D55EF16528F}"/>
              </a:ext>
            </a:extLst>
          </p:cNvPr>
          <p:cNvSpPr>
            <a:spLocks noGrp="1"/>
          </p:cNvSpPr>
          <p:nvPr>
            <p:ph sz="quarter" idx="16"/>
          </p:nvPr>
        </p:nvSpPr>
        <p:spPr/>
        <p:txBody>
          <a:bodyPr>
            <a:normAutofit fontScale="92500" lnSpcReduction="10000"/>
          </a:bodyPr>
          <a:lstStyle/>
          <a:p>
            <a:r>
              <a:rPr lang="de-DE" dirty="0"/>
              <a:t>Verticals &amp; RAN</a:t>
            </a:r>
          </a:p>
          <a:p>
            <a:pPr lvl="1"/>
            <a:r>
              <a:rPr lang="de-DE" dirty="0">
                <a:solidFill>
                  <a:srgbClr val="FF40FF"/>
                </a:solidFill>
              </a:rPr>
              <a:t>Early RAN design consideration </a:t>
            </a:r>
            <a:r>
              <a:rPr lang="de-DE" dirty="0"/>
              <a:t>for verticals such as Broadcast, NTN, Production</a:t>
            </a:r>
            <a:br>
              <a:rPr lang="de-DE" dirty="0"/>
            </a:br>
            <a:r>
              <a:rPr lang="de-DE" dirty="0"/>
              <a:t>– even if not addressed in first release, ensure extensibility, not an afterthought</a:t>
            </a:r>
          </a:p>
          <a:p>
            <a:pPr lvl="1"/>
            <a:r>
              <a:rPr lang="de-DE" dirty="0"/>
              <a:t>Examples: Time Frequency Interleaver, Multiplexing with legacy broadcast, UHF band support, channel bandwidth </a:t>
            </a:r>
          </a:p>
          <a:p>
            <a:r>
              <a:rPr lang="en-US" dirty="0"/>
              <a:t>3GPP should be well-recognized for important media-related specifications, including</a:t>
            </a:r>
          </a:p>
          <a:p>
            <a:pPr lvl="1"/>
            <a:r>
              <a:rPr lang="en-US" dirty="0">
                <a:solidFill>
                  <a:srgbClr val="FF40FF"/>
                </a:solidFill>
              </a:rPr>
              <a:t>Developer-friendly</a:t>
            </a:r>
            <a:r>
              <a:rPr lang="en-US" dirty="0"/>
              <a:t>: APIs, code, examples, git-environments, exchange with developers</a:t>
            </a:r>
          </a:p>
          <a:p>
            <a:pPr lvl="1"/>
            <a:r>
              <a:rPr lang="en-US" dirty="0" err="1">
                <a:solidFill>
                  <a:srgbClr val="FF40FF"/>
                </a:solidFill>
              </a:rPr>
              <a:t>Implementability</a:t>
            </a:r>
            <a:r>
              <a:rPr lang="en-US" dirty="0"/>
              <a:t> of the specifications (test, evaluation, code, reference software)</a:t>
            </a:r>
          </a:p>
          <a:p>
            <a:pPr lvl="1"/>
            <a:r>
              <a:rPr lang="en-US" dirty="0"/>
              <a:t>addressing </a:t>
            </a:r>
            <a:r>
              <a:rPr lang="en-US" dirty="0">
                <a:solidFill>
                  <a:srgbClr val="FF40FF"/>
                </a:solidFill>
              </a:rPr>
              <a:t>market needs</a:t>
            </a:r>
            <a:r>
              <a:rPr lang="en-US" dirty="0"/>
              <a:t>, deployment feasibility, sustainability, innovation platform, </a:t>
            </a:r>
            <a:r>
              <a:rPr lang="en-US" dirty="0">
                <a:solidFill>
                  <a:srgbClr val="FF40FF"/>
                </a:solidFill>
              </a:rPr>
              <a:t>monetization</a:t>
            </a:r>
            <a:r>
              <a:rPr lang="en-US" dirty="0"/>
              <a:t> opportunities, </a:t>
            </a:r>
            <a:r>
              <a:rPr lang="en-US" dirty="0">
                <a:solidFill>
                  <a:srgbClr val="FF40FF"/>
                </a:solidFill>
              </a:rPr>
              <a:t>cost-conscious</a:t>
            </a:r>
          </a:p>
          <a:p>
            <a:pPr lvl="1"/>
            <a:r>
              <a:rPr lang="en-US" dirty="0">
                <a:solidFill>
                  <a:srgbClr val="FF40FF"/>
                </a:solidFill>
              </a:rPr>
              <a:t>Timeliness</a:t>
            </a:r>
            <a:r>
              <a:rPr lang="en-US" dirty="0"/>
              <a:t>: allow things to do quicker, do things at the right time, leave time to address essential work</a:t>
            </a:r>
          </a:p>
          <a:p>
            <a:pPr lvl="1"/>
            <a:r>
              <a:rPr lang="en-US" dirty="0"/>
              <a:t>Develop specifications against </a:t>
            </a:r>
            <a:r>
              <a:rPr lang="en-US" dirty="0">
                <a:solidFill>
                  <a:srgbClr val="FF40FF"/>
                </a:solidFill>
              </a:rPr>
              <a:t>meaningful KPIs </a:t>
            </a:r>
            <a:r>
              <a:rPr lang="en-US" dirty="0"/>
              <a:t>for media services </a:t>
            </a:r>
          </a:p>
          <a:p>
            <a:pPr lvl="1"/>
            <a:r>
              <a:rPr lang="en-US" dirty="0">
                <a:solidFill>
                  <a:srgbClr val="FF40FF"/>
                </a:solidFill>
              </a:rPr>
              <a:t>Collaboration</a:t>
            </a:r>
            <a:r>
              <a:rPr lang="en-US" dirty="0"/>
              <a:t> with the industry and market representation partners</a:t>
            </a:r>
            <a:endParaRPr lang="en-US" dirty="0">
              <a:highlight>
                <a:srgbClr val="FFFF00"/>
              </a:highlight>
            </a:endParaRPr>
          </a:p>
          <a:p>
            <a:pPr lvl="1"/>
            <a:r>
              <a:rPr lang="en-US" dirty="0"/>
              <a:t>Generally, build on the principles established in the 5G era and evolve based on experiences and learning</a:t>
            </a:r>
          </a:p>
          <a:p>
            <a:r>
              <a:rPr lang="en-US" dirty="0"/>
              <a:t>Media Delivery Architecture and Services </a:t>
            </a:r>
          </a:p>
          <a:p>
            <a:pPr lvl="1"/>
            <a:r>
              <a:rPr lang="en-US" dirty="0"/>
              <a:t>build on </a:t>
            </a:r>
            <a:r>
              <a:rPr lang="en-US" dirty="0">
                <a:solidFill>
                  <a:srgbClr val="FF40FF"/>
                </a:solidFill>
              </a:rPr>
              <a:t>existing architectures</a:t>
            </a:r>
            <a:r>
              <a:rPr lang="en-US" dirty="0"/>
              <a:t>: 5G Media Delivery Architecture and IMS</a:t>
            </a:r>
          </a:p>
          <a:p>
            <a:pPr lvl="1"/>
            <a:r>
              <a:rPr lang="en-US" dirty="0"/>
              <a:t>No revolution, but </a:t>
            </a:r>
            <a:r>
              <a:rPr lang="en-US" dirty="0">
                <a:solidFill>
                  <a:srgbClr val="FF40FF"/>
                </a:solidFill>
              </a:rPr>
              <a:t>evolution and adaptation </a:t>
            </a:r>
            <a:r>
              <a:rPr lang="en-US" dirty="0"/>
              <a:t>to 6G core, radio and design principles</a:t>
            </a:r>
          </a:p>
          <a:p>
            <a:pPr lvl="1"/>
            <a:r>
              <a:rPr lang="en-US" dirty="0"/>
              <a:t>Support foundational technologies such as cloud, AI, virtualization, orchestration, split processing </a:t>
            </a:r>
            <a:r>
              <a:rPr lang="en-US" dirty="0">
                <a:sym typeface="Wingdings" panose="05000000000000000000" pitchFamily="2" charset="2"/>
              </a:rPr>
              <a:t> develop more use cases</a:t>
            </a:r>
            <a:endParaRPr lang="en-US" dirty="0"/>
          </a:p>
          <a:p>
            <a:pPr lvl="1"/>
            <a:r>
              <a:rPr lang="en-US" dirty="0"/>
              <a:t>Create enablers for richer media experiences (</a:t>
            </a:r>
            <a:r>
              <a:rPr lang="en-US" dirty="0">
                <a:solidFill>
                  <a:srgbClr val="FF40FF"/>
                </a:solidFill>
              </a:rPr>
              <a:t>Media Service Enablers</a:t>
            </a:r>
            <a:r>
              <a:rPr lang="en-US" dirty="0"/>
              <a:t>), but not full services </a:t>
            </a:r>
          </a:p>
          <a:p>
            <a:endParaRPr lang="en-US" dirty="0"/>
          </a:p>
        </p:txBody>
      </p:sp>
      <p:sp>
        <p:nvSpPr>
          <p:cNvPr id="4" name="Title 3">
            <a:extLst>
              <a:ext uri="{FF2B5EF4-FFF2-40B4-BE49-F238E27FC236}">
                <a16:creationId xmlns:a16="http://schemas.microsoft.com/office/drawing/2014/main" id="{D02F02BD-CBD9-1411-244D-DC89A56E895F}"/>
              </a:ext>
            </a:extLst>
          </p:cNvPr>
          <p:cNvSpPr>
            <a:spLocks noGrp="1"/>
          </p:cNvSpPr>
          <p:nvPr>
            <p:ph type="title"/>
          </p:nvPr>
        </p:nvSpPr>
        <p:spPr>
          <a:xfrm>
            <a:off x="495300" y="642645"/>
            <a:ext cx="11187112" cy="361959"/>
          </a:xfrm>
        </p:spPr>
        <p:txBody>
          <a:bodyPr/>
          <a:lstStyle/>
          <a:p>
            <a:r>
              <a:rPr lang="de-DE" dirty="0"/>
              <a:t>Some more thoughts wrt to Media &amp; 5G-MAG</a:t>
            </a:r>
            <a:endParaRPr lang="en-US" dirty="0"/>
          </a:p>
        </p:txBody>
      </p:sp>
      <p:sp>
        <p:nvSpPr>
          <p:cNvPr id="5" name="Subtitle 4">
            <a:extLst>
              <a:ext uri="{FF2B5EF4-FFF2-40B4-BE49-F238E27FC236}">
                <a16:creationId xmlns:a16="http://schemas.microsoft.com/office/drawing/2014/main" id="{550356EB-D024-7917-9B74-1F55357679E5}"/>
              </a:ext>
            </a:extLst>
          </p:cNvPr>
          <p:cNvSpPr>
            <a:spLocks noGrp="1"/>
          </p:cNvSpPr>
          <p:nvPr>
            <p:ph type="subTitle" idx="1"/>
          </p:nvPr>
        </p:nvSpPr>
        <p:spPr/>
        <p:txBody>
          <a:bodyPr/>
          <a:lstStyle/>
          <a:p>
            <a:r>
              <a:rPr lang="de-DE" dirty="0"/>
              <a:t>To be refined and improved</a:t>
            </a:r>
            <a:endParaRPr lang="en-US" dirty="0"/>
          </a:p>
        </p:txBody>
      </p:sp>
      <p:sp>
        <p:nvSpPr>
          <p:cNvPr id="7" name="Rectangle 2">
            <a:extLst>
              <a:ext uri="{FF2B5EF4-FFF2-40B4-BE49-F238E27FC236}">
                <a16:creationId xmlns:a16="http://schemas.microsoft.com/office/drawing/2014/main" id="{3E7A9776-76A8-1BED-8A2B-AD82DF17D04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8" name="Object 7">
            <a:extLst>
              <a:ext uri="{FF2B5EF4-FFF2-40B4-BE49-F238E27FC236}">
                <a16:creationId xmlns:a16="http://schemas.microsoft.com/office/drawing/2014/main" id="{9716DAD6-B5E1-D710-3B14-87E388A5D103}"/>
              </a:ext>
            </a:extLst>
          </p:cNvPr>
          <p:cNvGraphicFramePr>
            <a:graphicFrameLocks noChangeAspect="1"/>
          </p:cNvGraphicFramePr>
          <p:nvPr/>
        </p:nvGraphicFramePr>
        <p:xfrm>
          <a:off x="7788462" y="-1"/>
          <a:ext cx="4403538" cy="2352669"/>
        </p:xfrm>
        <a:graphic>
          <a:graphicData uri="http://schemas.openxmlformats.org/presentationml/2006/ole">
            <mc:AlternateContent xmlns:mc="http://schemas.openxmlformats.org/markup-compatibility/2006">
              <mc:Choice xmlns:v="urn:schemas-microsoft-com:vml" Requires="v">
                <p:oleObj name="Visio" r:id="rId2" imgW="13715792" imgH="7315200" progId="Visio.Drawing.15">
                  <p:embed/>
                </p:oleObj>
              </mc:Choice>
              <mc:Fallback>
                <p:oleObj name="Visio" r:id="rId2" imgW="13715792" imgH="7315200" progId="Visio.Drawing.15">
                  <p:embed/>
                  <p:pic>
                    <p:nvPicPr>
                      <p:cNvPr id="8" name="Object 7">
                        <a:extLst>
                          <a:ext uri="{FF2B5EF4-FFF2-40B4-BE49-F238E27FC236}">
                            <a16:creationId xmlns:a16="http://schemas.microsoft.com/office/drawing/2014/main" id="{9716DAD6-B5E1-D710-3B14-87E388A5D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8462" y="-1"/>
                        <a:ext cx="4403538" cy="2352669"/>
                      </a:xfrm>
                      <a:prstGeom prst="rect">
                        <a:avLst/>
                      </a:prstGeom>
                      <a:noFill/>
                    </p:spPr>
                  </p:pic>
                </p:oleObj>
              </mc:Fallback>
            </mc:AlternateContent>
          </a:graphicData>
        </a:graphic>
      </p:graphicFrame>
      <p:sp>
        <p:nvSpPr>
          <p:cNvPr id="2" name="Footer Placeholder 1">
            <a:extLst>
              <a:ext uri="{FF2B5EF4-FFF2-40B4-BE49-F238E27FC236}">
                <a16:creationId xmlns:a16="http://schemas.microsoft.com/office/drawing/2014/main" id="{19DE9244-4C22-7637-0BA1-BE545FEF2B6A}"/>
              </a:ext>
            </a:extLst>
          </p:cNvPr>
          <p:cNvSpPr>
            <a:spLocks noGrp="1"/>
          </p:cNvSpPr>
          <p:nvPr>
            <p:ph type="ftr" sz="quarter" idx="10"/>
          </p:nvPr>
        </p:nvSpPr>
        <p:spPr/>
        <p:txBody>
          <a:bodyPr/>
          <a:lstStyle/>
          <a:p>
            <a:pPr>
              <a:defRPr/>
            </a:pPr>
            <a:r>
              <a:rPr lang="en-US"/>
              <a:t>Media Web Symposium 2024</a:t>
            </a:r>
          </a:p>
        </p:txBody>
      </p:sp>
    </p:spTree>
    <p:extLst>
      <p:ext uri="{BB962C8B-B14F-4D97-AF65-F5344CB8AC3E}">
        <p14:creationId xmlns:p14="http://schemas.microsoft.com/office/powerpoint/2010/main" val="23505044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CF2631-4357-8B64-8FFA-1C4472CDC817}"/>
              </a:ext>
            </a:extLst>
          </p:cNvPr>
          <p:cNvSpPr>
            <a:spLocks noGrp="1"/>
          </p:cNvSpPr>
          <p:nvPr>
            <p:ph type="body" sz="quarter" idx="11"/>
          </p:nvPr>
        </p:nvSpPr>
        <p:spPr/>
        <p:txBody>
          <a:bodyPr/>
          <a:lstStyle/>
          <a:p>
            <a:r>
              <a:rPr lang="de-DE" sz="6600" dirty="0"/>
              <a:t>Based on our thoughts we look forward to </a:t>
            </a:r>
            <a:r>
              <a:rPr lang="de-DE" sz="6600" dirty="0">
                <a:solidFill>
                  <a:srgbClr val="FF40FF"/>
                </a:solidFill>
              </a:rPr>
              <a:t>collaborate</a:t>
            </a:r>
            <a:r>
              <a:rPr lang="de-DE" sz="6600" dirty="0"/>
              <a:t> on shaping requirements for 6G</a:t>
            </a:r>
            <a:endParaRPr lang="en-US" sz="6600" dirty="0"/>
          </a:p>
        </p:txBody>
      </p:sp>
    </p:spTree>
    <p:extLst>
      <p:ext uri="{BB962C8B-B14F-4D97-AF65-F5344CB8AC3E}">
        <p14:creationId xmlns:p14="http://schemas.microsoft.com/office/powerpoint/2010/main" val="8427250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2FE8A2-9DBD-88CE-CF7D-10035D96B0DB}"/>
              </a:ext>
            </a:extLst>
          </p:cNvPr>
          <p:cNvSpPr/>
          <p:nvPr/>
        </p:nvSpPr>
        <p:spPr>
          <a:xfrm>
            <a:off x="8562975" y="5038725"/>
            <a:ext cx="2838450" cy="1342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You are in safe waters with 3GPP</a:t>
            </a:r>
            <a:endParaRPr lang="en-US" dirty="0" err="1">
              <a:solidFill>
                <a:schemeClr val="bg1"/>
              </a:solidFill>
              <a:latin typeface="Microsoft Sans Serif"/>
              <a:cs typeface="Microsoft Sans Serif" panose="020B0604020202020204" pitchFamily="34" charset="0"/>
            </a:endParaRPr>
          </a:p>
        </p:txBody>
      </p:sp>
    </p:spTree>
    <p:extLst>
      <p:ext uri="{BB962C8B-B14F-4D97-AF65-F5344CB8AC3E}">
        <p14:creationId xmlns:p14="http://schemas.microsoft.com/office/powerpoint/2010/main" val="237242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D456F08-02FF-FDA7-58F2-639F5D23B913}"/>
              </a:ext>
            </a:extLst>
          </p:cNvPr>
          <p:cNvSpPr>
            <a:spLocks noGrp="1"/>
          </p:cNvSpPr>
          <p:nvPr>
            <p:ph type="title"/>
          </p:nvPr>
        </p:nvSpPr>
        <p:spPr>
          <a:xfrm>
            <a:off x="273152" y="195278"/>
            <a:ext cx="9726180" cy="1140114"/>
          </a:xfrm>
        </p:spPr>
        <p:txBody>
          <a:bodyPr/>
          <a:lstStyle/>
          <a:p>
            <a:r>
              <a:rPr lang="en-GB" altLang="en-US" dirty="0">
                <a:solidFill>
                  <a:srgbClr val="C00000"/>
                </a:solidFill>
                <a:latin typeface="Century Gothic" panose="020B0502020202020204" pitchFamily="34" charset="0"/>
              </a:rPr>
              <a:t>3GPP Membership</a:t>
            </a:r>
          </a:p>
        </p:txBody>
      </p:sp>
      <p:pic>
        <p:nvPicPr>
          <p:cNvPr id="12" name="Picture 11" descr="A blue and white logo&#10;&#10;Description automatically generated with low confidence">
            <a:extLst>
              <a:ext uri="{FF2B5EF4-FFF2-40B4-BE49-F238E27FC236}">
                <a16:creationId xmlns:a16="http://schemas.microsoft.com/office/drawing/2014/main" id="{963822A0-552B-FE8B-7B00-4430E9EA1E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2900" y="2200354"/>
            <a:ext cx="638619" cy="276546"/>
          </a:xfrm>
          <a:prstGeom prst="rect">
            <a:avLst/>
          </a:prstGeom>
        </p:spPr>
      </p:pic>
      <p:pic>
        <p:nvPicPr>
          <p:cNvPr id="14" name="Picture 13" descr="A blue and white logo&#10;&#10;Description automatically generated with medium confidence">
            <a:extLst>
              <a:ext uri="{FF2B5EF4-FFF2-40B4-BE49-F238E27FC236}">
                <a16:creationId xmlns:a16="http://schemas.microsoft.com/office/drawing/2014/main" id="{F748AB75-64DA-89D4-B737-72C98CB5E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6719" y="2385335"/>
            <a:ext cx="879926" cy="333409"/>
          </a:xfrm>
          <a:prstGeom prst="rect">
            <a:avLst/>
          </a:prstGeom>
        </p:spPr>
      </p:pic>
      <p:pic>
        <p:nvPicPr>
          <p:cNvPr id="16" name="Picture 15" descr="A blue and white logo&#10;&#10;Description automatically generated with low confidence">
            <a:extLst>
              <a:ext uri="{FF2B5EF4-FFF2-40B4-BE49-F238E27FC236}">
                <a16:creationId xmlns:a16="http://schemas.microsoft.com/office/drawing/2014/main" id="{09BB6F51-0DAA-0877-C98E-6FB3E2EB40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6669" y="2824837"/>
            <a:ext cx="771289" cy="516317"/>
          </a:xfrm>
          <a:prstGeom prst="rect">
            <a:avLst/>
          </a:prstGeom>
        </p:spPr>
      </p:pic>
      <p:pic>
        <p:nvPicPr>
          <p:cNvPr id="19" name="Picture 18" descr="A blue and white logo&#10;&#10;Description automatically generated with low confidence">
            <a:extLst>
              <a:ext uri="{FF2B5EF4-FFF2-40B4-BE49-F238E27FC236}">
                <a16:creationId xmlns:a16="http://schemas.microsoft.com/office/drawing/2014/main" id="{87991965-A142-46E4-2EC8-59458E597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5332" y="3518698"/>
            <a:ext cx="1166184" cy="349587"/>
          </a:xfrm>
          <a:prstGeom prst="rect">
            <a:avLst/>
          </a:prstGeom>
        </p:spPr>
      </p:pic>
      <p:pic>
        <p:nvPicPr>
          <p:cNvPr id="21" name="Picture 20" descr="A picture containing font, graphics, graphic design, text&#10;&#10;Description automatically generated">
            <a:extLst>
              <a:ext uri="{FF2B5EF4-FFF2-40B4-BE49-F238E27FC236}">
                <a16:creationId xmlns:a16="http://schemas.microsoft.com/office/drawing/2014/main" id="{BD730128-44D6-214B-384B-5CA9B08302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5332" y="4108106"/>
            <a:ext cx="870284" cy="362952"/>
          </a:xfrm>
          <a:prstGeom prst="rect">
            <a:avLst/>
          </a:prstGeom>
        </p:spPr>
      </p:pic>
      <p:pic>
        <p:nvPicPr>
          <p:cNvPr id="23" name="Picture 22" descr="A blue and grey logo&#10;&#10;Description automatically generated with low confidence">
            <a:extLst>
              <a:ext uri="{FF2B5EF4-FFF2-40B4-BE49-F238E27FC236}">
                <a16:creationId xmlns:a16="http://schemas.microsoft.com/office/drawing/2014/main" id="{BCB9F36C-7DC3-F45F-544B-C3CE61D8E5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91828" y="4693826"/>
            <a:ext cx="808645" cy="484884"/>
          </a:xfrm>
          <a:prstGeom prst="rect">
            <a:avLst/>
          </a:prstGeom>
        </p:spPr>
      </p:pic>
      <p:pic>
        <p:nvPicPr>
          <p:cNvPr id="25" name="Picture 24" descr="A blue and white sign with white letters&#10;&#10;Description automatically generated with low confidence">
            <a:extLst>
              <a:ext uri="{FF2B5EF4-FFF2-40B4-BE49-F238E27FC236}">
                <a16:creationId xmlns:a16="http://schemas.microsoft.com/office/drawing/2014/main" id="{6F975773-0AF0-AE7C-558D-5C4C834FF1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47230" y="5392012"/>
            <a:ext cx="1166184" cy="306786"/>
          </a:xfrm>
          <a:prstGeom prst="rect">
            <a:avLst/>
          </a:prstGeom>
        </p:spPr>
      </p:pic>
      <p:sp>
        <p:nvSpPr>
          <p:cNvPr id="30" name="TextBox 29">
            <a:extLst>
              <a:ext uri="{FF2B5EF4-FFF2-40B4-BE49-F238E27FC236}">
                <a16:creationId xmlns:a16="http://schemas.microsoft.com/office/drawing/2014/main" id="{0C2A483F-33FB-F989-EC8D-F536EDBB7B60}"/>
              </a:ext>
            </a:extLst>
          </p:cNvPr>
          <p:cNvSpPr txBox="1"/>
          <p:nvPr/>
        </p:nvSpPr>
        <p:spPr>
          <a:xfrm>
            <a:off x="7247024" y="3223830"/>
            <a:ext cx="2741550"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5B9BD5">
                    <a:lumMod val="50000"/>
                  </a:srgbClr>
                </a:solidFill>
                <a:effectLst/>
                <a:uLnTx/>
                <a:uFillTx/>
                <a:latin typeface="Montserrat" panose="00000500000000000000" pitchFamily="50" charset="0"/>
                <a:ea typeface="华文细黑" panose="02010600040101010101" pitchFamily="2" charset="-122"/>
                <a:cs typeface="Arial" panose="020B0604020202020204" pitchFamily="34" charset="0"/>
              </a:rPr>
              <a:t>The 3GPP Organizational Partners – from Asia, Europe and North America – determine the general policy and strategy of 3GPP.</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5B9BD5">
                  <a:lumMod val="50000"/>
                </a:srgbClr>
              </a:solidFill>
              <a:effectLst/>
              <a:uLnTx/>
              <a:uFillTx/>
              <a:latin typeface="Montserrat" panose="00000500000000000000" pitchFamily="50" charset="0"/>
              <a:ea typeface="华文细黑" panose="02010600040101010101" pitchFamily="2" charset="-122"/>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5B9BD5">
                    <a:lumMod val="50000"/>
                  </a:srgbClr>
                </a:solidFill>
                <a:effectLst/>
                <a:uLnTx/>
                <a:uFillTx/>
                <a:latin typeface="Montserrat" panose="00000500000000000000" pitchFamily="50" charset="0"/>
                <a:ea typeface="华文细黑" panose="02010600040101010101" pitchFamily="2" charset="-122"/>
                <a:cs typeface="Arial" panose="020B0604020202020204" pitchFamily="34" charset="0"/>
              </a:rPr>
              <a:t>838 organizations have joined 3GPP via one of these seven OPs.</a:t>
            </a:r>
            <a:endParaRPr kumimoji="0" lang="en-GB" sz="12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华文细黑" panose="02010600040101010101" pitchFamily="2" charset="-122"/>
              <a:cs typeface="Arial" panose="020B0604020202020204" pitchFamily="34" charset="0"/>
            </a:endParaRPr>
          </a:p>
        </p:txBody>
      </p:sp>
      <p:sp>
        <p:nvSpPr>
          <p:cNvPr id="31" name="TextBox 30">
            <a:extLst>
              <a:ext uri="{FF2B5EF4-FFF2-40B4-BE49-F238E27FC236}">
                <a16:creationId xmlns:a16="http://schemas.microsoft.com/office/drawing/2014/main" id="{72E06E0B-63BB-B586-E9F3-2605BD323331}"/>
              </a:ext>
            </a:extLst>
          </p:cNvPr>
          <p:cNvSpPr txBox="1"/>
          <p:nvPr/>
        </p:nvSpPr>
        <p:spPr>
          <a:xfrm>
            <a:off x="8458621" y="6114628"/>
            <a:ext cx="2034531" cy="20005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hlinkClick r:id="rId9"/>
              </a:rPr>
              <a:t>https://www.3gpp.org/about-us/partners</a:t>
            </a:r>
            <a:r>
              <a:rPr kumimoji="0" lang="en-GB" sz="7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a:t>
            </a:r>
          </a:p>
        </p:txBody>
      </p:sp>
      <p:grpSp>
        <p:nvGrpSpPr>
          <p:cNvPr id="6" name="Group 5">
            <a:extLst>
              <a:ext uri="{FF2B5EF4-FFF2-40B4-BE49-F238E27FC236}">
                <a16:creationId xmlns:a16="http://schemas.microsoft.com/office/drawing/2014/main" id="{931C8D33-EF5F-2D82-4A76-9E2E15FD1124}"/>
              </a:ext>
            </a:extLst>
          </p:cNvPr>
          <p:cNvGrpSpPr/>
          <p:nvPr/>
        </p:nvGrpSpPr>
        <p:grpSpPr>
          <a:xfrm>
            <a:off x="0" y="1923017"/>
            <a:ext cx="6955606" cy="4191611"/>
            <a:chOff x="222434" y="2017165"/>
            <a:chExt cx="6388428" cy="3702240"/>
          </a:xfrm>
        </p:grpSpPr>
        <p:pic>
          <p:nvPicPr>
            <p:cNvPr id="3" name="Picture 2">
              <a:extLst>
                <a:ext uri="{FF2B5EF4-FFF2-40B4-BE49-F238E27FC236}">
                  <a16:creationId xmlns:a16="http://schemas.microsoft.com/office/drawing/2014/main" id="{5E688919-5192-0F4D-521E-508361484BAC}"/>
                </a:ext>
              </a:extLst>
            </p:cNvPr>
            <p:cNvPicPr>
              <a:picLocks noChangeAspect="1"/>
            </p:cNvPicPr>
            <p:nvPr/>
          </p:nvPicPr>
          <p:blipFill>
            <a:blip r:embed="rId10"/>
            <a:stretch>
              <a:fillRect/>
            </a:stretch>
          </p:blipFill>
          <p:spPr>
            <a:xfrm>
              <a:off x="222434" y="2017165"/>
              <a:ext cx="6388428" cy="3702240"/>
            </a:xfrm>
            <a:prstGeom prst="rect">
              <a:avLst/>
            </a:prstGeom>
          </p:spPr>
        </p:pic>
        <p:sp>
          <p:nvSpPr>
            <p:cNvPr id="4" name="Rectangle 3">
              <a:extLst>
                <a:ext uri="{FF2B5EF4-FFF2-40B4-BE49-F238E27FC236}">
                  <a16:creationId xmlns:a16="http://schemas.microsoft.com/office/drawing/2014/main" id="{B696A39B-CCA4-0E89-D4A4-76B33C40C66E}"/>
                </a:ext>
              </a:extLst>
            </p:cNvPr>
            <p:cNvSpPr/>
            <p:nvPr/>
          </p:nvSpPr>
          <p:spPr>
            <a:xfrm>
              <a:off x="4681728" y="4936268"/>
              <a:ext cx="1645920" cy="659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90807443"/>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04C9729-52A0-A37D-10E0-192F48FA1C51}"/>
              </a:ext>
            </a:extLst>
          </p:cNvPr>
          <p:cNvSpPr/>
          <p:nvPr/>
        </p:nvSpPr>
        <p:spPr>
          <a:xfrm>
            <a:off x="4444144" y="4999681"/>
            <a:ext cx="1510424" cy="824224"/>
          </a:xfrm>
          <a:prstGeom prst="roundRect">
            <a:avLst>
              <a:gd name="adj" fmla="val 6902"/>
            </a:avLst>
          </a:prstGeom>
          <a:noFill/>
          <a:ln w="190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04CE0C7-D59D-ED16-CD60-C91C8C7E1A4C}"/>
              </a:ext>
            </a:extLst>
          </p:cNvPr>
          <p:cNvSpPr txBox="1"/>
          <p:nvPr/>
        </p:nvSpPr>
        <p:spPr>
          <a:xfrm>
            <a:off x="4517136" y="4710857"/>
            <a:ext cx="1437432" cy="415498"/>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rPr>
              <a:t>Next Generation Projects</a:t>
            </a:r>
          </a:p>
        </p:txBody>
      </p:sp>
      <p:pic>
        <p:nvPicPr>
          <p:cNvPr id="14" name="Picture 13" descr="A screenshot of a cell phone&#10;&#10;Description automatically generated">
            <a:extLst>
              <a:ext uri="{FF2B5EF4-FFF2-40B4-BE49-F238E27FC236}">
                <a16:creationId xmlns:a16="http://schemas.microsoft.com/office/drawing/2014/main" id="{9A39D913-75D8-4A98-93F3-E6B211FE2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856" y="2320559"/>
            <a:ext cx="2719598" cy="1903718"/>
          </a:xfrm>
          <a:prstGeom prst="rect">
            <a:avLst/>
          </a:prstGeom>
        </p:spPr>
      </p:pic>
      <p:sp>
        <p:nvSpPr>
          <p:cNvPr id="18" name="Rectangle: Rounded Corners 17">
            <a:extLst>
              <a:ext uri="{FF2B5EF4-FFF2-40B4-BE49-F238E27FC236}">
                <a16:creationId xmlns:a16="http://schemas.microsoft.com/office/drawing/2014/main" id="{84DCB819-A895-4229-B470-5E7B8DA4C0E4}"/>
              </a:ext>
            </a:extLst>
          </p:cNvPr>
          <p:cNvSpPr/>
          <p:nvPr/>
        </p:nvSpPr>
        <p:spPr>
          <a:xfrm>
            <a:off x="273152" y="2200328"/>
            <a:ext cx="2549327" cy="1981417"/>
          </a:xfrm>
          <a:prstGeom prst="roundRect">
            <a:avLst>
              <a:gd name="adj" fmla="val 6902"/>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699" name="Title 1">
            <a:extLst>
              <a:ext uri="{FF2B5EF4-FFF2-40B4-BE49-F238E27FC236}">
                <a16:creationId xmlns:a16="http://schemas.microsoft.com/office/drawing/2014/main" id="{40726B4C-443E-4446-9F01-CB521299F117}"/>
              </a:ext>
            </a:extLst>
          </p:cNvPr>
          <p:cNvSpPr>
            <a:spLocks noGrp="1"/>
          </p:cNvSpPr>
          <p:nvPr>
            <p:ph type="title"/>
          </p:nvPr>
        </p:nvSpPr>
        <p:spPr>
          <a:xfrm>
            <a:off x="273152" y="195278"/>
            <a:ext cx="9726180" cy="1140114"/>
          </a:xfrm>
        </p:spPr>
        <p:txBody>
          <a:bodyPr/>
          <a:lstStyle/>
          <a:p>
            <a:r>
              <a:rPr lang="en-GB" altLang="en-US" dirty="0">
                <a:solidFill>
                  <a:srgbClr val="C00000"/>
                </a:solidFill>
                <a:latin typeface="Montserrat" panose="00000500000000000000" pitchFamily="50" charset="0"/>
              </a:rPr>
              <a:t>3GPP standards eco-system </a:t>
            </a:r>
          </a:p>
        </p:txBody>
      </p:sp>
      <p:sp>
        <p:nvSpPr>
          <p:cNvPr id="19" name="Content Placeholder 2">
            <a:extLst>
              <a:ext uri="{FF2B5EF4-FFF2-40B4-BE49-F238E27FC236}">
                <a16:creationId xmlns:a16="http://schemas.microsoft.com/office/drawing/2014/main" id="{4629D57D-9E8A-48A7-B0D9-80DCFEB3C17F}"/>
              </a:ext>
            </a:extLst>
          </p:cNvPr>
          <p:cNvSpPr>
            <a:spLocks noGrp="1"/>
          </p:cNvSpPr>
          <p:nvPr>
            <p:ph idx="1"/>
          </p:nvPr>
        </p:nvSpPr>
        <p:spPr>
          <a:xfrm>
            <a:off x="2862238" y="1964169"/>
            <a:ext cx="5006975" cy="2873646"/>
          </a:xfrm>
        </p:spPr>
        <p:txBody>
          <a:bodyPr/>
          <a:lstStyle/>
          <a:p>
            <a:pPr marL="266700" indent="-266700" algn="just">
              <a:defRPr/>
            </a:pPr>
            <a:r>
              <a:rPr lang="" altLang="en-US" sz="1400" dirty="0">
                <a:latin typeface="Montserrat" panose="00000500000000000000" pitchFamily="50" charset="0"/>
              </a:rPr>
              <a:t>T</a:t>
            </a:r>
            <a:r>
              <a:rPr lang="en-GB" altLang="en-US" sz="1400" dirty="0">
                <a:latin typeface="Montserrat" panose="00000500000000000000" pitchFamily="50" charset="0"/>
              </a:rPr>
              <a:t>he 3GPP </a:t>
            </a:r>
            <a:r>
              <a:rPr lang="en-GB" altLang="en-US" sz="1400" b="1" dirty="0">
                <a:solidFill>
                  <a:schemeClr val="accent6"/>
                </a:solidFill>
                <a:latin typeface="Montserrat" panose="00000500000000000000" pitchFamily="50" charset="0"/>
              </a:rPr>
              <a:t>Organizational Partners</a:t>
            </a:r>
            <a:r>
              <a:rPr lang="" altLang="en-US" sz="1400" b="1" dirty="0">
                <a:solidFill>
                  <a:schemeClr val="accent6"/>
                </a:solidFill>
                <a:latin typeface="Montserrat" panose="00000500000000000000" pitchFamily="50" charset="0"/>
              </a:rPr>
              <a:t> (OP) </a:t>
            </a:r>
            <a:r>
              <a:rPr lang="en-GB" altLang="en-US" sz="1400" b="1" dirty="0">
                <a:solidFill>
                  <a:schemeClr val="accent6"/>
                </a:solidFill>
                <a:latin typeface="Montserrat" panose="00000500000000000000" pitchFamily="50" charset="0"/>
              </a:rPr>
              <a:t> </a:t>
            </a:r>
            <a:r>
              <a:rPr lang="en-GB" altLang="en-US" sz="1400" dirty="0">
                <a:latin typeface="Montserrat" panose="00000500000000000000" pitchFamily="50" charset="0"/>
              </a:rPr>
              <a:t>- 7 Standards Organizations - from China, Europe, India, Japan, Korea and the United States.</a:t>
            </a:r>
            <a:endParaRPr lang="" altLang="en-US" sz="1400" dirty="0">
              <a:latin typeface="Montserrat" panose="00000500000000000000" pitchFamily="50" charset="0"/>
            </a:endParaRPr>
          </a:p>
          <a:p>
            <a:pPr marL="266700" indent="-266700" algn="just">
              <a:defRPr/>
            </a:pPr>
            <a:r>
              <a:rPr lang="en-GB" altLang="en-US" sz="1400" dirty="0">
                <a:latin typeface="Montserrat" panose="00000500000000000000" pitchFamily="50" charset="0"/>
              </a:rPr>
              <a:t>Participation in 3GPP by companies and organizations becoming </a:t>
            </a:r>
            <a:r>
              <a:rPr lang="" altLang="en-US" sz="1400" dirty="0">
                <a:latin typeface="Montserrat" panose="00000500000000000000" pitchFamily="50" charset="0"/>
              </a:rPr>
              <a:t>M</a:t>
            </a:r>
            <a:r>
              <a:rPr lang="en-GB" altLang="en-US" sz="1400" dirty="0">
                <a:latin typeface="Montserrat" panose="00000500000000000000" pitchFamily="50" charset="0"/>
              </a:rPr>
              <a:t>embers of one of</a:t>
            </a:r>
            <a:r>
              <a:rPr lang="" altLang="en-US" sz="1400" dirty="0">
                <a:latin typeface="Montserrat" panose="00000500000000000000" pitchFamily="50" charset="0"/>
              </a:rPr>
              <a:t> the</a:t>
            </a:r>
            <a:r>
              <a:rPr lang="en-GB" altLang="en-US" sz="1400" dirty="0">
                <a:latin typeface="Montserrat" panose="00000500000000000000" pitchFamily="50" charset="0"/>
              </a:rPr>
              <a:t>se</a:t>
            </a:r>
            <a:r>
              <a:rPr lang="" altLang="en-US" sz="1400" dirty="0">
                <a:latin typeface="Montserrat" panose="00000500000000000000" pitchFamily="50" charset="0"/>
              </a:rPr>
              <a:t>  7  OPs.</a:t>
            </a:r>
          </a:p>
          <a:p>
            <a:pPr marL="266700" indent="-266700" algn="just">
              <a:defRPr/>
            </a:pPr>
            <a:r>
              <a:rPr lang="en-GB" altLang="en-US" sz="1400" dirty="0">
                <a:latin typeface="Montserrat" panose="00000500000000000000" pitchFamily="50" charset="0"/>
              </a:rPr>
              <a:t>Inputs on market requirements may come in to the Project via 3GPP </a:t>
            </a:r>
            <a:r>
              <a:rPr lang="en-GB" altLang="en-US" sz="1400" b="1" dirty="0">
                <a:solidFill>
                  <a:schemeClr val="accent6"/>
                </a:solidFill>
                <a:latin typeface="Montserrat" panose="00000500000000000000" pitchFamily="50" charset="0"/>
              </a:rPr>
              <a:t>Market Representation Partners</a:t>
            </a:r>
            <a:r>
              <a:rPr lang="" altLang="en-US" sz="1400" b="1" dirty="0">
                <a:solidFill>
                  <a:schemeClr val="accent6"/>
                </a:solidFill>
                <a:latin typeface="Montserrat" panose="00000500000000000000" pitchFamily="50" charset="0"/>
              </a:rPr>
              <a:t> (MRP)</a:t>
            </a:r>
            <a:r>
              <a:rPr lang="en-GB" altLang="en-US" sz="1400" dirty="0">
                <a:latin typeface="Montserrat" panose="00000500000000000000" pitchFamily="50" charset="0"/>
              </a:rPr>
              <a:t>. </a:t>
            </a:r>
          </a:p>
          <a:p>
            <a:pPr marL="266700" indent="-266700" algn="just">
              <a:defRPr/>
            </a:pPr>
            <a:r>
              <a:rPr lang="en-GB" altLang="en-US" sz="1400" dirty="0">
                <a:latin typeface="Montserrat" panose="00000500000000000000" pitchFamily="50" charset="0"/>
              </a:rPr>
              <a:t>There is a lot of additional </a:t>
            </a:r>
            <a:r>
              <a:rPr lang="en-GB" altLang="en-US" sz="1400" b="1" dirty="0">
                <a:solidFill>
                  <a:schemeClr val="accent2"/>
                </a:solidFill>
                <a:latin typeface="Montserrat" panose="00000500000000000000" pitchFamily="50" charset="0"/>
              </a:rPr>
              <a:t>external liaison </a:t>
            </a:r>
            <a:r>
              <a:rPr lang="en-GB" altLang="en-US" sz="1400" dirty="0">
                <a:latin typeface="Montserrat" panose="00000500000000000000" pitchFamily="50" charset="0"/>
              </a:rPr>
              <a:t>activity…SDOs, Industry bodies, projects…</a:t>
            </a:r>
          </a:p>
          <a:p>
            <a:pPr algn="just">
              <a:defRPr/>
            </a:pPr>
            <a:endParaRPr lang="en-GB" altLang="en-US" sz="1200" dirty="0">
              <a:latin typeface="Montserrat" panose="00000500000000000000" pitchFamily="50" charset="0"/>
            </a:endParaRPr>
          </a:p>
        </p:txBody>
      </p:sp>
      <p:sp>
        <p:nvSpPr>
          <p:cNvPr id="10" name="TextBox 9">
            <a:extLst>
              <a:ext uri="{FF2B5EF4-FFF2-40B4-BE49-F238E27FC236}">
                <a16:creationId xmlns:a16="http://schemas.microsoft.com/office/drawing/2014/main" id="{38855715-C8AC-47F8-BC89-4DBAC9BCB5F4}"/>
              </a:ext>
            </a:extLst>
          </p:cNvPr>
          <p:cNvSpPr txBox="1"/>
          <p:nvPr/>
        </p:nvSpPr>
        <p:spPr>
          <a:xfrm>
            <a:off x="3570806" y="5062455"/>
            <a:ext cx="1448234" cy="261938"/>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rPr>
              <a:t>5G Projects</a:t>
            </a:r>
          </a:p>
        </p:txBody>
      </p:sp>
      <p:sp>
        <p:nvSpPr>
          <p:cNvPr id="11" name="TextBox 10">
            <a:extLst>
              <a:ext uri="{FF2B5EF4-FFF2-40B4-BE49-F238E27FC236}">
                <a16:creationId xmlns:a16="http://schemas.microsoft.com/office/drawing/2014/main" id="{35FBA7DF-3D9A-4731-A443-944212E20F01}"/>
              </a:ext>
            </a:extLst>
          </p:cNvPr>
          <p:cNvSpPr txBox="1"/>
          <p:nvPr/>
        </p:nvSpPr>
        <p:spPr>
          <a:xfrm>
            <a:off x="8060891" y="1911872"/>
            <a:ext cx="3689498" cy="276999"/>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rPr>
              <a:t>Official Liaisons on specification work:</a:t>
            </a:r>
          </a:p>
        </p:txBody>
      </p:sp>
      <p:sp>
        <p:nvSpPr>
          <p:cNvPr id="13" name="TextBox 12">
            <a:extLst>
              <a:ext uri="{FF2B5EF4-FFF2-40B4-BE49-F238E27FC236}">
                <a16:creationId xmlns:a16="http://schemas.microsoft.com/office/drawing/2014/main" id="{7332D254-C8C2-4EC7-88E6-041420948204}"/>
              </a:ext>
            </a:extLst>
          </p:cNvPr>
          <p:cNvSpPr txBox="1"/>
          <p:nvPr/>
        </p:nvSpPr>
        <p:spPr bwMode="auto">
          <a:xfrm>
            <a:off x="6061445" y="4846800"/>
            <a:ext cx="1339850" cy="253916"/>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mn-cs"/>
              </a:rPr>
              <a:t>Certification Bodies</a:t>
            </a:r>
          </a:p>
        </p:txBody>
      </p:sp>
      <p:sp>
        <p:nvSpPr>
          <p:cNvPr id="17" name="TextBox 16">
            <a:extLst>
              <a:ext uri="{FF2B5EF4-FFF2-40B4-BE49-F238E27FC236}">
                <a16:creationId xmlns:a16="http://schemas.microsoft.com/office/drawing/2014/main" id="{99897C7A-E3CE-4A74-B0BD-CBD1B22DE5A7}"/>
              </a:ext>
            </a:extLst>
          </p:cNvPr>
          <p:cNvSpPr txBox="1"/>
          <p:nvPr/>
        </p:nvSpPr>
        <p:spPr>
          <a:xfrm>
            <a:off x="273152" y="1837210"/>
            <a:ext cx="2378486" cy="415498"/>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3GPP Organizational Partners (OPs)</a:t>
            </a:r>
          </a:p>
        </p:txBody>
      </p:sp>
      <p:sp>
        <p:nvSpPr>
          <p:cNvPr id="2" name="Rectangle: Rounded Corners 1">
            <a:extLst>
              <a:ext uri="{FF2B5EF4-FFF2-40B4-BE49-F238E27FC236}">
                <a16:creationId xmlns:a16="http://schemas.microsoft.com/office/drawing/2014/main" id="{8270EE5F-A92F-4814-8C0D-9395DE9E06E7}"/>
              </a:ext>
            </a:extLst>
          </p:cNvPr>
          <p:cNvSpPr/>
          <p:nvPr/>
        </p:nvSpPr>
        <p:spPr>
          <a:xfrm>
            <a:off x="149980" y="4764431"/>
            <a:ext cx="3108129" cy="1598895"/>
          </a:xfrm>
          <a:prstGeom prst="roundRect">
            <a:avLst>
              <a:gd name="adj" fmla="val 6902"/>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6EC4D296-7937-4972-B77A-CF5D394762D9}"/>
              </a:ext>
            </a:extLst>
          </p:cNvPr>
          <p:cNvSpPr/>
          <p:nvPr/>
        </p:nvSpPr>
        <p:spPr>
          <a:xfrm>
            <a:off x="8060891" y="2240449"/>
            <a:ext cx="3689498" cy="4062651"/>
          </a:xfrm>
          <a:prstGeom prst="roundRect">
            <a:avLst>
              <a:gd name="adj" fmla="val 3444"/>
            </a:avLst>
          </a:prstGeom>
          <a:noFill/>
          <a:ln w="0" cmpd="dbl">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705" name="TextBox 29704">
            <a:extLst>
              <a:ext uri="{FF2B5EF4-FFF2-40B4-BE49-F238E27FC236}">
                <a16:creationId xmlns:a16="http://schemas.microsoft.com/office/drawing/2014/main" id="{86163432-F042-4E02-8132-064921FE5142}"/>
              </a:ext>
            </a:extLst>
          </p:cNvPr>
          <p:cNvSpPr txBox="1"/>
          <p:nvPr/>
        </p:nvSpPr>
        <p:spPr>
          <a:xfrm>
            <a:off x="8060891" y="2287668"/>
            <a:ext cx="3689499" cy="4201150"/>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450 MHz Alliance, </a:t>
            </a:r>
            <a:r>
              <a:rPr kumimoji="0" lang="en-GB" sz="900" b="0" i="0" u="none" strike="noStrike" kern="1200" cap="none" spc="0" normalizeH="0" baseline="0" noProof="0" dirty="0">
                <a:ln>
                  <a:noFill/>
                </a:ln>
                <a:solidFill>
                  <a:srgbClr val="ED7D31"/>
                </a:solidFill>
                <a:effectLst/>
                <a:uLnTx/>
                <a:uFillTx/>
                <a:latin typeface="Montserrat" panose="00000500000000000000" pitchFamily="50" charset="0"/>
                <a:ea typeface="华文细黑" panose="02010600040101010101" pitchFamily="2" charset="-122"/>
                <a:cs typeface="Arial" panose="020B0604020202020204" pitchFamily="34" charset="0"/>
              </a:rPr>
              <a:t>AISG, Bluetooth</a:t>
            </a: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a:t>
            </a:r>
            <a:r>
              <a:rPr kumimoji="0" lang="en-GB" sz="900" b="0" i="0" u="none" strike="noStrike" kern="1200" cap="none" spc="0" normalizeH="0" baseline="0" noProof="0" dirty="0">
                <a:ln>
                  <a:noFill/>
                </a:ln>
                <a:solidFill>
                  <a:srgbClr val="5B9BD5"/>
                </a:solidFill>
                <a:effectLst/>
                <a:uLnTx/>
                <a:uFillTx/>
                <a:latin typeface="Montserrat" panose="00000500000000000000" pitchFamily="50" charset="0"/>
                <a:ea typeface="华文细黑" panose="02010600040101010101" pitchFamily="2" charset="-122"/>
                <a:cs typeface="Arial" panose="020B0604020202020204" pitchFamily="34" charset="0"/>
              </a:rPr>
              <a:t>Broadband Forum (BBF), </a:t>
            </a:r>
            <a:r>
              <a:rPr kumimoji="0" lang="en-GB" sz="900" b="0" i="0" u="none" strike="noStrike" kern="1200" cap="none" spc="0" normalizeH="0" baseline="0" noProof="0" dirty="0" err="1">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CableLabs</a:t>
            </a: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a:t>
            </a:r>
            <a:r>
              <a:rPr kumimoji="0" lang="en-GB" sz="900" b="0" i="0" u="none" strike="noStrike" kern="1200" cap="none" spc="0" normalizeH="0" baseline="0" noProof="0" dirty="0">
                <a:ln>
                  <a:noFill/>
                </a:ln>
                <a:solidFill>
                  <a:srgbClr val="ED7D31"/>
                </a:solidFill>
                <a:effectLst/>
                <a:uLnTx/>
                <a:uFillTx/>
                <a:latin typeface="Montserrat" panose="00000500000000000000" pitchFamily="50" charset="0"/>
                <a:ea typeface="华文细黑" panose="02010600040101010101" pitchFamily="2" charset="-122"/>
                <a:cs typeface="Arial" panose="020B0604020202020204" pitchFamily="34" charset="0"/>
              </a:rPr>
              <a:t>International Special Committee on Radio Interference (CISPR), </a:t>
            </a:r>
            <a:r>
              <a:rPr kumimoji="0" lang="en-GB" sz="900" b="0" i="0" u="none" strike="noStrike" kern="1200" cap="none" spc="0" normalizeH="0" baseline="0" noProof="0" dirty="0">
                <a:ln>
                  <a:noFill/>
                </a:ln>
                <a:solidFill>
                  <a:srgbClr val="5B9BD5"/>
                </a:solidFill>
                <a:effectLst/>
                <a:uLnTx/>
                <a:uFillTx/>
                <a:latin typeface="Montserrat" panose="00000500000000000000" pitchFamily="50" charset="0"/>
                <a:ea typeface="华文细黑" panose="02010600040101010101" pitchFamily="2" charset="-122"/>
                <a:cs typeface="Arial" panose="020B0604020202020204" pitchFamily="34" charset="0"/>
              </a:rPr>
              <a:t>CTIA</a:t>
            </a: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Digital Video Broadcasting (DVB) Project, </a:t>
            </a:r>
            <a:r>
              <a:rPr kumimoji="0" lang="en-GB" sz="900" b="0" i="0" u="none" strike="noStrike" kern="1200" cap="none" spc="0" normalizeH="0" baseline="0" noProof="0" dirty="0" err="1">
                <a:ln>
                  <a:noFill/>
                </a:ln>
                <a:solidFill>
                  <a:srgbClr val="ED7D31"/>
                </a:solidFill>
                <a:effectLst/>
                <a:uLnTx/>
                <a:uFillTx/>
                <a:latin typeface="Montserrat" panose="00000500000000000000" pitchFamily="50" charset="0"/>
                <a:ea typeface="华文细黑" panose="02010600040101010101" pitchFamily="2" charset="-122"/>
                <a:cs typeface="Arial" panose="020B0604020202020204" pitchFamily="34" charset="0"/>
              </a:rPr>
              <a:t>Ecma</a:t>
            </a:r>
            <a:r>
              <a:rPr kumimoji="0" lang="en-GB" sz="900" b="0" i="0" u="none" strike="noStrike" kern="1200" cap="none" spc="0" normalizeH="0" baseline="0" noProof="0" dirty="0">
                <a:ln>
                  <a:noFill/>
                </a:ln>
                <a:solidFill>
                  <a:srgbClr val="ED7D31"/>
                </a:solidFill>
                <a:effectLst/>
                <a:uLnTx/>
                <a:uFillTx/>
                <a:latin typeface="Montserrat" panose="00000500000000000000" pitchFamily="50" charset="0"/>
                <a:ea typeface="华文细黑" panose="02010600040101010101" pitchFamily="2" charset="-122"/>
                <a:cs typeface="Arial" panose="020B0604020202020204" pitchFamily="34" charset="0"/>
              </a:rPr>
              <a:t>, International</a:t>
            </a: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a:t>
            </a:r>
            <a:r>
              <a:rPr kumimoji="0" lang="en-GB" sz="900" b="0" i="0" u="none" strike="noStrike" kern="1200" cap="none" spc="0" normalizeH="0" baseline="0" noProof="0" dirty="0">
                <a:ln>
                  <a:noFill/>
                </a:ln>
                <a:solidFill>
                  <a:srgbClr val="5B9BD5"/>
                </a:solidFill>
                <a:effectLst/>
                <a:uLnTx/>
                <a:uFillTx/>
                <a:latin typeface="Montserrat" panose="00000500000000000000" pitchFamily="50" charset="0"/>
                <a:ea typeface="华文细黑" panose="02010600040101010101" pitchFamily="2" charset="-122"/>
                <a:cs typeface="Arial" panose="020B0604020202020204" pitchFamily="34" charset="0"/>
              </a:rPr>
              <a:t>Expert Group for Emergency Access (EGEA), </a:t>
            </a:r>
            <a:r>
              <a:rPr kumimoji="0" lang="en-GB" sz="900" b="0" i="0" u="none" strike="noStrike" kern="1200" cap="none" spc="0" normalizeH="0" baseline="0" noProof="0" dirty="0" err="1">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Eurescom</a:t>
            </a: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a:t>
            </a:r>
            <a:r>
              <a:rPr kumimoji="0" lang="en-GB" sz="900" b="0" i="0" u="none" strike="noStrike" kern="1200" cap="none" spc="0" normalizeH="0" baseline="0" noProof="0" dirty="0">
                <a:ln>
                  <a:noFill/>
                </a:ln>
                <a:solidFill>
                  <a:srgbClr val="ED7D31"/>
                </a:solidFill>
                <a:effectLst/>
                <a:uLnTx/>
                <a:uFillTx/>
                <a:latin typeface="Montserrat" panose="00000500000000000000" pitchFamily="50" charset="0"/>
                <a:ea typeface="华文细黑" panose="02010600040101010101" pitchFamily="2" charset="-122"/>
                <a:cs typeface="Arial" panose="020B0604020202020204" pitchFamily="34" charset="0"/>
              </a:rPr>
              <a:t>COST 273</a:t>
            </a: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a:t>
            </a:r>
            <a:r>
              <a:rPr kumimoji="0" lang="en-GB" sz="900" b="0" i="0" u="none" strike="noStrike" kern="1200" cap="none" spc="0" normalizeH="0" baseline="0" noProof="0" dirty="0">
                <a:ln>
                  <a:noFill/>
                </a:ln>
                <a:solidFill>
                  <a:srgbClr val="5B9BD5"/>
                </a:solidFill>
                <a:effectLst/>
                <a:uLnTx/>
                <a:uFillTx/>
                <a:latin typeface="Montserrat" panose="00000500000000000000" pitchFamily="50" charset="0"/>
                <a:ea typeface="华文细黑" panose="02010600040101010101" pitchFamily="2" charset="-122"/>
                <a:cs typeface="Arial" panose="020B0604020202020204" pitchFamily="34" charset="0"/>
              </a:rPr>
              <a:t>European Radiocommunications Committee (ERC), </a:t>
            </a: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Fixed Mobile Convergence Alliance (FMCA), </a:t>
            </a:r>
            <a:r>
              <a:rPr kumimoji="0" lang="en-GB" sz="900" b="0" i="0" u="none" strike="noStrike" kern="1200" cap="none" spc="0" normalizeH="0" baseline="0" noProof="0" dirty="0">
                <a:ln>
                  <a:noFill/>
                </a:ln>
                <a:solidFill>
                  <a:srgbClr val="ED7D31"/>
                </a:solidFill>
                <a:effectLst/>
                <a:uLnTx/>
                <a:uFillTx/>
                <a:latin typeface="Montserrat" panose="00000500000000000000" pitchFamily="50" charset="0"/>
                <a:ea typeface="华文细黑" panose="02010600040101010101" pitchFamily="2" charset="-122"/>
                <a:cs typeface="Arial" panose="020B0604020202020204" pitchFamily="34" charset="0"/>
              </a:rPr>
              <a:t>GCF</a:t>
            </a: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a:t>
            </a:r>
            <a:r>
              <a:rPr kumimoji="0" lang="en-GB" sz="900" b="0" i="0" u="none" strike="noStrike" kern="1200" cap="none" spc="0" normalizeH="0" baseline="0" noProof="0" dirty="0">
                <a:ln>
                  <a:noFill/>
                </a:ln>
                <a:solidFill>
                  <a:srgbClr val="5B9BD5"/>
                </a:solidFill>
                <a:effectLst/>
                <a:uLnTx/>
                <a:uFillTx/>
                <a:latin typeface="Montserrat" panose="00000500000000000000" pitchFamily="50" charset="0"/>
                <a:ea typeface="华文细黑" panose="02010600040101010101" pitchFamily="2" charset="-122"/>
                <a:cs typeface="Arial" panose="020B0604020202020204" pitchFamily="34" charset="0"/>
              </a:rPr>
              <a:t>Global TD-LTE Initiative (GTD)</a:t>
            </a: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GPS Industry Council, GSM Association, </a:t>
            </a:r>
            <a:r>
              <a:rPr kumimoji="0" lang="en-GB" sz="900" b="0" i="0" u="none" strike="noStrike" kern="1200" cap="none" spc="0" normalizeH="0" baseline="0" noProof="0" dirty="0" err="1">
                <a:ln>
                  <a:noFill/>
                </a:ln>
                <a:solidFill>
                  <a:srgbClr val="ED7D31"/>
                </a:solidFill>
                <a:effectLst/>
                <a:uLnTx/>
                <a:uFillTx/>
                <a:latin typeface="Montserrat" panose="00000500000000000000" pitchFamily="50" charset="0"/>
                <a:ea typeface="华文细黑" panose="02010600040101010101" pitchFamily="2" charset="-122"/>
                <a:cs typeface="Arial" panose="020B0604020202020204" pitchFamily="34" charset="0"/>
              </a:rPr>
              <a:t>HomeRF</a:t>
            </a:r>
            <a:r>
              <a:rPr kumimoji="0" lang="en-GB" sz="900" b="0" i="0" u="none" strike="noStrike" kern="1200" cap="none" spc="0" normalizeH="0" baseline="0" noProof="0" dirty="0">
                <a:ln>
                  <a:noFill/>
                </a:ln>
                <a:solidFill>
                  <a:srgbClr val="ED7D31"/>
                </a:solidFill>
                <a:effectLst/>
                <a:uLnTx/>
                <a:uFillTx/>
                <a:latin typeface="Montserrat" panose="00000500000000000000" pitchFamily="50" charset="0"/>
                <a:ea typeface="华文细黑" panose="02010600040101010101" pitchFamily="2" charset="-122"/>
                <a:cs typeface="Arial" panose="020B0604020202020204" pitchFamily="34" charset="0"/>
              </a:rPr>
              <a:t> Forum</a:t>
            </a: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a:t>
            </a:r>
            <a:r>
              <a:rPr kumimoji="0" lang="en-GB" sz="900" b="0" i="0" u="none" strike="noStrike" kern="1200" cap="none" spc="0" normalizeH="0" baseline="0" noProof="0" dirty="0">
                <a:ln>
                  <a:noFill/>
                </a:ln>
                <a:solidFill>
                  <a:srgbClr val="5B9BD5"/>
                </a:solidFill>
                <a:effectLst/>
                <a:uLnTx/>
                <a:uFillTx/>
                <a:latin typeface="Montserrat" panose="00000500000000000000" pitchFamily="50" charset="0"/>
                <a:ea typeface="华文细黑" panose="02010600040101010101" pitchFamily="2" charset="-122"/>
                <a:cs typeface="Arial" panose="020B0604020202020204" pitchFamily="34" charset="0"/>
              </a:rPr>
              <a:t>IDB Forum</a:t>
            </a: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IEEE, </a:t>
            </a:r>
            <a:r>
              <a:rPr kumimoji="0" lang="en-GB" sz="900" b="0" i="0" u="none" strike="noStrike" kern="1200" cap="none" spc="0" normalizeH="0" baseline="0" noProof="0" dirty="0">
                <a:ln>
                  <a:noFill/>
                </a:ln>
                <a:solidFill>
                  <a:srgbClr val="ED7D31"/>
                </a:solidFill>
                <a:effectLst/>
                <a:uLnTx/>
                <a:uFillTx/>
                <a:latin typeface="Montserrat" panose="00000500000000000000" pitchFamily="50" charset="0"/>
                <a:ea typeface="华文细黑" panose="02010600040101010101" pitchFamily="2" charset="-122"/>
                <a:cs typeface="Arial" panose="020B0604020202020204" pitchFamily="34" charset="0"/>
              </a:rPr>
              <a:t>Internet Engineering Task Force (IETF), </a:t>
            </a:r>
            <a:r>
              <a:rPr kumimoji="0" lang="en-GB" sz="900" b="0" i="0" u="none" strike="noStrike" kern="1200" cap="none" spc="0" normalizeH="0" baseline="0" noProof="0" dirty="0">
                <a:ln>
                  <a:noFill/>
                </a:ln>
                <a:solidFill>
                  <a:srgbClr val="5B9BD5"/>
                </a:solidFill>
                <a:effectLst/>
                <a:uLnTx/>
                <a:uFillTx/>
                <a:latin typeface="Montserrat" panose="00000500000000000000" pitchFamily="50" charset="0"/>
                <a:ea typeface="华文细黑" panose="02010600040101010101" pitchFamily="2" charset="-122"/>
                <a:cs typeface="Arial" panose="020B0604020202020204" pitchFamily="34" charset="0"/>
              </a:rPr>
              <a:t>IrDA</a:t>
            </a: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International Multimedia </a:t>
            </a:r>
            <a:r>
              <a:rPr kumimoji="0" lang="en-GB" sz="900" b="0" i="0" u="none" strike="noStrike" kern="1200" cap="none" spc="0" normalizeH="0" baseline="0" noProof="0" dirty="0" err="1">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Telecomunications</a:t>
            </a: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Consortium (IMTC), </a:t>
            </a:r>
            <a:r>
              <a:rPr kumimoji="0" lang="en-GB" sz="900" b="0" i="0" u="none" strike="noStrike" kern="1200" cap="none" spc="0" normalizeH="0" baseline="0" noProof="0" dirty="0">
                <a:ln>
                  <a:noFill/>
                </a:ln>
                <a:solidFill>
                  <a:srgbClr val="ED7D31"/>
                </a:solidFill>
                <a:effectLst/>
                <a:uLnTx/>
                <a:uFillTx/>
                <a:latin typeface="Montserrat" panose="00000500000000000000" pitchFamily="50" charset="0"/>
                <a:ea typeface="华文细黑" panose="02010600040101010101" pitchFamily="2" charset="-122"/>
                <a:cs typeface="Arial" panose="020B0604020202020204" pitchFamily="34" charset="0"/>
              </a:rPr>
              <a:t>Internet Streaming Media Alliance</a:t>
            </a: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a:t>
            </a:r>
            <a:r>
              <a:rPr kumimoji="0" lang="en-GB" sz="900" b="0" i="0" u="none" strike="noStrike" kern="1200" cap="none" spc="0" normalizeH="0" baseline="0" noProof="0" dirty="0">
                <a:ln>
                  <a:noFill/>
                </a:ln>
                <a:solidFill>
                  <a:srgbClr val="5B9BD5"/>
                </a:solidFill>
                <a:effectLst/>
                <a:uLnTx/>
                <a:uFillTx/>
                <a:latin typeface="Montserrat" panose="00000500000000000000" pitchFamily="50" charset="0"/>
                <a:ea typeface="华文细黑" panose="02010600040101010101" pitchFamily="2" charset="-122"/>
                <a:cs typeface="Arial" panose="020B0604020202020204" pitchFamily="34" charset="0"/>
              </a:rPr>
              <a:t>ISO-ITU expert group</a:t>
            </a: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ISO MPEG / JPEG, ITU-T SG2, </a:t>
            </a:r>
            <a:r>
              <a:rPr kumimoji="0" lang="en-GB" sz="900" b="0" i="0" u="none" strike="noStrike" kern="1200" cap="none" spc="0" normalizeH="0" baseline="0" noProof="0" dirty="0">
                <a:ln>
                  <a:noFill/>
                </a:ln>
                <a:solidFill>
                  <a:srgbClr val="ED7D31"/>
                </a:solidFill>
                <a:effectLst/>
                <a:uLnTx/>
                <a:uFillTx/>
                <a:latin typeface="Montserrat" panose="00000500000000000000" pitchFamily="50" charset="0"/>
                <a:ea typeface="华文细黑" panose="02010600040101010101" pitchFamily="2" charset="-122"/>
                <a:cs typeface="Arial" panose="020B0604020202020204" pitchFamily="34" charset="0"/>
              </a:rPr>
              <a:t>JAIN tm (</a:t>
            </a:r>
            <a:r>
              <a:rPr kumimoji="0" lang="en-GB" sz="900" b="0" i="0" u="none" strike="noStrike" kern="1200" cap="none" spc="0" normalizeH="0" baseline="0" noProof="0" dirty="0" err="1">
                <a:ln>
                  <a:noFill/>
                </a:ln>
                <a:solidFill>
                  <a:srgbClr val="ED7D31"/>
                </a:solidFill>
                <a:effectLst/>
                <a:uLnTx/>
                <a:uFillTx/>
                <a:latin typeface="Montserrat" panose="00000500000000000000" pitchFamily="50" charset="0"/>
                <a:ea typeface="华文细黑" panose="02010600040101010101" pitchFamily="2" charset="-122"/>
                <a:cs typeface="Arial" panose="020B0604020202020204" pitchFamily="34" charset="0"/>
              </a:rPr>
              <a:t>Javatm</a:t>
            </a:r>
            <a:r>
              <a:rPr kumimoji="0" lang="en-GB" sz="900" b="0" i="0" u="none" strike="noStrike" kern="1200" cap="none" spc="0" normalizeH="0" baseline="0" noProof="0" dirty="0">
                <a:ln>
                  <a:noFill/>
                </a:ln>
                <a:solidFill>
                  <a:srgbClr val="ED7D31"/>
                </a:solidFill>
                <a:effectLst/>
                <a:uLnTx/>
                <a:uFillTx/>
                <a:latin typeface="Montserrat" panose="00000500000000000000" pitchFamily="50" charset="0"/>
                <a:ea typeface="华文细黑" panose="02010600040101010101" pitchFamily="2" charset="-122"/>
                <a:cs typeface="Arial" panose="020B0604020202020204" pitchFamily="34" charset="0"/>
              </a:rPr>
              <a:t> APIs for Integrated Networks)</a:t>
            </a: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a:t>
            </a:r>
            <a:r>
              <a:rPr kumimoji="0" lang="en-GB" sz="900" b="0" i="0" u="none" strike="noStrike" kern="1200" cap="none" spc="0" normalizeH="0" baseline="0" noProof="0" dirty="0">
                <a:ln>
                  <a:noFill/>
                </a:ln>
                <a:solidFill>
                  <a:srgbClr val="5B9BD5"/>
                </a:solidFill>
                <a:effectLst/>
                <a:uLnTx/>
                <a:uFillTx/>
                <a:latin typeface="Montserrat" panose="00000500000000000000" pitchFamily="50" charset="0"/>
                <a:ea typeface="华文细黑" panose="02010600040101010101" pitchFamily="2" charset="-122"/>
                <a:cs typeface="Arial" panose="020B0604020202020204" pitchFamily="34" charset="0"/>
              </a:rPr>
              <a:t>The Java Community Process (JCP), </a:t>
            </a: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Liberty Alliance Project, </a:t>
            </a:r>
            <a:r>
              <a:rPr kumimoji="0" lang="en-GB" sz="900" b="0" i="0" u="none" strike="noStrike" kern="1200" cap="none" spc="0" normalizeH="0" baseline="0" noProof="0" dirty="0">
                <a:ln>
                  <a:noFill/>
                </a:ln>
                <a:solidFill>
                  <a:srgbClr val="5B9BD5"/>
                </a:solidFill>
                <a:effectLst/>
                <a:uLnTx/>
                <a:uFillTx/>
                <a:latin typeface="Montserrat" panose="00000500000000000000" pitchFamily="50" charset="0"/>
                <a:ea typeface="华文细黑" panose="02010600040101010101" pitchFamily="2" charset="-122"/>
                <a:cs typeface="Arial" panose="020B0604020202020204" pitchFamily="34" charset="0"/>
              </a:rPr>
              <a:t>Metro Ethernet Forum (MEF)</a:t>
            </a: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NENA, </a:t>
            </a:r>
            <a:r>
              <a:rPr kumimoji="0" lang="en-GB" sz="900" b="0" i="0" u="none" strike="noStrike" kern="1200" cap="none" spc="0" normalizeH="0" baseline="0" noProof="0" dirty="0">
                <a:ln>
                  <a:noFill/>
                </a:ln>
                <a:solidFill>
                  <a:srgbClr val="ED7D31"/>
                </a:solidFill>
                <a:effectLst/>
                <a:uLnTx/>
                <a:uFillTx/>
                <a:latin typeface="Montserrat" panose="00000500000000000000" pitchFamily="50" charset="0"/>
                <a:ea typeface="华文细黑" panose="02010600040101010101" pitchFamily="2" charset="-122"/>
                <a:cs typeface="Arial" panose="020B0604020202020204" pitchFamily="34" charset="0"/>
              </a:rPr>
              <a:t>NGMN (Next Generation Mobile Networks),</a:t>
            </a: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a:t>
            </a:r>
            <a:r>
              <a:rPr kumimoji="0" lang="en-GB" sz="900" b="0" i="0" u="none" strike="noStrike" kern="1200" cap="none" spc="0" normalizeH="0" baseline="0" noProof="0" dirty="0">
                <a:ln>
                  <a:noFill/>
                </a:ln>
                <a:solidFill>
                  <a:srgbClr val="5B9BD5"/>
                </a:solidFill>
                <a:effectLst/>
                <a:uLnTx/>
                <a:uFillTx/>
                <a:latin typeface="Montserrat" panose="00000500000000000000" pitchFamily="50" charset="0"/>
                <a:ea typeface="华文细黑" panose="02010600040101010101" pitchFamily="2" charset="-122"/>
                <a:cs typeface="Arial" panose="020B0604020202020204" pitchFamily="34" charset="0"/>
              </a:rPr>
              <a:t>oneM2M</a:t>
            </a: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OMA (Open Mobile Alliance ), </a:t>
            </a:r>
            <a:r>
              <a:rPr kumimoji="0" lang="en-GB" sz="900" b="0" i="0" u="none" strike="noStrike" kern="1200" cap="none" spc="0" normalizeH="0" baseline="0" noProof="0" dirty="0">
                <a:ln>
                  <a:noFill/>
                </a:ln>
                <a:solidFill>
                  <a:srgbClr val="ED7D31"/>
                </a:solidFill>
                <a:effectLst/>
                <a:uLnTx/>
                <a:uFillTx/>
                <a:latin typeface="Montserrat" panose="00000500000000000000" pitchFamily="50" charset="0"/>
                <a:ea typeface="华文细黑" panose="02010600040101010101" pitchFamily="2" charset="-122"/>
                <a:cs typeface="Arial" panose="020B0604020202020204" pitchFamily="34" charset="0"/>
              </a:rPr>
              <a:t>Open Networking Foundation (ONF),</a:t>
            </a: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a:t>
            </a:r>
            <a:r>
              <a:rPr kumimoji="0" lang="en-GB" sz="900" b="0" i="0" u="none" strike="noStrike" kern="1200" cap="none" spc="0" normalizeH="0" baseline="0" noProof="0" dirty="0">
                <a:ln>
                  <a:noFill/>
                </a:ln>
                <a:solidFill>
                  <a:srgbClr val="5B9BD5"/>
                </a:solidFill>
                <a:effectLst/>
                <a:uLnTx/>
                <a:uFillTx/>
                <a:latin typeface="Montserrat" panose="00000500000000000000" pitchFamily="50" charset="0"/>
                <a:ea typeface="华文细黑" panose="02010600040101010101" pitchFamily="2" charset="-122"/>
                <a:cs typeface="Arial" panose="020B0604020202020204" pitchFamily="34" charset="0"/>
              </a:rPr>
              <a:t>Open IPTV Forum</a:t>
            </a: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Object Management Group (OMG), </a:t>
            </a:r>
            <a:r>
              <a:rPr kumimoji="0" lang="en-GB" sz="900" b="0" i="0" u="none" strike="noStrike" kern="1200" cap="none" spc="0" normalizeH="0" baseline="0" noProof="0" dirty="0">
                <a:ln>
                  <a:noFill/>
                </a:ln>
                <a:solidFill>
                  <a:srgbClr val="ED7D31"/>
                </a:solidFill>
                <a:effectLst/>
                <a:uLnTx/>
                <a:uFillTx/>
                <a:latin typeface="Montserrat" panose="00000500000000000000" pitchFamily="50" charset="0"/>
                <a:ea typeface="华文细黑" panose="02010600040101010101" pitchFamily="2" charset="-122"/>
                <a:cs typeface="Arial" panose="020B0604020202020204" pitchFamily="34" charset="0"/>
              </a:rPr>
              <a:t>PCS Type Certification Review Board (PTCRB)</a:t>
            </a: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a:t>
            </a:r>
            <a:r>
              <a:rPr kumimoji="0" lang="en-GB" sz="900" b="0" i="0" u="none" strike="noStrike" kern="1200" cap="none" spc="0" normalizeH="0" baseline="0" noProof="0" dirty="0">
                <a:ln>
                  <a:noFill/>
                </a:ln>
                <a:solidFill>
                  <a:srgbClr val="5B9BD5"/>
                </a:solidFill>
                <a:effectLst/>
                <a:uLnTx/>
                <a:uFillTx/>
                <a:latin typeface="Montserrat" panose="00000500000000000000" pitchFamily="50" charset="0"/>
                <a:ea typeface="华文细黑" panose="02010600040101010101" pitchFamily="2" charset="-122"/>
                <a:cs typeface="Arial" panose="020B0604020202020204" pitchFamily="34" charset="0"/>
              </a:rPr>
              <a:t>Portable Computer and Communications Association (PCCA)</a:t>
            </a: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Presence and Availability Management (PAM) Forum, </a:t>
            </a:r>
            <a:r>
              <a:rPr kumimoji="0" lang="en-GB" sz="900" b="0" i="0" u="none" strike="noStrike" kern="1200" cap="none" spc="0" normalizeH="0" baseline="0" noProof="0" dirty="0">
                <a:ln>
                  <a:noFill/>
                </a:ln>
                <a:solidFill>
                  <a:srgbClr val="ED7D31"/>
                </a:solidFill>
                <a:effectLst/>
                <a:uLnTx/>
                <a:uFillTx/>
                <a:latin typeface="Montserrat" panose="00000500000000000000" pitchFamily="50" charset="0"/>
                <a:ea typeface="华文细黑" panose="02010600040101010101" pitchFamily="2" charset="-122"/>
                <a:cs typeface="Arial" panose="020B0604020202020204" pitchFamily="34" charset="0"/>
              </a:rPr>
              <a:t>RSA Laboratories</a:t>
            </a: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a:t>
            </a:r>
            <a:r>
              <a:rPr kumimoji="0" lang="en-GB" sz="900" b="0" i="0" u="none" strike="noStrike" kern="1200" cap="none" spc="0" normalizeH="0" baseline="0" noProof="0" dirty="0">
                <a:ln>
                  <a:noFill/>
                </a:ln>
                <a:solidFill>
                  <a:srgbClr val="5B9BD5"/>
                </a:solidFill>
                <a:effectLst/>
                <a:uLnTx/>
                <a:uFillTx/>
                <a:latin typeface="Montserrat" panose="00000500000000000000" pitchFamily="50" charset="0"/>
                <a:ea typeface="华文细黑" panose="02010600040101010101" pitchFamily="2" charset="-122"/>
                <a:cs typeface="Arial" panose="020B0604020202020204" pitchFamily="34" charset="0"/>
              </a:rPr>
              <a:t>SDR Forum</a:t>
            </a: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Sun Micro Systems Inc., Steerco, </a:t>
            </a:r>
            <a:r>
              <a:rPr kumimoji="0" lang="en-GB" sz="900" b="0" i="0" u="none" strike="noStrike" kern="1200" cap="none" spc="0" normalizeH="0" baseline="0" noProof="0" dirty="0" err="1">
                <a:ln>
                  <a:noFill/>
                </a:ln>
                <a:solidFill>
                  <a:srgbClr val="ED7D31"/>
                </a:solidFill>
                <a:effectLst/>
                <a:uLnTx/>
                <a:uFillTx/>
                <a:latin typeface="Montserrat" panose="00000500000000000000" pitchFamily="50" charset="0"/>
                <a:ea typeface="华文细黑" panose="02010600040101010101" pitchFamily="2" charset="-122"/>
                <a:cs typeface="Arial" panose="020B0604020202020204" pitchFamily="34" charset="0"/>
              </a:rPr>
              <a:t>SyncML</a:t>
            </a:r>
            <a:r>
              <a:rPr kumimoji="0" lang="en-GB" sz="900" b="0" i="0" u="none" strike="noStrike" kern="1200" cap="none" spc="0" normalizeH="0" baseline="0" noProof="0" dirty="0">
                <a:ln>
                  <a:noFill/>
                </a:ln>
                <a:solidFill>
                  <a:srgbClr val="ED7D31"/>
                </a:solidFill>
                <a:effectLst/>
                <a:uLnTx/>
                <a:uFillTx/>
                <a:latin typeface="Montserrat" panose="00000500000000000000" pitchFamily="50" charset="0"/>
                <a:ea typeface="华文细黑" panose="02010600040101010101" pitchFamily="2" charset="-122"/>
                <a:cs typeface="Arial" panose="020B0604020202020204" pitchFamily="34" charset="0"/>
              </a:rPr>
              <a:t> Initiative</a:t>
            </a: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a:t>
            </a:r>
            <a:r>
              <a:rPr kumimoji="0" lang="en-GB" sz="900" b="0" i="0" u="none" strike="noStrike" kern="1200" cap="none" spc="0" normalizeH="0" baseline="0" noProof="0" dirty="0">
                <a:ln>
                  <a:noFill/>
                </a:ln>
                <a:solidFill>
                  <a:srgbClr val="5B9BD5"/>
                </a:solidFill>
                <a:effectLst/>
                <a:uLnTx/>
                <a:uFillTx/>
                <a:latin typeface="Montserrat" panose="00000500000000000000" pitchFamily="50" charset="0"/>
                <a:ea typeface="华文细黑" panose="02010600040101010101" pitchFamily="2" charset="-122"/>
                <a:cs typeface="Arial" panose="020B0604020202020204" pitchFamily="34" charset="0"/>
              </a:rPr>
              <a:t>Trusted Computing Group (TCG), </a:t>
            </a:r>
            <a:r>
              <a:rPr kumimoji="0" lang="en-GB" sz="900" b="0" i="0" u="none" strike="noStrike" kern="1200" cap="none" spc="0" normalizeH="0" baseline="0" noProof="0" dirty="0" err="1">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TeleManagement</a:t>
            </a: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Forum (TMF), TCCA, </a:t>
            </a:r>
            <a:r>
              <a:rPr kumimoji="0" lang="en-GB" sz="900" b="0" i="0" u="none" strike="noStrike" kern="1200" cap="none" spc="0" normalizeH="0" baseline="0" noProof="0" dirty="0">
                <a:ln>
                  <a:noFill/>
                </a:ln>
                <a:solidFill>
                  <a:srgbClr val="5B9BD5"/>
                </a:solidFill>
                <a:effectLst/>
                <a:uLnTx/>
                <a:uFillTx/>
                <a:latin typeface="Montserrat" panose="00000500000000000000" pitchFamily="50" charset="0"/>
                <a:ea typeface="华文细黑" panose="02010600040101010101" pitchFamily="2" charset="-122"/>
                <a:cs typeface="Arial" panose="020B0604020202020204" pitchFamily="34" charset="0"/>
              </a:rPr>
              <a:t>TIA /TR45</a:t>
            </a: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TIA/TR47, </a:t>
            </a:r>
            <a:r>
              <a:rPr kumimoji="0" lang="en-GB" sz="900" b="0" i="0" u="none" strike="noStrike" kern="1200" cap="none" spc="0" normalizeH="0" baseline="0" noProof="0" dirty="0">
                <a:ln>
                  <a:noFill/>
                </a:ln>
                <a:solidFill>
                  <a:srgbClr val="ED7D31"/>
                </a:solidFill>
                <a:effectLst/>
                <a:uLnTx/>
                <a:uFillTx/>
                <a:latin typeface="Montserrat" panose="00000500000000000000" pitchFamily="50" charset="0"/>
                <a:ea typeface="华文细黑" panose="02010600040101010101" pitchFamily="2" charset="-122"/>
                <a:cs typeface="Arial" panose="020B0604020202020204" pitchFamily="34" charset="0"/>
              </a:rPr>
              <a:t>ITU</a:t>
            </a: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a:t>
            </a:r>
            <a:r>
              <a:rPr kumimoji="0" lang="en-GB" sz="900" b="0" i="0" u="none" strike="noStrike" kern="1200" cap="none" spc="0" normalizeH="0" baseline="0" noProof="0" dirty="0">
                <a:ln>
                  <a:noFill/>
                </a:ln>
                <a:solidFill>
                  <a:srgbClr val="5B9BD5"/>
                </a:solidFill>
                <a:effectLst/>
                <a:uLnTx/>
                <a:uFillTx/>
                <a:latin typeface="Montserrat" panose="00000500000000000000" pitchFamily="50" charset="0"/>
                <a:ea typeface="华文细黑" panose="02010600040101010101" pitchFamily="2" charset="-122"/>
                <a:cs typeface="Arial" panose="020B0604020202020204" pitchFamily="34" charset="0"/>
              </a:rPr>
              <a:t>TV-anytime Forum</a:t>
            </a: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Voice </a:t>
            </a:r>
            <a:r>
              <a:rPr kumimoji="0" lang="en-GB" sz="900" b="0" i="0" u="none" strike="noStrike" kern="1200" cap="none" spc="0" normalizeH="0" baseline="0" noProof="0" dirty="0" err="1">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eXtensible</a:t>
            </a: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Mark-up Language (VXML) Forum, </a:t>
            </a:r>
            <a:r>
              <a:rPr kumimoji="0" lang="en-GB" sz="900" b="0" i="0" u="none" strike="noStrike" kern="1200" cap="none" spc="0" normalizeH="0" baseline="0" noProof="0" dirty="0">
                <a:ln>
                  <a:noFill/>
                </a:ln>
                <a:solidFill>
                  <a:srgbClr val="ED7D31"/>
                </a:solidFill>
                <a:effectLst/>
                <a:uLnTx/>
                <a:uFillTx/>
                <a:latin typeface="Montserrat" panose="00000500000000000000" pitchFamily="50" charset="0"/>
                <a:ea typeface="华文细黑" panose="02010600040101010101" pitchFamily="2" charset="-122"/>
                <a:cs typeface="Arial" panose="020B0604020202020204" pitchFamily="34" charset="0"/>
              </a:rPr>
              <a:t>Wi-Fi Alliance,</a:t>
            </a: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a:t>
            </a:r>
            <a:r>
              <a:rPr kumimoji="0" lang="en-GB" sz="900" b="0" i="0" u="none" strike="noStrike" kern="1200" cap="none" spc="0" normalizeH="0" baseline="0" noProof="0" dirty="0">
                <a:ln>
                  <a:noFill/>
                </a:ln>
                <a:solidFill>
                  <a:srgbClr val="5B9BD5"/>
                </a:solidFill>
                <a:effectLst/>
                <a:uLnTx/>
                <a:uFillTx/>
                <a:latin typeface="Montserrat" panose="00000500000000000000" pitchFamily="50" charset="0"/>
                <a:ea typeface="华文细黑" panose="02010600040101010101" pitchFamily="2" charset="-122"/>
                <a:cs typeface="Arial" panose="020B0604020202020204" pitchFamily="34" charset="0"/>
              </a:rPr>
              <a:t>Wireless Broadband Alliance (WBA)</a:t>
            </a:r>
            <a:r>
              <a:rPr kumimoji="0" lang="en-GB" sz="9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WLAN Smart Card Consortium, </a:t>
            </a:r>
            <a:r>
              <a:rPr kumimoji="0" lang="en-GB" sz="900" b="0" i="0" u="none" strike="noStrike" kern="1200" cap="none" spc="0" normalizeH="0" baseline="0" noProof="0" dirty="0">
                <a:ln>
                  <a:noFill/>
                </a:ln>
                <a:solidFill>
                  <a:srgbClr val="ED7D31"/>
                </a:solidFill>
                <a:effectLst/>
                <a:uLnTx/>
                <a:uFillTx/>
                <a:latin typeface="Montserrat" panose="00000500000000000000" pitchFamily="50" charset="0"/>
                <a:ea typeface="华文细黑" panose="02010600040101010101" pitchFamily="2" charset="-122"/>
                <a:cs typeface="Arial" panose="020B0604020202020204" pitchFamily="34" charset="0"/>
              </a:rPr>
              <a:t>Wireless World Research Forum (WWRF), </a:t>
            </a:r>
            <a:r>
              <a:rPr kumimoji="0" lang="en-GB" sz="900" b="0" i="0" u="none" strike="noStrike" kern="1200" cap="none" spc="0" normalizeH="0" baseline="0" noProof="0" dirty="0">
                <a:ln>
                  <a:noFill/>
                </a:ln>
                <a:solidFill>
                  <a:srgbClr val="5B9BD5"/>
                </a:solidFill>
                <a:effectLst/>
                <a:uLnTx/>
                <a:uFillTx/>
                <a:latin typeface="Montserrat" panose="00000500000000000000" pitchFamily="50" charset="0"/>
                <a:ea typeface="华文细黑" panose="02010600040101010101" pitchFamily="2" charset="-122"/>
                <a:cs typeface="Arial" panose="020B0604020202020204" pitchFamily="34" charset="0"/>
              </a:rPr>
              <a:t>World Wide Web Consortium (W3C)</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sz="900" b="0" i="0" u="none" strike="noStrike" kern="1200" cap="none" spc="0" normalizeH="0" baseline="0" noProof="0" dirty="0">
              <a:ln>
                <a:noFill/>
              </a:ln>
              <a:solidFill>
                <a:srgbClr val="5B9BD5"/>
              </a:solidFill>
              <a:effectLst/>
              <a:uLnTx/>
              <a:uFillTx/>
              <a:latin typeface="Montserrat" panose="00000500000000000000" pitchFamily="50" charset="0"/>
              <a:ea typeface="华文细黑" panose="02010600040101010101" pitchFamily="2" charset="-122"/>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(Source: extract from </a:t>
            </a:r>
            <a:r>
              <a:rPr kumimoji="0" lang="en-GB" sz="6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hlinkClick r:id="rId4"/>
              </a:rPr>
              <a:t>https://www.3gpp.org/about-3gpp/15-bodies-with-which-3gpp-has</a:t>
            </a:r>
            <a:r>
              <a:rPr kumimoji="0" lang="en-GB" sz="6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 </a:t>
            </a:r>
          </a:p>
        </p:txBody>
      </p:sp>
      <p:sp>
        <p:nvSpPr>
          <p:cNvPr id="4" name="Rectangle: Rounded Corners 3">
            <a:extLst>
              <a:ext uri="{FF2B5EF4-FFF2-40B4-BE49-F238E27FC236}">
                <a16:creationId xmlns:a16="http://schemas.microsoft.com/office/drawing/2014/main" id="{5D65B6DD-2477-407F-A76F-2E4A1C6D3E10}"/>
              </a:ext>
            </a:extLst>
          </p:cNvPr>
          <p:cNvSpPr/>
          <p:nvPr/>
        </p:nvSpPr>
        <p:spPr>
          <a:xfrm>
            <a:off x="62552" y="2175009"/>
            <a:ext cx="637409" cy="4060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838 </a:t>
            </a:r>
            <a:r>
              <a:rPr kumimoji="0" lang="en-GB" sz="700" b="0" i="0" u="none" strike="noStrike" kern="1200" cap="none" spc="0" normalizeH="0" baseline="0" noProof="0" dirty="0">
                <a:ln>
                  <a:noFill/>
                </a:ln>
                <a:solidFill>
                  <a:prstClr val="white"/>
                </a:solidFill>
                <a:effectLst/>
                <a:uLnTx/>
                <a:uFillTx/>
                <a:latin typeface="Calibri" panose="020F0502020204030204"/>
                <a:ea typeface="+mn-ea"/>
                <a:cs typeface="+mn-cs"/>
              </a:rPr>
              <a:t>companies</a:t>
            </a: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picture containing text, clock&#10;&#10;Description automatically generated">
            <a:extLst>
              <a:ext uri="{FF2B5EF4-FFF2-40B4-BE49-F238E27FC236}">
                <a16:creationId xmlns:a16="http://schemas.microsoft.com/office/drawing/2014/main" id="{35F08959-E117-45C7-8BAD-649D53CEE8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0288" y="5573810"/>
            <a:ext cx="798890" cy="402180"/>
          </a:xfrm>
          <a:prstGeom prst="rect">
            <a:avLst/>
          </a:prstGeom>
        </p:spPr>
      </p:pic>
      <p:pic>
        <p:nvPicPr>
          <p:cNvPr id="12" name="Picture 11" descr="Logo, company name&#10;&#10;Description automatically generated">
            <a:extLst>
              <a:ext uri="{FF2B5EF4-FFF2-40B4-BE49-F238E27FC236}">
                <a16:creationId xmlns:a16="http://schemas.microsoft.com/office/drawing/2014/main" id="{CEED7DE0-2055-4647-8AE5-438F17AF8E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0288" y="5280053"/>
            <a:ext cx="798890" cy="225394"/>
          </a:xfrm>
          <a:prstGeom prst="rect">
            <a:avLst/>
          </a:prstGeom>
        </p:spPr>
      </p:pic>
      <p:sp>
        <p:nvSpPr>
          <p:cNvPr id="25" name="Rectangle: Rounded Corners 24">
            <a:extLst>
              <a:ext uri="{FF2B5EF4-FFF2-40B4-BE49-F238E27FC236}">
                <a16:creationId xmlns:a16="http://schemas.microsoft.com/office/drawing/2014/main" id="{586A88A7-A430-4A20-BF80-B816732C8E7A}"/>
              </a:ext>
            </a:extLst>
          </p:cNvPr>
          <p:cNvSpPr/>
          <p:nvPr/>
        </p:nvSpPr>
        <p:spPr>
          <a:xfrm>
            <a:off x="6061444" y="5193383"/>
            <a:ext cx="1339851" cy="854491"/>
          </a:xfrm>
          <a:prstGeom prst="roundRect">
            <a:avLst>
              <a:gd name="adj" fmla="val 6902"/>
            </a:avLst>
          </a:prstGeom>
          <a:noFill/>
          <a:ln w="190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7A8FF5ED-26D0-4F8F-81D2-6E4517447999}"/>
              </a:ext>
            </a:extLst>
          </p:cNvPr>
          <p:cNvSpPr/>
          <p:nvPr/>
        </p:nvSpPr>
        <p:spPr>
          <a:xfrm>
            <a:off x="3570523" y="5361158"/>
            <a:ext cx="1467922" cy="824224"/>
          </a:xfrm>
          <a:prstGeom prst="roundRect">
            <a:avLst>
              <a:gd name="adj" fmla="val 6902"/>
            </a:avLst>
          </a:prstGeom>
          <a:solidFill>
            <a:schemeClr val="bg1"/>
          </a:solidFill>
          <a:ln w="190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A4437C27-D4BC-4BB1-967F-2D2F65A94EA2}"/>
              </a:ext>
            </a:extLst>
          </p:cNvPr>
          <p:cNvSpPr txBox="1"/>
          <p:nvPr/>
        </p:nvSpPr>
        <p:spPr>
          <a:xfrm>
            <a:off x="432762" y="4425582"/>
            <a:ext cx="2378486" cy="415498"/>
          </a:xfrm>
          <a:prstGeom prst="rect">
            <a:avLst/>
          </a:prstGeom>
          <a:ln/>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05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3GPP Market Representation Partners</a:t>
            </a:r>
            <a:r>
              <a:rPr kumimoji="0" lang="" altLang="en-US" sz="105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(MRP</a:t>
            </a:r>
            <a:r>
              <a:rPr kumimoji="0" lang="en-GB" altLang="en-US" sz="105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 altLang="en-US" sz="105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en-GB" sz="105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Logo, company name&#10;&#10;Description automatically generated">
            <a:extLst>
              <a:ext uri="{FF2B5EF4-FFF2-40B4-BE49-F238E27FC236}">
                <a16:creationId xmlns:a16="http://schemas.microsoft.com/office/drawing/2014/main" id="{55DADD75-C613-4290-BC66-E7E4D0D58C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434" y="4968529"/>
            <a:ext cx="2816087" cy="1323561"/>
          </a:xfrm>
          <a:prstGeom prst="rect">
            <a:avLst/>
          </a:prstGeom>
        </p:spPr>
      </p:pic>
      <p:pic>
        <p:nvPicPr>
          <p:cNvPr id="9" name="Picture 8" descr="Logo, company name&#10;&#10;Description automatically generated">
            <a:extLst>
              <a:ext uri="{FF2B5EF4-FFF2-40B4-BE49-F238E27FC236}">
                <a16:creationId xmlns:a16="http://schemas.microsoft.com/office/drawing/2014/main" id="{4231AC6F-FB2B-4C39-94AD-8EAC9D82B2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89637" y="5442495"/>
            <a:ext cx="1210571" cy="716412"/>
          </a:xfrm>
          <a:prstGeom prst="rect">
            <a:avLst/>
          </a:prstGeom>
        </p:spPr>
      </p:pic>
      <p:sp>
        <p:nvSpPr>
          <p:cNvPr id="8" name="TextBox 7">
            <a:extLst>
              <a:ext uri="{FF2B5EF4-FFF2-40B4-BE49-F238E27FC236}">
                <a16:creationId xmlns:a16="http://schemas.microsoft.com/office/drawing/2014/main" id="{25A6104E-430C-8C71-8265-AFD4D8B5C0A4}"/>
              </a:ext>
            </a:extLst>
          </p:cNvPr>
          <p:cNvSpPr txBox="1"/>
          <p:nvPr/>
        </p:nvSpPr>
        <p:spPr>
          <a:xfrm>
            <a:off x="5239217" y="5193383"/>
            <a:ext cx="415498"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华文细黑" panose="02010600040101010101" pitchFamily="2" charset="-122"/>
                <a:cs typeface="Arial" panose="020B0604020202020204" pitchFamily="34" charset="0"/>
              </a:rPr>
              <a:t>…</a:t>
            </a:r>
          </a:p>
        </p:txBody>
      </p:sp>
    </p:spTree>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7BED036-00E2-7517-5B6E-D4D228A4164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ABBBFB-1A01-8C8E-6430-20D59D0B363C}"/>
              </a:ext>
            </a:extLst>
          </p:cNvPr>
          <p:cNvSpPr>
            <a:spLocks noGrp="1"/>
          </p:cNvSpPr>
          <p:nvPr>
            <p:ph type="title"/>
          </p:nvPr>
        </p:nvSpPr>
        <p:spPr>
          <a:xfrm>
            <a:off x="4086446" y="1642305"/>
            <a:ext cx="4019107" cy="1361347"/>
          </a:xfrm>
        </p:spPr>
        <p:txBody>
          <a:bodyPr anchor="b">
            <a:normAutofit/>
          </a:bodyPr>
          <a:lstStyle/>
          <a:p>
            <a:pPr algn="ctr"/>
            <a:r>
              <a:rPr lang="en-GB" sz="2800" dirty="0">
                <a:solidFill>
                  <a:schemeClr val="tx1">
                    <a:alpha val="60000"/>
                  </a:schemeClr>
                </a:solidFill>
              </a:rPr>
              <a:t>Market Statistics by 3GPP MRP:</a:t>
            </a:r>
          </a:p>
        </p:txBody>
      </p:sp>
      <p:sp>
        <p:nvSpPr>
          <p:cNvPr id="8" name="Rectangle 7">
            <a:extLst>
              <a:ext uri="{FF2B5EF4-FFF2-40B4-BE49-F238E27FC236}">
                <a16:creationId xmlns:a16="http://schemas.microsoft.com/office/drawing/2014/main" id="{42D7EF69-7B20-3809-CAA7-D2638B647D7C}"/>
              </a:ext>
            </a:extLst>
          </p:cNvPr>
          <p:cNvSpPr/>
          <p:nvPr/>
        </p:nvSpPr>
        <p:spPr>
          <a:xfrm>
            <a:off x="5276088" y="3169200"/>
            <a:ext cx="1719072" cy="936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black and orange logo&#10;&#10;Description automatically generated">
            <a:extLst>
              <a:ext uri="{FF2B5EF4-FFF2-40B4-BE49-F238E27FC236}">
                <a16:creationId xmlns:a16="http://schemas.microsoft.com/office/drawing/2014/main" id="{12DD45B5-5D71-6C32-D9A8-E5D2B15473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8762" y="2977403"/>
            <a:ext cx="2214893" cy="738298"/>
          </a:xfrm>
          <a:prstGeom prst="rect">
            <a:avLst/>
          </a:prstGeom>
        </p:spPr>
      </p:pic>
      <p:sp>
        <p:nvSpPr>
          <p:cNvPr id="9" name="Title 1">
            <a:extLst>
              <a:ext uri="{FF2B5EF4-FFF2-40B4-BE49-F238E27FC236}">
                <a16:creationId xmlns:a16="http://schemas.microsoft.com/office/drawing/2014/main" id="{D82ED078-890C-523B-8CAE-14CEEECEFC96}"/>
              </a:ext>
            </a:extLst>
          </p:cNvPr>
          <p:cNvSpPr txBox="1">
            <a:spLocks/>
          </p:cNvSpPr>
          <p:nvPr/>
        </p:nvSpPr>
        <p:spPr bwMode="auto">
          <a:xfrm>
            <a:off x="4086445" y="4212954"/>
            <a:ext cx="4019107" cy="136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alpha val="60000"/>
                  </a:prstClr>
                </a:solidFill>
                <a:effectLst/>
                <a:uLnTx/>
                <a:uFillTx/>
                <a:latin typeface="Calibri Light" panose="020F0302020204030204"/>
                <a:ea typeface="+mj-ea"/>
                <a:cs typeface="+mj-cs"/>
              </a:rPr>
              <a:t>The MRPs are a good source of data on the market.</a:t>
            </a:r>
          </a:p>
        </p:txBody>
      </p:sp>
      <p:pic>
        <p:nvPicPr>
          <p:cNvPr id="13" name="Picture 12" descr="A screenshot of a cell phone&#10;&#10;Description automatically generated">
            <a:extLst>
              <a:ext uri="{FF2B5EF4-FFF2-40B4-BE49-F238E27FC236}">
                <a16:creationId xmlns:a16="http://schemas.microsoft.com/office/drawing/2014/main" id="{A69974F6-51EF-9989-0F24-F16F0014E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78" y="0"/>
            <a:ext cx="3930667" cy="6858000"/>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F0436109-25B6-4BCD-AC25-3CF61B5AF6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5973" y="0"/>
            <a:ext cx="3926027" cy="6858000"/>
          </a:xfrm>
          <a:prstGeom prst="rect">
            <a:avLst/>
          </a:prstGeom>
        </p:spPr>
      </p:pic>
    </p:spTree>
    <p:extLst>
      <p:ext uri="{BB962C8B-B14F-4D97-AF65-F5344CB8AC3E}">
        <p14:creationId xmlns:p14="http://schemas.microsoft.com/office/powerpoint/2010/main" val="3102451406"/>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ectangle 3">
            <a:extLst>
              <a:ext uri="{FF2B5EF4-FFF2-40B4-BE49-F238E27FC236}">
                <a16:creationId xmlns:a16="http://schemas.microsoft.com/office/drawing/2014/main" id="{E3A5F5DF-08D8-42E3-8648-C9CB520D5D84}"/>
              </a:ext>
            </a:extLst>
          </p:cNvPr>
          <p:cNvSpPr txBox="1">
            <a:spLocks/>
          </p:cNvSpPr>
          <p:nvPr/>
        </p:nvSpPr>
        <p:spPr bwMode="auto">
          <a:xfrm>
            <a:off x="658167" y="2105246"/>
            <a:ext cx="5817061" cy="4145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Blip>
                <a:blip r:embed="rId2"/>
              </a:buBlip>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Clr>
                <a:srgbClr val="C00000"/>
              </a:buClr>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0" fontAlgn="base" latinLnBrk="0" hangingPunct="0">
              <a:lnSpc>
                <a:spcPct val="90000"/>
              </a:lnSpc>
              <a:spcBef>
                <a:spcPts val="1000"/>
              </a:spcBef>
              <a:spcAft>
                <a:spcPct val="0"/>
              </a:spcAft>
              <a:buClrTx/>
              <a:buSzTx/>
              <a:buFontTx/>
              <a:buBlip>
                <a:blip r:embed="rId2"/>
              </a:buBlip>
              <a:tabLst/>
              <a:defRPr/>
            </a:pPr>
            <a:r>
              <a:rPr kumimoji="0" lang="en-GB" sz="16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The TSGs prepare, approve and maintain the 3GPP Technical Specifications and Technical Reports.</a:t>
            </a:r>
          </a:p>
          <a:p>
            <a:pPr marL="228600" marR="0" lvl="0" indent="-228600" algn="l" defTabSz="914400" rtl="0" eaLnBrk="0" fontAlgn="base" latinLnBrk="0" hangingPunct="0">
              <a:lnSpc>
                <a:spcPct val="90000"/>
              </a:lnSpc>
              <a:spcBef>
                <a:spcPts val="1000"/>
              </a:spcBef>
              <a:spcAft>
                <a:spcPct val="0"/>
              </a:spcAft>
              <a:buClrTx/>
              <a:buSzTx/>
              <a:buFontTx/>
              <a:buBlip>
                <a:blip r:embed="rId2"/>
              </a:buBlip>
              <a:tabLst/>
              <a:defRPr/>
            </a:pPr>
            <a:r>
              <a:rPr kumimoji="0" lang="en-GB" sz="16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They are responsible for the detailed time frame and management of the work’s progress;</a:t>
            </a:r>
          </a:p>
          <a:p>
            <a:pPr marL="685800" marR="0" lvl="1" indent="-228600" algn="l" defTabSz="914400" rtl="0" eaLnBrk="0" fontAlgn="base" latinLnBrk="0" hangingPunct="0">
              <a:lnSpc>
                <a:spcPct val="90000"/>
              </a:lnSpc>
              <a:spcBef>
                <a:spcPts val="500"/>
              </a:spcBef>
              <a:spcAft>
                <a:spcPct val="0"/>
              </a:spcAft>
              <a:buClr>
                <a:srgbClr val="C00000"/>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Management of work items;</a:t>
            </a:r>
          </a:p>
          <a:p>
            <a:pPr marL="685800" marR="0" lvl="1" indent="-228600" algn="l" defTabSz="914400" rtl="0" eaLnBrk="0" fontAlgn="base" latinLnBrk="0" hangingPunct="0">
              <a:lnSpc>
                <a:spcPct val="90000"/>
              </a:lnSpc>
              <a:spcBef>
                <a:spcPts val="500"/>
              </a:spcBef>
              <a:spcAft>
                <a:spcPct val="0"/>
              </a:spcAft>
              <a:buClr>
                <a:srgbClr val="C00000"/>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Technical Co-ordination;</a:t>
            </a:r>
          </a:p>
          <a:p>
            <a:pPr marL="685800" marR="0" lvl="1" indent="-228600" algn="l" defTabSz="914400" rtl="0" eaLnBrk="0" fontAlgn="base" latinLnBrk="0" hangingPunct="0">
              <a:lnSpc>
                <a:spcPct val="90000"/>
              </a:lnSpc>
              <a:spcBef>
                <a:spcPts val="500"/>
              </a:spcBef>
              <a:spcAft>
                <a:spcPct val="0"/>
              </a:spcAft>
              <a:buClr>
                <a:srgbClr val="C00000"/>
              </a:buClr>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Proposal and approval of work items within the agreed scope and terms of reference of the TSG</a:t>
            </a:r>
          </a:p>
          <a:p>
            <a:pPr marL="228600" marR="0" lvl="0" indent="-228600" algn="l" defTabSz="914400" rtl="0" eaLnBrk="0" fontAlgn="base" latinLnBrk="0" hangingPunct="0">
              <a:lnSpc>
                <a:spcPct val="90000"/>
              </a:lnSpc>
              <a:spcBef>
                <a:spcPts val="1000"/>
              </a:spcBef>
              <a:spcAft>
                <a:spcPct val="0"/>
              </a:spcAft>
              <a:buClrTx/>
              <a:buSzTx/>
              <a:buFontTx/>
              <a:buBlip>
                <a:blip r:embed="rId2"/>
              </a:buBlip>
              <a:tabLst/>
              <a:defRPr/>
            </a:pPr>
            <a:r>
              <a:rPr kumimoji="0" lang="en-GB" sz="16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The TSG Chair is responsible for the overall management of the technical work within the TSG and its Working Groups. </a:t>
            </a:r>
          </a:p>
          <a:p>
            <a:pPr marL="228600" marR="0" lvl="0" indent="-228600" algn="l" defTabSz="914400" rtl="0" eaLnBrk="0" fontAlgn="base" latinLnBrk="0" hangingPunct="0">
              <a:lnSpc>
                <a:spcPct val="90000"/>
              </a:lnSpc>
              <a:spcBef>
                <a:spcPts val="1000"/>
              </a:spcBef>
              <a:spcAft>
                <a:spcPct val="0"/>
              </a:spcAft>
              <a:buClrTx/>
              <a:buSzTx/>
              <a:buFontTx/>
              <a:buBlip>
                <a:blip r:embed="rId2"/>
              </a:buBlip>
              <a:tabLst/>
              <a:defRPr/>
            </a:pPr>
            <a:r>
              <a:rPr kumimoji="0" lang="en-GB" sz="1600" b="0" i="0" u="none" strike="noStrike" kern="1200" cap="none" spc="0" normalizeH="0" baseline="0" noProof="0" dirty="0">
                <a:ln>
                  <a:noFill/>
                </a:ln>
                <a:solidFill>
                  <a:prstClr val="black"/>
                </a:solidFill>
                <a:effectLst/>
                <a:uLnTx/>
                <a:uFillTx/>
                <a:latin typeface="Montserrat" panose="00000500000000000000" pitchFamily="50" charset="0"/>
                <a:ea typeface="+mn-ea"/>
                <a:cs typeface="+mn-cs"/>
              </a:rPr>
              <a:t>The WG Chair is responsible for the overall management of the technical work within the WG and its sub-groups.</a:t>
            </a:r>
          </a:p>
        </p:txBody>
      </p:sp>
      <p:sp>
        <p:nvSpPr>
          <p:cNvPr id="19" name="Title 1">
            <a:extLst>
              <a:ext uri="{FF2B5EF4-FFF2-40B4-BE49-F238E27FC236}">
                <a16:creationId xmlns:a16="http://schemas.microsoft.com/office/drawing/2014/main" id="{1413E06A-0E6A-44FC-A647-7095B652F5F1}"/>
              </a:ext>
            </a:extLst>
          </p:cNvPr>
          <p:cNvSpPr>
            <a:spLocks noGrp="1"/>
          </p:cNvSpPr>
          <p:nvPr>
            <p:ph type="title"/>
          </p:nvPr>
        </p:nvSpPr>
        <p:spPr>
          <a:xfrm>
            <a:off x="555625" y="82550"/>
            <a:ext cx="10515600" cy="1325563"/>
          </a:xfrm>
        </p:spPr>
        <p:txBody>
          <a:bodyPr/>
          <a:lstStyle/>
          <a:p>
            <a:r>
              <a:rPr lang="en-GB" altLang="en-US" sz="3600" dirty="0">
                <a:solidFill>
                  <a:srgbClr val="C00000"/>
                </a:solidFill>
                <a:latin typeface="Montserrat" panose="00000500000000000000" pitchFamily="50" charset="0"/>
              </a:rPr>
              <a:t>Technical Specification Groups</a:t>
            </a:r>
          </a:p>
        </p:txBody>
      </p:sp>
      <p:pic>
        <p:nvPicPr>
          <p:cNvPr id="3" name="Picture 2">
            <a:extLst>
              <a:ext uri="{FF2B5EF4-FFF2-40B4-BE49-F238E27FC236}">
                <a16:creationId xmlns:a16="http://schemas.microsoft.com/office/drawing/2014/main" id="{6C101FBF-D69D-35F6-348C-5BC64134FCF5}"/>
              </a:ext>
            </a:extLst>
          </p:cNvPr>
          <p:cNvPicPr>
            <a:picLocks noChangeAspect="1"/>
          </p:cNvPicPr>
          <p:nvPr/>
        </p:nvPicPr>
        <p:blipFill>
          <a:blip r:embed="rId3"/>
          <a:stretch>
            <a:fillRect/>
          </a:stretch>
        </p:blipFill>
        <p:spPr>
          <a:xfrm>
            <a:off x="6730937" y="1911095"/>
            <a:ext cx="4802896" cy="4440065"/>
          </a:xfrm>
          <a:prstGeom prst="rect">
            <a:avLst/>
          </a:prstGeom>
        </p:spPr>
      </p:pic>
    </p:spTree>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5EC0972D-3DF7-437F-B715-7EFABDB7D3FE}"/>
              </a:ext>
            </a:extLst>
          </p:cNvPr>
          <p:cNvGraphicFramePr>
            <a:graphicFrameLocks/>
          </p:cNvGraphicFramePr>
          <p:nvPr/>
        </p:nvGraphicFramePr>
        <p:xfrm>
          <a:off x="4965192" y="1875677"/>
          <a:ext cx="7226808" cy="4351337"/>
        </p:xfrm>
        <a:graphic>
          <a:graphicData uri="http://schemas.openxmlformats.org/drawingml/2006/chart">
            <c:chart xmlns:c="http://schemas.openxmlformats.org/drawingml/2006/chart" xmlns:r="http://schemas.openxmlformats.org/officeDocument/2006/relationships" r:id="rId3"/>
          </a:graphicData>
        </a:graphic>
      </p:graphicFrame>
      <p:sp>
        <p:nvSpPr>
          <p:cNvPr id="36867" name="Title 1">
            <a:extLst>
              <a:ext uri="{FF2B5EF4-FFF2-40B4-BE49-F238E27FC236}">
                <a16:creationId xmlns:a16="http://schemas.microsoft.com/office/drawing/2014/main" id="{FA61A54E-80A4-4CA8-841F-A39A585BCF15}"/>
              </a:ext>
            </a:extLst>
          </p:cNvPr>
          <p:cNvSpPr>
            <a:spLocks noGrp="1"/>
          </p:cNvSpPr>
          <p:nvPr>
            <p:ph type="title"/>
          </p:nvPr>
        </p:nvSpPr>
        <p:spPr>
          <a:xfrm>
            <a:off x="575897" y="83041"/>
            <a:ext cx="10515600" cy="1325563"/>
          </a:xfrm>
        </p:spPr>
        <p:txBody>
          <a:bodyPr/>
          <a:lstStyle/>
          <a:p>
            <a:r>
              <a:rPr lang="en-GB" altLang="en-US" dirty="0">
                <a:solidFill>
                  <a:srgbClr val="C00000"/>
                </a:solidFill>
                <a:latin typeface="Montserrat" panose="00000500000000000000" pitchFamily="50" charset="0"/>
              </a:rPr>
              <a:t>3GPP productivity</a:t>
            </a:r>
          </a:p>
        </p:txBody>
      </p:sp>
      <p:sp>
        <p:nvSpPr>
          <p:cNvPr id="29699" name="Content Placeholder 2">
            <a:extLst>
              <a:ext uri="{FF2B5EF4-FFF2-40B4-BE49-F238E27FC236}">
                <a16:creationId xmlns:a16="http://schemas.microsoft.com/office/drawing/2014/main" id="{B37D8E3A-0AC0-433D-A4EB-A572BDC03C37}"/>
              </a:ext>
            </a:extLst>
          </p:cNvPr>
          <p:cNvSpPr>
            <a:spLocks noGrp="1"/>
          </p:cNvSpPr>
          <p:nvPr>
            <p:ph idx="1"/>
          </p:nvPr>
        </p:nvSpPr>
        <p:spPr>
          <a:xfrm>
            <a:off x="218853" y="1875677"/>
            <a:ext cx="5047380" cy="4351338"/>
          </a:xfrm>
        </p:spPr>
        <p:txBody>
          <a:bodyPr/>
          <a:lstStyle/>
          <a:p>
            <a:pPr>
              <a:defRPr/>
            </a:pPr>
            <a:r>
              <a:rPr lang="en-GB" altLang="en-US" sz="2000" dirty="0">
                <a:latin typeface="Montserrat" panose="00000500000000000000" pitchFamily="50" charset="0"/>
              </a:rPr>
              <a:t> </a:t>
            </a:r>
            <a:r>
              <a:rPr lang="en-GB" altLang="en-US" sz="1600" dirty="0">
                <a:latin typeface="Montserrat" panose="00000500000000000000" pitchFamily="50" charset="0"/>
              </a:rPr>
              <a:t>Release-based work</a:t>
            </a:r>
          </a:p>
          <a:p>
            <a:pPr lvl="1">
              <a:defRPr/>
            </a:pPr>
            <a:r>
              <a:rPr lang="en-GB" altLang="en-US" sz="1400" dirty="0">
                <a:latin typeface="Montserrat" panose="00000500000000000000" pitchFamily="50" charset="0"/>
              </a:rPr>
              <a:t>Releases are major packages of Features (There is a new 3GPP Release ~ every 15 – 24 months)</a:t>
            </a:r>
          </a:p>
          <a:p>
            <a:pPr lvl="1">
              <a:defRPr/>
            </a:pPr>
            <a:r>
              <a:rPr lang="" altLang="en-US" sz="1400" dirty="0">
                <a:latin typeface="Montserrat" panose="00000500000000000000" pitchFamily="50" charset="0"/>
              </a:rPr>
              <a:t>A s</a:t>
            </a:r>
            <a:r>
              <a:rPr lang="en-US" altLang="en-US" sz="1400" dirty="0">
                <a:latin typeface="Montserrat" panose="00000500000000000000" pitchFamily="50" charset="0"/>
              </a:rPr>
              <a:t>t</a:t>
            </a:r>
            <a:r>
              <a:rPr lang="" altLang="en-US" sz="1400" dirty="0">
                <a:latin typeface="Montserrat" panose="00000500000000000000" pitchFamily="50" charset="0"/>
              </a:rPr>
              <a:t>rong commitment to time-lines guarantees reliable planning and time-to-market</a:t>
            </a:r>
          </a:p>
          <a:p>
            <a:pPr lvl="1">
              <a:defRPr/>
            </a:pPr>
            <a:r>
              <a:rPr lang="en-GB" altLang="en-US" sz="1400" dirty="0">
                <a:latin typeface="Montserrat" panose="00000500000000000000" pitchFamily="50" charset="0"/>
              </a:rPr>
              <a:t>The Work plan is built-up of Work Items that deliver the Features</a:t>
            </a:r>
          </a:p>
          <a:p>
            <a:pPr lvl="1">
              <a:defRPr/>
            </a:pPr>
            <a:r>
              <a:rPr lang="en-GB" altLang="en-US" sz="1400" dirty="0">
                <a:latin typeface="Montserrat" panose="00000500000000000000" pitchFamily="50" charset="0"/>
              </a:rPr>
              <a:t>Work Items: </a:t>
            </a:r>
          </a:p>
          <a:p>
            <a:pPr lvl="2">
              <a:spcBef>
                <a:spcPts val="0"/>
              </a:spcBef>
              <a:defRPr/>
            </a:pPr>
            <a:r>
              <a:rPr lang="en-GB" altLang="en-US" sz="1200" dirty="0">
                <a:latin typeface="Montserrat" panose="00000500000000000000" pitchFamily="50" charset="0"/>
              </a:rPr>
              <a:t>WI may cover more than one specification</a:t>
            </a:r>
          </a:p>
          <a:p>
            <a:pPr lvl="2">
              <a:spcBef>
                <a:spcPts val="0"/>
              </a:spcBef>
              <a:defRPr/>
            </a:pPr>
            <a:r>
              <a:rPr lang="en-GB" altLang="en-US" sz="1200" dirty="0">
                <a:latin typeface="Montserrat" panose="00000500000000000000" pitchFamily="50" charset="0"/>
              </a:rPr>
              <a:t>WI may cover more than one TSG or WG</a:t>
            </a:r>
          </a:p>
          <a:p>
            <a:pPr lvl="2">
              <a:spcBef>
                <a:spcPts val="0"/>
              </a:spcBef>
              <a:defRPr/>
            </a:pPr>
            <a:r>
              <a:rPr lang="en-GB" altLang="en-US" sz="1200" dirty="0">
                <a:latin typeface="Montserrat" panose="00000500000000000000" pitchFamily="50" charset="0"/>
              </a:rPr>
              <a:t>WI Description document exists for each WI</a:t>
            </a:r>
          </a:p>
          <a:p>
            <a:pPr marL="265113" lvl="1" indent="-265113">
              <a:buClrTx/>
              <a:buFont typeface="Arial" panose="020B0604020202020204" pitchFamily="34" charset="0"/>
              <a:buBlip>
                <a:blip r:embed="rId4"/>
              </a:buBlip>
              <a:defRPr/>
            </a:pPr>
            <a:r>
              <a:rPr lang="en-GB" altLang="en-US" sz="1600" dirty="0">
                <a:latin typeface="Montserrat" panose="00000500000000000000" pitchFamily="50" charset="0"/>
              </a:rPr>
              <a:t>Multiple releases are maintained in parallel</a:t>
            </a:r>
          </a:p>
          <a:p>
            <a:pPr>
              <a:defRPr/>
            </a:pPr>
            <a:r>
              <a:rPr lang="en-GB" altLang="en-US" sz="1600" dirty="0">
                <a:latin typeface="Montserrat" panose="00000500000000000000" pitchFamily="50" charset="0"/>
              </a:rPr>
              <a:t> See the 3GPP Work Plan for details of features:</a:t>
            </a:r>
          </a:p>
          <a:p>
            <a:pPr lvl="2">
              <a:defRPr/>
            </a:pPr>
            <a:r>
              <a:rPr lang="en-GB" altLang="en-US" sz="1200" dirty="0">
                <a:latin typeface="Montserrat" panose="00000500000000000000" pitchFamily="50" charset="0"/>
                <a:hlinkClick r:id="rId5"/>
              </a:rPr>
              <a:t>http://www.3gpp.org/Work-Plan</a:t>
            </a:r>
            <a:endParaRPr lang="en-GB" altLang="en-US" sz="1400" dirty="0">
              <a:latin typeface="Montserrat" panose="00000500000000000000" pitchFamily="50" charset="0"/>
            </a:endParaRPr>
          </a:p>
        </p:txBody>
      </p:sp>
      <p:sp>
        <p:nvSpPr>
          <p:cNvPr id="2" name="TextBox 1">
            <a:extLst>
              <a:ext uri="{FF2B5EF4-FFF2-40B4-BE49-F238E27FC236}">
                <a16:creationId xmlns:a16="http://schemas.microsoft.com/office/drawing/2014/main" id="{77EE471F-94B7-44B5-8FAF-A9C43C969FD8}"/>
              </a:ext>
            </a:extLst>
          </p:cNvPr>
          <p:cNvSpPr txBox="1"/>
          <p:nvPr/>
        </p:nvSpPr>
        <p:spPr>
          <a:xfrm>
            <a:off x="11186597" y="6111599"/>
            <a:ext cx="1005403"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panose="020B0604020202020204" pitchFamily="34" charset="0"/>
                <a:ea typeface="华文细黑" panose="02010600040101010101" pitchFamily="2" charset="-122"/>
                <a:cs typeface="Arial" panose="020B0604020202020204" pitchFamily="34" charset="0"/>
              </a:rPr>
              <a:t>December 2022</a:t>
            </a:r>
          </a:p>
        </p:txBody>
      </p:sp>
      <p:sp>
        <p:nvSpPr>
          <p:cNvPr id="3" name="TextBox 2">
            <a:extLst>
              <a:ext uri="{FF2B5EF4-FFF2-40B4-BE49-F238E27FC236}">
                <a16:creationId xmlns:a16="http://schemas.microsoft.com/office/drawing/2014/main" id="{D8756105-17B6-42B7-B48A-C44F3B9B7B4E}"/>
              </a:ext>
            </a:extLst>
          </p:cNvPr>
          <p:cNvSpPr txBox="1"/>
          <p:nvPr/>
        </p:nvSpPr>
        <p:spPr>
          <a:xfrm>
            <a:off x="5752140" y="2681664"/>
            <a:ext cx="3459601"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ontserrat" panose="00000500000000000000" pitchFamily="50" charset="0"/>
                <a:ea typeface="华文细黑" panose="02010600040101010101" pitchFamily="2" charset="-122"/>
                <a:cs typeface="Arial" panose="020B0604020202020204" pitchFamily="34" charset="0"/>
              </a:rPr>
              <a:t>Number of specifications (frozen Releases)</a:t>
            </a:r>
          </a:p>
        </p:txBody>
      </p:sp>
    </p:spTree>
    <p:extLst>
      <p:ext uri="{BB962C8B-B14F-4D97-AF65-F5344CB8AC3E}">
        <p14:creationId xmlns:p14="http://schemas.microsoft.com/office/powerpoint/2010/main" val="3459886724"/>
      </p:ext>
    </p:extLst>
  </p:cSld>
  <p:clrMapOvr>
    <a:masterClrMapping/>
  </p:clrMapOvr>
  <p:transition>
    <p:wipe dir="r"/>
  </p:transition>
</p:sld>
</file>

<file path=ppt/theme/theme1.xml><?xml version="1.0" encoding="utf-8"?>
<a:theme xmlns:a="http://schemas.openxmlformats.org/drawingml/2006/main" name="Qualcomm Corporate Public Template - May2022">
  <a:themeElements>
    <a:clrScheme name="Qualcomm 2022">
      <a:dk1>
        <a:srgbClr val="13161E"/>
      </a:dk1>
      <a:lt1>
        <a:srgbClr val="F7F8FA"/>
      </a:lt1>
      <a:dk2>
        <a:srgbClr val="0B2742"/>
      </a:dk2>
      <a:lt2>
        <a:srgbClr val="E71324"/>
      </a:lt2>
      <a:accent1>
        <a:srgbClr val="2853DC"/>
      </a:accent1>
      <a:accent2>
        <a:srgbClr val="7BA0FF"/>
      </a:accent2>
      <a:accent3>
        <a:srgbClr val="39A3B5"/>
      </a:accent3>
      <a:accent4>
        <a:srgbClr val="82CBD7"/>
      </a:accent4>
      <a:accent5>
        <a:srgbClr val="4A5A75"/>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solidFill>
          <a:round/>
          <a:headEnd type="none" w="med"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Qualcomm_Corporate_Public_Template-Feb 2023_v06.pptx" id="{BF62DC1C-CEA5-4CAF-A35F-E71673FE086B}" vid="{9660E5A5-8CF2-431F-AF3D-78F55A10DAC7}"/>
    </a:ext>
  </a:extLst>
</a:theme>
</file>

<file path=ppt/theme/theme10.xml><?xml version="1.0" encoding="utf-8"?>
<a:theme xmlns:a="http://schemas.openxmlformats.org/drawingml/2006/main" name="Office Theme">
  <a:themeElements>
    <a:clrScheme name="DVB Slides 2018">
      <a:dk1>
        <a:srgbClr val="000000"/>
      </a:dk1>
      <a:lt1>
        <a:srgbClr val="FFFFFF"/>
      </a:lt1>
      <a:dk2>
        <a:srgbClr val="0068A6"/>
      </a:dk2>
      <a:lt2>
        <a:srgbClr val="FFFFFF"/>
      </a:lt2>
      <a:accent1>
        <a:srgbClr val="0068A6"/>
      </a:accent1>
      <a:accent2>
        <a:srgbClr val="FFD900"/>
      </a:accent2>
      <a:accent3>
        <a:srgbClr val="2F8A1B"/>
      </a:accent3>
      <a:accent4>
        <a:srgbClr val="00AAFF"/>
      </a:accent4>
      <a:accent5>
        <a:srgbClr val="D90000"/>
      </a:accent5>
      <a:accent6>
        <a:srgbClr val="5C5291"/>
      </a:accent6>
      <a:hlink>
        <a:srgbClr val="0068A6"/>
      </a:hlink>
      <a:folHlink>
        <a:srgbClr val="0068A6"/>
      </a:folHlink>
    </a:clrScheme>
    <a:fontScheme name="DVB Slides 2018">
      <a:majorFont>
        <a:latin typeface="Source Sans Pro ExtraLight"/>
        <a:ea typeface=""/>
        <a:cs typeface=""/>
      </a:majorFont>
      <a:minorFont>
        <a:latin typeface="Source Sans Pr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8_dvb_slide_template.potx" id="{5815CEC8-D838-4465-B637-2C8D95A5D9CF}" vid="{43AF0BAD-6DD9-40F1-8100-F556A6113344}"/>
    </a:ext>
  </a:extLst>
</a:theme>
</file>

<file path=ppt/theme/theme11.xml><?xml version="1.0" encoding="utf-8"?>
<a:theme xmlns:a="http://schemas.openxmlformats.org/drawingml/2006/main" name="Marco">
  <a:themeElements>
    <a:clrScheme name="Custom 4">
      <a:dk1>
        <a:srgbClr val="000000"/>
      </a:dk1>
      <a:lt1>
        <a:srgbClr val="FFFFFF"/>
      </a:lt1>
      <a:dk2>
        <a:srgbClr val="545454"/>
      </a:dk2>
      <a:lt2>
        <a:srgbClr val="BFBFBF"/>
      </a:lt2>
      <a:accent1>
        <a:srgbClr val="15C0F2"/>
      </a:accent1>
      <a:accent2>
        <a:srgbClr val="FAB900"/>
      </a:accent2>
      <a:accent3>
        <a:srgbClr val="90BB23"/>
      </a:accent3>
      <a:accent4>
        <a:srgbClr val="EE7008"/>
      </a:accent4>
      <a:accent5>
        <a:srgbClr val="1AB39F"/>
      </a:accent5>
      <a:accent6>
        <a:srgbClr val="D5393D"/>
      </a:accent6>
      <a:hlink>
        <a:srgbClr val="00A0D2"/>
      </a:hlink>
      <a:folHlink>
        <a:srgbClr val="EE7008"/>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12.xml><?xml version="1.0" encoding="utf-8"?>
<a:theme xmlns:a="http://schemas.openxmlformats.org/drawingml/2006/main" name="Office Theme">
  <a:themeElements>
    <a:clrScheme name="Qualcomm 2019">
      <a:dk1>
        <a:srgbClr val="0E2C3A"/>
      </a:dk1>
      <a:lt1>
        <a:srgbClr val="F8F9FA"/>
      </a:lt1>
      <a:dk2>
        <a:srgbClr val="664C81"/>
      </a:dk2>
      <a:lt2>
        <a:srgbClr val="E04F4F"/>
      </a:lt2>
      <a:accent1>
        <a:srgbClr val="3253DC"/>
      </a:accent1>
      <a:accent2>
        <a:srgbClr val="7BA0FF"/>
      </a:accent2>
      <a:accent3>
        <a:srgbClr val="3BA9BB"/>
      </a:accent3>
      <a:accent4>
        <a:srgbClr val="86CDD9"/>
      </a:accent4>
      <a:accent5>
        <a:srgbClr val="4B5A75"/>
      </a:accent5>
      <a:accent6>
        <a:srgbClr val="B1BBCD"/>
      </a:accent6>
      <a:hlink>
        <a:srgbClr val="3253DC"/>
      </a:hlink>
      <a:folHlink>
        <a:srgbClr val="7BA0FF"/>
      </a:folHlink>
    </a:clrScheme>
    <a:fontScheme name="Qualcomm 2019">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Qualcomm 2019">
      <a:dk1>
        <a:srgbClr val="0E2C3A"/>
      </a:dk1>
      <a:lt1>
        <a:srgbClr val="F8F9FA"/>
      </a:lt1>
      <a:dk2>
        <a:srgbClr val="664C81"/>
      </a:dk2>
      <a:lt2>
        <a:srgbClr val="E04F4F"/>
      </a:lt2>
      <a:accent1>
        <a:srgbClr val="3253DC"/>
      </a:accent1>
      <a:accent2>
        <a:srgbClr val="7BA0FF"/>
      </a:accent2>
      <a:accent3>
        <a:srgbClr val="3BA9BB"/>
      </a:accent3>
      <a:accent4>
        <a:srgbClr val="86CDD9"/>
      </a:accent4>
      <a:accent5>
        <a:srgbClr val="4B5A75"/>
      </a:accent5>
      <a:accent6>
        <a:srgbClr val="B1BBCD"/>
      </a:accent6>
      <a:hlink>
        <a:srgbClr val="3253DC"/>
      </a:hlink>
      <a:folHlink>
        <a:srgbClr val="7BA0FF"/>
      </a:folHlink>
    </a:clrScheme>
    <a:fontScheme name="Qualcomm 2019">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Qualcomm Executive External">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QC_16x9_Public_Template_Nov2019" id="{901E9F88-CC1D-CD45-8BC6-A2C2CE7A9AF8}" vid="{2D62E465-8D86-A648-A219-742F0A440BC4}"/>
    </a:ext>
  </a:extLst>
</a:theme>
</file>

<file path=ppt/theme/theme3.xml><?xml version="1.0" encoding="utf-8"?>
<a:theme xmlns:a="http://schemas.openxmlformats.org/drawingml/2006/main" name="Qualcomm Executive External_March2021">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Presentation4" id="{20670063-6D46-F647-8A0C-4E9CEDCADF87}" vid="{85022A61-E813-134A-8EAF-2F1B9BEC2518}"/>
    </a:ext>
  </a:extLst>
</a:theme>
</file>

<file path=ppt/theme/theme4.xml><?xml version="1.0" encoding="utf-8"?>
<a:theme xmlns:a="http://schemas.openxmlformats.org/drawingml/2006/main" name="Qualcomm Corporate External">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Presentation3" id="{1B5A7F5E-1054-4FAF-9A1E-513063606D04}" vid="{B2AD1865-2F03-485F-8372-4FE4ABCE9C1E}"/>
    </a:ext>
  </a:extLst>
</a:theme>
</file>

<file path=ppt/theme/theme5.xml><?xml version="1.0" encoding="utf-8"?>
<a:theme xmlns:a="http://schemas.openxmlformats.org/drawingml/2006/main" name="1_Qualcomm Corporate Public Template - May2022">
  <a:themeElements>
    <a:clrScheme name="Qualcomm 2022">
      <a:dk1>
        <a:srgbClr val="13161E"/>
      </a:dk1>
      <a:lt1>
        <a:srgbClr val="F7F8FA"/>
      </a:lt1>
      <a:dk2>
        <a:srgbClr val="0B2742"/>
      </a:dk2>
      <a:lt2>
        <a:srgbClr val="E71324"/>
      </a:lt2>
      <a:accent1>
        <a:srgbClr val="2853DC"/>
      </a:accent1>
      <a:accent2>
        <a:srgbClr val="7BA0FF"/>
      </a:accent2>
      <a:accent3>
        <a:srgbClr val="39A3B5"/>
      </a:accent3>
      <a:accent4>
        <a:srgbClr val="82CBD7"/>
      </a:accent4>
      <a:accent5>
        <a:srgbClr val="4A5A75"/>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solidFill>
          <a:round/>
          <a:headEnd type="none" w="med"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SIMPLIFIED_Qualcomm_Corporate_Public_Template-May2022_v05.pptx" id="{06E7C100-89A8-4A97-946A-D05AA9529E4E}" vid="{4099B667-6537-4FA3-9429-1884A6066CE2}"/>
    </a:ext>
  </a:ext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TDF _ code couleur">
      <a:dk1>
        <a:sysClr val="windowText" lastClr="000000"/>
      </a:dk1>
      <a:lt1>
        <a:sysClr val="window" lastClr="FFFFFF"/>
      </a:lt1>
      <a:dk2>
        <a:srgbClr val="D9D9D9"/>
      </a:dk2>
      <a:lt2>
        <a:srgbClr val="FFFFFF"/>
      </a:lt2>
      <a:accent1>
        <a:srgbClr val="0033FF"/>
      </a:accent1>
      <a:accent2>
        <a:srgbClr val="CC00FF"/>
      </a:accent2>
      <a:accent3>
        <a:srgbClr val="FFCC00"/>
      </a:accent3>
      <a:accent4>
        <a:srgbClr val="FF3300"/>
      </a:accent4>
      <a:accent5>
        <a:srgbClr val="FF3300"/>
      </a:accent5>
      <a:accent6>
        <a:srgbClr val="CC00FF"/>
      </a:accent6>
      <a:hlink>
        <a:srgbClr val="0033FB"/>
      </a:hlink>
      <a:folHlink>
        <a:srgbClr val="954F72"/>
      </a:folHlink>
    </a:clrScheme>
    <a:fontScheme name="TDF">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9.xml><?xml version="1.0" encoding="utf-8"?>
<a:theme xmlns:a="http://schemas.openxmlformats.org/drawingml/2006/main" name="2_Qualcomm Corporate Public Template - May2022">
  <a:themeElements>
    <a:clrScheme name="Qualcomm 2022">
      <a:dk1>
        <a:srgbClr val="13161E"/>
      </a:dk1>
      <a:lt1>
        <a:srgbClr val="F7F8FA"/>
      </a:lt1>
      <a:dk2>
        <a:srgbClr val="0B2742"/>
      </a:dk2>
      <a:lt2>
        <a:srgbClr val="E71324"/>
      </a:lt2>
      <a:accent1>
        <a:srgbClr val="2853DC"/>
      </a:accent1>
      <a:accent2>
        <a:srgbClr val="7BA0FF"/>
      </a:accent2>
      <a:accent3>
        <a:srgbClr val="39A3B5"/>
      </a:accent3>
      <a:accent4>
        <a:srgbClr val="82CBD7"/>
      </a:accent4>
      <a:accent5>
        <a:srgbClr val="4A5A75"/>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solidFill>
          <a:round/>
          <a:headEnd type="none" w="med"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Qualcomm_Corporate_Public_Template-Feb 2023_v06.pptx" id="{BF62DC1C-CEA5-4CAF-A35F-E71673FE086B}" vid="{9660E5A5-8CF2-431F-AF3D-78F55A10DAC7}"/>
    </a:ext>
  </a:extLst>
</a:theme>
</file>

<file path=docMetadata/LabelInfo.xml><?xml version="1.0" encoding="utf-8"?>
<clbl:labelList xmlns:clbl="http://schemas.microsoft.com/office/2020/mipLabelMetadata">
  <clbl:label id="{98e9ba89-e1a1-4e38-9007-8bdabc25de1d}" enabled="0" method="" siteId="{98e9ba89-e1a1-4e38-9007-8bdabc25de1d}" removed="1"/>
</clbl:labelList>
</file>

<file path=docProps/app.xml><?xml version="1.0" encoding="utf-8"?>
<Properties xmlns="http://schemas.openxmlformats.org/officeDocument/2006/extended-properties" xmlns:vt="http://schemas.openxmlformats.org/officeDocument/2006/docPropsVTypes">
  <Template>Qualcomm_Corporate_Public_Template-Feb 2023_v06</Template>
  <TotalTime>1423</TotalTime>
  <Words>4340</Words>
  <Application>Microsoft Office PowerPoint</Application>
  <PresentationFormat>Widescreen</PresentationFormat>
  <Paragraphs>776</Paragraphs>
  <Slides>42</Slides>
  <Notes>13</Notes>
  <HiddenSlides>14</HiddenSlides>
  <MMClips>0</MMClips>
  <ScaleCrop>false</ScaleCrop>
  <HeadingPairs>
    <vt:vector size="8" baseType="variant">
      <vt:variant>
        <vt:lpstr>Fonts Used</vt:lpstr>
      </vt:variant>
      <vt:variant>
        <vt:i4>24</vt:i4>
      </vt:variant>
      <vt:variant>
        <vt:lpstr>Theme</vt:lpstr>
      </vt:variant>
      <vt:variant>
        <vt:i4>11</vt:i4>
      </vt:variant>
      <vt:variant>
        <vt:lpstr>Embedded OLE Servers</vt:lpstr>
      </vt:variant>
      <vt:variant>
        <vt:i4>1</vt:i4>
      </vt:variant>
      <vt:variant>
        <vt:lpstr>Slide Titles</vt:lpstr>
      </vt:variant>
      <vt:variant>
        <vt:i4>42</vt:i4>
      </vt:variant>
    </vt:vector>
  </HeadingPairs>
  <TitlesOfParts>
    <vt:vector size="78" baseType="lpstr">
      <vt:lpstr>-apple-system</vt:lpstr>
      <vt:lpstr>Aptos</vt:lpstr>
      <vt:lpstr>Arial</vt:lpstr>
      <vt:lpstr>Calibri</vt:lpstr>
      <vt:lpstr>Calibri Light</vt:lpstr>
      <vt:lpstr>Cambria Math</vt:lpstr>
      <vt:lpstr>Century Gothic</vt:lpstr>
      <vt:lpstr>Microsoft Sans Serif</vt:lpstr>
      <vt:lpstr>Montserrat</vt:lpstr>
      <vt:lpstr>Noto Sans Symbols</vt:lpstr>
      <vt:lpstr>Poppins</vt:lpstr>
      <vt:lpstr>Poppins ExtraLight</vt:lpstr>
      <vt:lpstr>Poppins SemiBold</vt:lpstr>
      <vt:lpstr>Qualcomm Next</vt:lpstr>
      <vt:lpstr>Qualcomm Next Thin</vt:lpstr>
      <vt:lpstr>Qualcomm Office Regular</vt:lpstr>
      <vt:lpstr>Qualcomm Regular</vt:lpstr>
      <vt:lpstr>Source Sans Pro ExtraLight</vt:lpstr>
      <vt:lpstr>Source Sans Pro Light</vt:lpstr>
      <vt:lpstr>Symbol</vt:lpstr>
      <vt:lpstr>Times New Roman</vt:lpstr>
      <vt:lpstr>Trebuchet MS</vt:lpstr>
      <vt:lpstr>Wingdings</vt:lpstr>
      <vt:lpstr>Wingdings 2</vt:lpstr>
      <vt:lpstr>Qualcomm Corporate Public Template - May2022</vt:lpstr>
      <vt:lpstr>12_Qualcomm Executive External</vt:lpstr>
      <vt:lpstr>Qualcomm Executive External_March2021</vt:lpstr>
      <vt:lpstr>Qualcomm Corporate External</vt:lpstr>
      <vt:lpstr>1_Qualcomm Corporate Public Template - May2022</vt:lpstr>
      <vt:lpstr>1_Office Theme</vt:lpstr>
      <vt:lpstr>2_Office Theme</vt:lpstr>
      <vt:lpstr>Vapor Trail</vt:lpstr>
      <vt:lpstr>2_Qualcomm Corporate Public Template - May2022</vt:lpstr>
      <vt:lpstr>Office Theme</vt:lpstr>
      <vt:lpstr>Marco</vt:lpstr>
      <vt:lpstr>Visio</vt:lpstr>
      <vt:lpstr>Latest on 3GPP, 5G and 6G from our perspective</vt:lpstr>
      <vt:lpstr>Background and Logistics</vt:lpstr>
      <vt:lpstr>The role of 3GPP</vt:lpstr>
      <vt:lpstr>3GPP – How the project Works</vt:lpstr>
      <vt:lpstr>3GPP Membership</vt:lpstr>
      <vt:lpstr>3GPP standards eco-system </vt:lpstr>
      <vt:lpstr>Market Statistics by 3GPP MRP:</vt:lpstr>
      <vt:lpstr>Technical Specification Groups</vt:lpstr>
      <vt:lpstr>3GPP productivity</vt:lpstr>
      <vt:lpstr>Three stage approach to Features, through Releases</vt:lpstr>
      <vt:lpstr>Bringing the work in to the groups</vt:lpstr>
      <vt:lpstr>Timelines</vt:lpstr>
      <vt:lpstr>PowerPoint Presentation</vt:lpstr>
      <vt:lpstr>PowerPoint Presentation</vt:lpstr>
      <vt:lpstr>5G Advanced evolution towards 6G</vt:lpstr>
      <vt:lpstr>PowerPoint Presentation</vt:lpstr>
      <vt:lpstr>System design targets for expanded 6G capabilities</vt:lpstr>
      <vt:lpstr>3GPP SA4</vt:lpstr>
      <vt:lpstr>3GPP TSG SA WG4 (SA4)</vt:lpstr>
      <vt:lpstr>SA4 participants (Nov. 2023)</vt:lpstr>
      <vt:lpstr>Rel-18 Highlights for Specs</vt:lpstr>
      <vt:lpstr>Initial Rel-19 Package for SA4</vt:lpstr>
      <vt:lpstr>5G-MAG and 5G Broadcast updates</vt:lpstr>
      <vt:lpstr>PowerPoint Presentation</vt:lpstr>
      <vt:lpstr>PowerPoint Presentation</vt:lpstr>
      <vt:lpstr>PowerPoint Presentation</vt:lpstr>
      <vt:lpstr>PowerPoint Presentation</vt:lpstr>
      <vt:lpstr>Recap IBC 2023: 5G Broadcast, 3GPP and cellular modems</vt:lpstr>
      <vt:lpstr>IBC 2024: Sharing UHF Resources with legacy broadcast systems</vt:lpstr>
      <vt:lpstr>PowerPoint Presentation</vt:lpstr>
      <vt:lpstr>PowerPoint Presentation</vt:lpstr>
      <vt:lpstr>Next Version of ETSI TS 103 720</vt:lpstr>
      <vt:lpstr>PowerPoint Presentation</vt:lpstr>
      <vt:lpstr>Fundamental 6G motivation</vt:lpstr>
      <vt:lpstr>PowerPoint Presentation</vt:lpstr>
      <vt:lpstr>Trouble ahead: 6G cost per GB may pose problems</vt:lpstr>
      <vt:lpstr>Cost Reduction Example 1: Video Delivery</vt:lpstr>
      <vt:lpstr>Cost Reduction Example 2: Global universal Media Delivery Platform</vt:lpstr>
      <vt:lpstr>Lessons learned from 5G: verticals</vt:lpstr>
      <vt:lpstr>Some more thoughts wrt to Media &amp; 5G-MAG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5G Broadcast Receivers: Optimizing Performance under Implementation Constraints</dc:title>
  <dc:creator>Thomas Stockhammer</dc:creator>
  <cp:lastModifiedBy>Thomas Stockhammer (2024/08/19)</cp:lastModifiedBy>
  <cp:revision>4</cp:revision>
  <dcterms:created xsi:type="dcterms:W3CDTF">2023-09-15T11:16:52Z</dcterms:created>
  <dcterms:modified xsi:type="dcterms:W3CDTF">2024-09-16T09:28:40Z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11556172</vt:lpwstr>
  </property>
  <property fmtid="{D5CDD505-2E9C-101B-9397-08002B2CF9AE}" pid="3" name="NXPowerLiteSettings">
    <vt:lpwstr>C980073804F000</vt:lpwstr>
  </property>
  <property fmtid="{D5CDD505-2E9C-101B-9397-08002B2CF9AE}" pid="4" name="NXPowerLiteVersion">
    <vt:lpwstr>D8.0.4</vt:lpwstr>
  </property>
</Properties>
</file>