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vsdx" ContentType="application/vnd.ms-visio.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3" r:id="rId1"/>
    <p:sldMasterId id="2147484354" r:id="rId2"/>
  </p:sldMasterIdLst>
  <p:notesMasterIdLst>
    <p:notesMasterId r:id="rId28"/>
  </p:notesMasterIdLst>
  <p:handoutMasterIdLst>
    <p:handoutMasterId r:id="rId29"/>
  </p:handoutMasterIdLst>
  <p:sldIdLst>
    <p:sldId id="2147377644" r:id="rId3"/>
    <p:sldId id="2142532784" r:id="rId4"/>
    <p:sldId id="2147377569" r:id="rId5"/>
    <p:sldId id="2147377608" r:id="rId6"/>
    <p:sldId id="2142532862" r:id="rId7"/>
    <p:sldId id="2147377617" r:id="rId8"/>
    <p:sldId id="2142534052" r:id="rId9"/>
    <p:sldId id="2147377613" r:id="rId10"/>
    <p:sldId id="2142532816" r:id="rId11"/>
    <p:sldId id="2147377607" r:id="rId12"/>
    <p:sldId id="2147377616" r:id="rId13"/>
    <p:sldId id="2147377618" r:id="rId14"/>
    <p:sldId id="18234" r:id="rId15"/>
    <p:sldId id="2147377622" r:id="rId16"/>
    <p:sldId id="2147377645" r:id="rId17"/>
    <p:sldId id="2147377643" r:id="rId18"/>
    <p:sldId id="2147377647" r:id="rId19"/>
    <p:sldId id="2142533151" r:id="rId20"/>
    <p:sldId id="2142532830" r:id="rId21"/>
    <p:sldId id="2142533641" r:id="rId22"/>
    <p:sldId id="2147377567" r:id="rId23"/>
    <p:sldId id="2147376234" r:id="rId24"/>
    <p:sldId id="141169751" r:id="rId25"/>
    <p:sldId id="2147377574" r:id="rId26"/>
    <p:sldId id="14116981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yler lynch" initials="tl" lastIdx="24" clrIdx="0">
    <p:extLst>
      <p:ext uri="{19B8F6BF-5375-455C-9EA6-DF929625EA0E}">
        <p15:presenceInfo xmlns:p15="http://schemas.microsoft.com/office/powerpoint/2012/main" userId="4d79623da105b09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53DC"/>
    <a:srgbClr val="0B2742"/>
    <a:srgbClr val="4A5A75"/>
    <a:srgbClr val="DEE3EC"/>
    <a:srgbClr val="FFFFFF"/>
    <a:srgbClr val="ECECEC"/>
    <a:srgbClr val="FF40FF"/>
    <a:srgbClr val="06050B"/>
    <a:srgbClr val="020625"/>
    <a:srgbClr val="7BA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134AAF-D12B-4D45-9C59-C13B0908164D}" v="7" dt="2023-09-17T12:25:11.2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311" autoAdjust="0"/>
  </p:normalViewPr>
  <p:slideViewPr>
    <p:cSldViewPr snapToGrid="0">
      <p:cViewPr varScale="1">
        <p:scale>
          <a:sx n="110" d="100"/>
          <a:sy n="110" d="100"/>
        </p:scale>
        <p:origin x="492" y="108"/>
      </p:cViewPr>
      <p:guideLst/>
    </p:cSldViewPr>
  </p:slideViewPr>
  <p:outlineViewPr>
    <p:cViewPr>
      <p:scale>
        <a:sx n="33" d="100"/>
        <a:sy n="33" d="100"/>
      </p:scale>
      <p:origin x="0" y="-38178"/>
    </p:cViewPr>
  </p:outlineViewPr>
  <p:notesTextViewPr>
    <p:cViewPr>
      <p:scale>
        <a:sx n="1" d="1"/>
        <a:sy n="1" d="1"/>
      </p:scale>
      <p:origin x="0" y="0"/>
    </p:cViewPr>
  </p:notesTextViewPr>
  <p:sorterViewPr>
    <p:cViewPr varScale="1">
      <p:scale>
        <a:sx n="1" d="1"/>
        <a:sy n="1" d="1"/>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commentAuthors" Target="commentAuthors.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Stockhammer" userId="2aa20ba2-ba43-46c1-9e8b-e40494025eed" providerId="ADAL" clId="{E5134AAF-D12B-4D45-9C59-C13B0908164D}"/>
    <pc:docChg chg="undo custSel addSld delSld modSld">
      <pc:chgData name="Thomas Stockhammer" userId="2aa20ba2-ba43-46c1-9e8b-e40494025eed" providerId="ADAL" clId="{E5134AAF-D12B-4D45-9C59-C13B0908164D}" dt="2023-09-17T12:38:48.721" v="34" actId="47"/>
      <pc:docMkLst>
        <pc:docMk/>
      </pc:docMkLst>
      <pc:sldChg chg="del">
        <pc:chgData name="Thomas Stockhammer" userId="2aa20ba2-ba43-46c1-9e8b-e40494025eed" providerId="ADAL" clId="{E5134AAF-D12B-4D45-9C59-C13B0908164D}" dt="2023-09-17T10:48:02.977" v="6" actId="47"/>
        <pc:sldMkLst>
          <pc:docMk/>
          <pc:sldMk cId="2949250152" sldId="18298"/>
        </pc:sldMkLst>
      </pc:sldChg>
      <pc:sldChg chg="modSp add mod">
        <pc:chgData name="Thomas Stockhammer" userId="2aa20ba2-ba43-46c1-9e8b-e40494025eed" providerId="ADAL" clId="{E5134AAF-D12B-4D45-9C59-C13B0908164D}" dt="2023-09-17T10:51:26.832" v="13" actId="27636"/>
        <pc:sldMkLst>
          <pc:docMk/>
          <pc:sldMk cId="1432046022" sldId="141169751"/>
        </pc:sldMkLst>
        <pc:spChg chg="mod">
          <ac:chgData name="Thomas Stockhammer" userId="2aa20ba2-ba43-46c1-9e8b-e40494025eed" providerId="ADAL" clId="{E5134AAF-D12B-4D45-9C59-C13B0908164D}" dt="2023-09-17T10:51:26.832" v="13" actId="27636"/>
          <ac:spMkLst>
            <pc:docMk/>
            <pc:sldMk cId="1432046022" sldId="141169751"/>
            <ac:spMk id="4" creationId="{B855F26B-F2AA-4F05-B82C-193B9C91CBA1}"/>
          </ac:spMkLst>
        </pc:spChg>
      </pc:sldChg>
      <pc:sldChg chg="add">
        <pc:chgData name="Thomas Stockhammer" userId="2aa20ba2-ba43-46c1-9e8b-e40494025eed" providerId="ADAL" clId="{E5134AAF-D12B-4D45-9C59-C13B0908164D}" dt="2023-09-17T10:51:26.704" v="10"/>
        <pc:sldMkLst>
          <pc:docMk/>
          <pc:sldMk cId="1826705686" sldId="2142532830"/>
        </pc:sldMkLst>
      </pc:sldChg>
      <pc:sldChg chg="del modTransition">
        <pc:chgData name="Thomas Stockhammer" userId="2aa20ba2-ba43-46c1-9e8b-e40494025eed" providerId="ADAL" clId="{E5134AAF-D12B-4D45-9C59-C13B0908164D}" dt="2023-09-17T12:38:45.575" v="33" actId="47"/>
        <pc:sldMkLst>
          <pc:docMk/>
          <pc:sldMk cId="4061452674" sldId="2142533133"/>
        </pc:sldMkLst>
      </pc:sldChg>
      <pc:sldChg chg="add">
        <pc:chgData name="Thomas Stockhammer" userId="2aa20ba2-ba43-46c1-9e8b-e40494025eed" providerId="ADAL" clId="{E5134AAF-D12B-4D45-9C59-C13B0908164D}" dt="2023-09-17T10:51:26.704" v="10"/>
        <pc:sldMkLst>
          <pc:docMk/>
          <pc:sldMk cId="1329582686" sldId="2142533151"/>
        </pc:sldMkLst>
      </pc:sldChg>
      <pc:sldChg chg="del mod modShow">
        <pc:chgData name="Thomas Stockhammer" userId="2aa20ba2-ba43-46c1-9e8b-e40494025eed" providerId="ADAL" clId="{E5134AAF-D12B-4D45-9C59-C13B0908164D}" dt="2023-09-17T10:52:26.933" v="17" actId="2696"/>
        <pc:sldMkLst>
          <pc:docMk/>
          <pc:sldMk cId="758146473" sldId="2142533631"/>
        </pc:sldMkLst>
      </pc:sldChg>
      <pc:sldChg chg="add del">
        <pc:chgData name="Thomas Stockhammer" userId="2aa20ba2-ba43-46c1-9e8b-e40494025eed" providerId="ADAL" clId="{E5134AAF-D12B-4D45-9C59-C13B0908164D}" dt="2023-09-17T10:53:23.504" v="19" actId="47"/>
        <pc:sldMkLst>
          <pc:docMk/>
          <pc:sldMk cId="1457849112" sldId="2142533631"/>
        </pc:sldMkLst>
      </pc:sldChg>
      <pc:sldChg chg="modSp add mod">
        <pc:chgData name="Thomas Stockhammer" userId="2aa20ba2-ba43-46c1-9e8b-e40494025eed" providerId="ADAL" clId="{E5134AAF-D12B-4D45-9C59-C13B0908164D}" dt="2023-09-17T10:51:26.807" v="11" actId="27636"/>
        <pc:sldMkLst>
          <pc:docMk/>
          <pc:sldMk cId="3490711261" sldId="2142533641"/>
        </pc:sldMkLst>
        <pc:spChg chg="mod">
          <ac:chgData name="Thomas Stockhammer" userId="2aa20ba2-ba43-46c1-9e8b-e40494025eed" providerId="ADAL" clId="{E5134AAF-D12B-4D45-9C59-C13B0908164D}" dt="2023-09-17T10:51:26.807" v="11" actId="27636"/>
          <ac:spMkLst>
            <pc:docMk/>
            <pc:sldMk cId="3490711261" sldId="2142533641"/>
            <ac:spMk id="3" creationId="{B6A49ECD-A486-44C9-B614-FA049BFF4CF3}"/>
          </ac:spMkLst>
        </pc:spChg>
      </pc:sldChg>
      <pc:sldChg chg="del mod modShow">
        <pc:chgData name="Thomas Stockhammer" userId="2aa20ba2-ba43-46c1-9e8b-e40494025eed" providerId="ADAL" clId="{E5134AAF-D12B-4D45-9C59-C13B0908164D}" dt="2023-09-17T10:52:26.933" v="17" actId="2696"/>
        <pc:sldMkLst>
          <pc:docMk/>
          <pc:sldMk cId="868682159" sldId="2142533653"/>
        </pc:sldMkLst>
      </pc:sldChg>
      <pc:sldChg chg="add del">
        <pc:chgData name="Thomas Stockhammer" userId="2aa20ba2-ba43-46c1-9e8b-e40494025eed" providerId="ADAL" clId="{E5134AAF-D12B-4D45-9C59-C13B0908164D}" dt="2023-09-17T10:53:23.504" v="19" actId="47"/>
        <pc:sldMkLst>
          <pc:docMk/>
          <pc:sldMk cId="2625014363" sldId="2142533653"/>
        </pc:sldMkLst>
      </pc:sldChg>
      <pc:sldChg chg="del mod modShow">
        <pc:chgData name="Thomas Stockhammer" userId="2aa20ba2-ba43-46c1-9e8b-e40494025eed" providerId="ADAL" clId="{E5134AAF-D12B-4D45-9C59-C13B0908164D}" dt="2023-09-17T10:52:26.933" v="17" actId="2696"/>
        <pc:sldMkLst>
          <pc:docMk/>
          <pc:sldMk cId="3130592187" sldId="2142533657"/>
        </pc:sldMkLst>
      </pc:sldChg>
      <pc:sldChg chg="add del">
        <pc:chgData name="Thomas Stockhammer" userId="2aa20ba2-ba43-46c1-9e8b-e40494025eed" providerId="ADAL" clId="{E5134AAF-D12B-4D45-9C59-C13B0908164D}" dt="2023-09-17T10:53:23.504" v="19" actId="47"/>
        <pc:sldMkLst>
          <pc:docMk/>
          <pc:sldMk cId="3881767791" sldId="2142533657"/>
        </pc:sldMkLst>
      </pc:sldChg>
      <pc:sldChg chg="modSp add mod">
        <pc:chgData name="Thomas Stockhammer" userId="2aa20ba2-ba43-46c1-9e8b-e40494025eed" providerId="ADAL" clId="{E5134AAF-D12B-4D45-9C59-C13B0908164D}" dt="2023-09-17T10:51:26.821" v="12" actId="27636"/>
        <pc:sldMkLst>
          <pc:docMk/>
          <pc:sldMk cId="57913926" sldId="2147376234"/>
        </pc:sldMkLst>
        <pc:spChg chg="mod">
          <ac:chgData name="Thomas Stockhammer" userId="2aa20ba2-ba43-46c1-9e8b-e40494025eed" providerId="ADAL" clId="{E5134AAF-D12B-4D45-9C59-C13B0908164D}" dt="2023-09-17T10:51:26.821" v="12" actId="27636"/>
          <ac:spMkLst>
            <pc:docMk/>
            <pc:sldMk cId="57913926" sldId="2147376234"/>
            <ac:spMk id="10" creationId="{A54E871A-0475-44E0-919E-F777E665FF3F}"/>
          </ac:spMkLst>
        </pc:spChg>
      </pc:sldChg>
      <pc:sldChg chg="add">
        <pc:chgData name="Thomas Stockhammer" userId="2aa20ba2-ba43-46c1-9e8b-e40494025eed" providerId="ADAL" clId="{E5134AAF-D12B-4D45-9C59-C13B0908164D}" dt="2023-09-17T10:51:26.704" v="10"/>
        <pc:sldMkLst>
          <pc:docMk/>
          <pc:sldMk cId="1137276831" sldId="2147377567"/>
        </pc:sldMkLst>
      </pc:sldChg>
      <pc:sldChg chg="add del">
        <pc:chgData name="Thomas Stockhammer" userId="2aa20ba2-ba43-46c1-9e8b-e40494025eed" providerId="ADAL" clId="{E5134AAF-D12B-4D45-9C59-C13B0908164D}" dt="2023-09-17T10:51:53.994" v="16"/>
        <pc:sldMkLst>
          <pc:docMk/>
          <pc:sldMk cId="1293462516" sldId="2147377574"/>
        </pc:sldMkLst>
      </pc:sldChg>
      <pc:sldChg chg="del">
        <pc:chgData name="Thomas Stockhammer" userId="2aa20ba2-ba43-46c1-9e8b-e40494025eed" providerId="ADAL" clId="{E5134AAF-D12B-4D45-9C59-C13B0908164D}" dt="2023-09-17T10:46:00.999" v="5" actId="47"/>
        <pc:sldMkLst>
          <pc:docMk/>
          <pc:sldMk cId="2867933809" sldId="2147377606"/>
        </pc:sldMkLst>
      </pc:sldChg>
      <pc:sldChg chg="del">
        <pc:chgData name="Thomas Stockhammer" userId="2aa20ba2-ba43-46c1-9e8b-e40494025eed" providerId="ADAL" clId="{E5134AAF-D12B-4D45-9C59-C13B0908164D}" dt="2023-09-17T12:38:48.721" v="34" actId="47"/>
        <pc:sldMkLst>
          <pc:docMk/>
          <pc:sldMk cId="532006044" sldId="2147377612"/>
        </pc:sldMkLst>
      </pc:sldChg>
      <pc:sldChg chg="del">
        <pc:chgData name="Thomas Stockhammer" userId="2aa20ba2-ba43-46c1-9e8b-e40494025eed" providerId="ADAL" clId="{E5134AAF-D12B-4D45-9C59-C13B0908164D}" dt="2023-09-17T10:49:15.602" v="8" actId="47"/>
        <pc:sldMkLst>
          <pc:docMk/>
          <pc:sldMk cId="1403903800" sldId="2147377623"/>
        </pc:sldMkLst>
      </pc:sldChg>
      <pc:sldChg chg="add del">
        <pc:chgData name="Thomas Stockhammer" userId="2aa20ba2-ba43-46c1-9e8b-e40494025eed" providerId="ADAL" clId="{E5134AAF-D12B-4D45-9C59-C13B0908164D}" dt="2023-09-17T10:53:23.504" v="19" actId="47"/>
        <pc:sldMkLst>
          <pc:docMk/>
          <pc:sldMk cId="2669132201" sldId="2147377624"/>
        </pc:sldMkLst>
      </pc:sldChg>
      <pc:sldChg chg="del mod modShow">
        <pc:chgData name="Thomas Stockhammer" userId="2aa20ba2-ba43-46c1-9e8b-e40494025eed" providerId="ADAL" clId="{E5134AAF-D12B-4D45-9C59-C13B0908164D}" dt="2023-09-17T10:52:26.933" v="17" actId="2696"/>
        <pc:sldMkLst>
          <pc:docMk/>
          <pc:sldMk cId="3123462007" sldId="2147377624"/>
        </pc:sldMkLst>
      </pc:sldChg>
      <pc:sldChg chg="del mod modShow">
        <pc:chgData name="Thomas Stockhammer" userId="2aa20ba2-ba43-46c1-9e8b-e40494025eed" providerId="ADAL" clId="{E5134AAF-D12B-4D45-9C59-C13B0908164D}" dt="2023-09-17T10:52:26.933" v="17" actId="2696"/>
        <pc:sldMkLst>
          <pc:docMk/>
          <pc:sldMk cId="1463352547" sldId="2147377625"/>
        </pc:sldMkLst>
      </pc:sldChg>
      <pc:sldChg chg="add del">
        <pc:chgData name="Thomas Stockhammer" userId="2aa20ba2-ba43-46c1-9e8b-e40494025eed" providerId="ADAL" clId="{E5134AAF-D12B-4D45-9C59-C13B0908164D}" dt="2023-09-17T10:53:23.504" v="19" actId="47"/>
        <pc:sldMkLst>
          <pc:docMk/>
          <pc:sldMk cId="2317614965" sldId="2147377625"/>
        </pc:sldMkLst>
      </pc:sldChg>
      <pc:sldChg chg="del mod modShow">
        <pc:chgData name="Thomas Stockhammer" userId="2aa20ba2-ba43-46c1-9e8b-e40494025eed" providerId="ADAL" clId="{E5134AAF-D12B-4D45-9C59-C13B0908164D}" dt="2023-09-17T10:52:26.933" v="17" actId="2696"/>
        <pc:sldMkLst>
          <pc:docMk/>
          <pc:sldMk cId="1363238894" sldId="2147377626"/>
        </pc:sldMkLst>
      </pc:sldChg>
      <pc:sldChg chg="add del">
        <pc:chgData name="Thomas Stockhammer" userId="2aa20ba2-ba43-46c1-9e8b-e40494025eed" providerId="ADAL" clId="{E5134AAF-D12B-4D45-9C59-C13B0908164D}" dt="2023-09-17T10:53:23.504" v="19" actId="47"/>
        <pc:sldMkLst>
          <pc:docMk/>
          <pc:sldMk cId="3801729644" sldId="2147377626"/>
        </pc:sldMkLst>
      </pc:sldChg>
      <pc:sldChg chg="del mod modShow">
        <pc:chgData name="Thomas Stockhammer" userId="2aa20ba2-ba43-46c1-9e8b-e40494025eed" providerId="ADAL" clId="{E5134AAF-D12B-4D45-9C59-C13B0908164D}" dt="2023-09-17T10:52:26.933" v="17" actId="2696"/>
        <pc:sldMkLst>
          <pc:docMk/>
          <pc:sldMk cId="144156168" sldId="2147377628"/>
        </pc:sldMkLst>
      </pc:sldChg>
      <pc:sldChg chg="add del">
        <pc:chgData name="Thomas Stockhammer" userId="2aa20ba2-ba43-46c1-9e8b-e40494025eed" providerId="ADAL" clId="{E5134AAF-D12B-4D45-9C59-C13B0908164D}" dt="2023-09-17T10:53:23.504" v="19" actId="47"/>
        <pc:sldMkLst>
          <pc:docMk/>
          <pc:sldMk cId="2679631955" sldId="2147377628"/>
        </pc:sldMkLst>
      </pc:sldChg>
      <pc:sldChg chg="add del">
        <pc:chgData name="Thomas Stockhammer" userId="2aa20ba2-ba43-46c1-9e8b-e40494025eed" providerId="ADAL" clId="{E5134AAF-D12B-4D45-9C59-C13B0908164D}" dt="2023-09-17T10:53:23.504" v="19" actId="47"/>
        <pc:sldMkLst>
          <pc:docMk/>
          <pc:sldMk cId="28618247" sldId="2147377629"/>
        </pc:sldMkLst>
      </pc:sldChg>
      <pc:sldChg chg="del mod modShow">
        <pc:chgData name="Thomas Stockhammer" userId="2aa20ba2-ba43-46c1-9e8b-e40494025eed" providerId="ADAL" clId="{E5134AAF-D12B-4D45-9C59-C13B0908164D}" dt="2023-09-17T10:52:26.933" v="17" actId="2696"/>
        <pc:sldMkLst>
          <pc:docMk/>
          <pc:sldMk cId="1159359227" sldId="2147377629"/>
        </pc:sldMkLst>
      </pc:sldChg>
      <pc:sldChg chg="del mod modShow">
        <pc:chgData name="Thomas Stockhammer" userId="2aa20ba2-ba43-46c1-9e8b-e40494025eed" providerId="ADAL" clId="{E5134AAF-D12B-4D45-9C59-C13B0908164D}" dt="2023-09-17T10:52:26.933" v="17" actId="2696"/>
        <pc:sldMkLst>
          <pc:docMk/>
          <pc:sldMk cId="151553473" sldId="2147377630"/>
        </pc:sldMkLst>
      </pc:sldChg>
      <pc:sldChg chg="add del">
        <pc:chgData name="Thomas Stockhammer" userId="2aa20ba2-ba43-46c1-9e8b-e40494025eed" providerId="ADAL" clId="{E5134AAF-D12B-4D45-9C59-C13B0908164D}" dt="2023-09-17T10:53:23.504" v="19" actId="47"/>
        <pc:sldMkLst>
          <pc:docMk/>
          <pc:sldMk cId="1164249827" sldId="2147377630"/>
        </pc:sldMkLst>
      </pc:sldChg>
      <pc:sldChg chg="add del">
        <pc:chgData name="Thomas Stockhammer" userId="2aa20ba2-ba43-46c1-9e8b-e40494025eed" providerId="ADAL" clId="{E5134AAF-D12B-4D45-9C59-C13B0908164D}" dt="2023-09-17T10:53:23.504" v="19" actId="47"/>
        <pc:sldMkLst>
          <pc:docMk/>
          <pc:sldMk cId="1046743491" sldId="2147377631"/>
        </pc:sldMkLst>
      </pc:sldChg>
      <pc:sldChg chg="del mod modShow">
        <pc:chgData name="Thomas Stockhammer" userId="2aa20ba2-ba43-46c1-9e8b-e40494025eed" providerId="ADAL" clId="{E5134AAF-D12B-4D45-9C59-C13B0908164D}" dt="2023-09-17T10:52:26.933" v="17" actId="2696"/>
        <pc:sldMkLst>
          <pc:docMk/>
          <pc:sldMk cId="2876762677" sldId="2147377631"/>
        </pc:sldMkLst>
      </pc:sldChg>
      <pc:sldChg chg="add del">
        <pc:chgData name="Thomas Stockhammer" userId="2aa20ba2-ba43-46c1-9e8b-e40494025eed" providerId="ADAL" clId="{E5134AAF-D12B-4D45-9C59-C13B0908164D}" dt="2023-09-17T10:53:23.504" v="19" actId="47"/>
        <pc:sldMkLst>
          <pc:docMk/>
          <pc:sldMk cId="3026048715" sldId="2147377636"/>
        </pc:sldMkLst>
      </pc:sldChg>
      <pc:sldChg chg="del mod modShow">
        <pc:chgData name="Thomas Stockhammer" userId="2aa20ba2-ba43-46c1-9e8b-e40494025eed" providerId="ADAL" clId="{E5134AAF-D12B-4D45-9C59-C13B0908164D}" dt="2023-09-17T10:52:26.933" v="17" actId="2696"/>
        <pc:sldMkLst>
          <pc:docMk/>
          <pc:sldMk cId="3610022112" sldId="2147377636"/>
        </pc:sldMkLst>
      </pc:sldChg>
      <pc:sldChg chg="del mod modShow">
        <pc:chgData name="Thomas Stockhammer" userId="2aa20ba2-ba43-46c1-9e8b-e40494025eed" providerId="ADAL" clId="{E5134AAF-D12B-4D45-9C59-C13B0908164D}" dt="2023-09-17T10:52:26.933" v="17" actId="2696"/>
        <pc:sldMkLst>
          <pc:docMk/>
          <pc:sldMk cId="6342853" sldId="2147377638"/>
        </pc:sldMkLst>
      </pc:sldChg>
      <pc:sldChg chg="add del">
        <pc:chgData name="Thomas Stockhammer" userId="2aa20ba2-ba43-46c1-9e8b-e40494025eed" providerId="ADAL" clId="{E5134AAF-D12B-4D45-9C59-C13B0908164D}" dt="2023-09-17T10:53:23.504" v="19" actId="47"/>
        <pc:sldMkLst>
          <pc:docMk/>
          <pc:sldMk cId="2406366992" sldId="2147377638"/>
        </pc:sldMkLst>
      </pc:sldChg>
      <pc:sldChg chg="del mod modShow">
        <pc:chgData name="Thomas Stockhammer" userId="2aa20ba2-ba43-46c1-9e8b-e40494025eed" providerId="ADAL" clId="{E5134AAF-D12B-4D45-9C59-C13B0908164D}" dt="2023-09-17T10:52:26.933" v="17" actId="2696"/>
        <pc:sldMkLst>
          <pc:docMk/>
          <pc:sldMk cId="1950662033" sldId="2147377639"/>
        </pc:sldMkLst>
      </pc:sldChg>
      <pc:sldChg chg="add del">
        <pc:chgData name="Thomas Stockhammer" userId="2aa20ba2-ba43-46c1-9e8b-e40494025eed" providerId="ADAL" clId="{E5134AAF-D12B-4D45-9C59-C13B0908164D}" dt="2023-09-17T10:53:23.504" v="19" actId="47"/>
        <pc:sldMkLst>
          <pc:docMk/>
          <pc:sldMk cId="2973737790" sldId="2147377639"/>
        </pc:sldMkLst>
      </pc:sldChg>
      <pc:sldChg chg="modSp mod">
        <pc:chgData name="Thomas Stockhammer" userId="2aa20ba2-ba43-46c1-9e8b-e40494025eed" providerId="ADAL" clId="{E5134AAF-D12B-4D45-9C59-C13B0908164D}" dt="2023-09-17T12:26:23.455" v="32" actId="20577"/>
        <pc:sldMkLst>
          <pc:docMk/>
          <pc:sldMk cId="1612586262" sldId="2147377644"/>
        </pc:sldMkLst>
        <pc:spChg chg="mod">
          <ac:chgData name="Thomas Stockhammer" userId="2aa20ba2-ba43-46c1-9e8b-e40494025eed" providerId="ADAL" clId="{E5134AAF-D12B-4D45-9C59-C13B0908164D}" dt="2023-09-17T10:45:44.318" v="4"/>
          <ac:spMkLst>
            <pc:docMk/>
            <pc:sldMk cId="1612586262" sldId="2147377644"/>
            <ac:spMk id="3" creationId="{2584845F-75C2-415A-8317-9BE337A0A649}"/>
          </ac:spMkLst>
        </pc:spChg>
        <pc:spChg chg="mod">
          <ac:chgData name="Thomas Stockhammer" userId="2aa20ba2-ba43-46c1-9e8b-e40494025eed" providerId="ADAL" clId="{E5134AAF-D12B-4D45-9C59-C13B0908164D}" dt="2023-09-17T12:26:15.906" v="21" actId="20577"/>
          <ac:spMkLst>
            <pc:docMk/>
            <pc:sldMk cId="1612586262" sldId="2147377644"/>
            <ac:spMk id="11" creationId="{779D1A01-EBAB-4C36-8881-4DFDF7CC3D24}"/>
          </ac:spMkLst>
        </pc:spChg>
        <pc:spChg chg="mod">
          <ac:chgData name="Thomas Stockhammer" userId="2aa20ba2-ba43-46c1-9e8b-e40494025eed" providerId="ADAL" clId="{E5134AAF-D12B-4D45-9C59-C13B0908164D}" dt="2023-09-17T12:26:23.455" v="32" actId="20577"/>
          <ac:spMkLst>
            <pc:docMk/>
            <pc:sldMk cId="1612586262" sldId="2147377644"/>
            <ac:spMk id="12" creationId="{07F1BC89-21D6-4CEE-AEB7-D5406EF3BE2B}"/>
          </ac:spMkLst>
        </pc:spChg>
      </pc:sldChg>
      <pc:sldChg chg="add del">
        <pc:chgData name="Thomas Stockhammer" userId="2aa20ba2-ba43-46c1-9e8b-e40494025eed" providerId="ADAL" clId="{E5134AAF-D12B-4D45-9C59-C13B0908164D}" dt="2023-09-17T10:49:12.638" v="7"/>
        <pc:sldMkLst>
          <pc:docMk/>
          <pc:sldMk cId="3941052655" sldId="2147377645"/>
        </pc:sldMkLst>
      </pc:sldChg>
      <pc:sldChg chg="del mod modShow">
        <pc:chgData name="Thomas Stockhammer" userId="2aa20ba2-ba43-46c1-9e8b-e40494025eed" providerId="ADAL" clId="{E5134AAF-D12B-4D45-9C59-C13B0908164D}" dt="2023-09-17T10:52:26.933" v="17" actId="2696"/>
        <pc:sldMkLst>
          <pc:docMk/>
          <pc:sldMk cId="389489923" sldId="2147377646"/>
        </pc:sldMkLst>
      </pc:sldChg>
      <pc:sldChg chg="add del">
        <pc:chgData name="Thomas Stockhammer" userId="2aa20ba2-ba43-46c1-9e8b-e40494025eed" providerId="ADAL" clId="{E5134AAF-D12B-4D45-9C59-C13B0908164D}" dt="2023-09-17T10:53:23.504" v="19" actId="47"/>
        <pc:sldMkLst>
          <pc:docMk/>
          <pc:sldMk cId="3921237424" sldId="2147377646"/>
        </pc:sldMkLst>
      </pc:sldChg>
      <pc:sldMasterChg chg="delSldLayout">
        <pc:chgData name="Thomas Stockhammer" userId="2aa20ba2-ba43-46c1-9e8b-e40494025eed" providerId="ADAL" clId="{E5134AAF-D12B-4D45-9C59-C13B0908164D}" dt="2023-09-17T12:38:45.575" v="33" actId="47"/>
        <pc:sldMasterMkLst>
          <pc:docMk/>
          <pc:sldMasterMk cId="306139523" sldId="2147483833"/>
        </pc:sldMasterMkLst>
        <pc:sldLayoutChg chg="del">
          <pc:chgData name="Thomas Stockhammer" userId="2aa20ba2-ba43-46c1-9e8b-e40494025eed" providerId="ADAL" clId="{E5134AAF-D12B-4D45-9C59-C13B0908164D}" dt="2023-09-17T12:38:45.575" v="33" actId="47"/>
          <pc:sldLayoutMkLst>
            <pc:docMk/>
            <pc:sldMasterMk cId="306139523" sldId="2147483833"/>
            <pc:sldLayoutMk cId="814427563" sldId="2147484346"/>
          </pc:sldLayoutMkLst>
        </pc:sldLayoutChg>
        <pc:sldLayoutChg chg="del">
          <pc:chgData name="Thomas Stockhammer" userId="2aa20ba2-ba43-46c1-9e8b-e40494025eed" providerId="ADAL" clId="{E5134AAF-D12B-4D45-9C59-C13B0908164D}" dt="2023-09-17T10:48:02.977" v="6" actId="47"/>
          <pc:sldLayoutMkLst>
            <pc:docMk/>
            <pc:sldMasterMk cId="306139523" sldId="2147483833"/>
            <pc:sldLayoutMk cId="2631249547" sldId="2147484351"/>
          </pc:sldLayoutMkLst>
        </pc:sldLayoutChg>
      </pc:sldMasterChg>
    </pc:docChg>
  </pc:docChgLst>
</pc:chgInfo>
</file>

<file path=ppt/diagrams/_rels/data2.xml.rels><?xml version="1.0" encoding="UTF-8" standalone="yes"?>
<Relationships xmlns="http://schemas.openxmlformats.org/package/2006/relationships"><Relationship Id="rId1" Type="http://schemas.openxmlformats.org/officeDocument/2006/relationships/hyperlink" Target="https://www.etsi.org/deliver/etsi_ts/103700_103799/103720/01.01.01_60/ts_103720v010101p.pdf" TargetMode="External"/></Relationships>
</file>

<file path=ppt/diagrams/_rels/data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_rels/drawing2.xml.rels><?xml version="1.0" encoding="UTF-8" standalone="yes"?>
<Relationships xmlns="http://schemas.openxmlformats.org/package/2006/relationships"><Relationship Id="rId1" Type="http://schemas.openxmlformats.org/officeDocument/2006/relationships/hyperlink" Target="https://www.etsi.org/deliver/etsi_ts/103700_103799/103720/01.01.01_60/ts_103720v010101p.pdf" TargetMode="External"/></Relationships>
</file>

<file path=ppt/diagrams/_rels/drawing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4187D4-231D-4AB8-A9F7-C620DF87BC5D}"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309A8B2A-FAFF-4973-8C29-4CA788746955}">
      <dgm:prSet phldrT="[Text]"/>
      <dgm:spPr/>
      <dgm:t>
        <a:bodyPr/>
        <a:lstStyle/>
        <a:p>
          <a:pPr>
            <a:buSzPct val="80000"/>
          </a:pPr>
          <a:r>
            <a:rPr lang="en-US" altLang="en-US" dirty="0">
              <a:latin typeface="Arial"/>
            </a:rPr>
            <a:t>SIM-less reception with simplified architecture </a:t>
          </a:r>
          <a:endParaRPr lang="en-US" dirty="0"/>
        </a:p>
      </dgm:t>
    </dgm:pt>
    <dgm:pt modelId="{AAA4B967-9ED2-4348-8F39-2CD98D3BD57F}" type="parTrans" cxnId="{C9D192F1-B9ED-4D1E-AD84-A0F41A0709C2}">
      <dgm:prSet/>
      <dgm:spPr/>
      <dgm:t>
        <a:bodyPr/>
        <a:lstStyle/>
        <a:p>
          <a:endParaRPr lang="en-US"/>
        </a:p>
      </dgm:t>
    </dgm:pt>
    <dgm:pt modelId="{ECB580FF-7F3B-4116-B14B-BB7A5F9FBC46}" type="sibTrans" cxnId="{C9D192F1-B9ED-4D1E-AD84-A0F41A0709C2}">
      <dgm:prSet/>
      <dgm:spPr/>
      <dgm:t>
        <a:bodyPr/>
        <a:lstStyle/>
        <a:p>
          <a:endParaRPr lang="en-US"/>
        </a:p>
      </dgm:t>
    </dgm:pt>
    <dgm:pt modelId="{3AA33947-ECF9-4AAA-8603-84C058459B70}">
      <dgm:prSet phldrT="[Text]"/>
      <dgm:spPr/>
      <dgm:t>
        <a:bodyPr/>
        <a:lstStyle/>
        <a:p>
          <a:pPr>
            <a:buSzPct val="80000"/>
          </a:pPr>
          <a:r>
            <a:rPr lang="en-US" altLang="en-US">
              <a:latin typeface="Arial"/>
            </a:rPr>
            <a:t>Receive-Only Mode (ROM) &amp; </a:t>
          </a:r>
          <a:r>
            <a:rPr lang="en-US" altLang="en-US">
              <a:ln/>
              <a:latin typeface="Arial"/>
            </a:rPr>
            <a:t>Free-to-Air (FTA)</a:t>
          </a:r>
          <a:endParaRPr lang="en-US" dirty="0"/>
        </a:p>
      </dgm:t>
    </dgm:pt>
    <dgm:pt modelId="{4AF94546-A25B-49B6-A00B-8BDCFF388457}" type="parTrans" cxnId="{69CA81E5-4A24-4A02-B6B8-2C627913A0A1}">
      <dgm:prSet/>
      <dgm:spPr/>
      <dgm:t>
        <a:bodyPr/>
        <a:lstStyle/>
        <a:p>
          <a:endParaRPr lang="en-US"/>
        </a:p>
      </dgm:t>
    </dgm:pt>
    <dgm:pt modelId="{AF9D9CD6-A4E4-469C-9956-6D83C1542897}" type="sibTrans" cxnId="{69CA81E5-4A24-4A02-B6B8-2C627913A0A1}">
      <dgm:prSet/>
      <dgm:spPr/>
      <dgm:t>
        <a:bodyPr/>
        <a:lstStyle/>
        <a:p>
          <a:endParaRPr lang="en-US"/>
        </a:p>
      </dgm:t>
    </dgm:pt>
    <dgm:pt modelId="{89FC40A9-4F8D-4EC4-9C58-E39733326065}">
      <dgm:prSet phldrT="[Text]"/>
      <dgm:spPr/>
      <dgm:t>
        <a:bodyPr/>
        <a:lstStyle/>
        <a:p>
          <a:pPr>
            <a:buSzPct val="80000"/>
          </a:pPr>
          <a:r>
            <a:rPr lang="en-US" altLang="en-US">
              <a:latin typeface="Arial"/>
            </a:rPr>
            <a:t>Different spectrum options (e.g. UHF, SDL), as well as SFN/MFN</a:t>
          </a:r>
          <a:endParaRPr lang="en-US" dirty="0"/>
        </a:p>
      </dgm:t>
    </dgm:pt>
    <dgm:pt modelId="{CBED7DE1-FC70-475C-A0F0-2258D5C7F369}" type="parTrans" cxnId="{0BC8A39A-38C0-48C8-AB33-65311104CAFF}">
      <dgm:prSet/>
      <dgm:spPr/>
      <dgm:t>
        <a:bodyPr/>
        <a:lstStyle/>
        <a:p>
          <a:endParaRPr lang="en-US"/>
        </a:p>
      </dgm:t>
    </dgm:pt>
    <dgm:pt modelId="{9679B232-9AA5-4E32-93BC-0100194F3B79}" type="sibTrans" cxnId="{0BC8A39A-38C0-48C8-AB33-65311104CAFF}">
      <dgm:prSet/>
      <dgm:spPr/>
      <dgm:t>
        <a:bodyPr/>
        <a:lstStyle/>
        <a:p>
          <a:endParaRPr lang="en-US"/>
        </a:p>
      </dgm:t>
    </dgm:pt>
    <dgm:pt modelId="{245309D3-0A0E-46F6-B227-3B91D39B7C51}">
      <dgm:prSet phldrT="[Text]"/>
      <dgm:spPr/>
      <dgm:t>
        <a:bodyPr/>
        <a:lstStyle/>
        <a:p>
          <a:pPr>
            <a:buSzPct val="80000"/>
          </a:pPr>
          <a:r>
            <a:rPr lang="en-US" altLang="en-US" dirty="0">
              <a:latin typeface="Arial"/>
            </a:rPr>
            <a:t>Various deployment possibilities (e.g. MNOs, BNOs)</a:t>
          </a:r>
          <a:endParaRPr lang="en-US" dirty="0"/>
        </a:p>
      </dgm:t>
    </dgm:pt>
    <dgm:pt modelId="{59DD11BC-99D9-4430-A239-3F80F5F0A0EE}" type="parTrans" cxnId="{7C110F15-45C3-42DB-A739-14B526FEEC1A}">
      <dgm:prSet/>
      <dgm:spPr/>
      <dgm:t>
        <a:bodyPr/>
        <a:lstStyle/>
        <a:p>
          <a:endParaRPr lang="en-US"/>
        </a:p>
      </dgm:t>
    </dgm:pt>
    <dgm:pt modelId="{36BB9272-A217-41DC-ACB9-212281497E26}" type="sibTrans" cxnId="{7C110F15-45C3-42DB-A739-14B526FEEC1A}">
      <dgm:prSet/>
      <dgm:spPr/>
      <dgm:t>
        <a:bodyPr/>
        <a:lstStyle/>
        <a:p>
          <a:endParaRPr lang="en-US"/>
        </a:p>
      </dgm:t>
    </dgm:pt>
    <dgm:pt modelId="{CFB829C9-6A1A-4B31-8062-943E484D5E03}">
      <dgm:prSet phldrT="[Text]"/>
      <dgm:spPr/>
      <dgm:t>
        <a:bodyPr/>
        <a:lstStyle/>
        <a:p>
          <a:pPr>
            <a:buSzPct val="80000"/>
          </a:pPr>
          <a:r>
            <a:rPr lang="en-US" altLang="en-US">
              <a:latin typeface="Arial"/>
            </a:rPr>
            <a:t>Using existing infrastructure (HPHT, MPMT and LPLT)</a:t>
          </a:r>
          <a:endParaRPr lang="en-US" dirty="0"/>
        </a:p>
      </dgm:t>
    </dgm:pt>
    <dgm:pt modelId="{B9C03EBB-9BF8-4EAB-B520-221FC8A9C4BC}" type="parTrans" cxnId="{ED913F38-E59B-444B-ADE9-C4386DC1964F}">
      <dgm:prSet/>
      <dgm:spPr/>
      <dgm:t>
        <a:bodyPr/>
        <a:lstStyle/>
        <a:p>
          <a:endParaRPr lang="en-US"/>
        </a:p>
      </dgm:t>
    </dgm:pt>
    <dgm:pt modelId="{695A17DA-0705-4089-8FCA-9B5B01020AB6}" type="sibTrans" cxnId="{ED913F38-E59B-444B-ADE9-C4386DC1964F}">
      <dgm:prSet/>
      <dgm:spPr/>
      <dgm:t>
        <a:bodyPr/>
        <a:lstStyle/>
        <a:p>
          <a:endParaRPr lang="en-US"/>
        </a:p>
      </dgm:t>
    </dgm:pt>
    <dgm:pt modelId="{81A55424-841E-4DB5-AD99-55539E995520}">
      <dgm:prSet phldrT="[Text]"/>
      <dgm:spPr/>
      <dgm:t>
        <a:bodyPr/>
        <a:lstStyle/>
        <a:p>
          <a:pPr>
            <a:buSzPct val="80000"/>
          </a:pPr>
          <a:r>
            <a:rPr lang="en-US" altLang="en-US">
              <a:latin typeface="Arial"/>
            </a:rPr>
            <a:t>Highly flexible velocities (up to 250 KM/h Vs up to 300 µS)</a:t>
          </a:r>
          <a:endParaRPr lang="en-US" altLang="en-US" dirty="0">
            <a:latin typeface="Arial"/>
          </a:endParaRPr>
        </a:p>
      </dgm:t>
    </dgm:pt>
    <dgm:pt modelId="{8A57DEF7-4380-433F-B9F9-90C75A931E4D}" type="parTrans" cxnId="{22246F82-E690-4E93-9E02-0CAF29978097}">
      <dgm:prSet/>
      <dgm:spPr/>
      <dgm:t>
        <a:bodyPr/>
        <a:lstStyle/>
        <a:p>
          <a:endParaRPr lang="en-US"/>
        </a:p>
      </dgm:t>
    </dgm:pt>
    <dgm:pt modelId="{E03DBEC5-450E-4219-BB8B-CB627D485C42}" type="sibTrans" cxnId="{22246F82-E690-4E93-9E02-0CAF29978097}">
      <dgm:prSet/>
      <dgm:spPr/>
      <dgm:t>
        <a:bodyPr/>
        <a:lstStyle/>
        <a:p>
          <a:endParaRPr lang="en-US"/>
        </a:p>
      </dgm:t>
    </dgm:pt>
    <dgm:pt modelId="{B0B60FF3-F68A-4C62-8403-60B81EA22335}">
      <dgm:prSet phldrT="[Text]"/>
      <dgm:spPr/>
      <dgm:t>
        <a:bodyPr/>
        <a:lstStyle/>
        <a:p>
          <a:pPr>
            <a:buSzPct val="80000"/>
          </a:pPr>
          <a:r>
            <a:rPr lang="de-DE" altLang="en-US" dirty="0">
              <a:latin typeface="Arial"/>
            </a:rPr>
            <a:t>Can be combined with existing 4G and 5G features (unicast, PWS)</a:t>
          </a:r>
          <a:endParaRPr lang="en-US" altLang="en-US" dirty="0">
            <a:latin typeface="Arial"/>
          </a:endParaRPr>
        </a:p>
      </dgm:t>
    </dgm:pt>
    <dgm:pt modelId="{74B85DEB-0766-4C03-9EB1-A512EE608CBB}" type="parTrans" cxnId="{9C2DE960-F2D8-4057-9E28-E123258C0716}">
      <dgm:prSet/>
      <dgm:spPr/>
      <dgm:t>
        <a:bodyPr/>
        <a:lstStyle/>
        <a:p>
          <a:endParaRPr lang="en-US"/>
        </a:p>
      </dgm:t>
    </dgm:pt>
    <dgm:pt modelId="{F8B7E8A5-8D9B-47AC-AFDF-D2CE3B552286}" type="sibTrans" cxnId="{9C2DE960-F2D8-4057-9E28-E123258C0716}">
      <dgm:prSet/>
      <dgm:spPr/>
      <dgm:t>
        <a:bodyPr/>
        <a:lstStyle/>
        <a:p>
          <a:endParaRPr lang="en-US"/>
        </a:p>
      </dgm:t>
    </dgm:pt>
    <dgm:pt modelId="{DDEFF4FA-A416-4410-9451-0ED57DD11543}" type="pres">
      <dgm:prSet presAssocID="{B74187D4-231D-4AB8-A9F7-C620DF87BC5D}" presName="Name0" presStyleCnt="0">
        <dgm:presLayoutVars>
          <dgm:chMax val="7"/>
          <dgm:chPref val="7"/>
          <dgm:dir/>
        </dgm:presLayoutVars>
      </dgm:prSet>
      <dgm:spPr/>
    </dgm:pt>
    <dgm:pt modelId="{A89215BD-01F7-4E92-A22E-A3D9A7D79E23}" type="pres">
      <dgm:prSet presAssocID="{B74187D4-231D-4AB8-A9F7-C620DF87BC5D}" presName="Name1" presStyleCnt="0"/>
      <dgm:spPr/>
    </dgm:pt>
    <dgm:pt modelId="{4E3D5DAF-6745-40F3-A73D-F6C5139A806B}" type="pres">
      <dgm:prSet presAssocID="{B74187D4-231D-4AB8-A9F7-C620DF87BC5D}" presName="cycle" presStyleCnt="0"/>
      <dgm:spPr/>
    </dgm:pt>
    <dgm:pt modelId="{01ED8C74-77E5-434E-95D7-E64EECCF75A1}" type="pres">
      <dgm:prSet presAssocID="{B74187D4-231D-4AB8-A9F7-C620DF87BC5D}" presName="srcNode" presStyleLbl="node1" presStyleIdx="0" presStyleCnt="7"/>
      <dgm:spPr/>
    </dgm:pt>
    <dgm:pt modelId="{61700248-8E7F-47D0-ADE0-875A5B19503E}" type="pres">
      <dgm:prSet presAssocID="{B74187D4-231D-4AB8-A9F7-C620DF87BC5D}" presName="conn" presStyleLbl="parChTrans1D2" presStyleIdx="0" presStyleCnt="1"/>
      <dgm:spPr/>
    </dgm:pt>
    <dgm:pt modelId="{9FD7B543-6B3C-4787-AC35-C85A4E8A2C7B}" type="pres">
      <dgm:prSet presAssocID="{B74187D4-231D-4AB8-A9F7-C620DF87BC5D}" presName="extraNode" presStyleLbl="node1" presStyleIdx="0" presStyleCnt="7"/>
      <dgm:spPr/>
    </dgm:pt>
    <dgm:pt modelId="{96876C39-C39B-4FD3-B0EE-CE805D1AB990}" type="pres">
      <dgm:prSet presAssocID="{B74187D4-231D-4AB8-A9F7-C620DF87BC5D}" presName="dstNode" presStyleLbl="node1" presStyleIdx="0" presStyleCnt="7"/>
      <dgm:spPr/>
    </dgm:pt>
    <dgm:pt modelId="{9DEF26BC-7B40-49A7-9B8F-734580048F50}" type="pres">
      <dgm:prSet presAssocID="{309A8B2A-FAFF-4973-8C29-4CA788746955}" presName="text_1" presStyleLbl="node1" presStyleIdx="0" presStyleCnt="7">
        <dgm:presLayoutVars>
          <dgm:bulletEnabled val="1"/>
        </dgm:presLayoutVars>
      </dgm:prSet>
      <dgm:spPr/>
    </dgm:pt>
    <dgm:pt modelId="{DB3505B5-C0C0-456A-A4F5-419254753A97}" type="pres">
      <dgm:prSet presAssocID="{309A8B2A-FAFF-4973-8C29-4CA788746955}" presName="accent_1" presStyleCnt="0"/>
      <dgm:spPr/>
    </dgm:pt>
    <dgm:pt modelId="{26836185-39F8-499A-ABAD-DE1951A4BC76}" type="pres">
      <dgm:prSet presAssocID="{309A8B2A-FAFF-4973-8C29-4CA788746955}" presName="accentRepeatNode" presStyleLbl="solidFgAcc1" presStyleIdx="0" presStyleCnt="7"/>
      <dgm:spPr/>
    </dgm:pt>
    <dgm:pt modelId="{7B60ABF7-908F-44EB-A527-6683AA277981}" type="pres">
      <dgm:prSet presAssocID="{3AA33947-ECF9-4AAA-8603-84C058459B70}" presName="text_2" presStyleLbl="node1" presStyleIdx="1" presStyleCnt="7">
        <dgm:presLayoutVars>
          <dgm:bulletEnabled val="1"/>
        </dgm:presLayoutVars>
      </dgm:prSet>
      <dgm:spPr/>
    </dgm:pt>
    <dgm:pt modelId="{E729EFFF-3C8A-407F-9AC1-8246DF67BAD8}" type="pres">
      <dgm:prSet presAssocID="{3AA33947-ECF9-4AAA-8603-84C058459B70}" presName="accent_2" presStyleCnt="0"/>
      <dgm:spPr/>
    </dgm:pt>
    <dgm:pt modelId="{29631583-3915-450C-918F-381562F92C37}" type="pres">
      <dgm:prSet presAssocID="{3AA33947-ECF9-4AAA-8603-84C058459B70}" presName="accentRepeatNode" presStyleLbl="solidFgAcc1" presStyleIdx="1" presStyleCnt="7"/>
      <dgm:spPr/>
    </dgm:pt>
    <dgm:pt modelId="{39756C36-4673-46B3-B3E1-9D2554FF81EE}" type="pres">
      <dgm:prSet presAssocID="{89FC40A9-4F8D-4EC4-9C58-E39733326065}" presName="text_3" presStyleLbl="node1" presStyleIdx="2" presStyleCnt="7">
        <dgm:presLayoutVars>
          <dgm:bulletEnabled val="1"/>
        </dgm:presLayoutVars>
      </dgm:prSet>
      <dgm:spPr/>
    </dgm:pt>
    <dgm:pt modelId="{8B631BDB-DA2B-4EE2-9F25-ED4CADF3C5B3}" type="pres">
      <dgm:prSet presAssocID="{89FC40A9-4F8D-4EC4-9C58-E39733326065}" presName="accent_3" presStyleCnt="0"/>
      <dgm:spPr/>
    </dgm:pt>
    <dgm:pt modelId="{E2774E36-190F-4960-BA91-50A7DC3D1E62}" type="pres">
      <dgm:prSet presAssocID="{89FC40A9-4F8D-4EC4-9C58-E39733326065}" presName="accentRepeatNode" presStyleLbl="solidFgAcc1" presStyleIdx="2" presStyleCnt="7"/>
      <dgm:spPr/>
    </dgm:pt>
    <dgm:pt modelId="{25FE89CC-0349-4F90-AB30-A1749C57C833}" type="pres">
      <dgm:prSet presAssocID="{245309D3-0A0E-46F6-B227-3B91D39B7C51}" presName="text_4" presStyleLbl="node1" presStyleIdx="3" presStyleCnt="7">
        <dgm:presLayoutVars>
          <dgm:bulletEnabled val="1"/>
        </dgm:presLayoutVars>
      </dgm:prSet>
      <dgm:spPr/>
    </dgm:pt>
    <dgm:pt modelId="{5B420657-3F71-4410-B9DB-E629B2CA0C30}" type="pres">
      <dgm:prSet presAssocID="{245309D3-0A0E-46F6-B227-3B91D39B7C51}" presName="accent_4" presStyleCnt="0"/>
      <dgm:spPr/>
    </dgm:pt>
    <dgm:pt modelId="{D46A05FF-F4BC-4410-8DA0-08ECE07647AC}" type="pres">
      <dgm:prSet presAssocID="{245309D3-0A0E-46F6-B227-3B91D39B7C51}" presName="accentRepeatNode" presStyleLbl="solidFgAcc1" presStyleIdx="3" presStyleCnt="7"/>
      <dgm:spPr/>
    </dgm:pt>
    <dgm:pt modelId="{760983C4-8A0E-4205-A83A-8AB71B7D83DE}" type="pres">
      <dgm:prSet presAssocID="{CFB829C9-6A1A-4B31-8062-943E484D5E03}" presName="text_5" presStyleLbl="node1" presStyleIdx="4" presStyleCnt="7">
        <dgm:presLayoutVars>
          <dgm:bulletEnabled val="1"/>
        </dgm:presLayoutVars>
      </dgm:prSet>
      <dgm:spPr/>
    </dgm:pt>
    <dgm:pt modelId="{9B8EEDDF-516D-4AFE-82AC-FE5093670934}" type="pres">
      <dgm:prSet presAssocID="{CFB829C9-6A1A-4B31-8062-943E484D5E03}" presName="accent_5" presStyleCnt="0"/>
      <dgm:spPr/>
    </dgm:pt>
    <dgm:pt modelId="{4C098424-7B56-4E09-B3B6-F0175404274B}" type="pres">
      <dgm:prSet presAssocID="{CFB829C9-6A1A-4B31-8062-943E484D5E03}" presName="accentRepeatNode" presStyleLbl="solidFgAcc1" presStyleIdx="4" presStyleCnt="7"/>
      <dgm:spPr/>
    </dgm:pt>
    <dgm:pt modelId="{402FCDF2-298D-483A-9803-663B4F4E5A71}" type="pres">
      <dgm:prSet presAssocID="{81A55424-841E-4DB5-AD99-55539E995520}" presName="text_6" presStyleLbl="node1" presStyleIdx="5" presStyleCnt="7">
        <dgm:presLayoutVars>
          <dgm:bulletEnabled val="1"/>
        </dgm:presLayoutVars>
      </dgm:prSet>
      <dgm:spPr/>
    </dgm:pt>
    <dgm:pt modelId="{4C1DFF63-E916-4739-8AE4-539EBD3301C7}" type="pres">
      <dgm:prSet presAssocID="{81A55424-841E-4DB5-AD99-55539E995520}" presName="accent_6" presStyleCnt="0"/>
      <dgm:spPr/>
    </dgm:pt>
    <dgm:pt modelId="{7836CEB8-3E80-469A-9E94-D0062B7AAE95}" type="pres">
      <dgm:prSet presAssocID="{81A55424-841E-4DB5-AD99-55539E995520}" presName="accentRepeatNode" presStyleLbl="solidFgAcc1" presStyleIdx="5" presStyleCnt="7"/>
      <dgm:spPr/>
    </dgm:pt>
    <dgm:pt modelId="{5DE94CD9-46FC-4F55-BD2B-1A5E5E071710}" type="pres">
      <dgm:prSet presAssocID="{B0B60FF3-F68A-4C62-8403-60B81EA22335}" presName="text_7" presStyleLbl="node1" presStyleIdx="6" presStyleCnt="7">
        <dgm:presLayoutVars>
          <dgm:bulletEnabled val="1"/>
        </dgm:presLayoutVars>
      </dgm:prSet>
      <dgm:spPr/>
    </dgm:pt>
    <dgm:pt modelId="{6DA85489-6022-4F29-A1DC-4288A5470268}" type="pres">
      <dgm:prSet presAssocID="{B0B60FF3-F68A-4C62-8403-60B81EA22335}" presName="accent_7" presStyleCnt="0"/>
      <dgm:spPr/>
    </dgm:pt>
    <dgm:pt modelId="{145488B2-B5C2-4150-96B3-13CBD449EC31}" type="pres">
      <dgm:prSet presAssocID="{B0B60FF3-F68A-4C62-8403-60B81EA22335}" presName="accentRepeatNode" presStyleLbl="solidFgAcc1" presStyleIdx="6" presStyleCnt="7"/>
      <dgm:spPr/>
    </dgm:pt>
  </dgm:ptLst>
  <dgm:cxnLst>
    <dgm:cxn modelId="{82124203-A609-47FF-ACF3-E11204A5D442}" type="presOf" srcId="{245309D3-0A0E-46F6-B227-3B91D39B7C51}" destId="{25FE89CC-0349-4F90-AB30-A1749C57C833}" srcOrd="0" destOrd="0" presId="urn:microsoft.com/office/officeart/2008/layout/VerticalCurvedList"/>
    <dgm:cxn modelId="{7C110F15-45C3-42DB-A739-14B526FEEC1A}" srcId="{B74187D4-231D-4AB8-A9F7-C620DF87BC5D}" destId="{245309D3-0A0E-46F6-B227-3B91D39B7C51}" srcOrd="3" destOrd="0" parTransId="{59DD11BC-99D9-4430-A239-3F80F5F0A0EE}" sibTransId="{36BB9272-A217-41DC-ACB9-212281497E26}"/>
    <dgm:cxn modelId="{B71EE41A-7941-42F4-8D8A-B72B34F845B4}" type="presOf" srcId="{B74187D4-231D-4AB8-A9F7-C620DF87BC5D}" destId="{DDEFF4FA-A416-4410-9451-0ED57DD11543}" srcOrd="0" destOrd="0" presId="urn:microsoft.com/office/officeart/2008/layout/VerticalCurvedList"/>
    <dgm:cxn modelId="{ED913F38-E59B-444B-ADE9-C4386DC1964F}" srcId="{B74187D4-231D-4AB8-A9F7-C620DF87BC5D}" destId="{CFB829C9-6A1A-4B31-8062-943E484D5E03}" srcOrd="4" destOrd="0" parTransId="{B9C03EBB-9BF8-4EAB-B520-221FC8A9C4BC}" sibTransId="{695A17DA-0705-4089-8FCA-9B5B01020AB6}"/>
    <dgm:cxn modelId="{9C2DE960-F2D8-4057-9E28-E123258C0716}" srcId="{B74187D4-231D-4AB8-A9F7-C620DF87BC5D}" destId="{B0B60FF3-F68A-4C62-8403-60B81EA22335}" srcOrd="6" destOrd="0" parTransId="{74B85DEB-0766-4C03-9EB1-A512EE608CBB}" sibTransId="{F8B7E8A5-8D9B-47AC-AFDF-D2CE3B552286}"/>
    <dgm:cxn modelId="{A1B60156-9E80-4918-A148-9CFA63C60892}" type="presOf" srcId="{ECB580FF-7F3B-4116-B14B-BB7A5F9FBC46}" destId="{61700248-8E7F-47D0-ADE0-875A5B19503E}" srcOrd="0" destOrd="0" presId="urn:microsoft.com/office/officeart/2008/layout/VerticalCurvedList"/>
    <dgm:cxn modelId="{22246F82-E690-4E93-9E02-0CAF29978097}" srcId="{B74187D4-231D-4AB8-A9F7-C620DF87BC5D}" destId="{81A55424-841E-4DB5-AD99-55539E995520}" srcOrd="5" destOrd="0" parTransId="{8A57DEF7-4380-433F-B9F9-90C75A931E4D}" sibTransId="{E03DBEC5-450E-4219-BB8B-CB627D485C42}"/>
    <dgm:cxn modelId="{EFCFD58A-BCBB-43DA-96F3-036E95E8C94E}" type="presOf" srcId="{3AA33947-ECF9-4AAA-8603-84C058459B70}" destId="{7B60ABF7-908F-44EB-A527-6683AA277981}" srcOrd="0" destOrd="0" presId="urn:microsoft.com/office/officeart/2008/layout/VerticalCurvedList"/>
    <dgm:cxn modelId="{2679D892-0832-4A6A-8AD6-A274904B4D8C}" type="presOf" srcId="{89FC40A9-4F8D-4EC4-9C58-E39733326065}" destId="{39756C36-4673-46B3-B3E1-9D2554FF81EE}" srcOrd="0" destOrd="0" presId="urn:microsoft.com/office/officeart/2008/layout/VerticalCurvedList"/>
    <dgm:cxn modelId="{633C0A96-FD7C-42D8-9A10-C63F7685A510}" type="presOf" srcId="{81A55424-841E-4DB5-AD99-55539E995520}" destId="{402FCDF2-298D-483A-9803-663B4F4E5A71}" srcOrd="0" destOrd="0" presId="urn:microsoft.com/office/officeart/2008/layout/VerticalCurvedList"/>
    <dgm:cxn modelId="{0BC8A39A-38C0-48C8-AB33-65311104CAFF}" srcId="{B74187D4-231D-4AB8-A9F7-C620DF87BC5D}" destId="{89FC40A9-4F8D-4EC4-9C58-E39733326065}" srcOrd="2" destOrd="0" parTransId="{CBED7DE1-FC70-475C-A0F0-2258D5C7F369}" sibTransId="{9679B232-9AA5-4E32-93BC-0100194F3B79}"/>
    <dgm:cxn modelId="{905B1CA5-E46C-4BAF-8CE4-8EB66CA9426F}" type="presOf" srcId="{309A8B2A-FAFF-4973-8C29-4CA788746955}" destId="{9DEF26BC-7B40-49A7-9B8F-734580048F50}" srcOrd="0" destOrd="0" presId="urn:microsoft.com/office/officeart/2008/layout/VerticalCurvedList"/>
    <dgm:cxn modelId="{90033DD8-3F21-46A4-8928-1630635CDA65}" type="presOf" srcId="{CFB829C9-6A1A-4B31-8062-943E484D5E03}" destId="{760983C4-8A0E-4205-A83A-8AB71B7D83DE}" srcOrd="0" destOrd="0" presId="urn:microsoft.com/office/officeart/2008/layout/VerticalCurvedList"/>
    <dgm:cxn modelId="{75B7D7D8-1456-4253-BC9C-E12AFD92EFC4}" type="presOf" srcId="{B0B60FF3-F68A-4C62-8403-60B81EA22335}" destId="{5DE94CD9-46FC-4F55-BD2B-1A5E5E071710}" srcOrd="0" destOrd="0" presId="urn:microsoft.com/office/officeart/2008/layout/VerticalCurvedList"/>
    <dgm:cxn modelId="{69CA81E5-4A24-4A02-B6B8-2C627913A0A1}" srcId="{B74187D4-231D-4AB8-A9F7-C620DF87BC5D}" destId="{3AA33947-ECF9-4AAA-8603-84C058459B70}" srcOrd="1" destOrd="0" parTransId="{4AF94546-A25B-49B6-A00B-8BDCFF388457}" sibTransId="{AF9D9CD6-A4E4-469C-9956-6D83C1542897}"/>
    <dgm:cxn modelId="{C9D192F1-B9ED-4D1E-AD84-A0F41A0709C2}" srcId="{B74187D4-231D-4AB8-A9F7-C620DF87BC5D}" destId="{309A8B2A-FAFF-4973-8C29-4CA788746955}" srcOrd="0" destOrd="0" parTransId="{AAA4B967-9ED2-4348-8F39-2CD98D3BD57F}" sibTransId="{ECB580FF-7F3B-4116-B14B-BB7A5F9FBC46}"/>
    <dgm:cxn modelId="{0BDB9F7A-2163-4AAF-8C01-2706DE60BF50}" type="presParOf" srcId="{DDEFF4FA-A416-4410-9451-0ED57DD11543}" destId="{A89215BD-01F7-4E92-A22E-A3D9A7D79E23}" srcOrd="0" destOrd="0" presId="urn:microsoft.com/office/officeart/2008/layout/VerticalCurvedList"/>
    <dgm:cxn modelId="{168EB6FA-1B1B-466C-96D0-ECDB170EA6A0}" type="presParOf" srcId="{A89215BD-01F7-4E92-A22E-A3D9A7D79E23}" destId="{4E3D5DAF-6745-40F3-A73D-F6C5139A806B}" srcOrd="0" destOrd="0" presId="urn:microsoft.com/office/officeart/2008/layout/VerticalCurvedList"/>
    <dgm:cxn modelId="{296359E2-2D38-4555-808B-86646E67964F}" type="presParOf" srcId="{4E3D5DAF-6745-40F3-A73D-F6C5139A806B}" destId="{01ED8C74-77E5-434E-95D7-E64EECCF75A1}" srcOrd="0" destOrd="0" presId="urn:microsoft.com/office/officeart/2008/layout/VerticalCurvedList"/>
    <dgm:cxn modelId="{116F8CA1-F6F3-444C-B33D-0FE46C1DACF6}" type="presParOf" srcId="{4E3D5DAF-6745-40F3-A73D-F6C5139A806B}" destId="{61700248-8E7F-47D0-ADE0-875A5B19503E}" srcOrd="1" destOrd="0" presId="urn:microsoft.com/office/officeart/2008/layout/VerticalCurvedList"/>
    <dgm:cxn modelId="{D02BC1BF-6FEB-4F2A-A913-E426A7613769}" type="presParOf" srcId="{4E3D5DAF-6745-40F3-A73D-F6C5139A806B}" destId="{9FD7B543-6B3C-4787-AC35-C85A4E8A2C7B}" srcOrd="2" destOrd="0" presId="urn:microsoft.com/office/officeart/2008/layout/VerticalCurvedList"/>
    <dgm:cxn modelId="{79344270-4F34-4284-ADD0-C2E1D4AFC9DD}" type="presParOf" srcId="{4E3D5DAF-6745-40F3-A73D-F6C5139A806B}" destId="{96876C39-C39B-4FD3-B0EE-CE805D1AB990}" srcOrd="3" destOrd="0" presId="urn:microsoft.com/office/officeart/2008/layout/VerticalCurvedList"/>
    <dgm:cxn modelId="{B84D6EF3-653C-42BB-9436-2205DEC7F8B7}" type="presParOf" srcId="{A89215BD-01F7-4E92-A22E-A3D9A7D79E23}" destId="{9DEF26BC-7B40-49A7-9B8F-734580048F50}" srcOrd="1" destOrd="0" presId="urn:microsoft.com/office/officeart/2008/layout/VerticalCurvedList"/>
    <dgm:cxn modelId="{1A7FAAD0-5FCF-41A2-BD02-D3AEF9120172}" type="presParOf" srcId="{A89215BD-01F7-4E92-A22E-A3D9A7D79E23}" destId="{DB3505B5-C0C0-456A-A4F5-419254753A97}" srcOrd="2" destOrd="0" presId="urn:microsoft.com/office/officeart/2008/layout/VerticalCurvedList"/>
    <dgm:cxn modelId="{56F23C23-9CCD-41C4-A76D-AF7D4B4619FF}" type="presParOf" srcId="{DB3505B5-C0C0-456A-A4F5-419254753A97}" destId="{26836185-39F8-499A-ABAD-DE1951A4BC76}" srcOrd="0" destOrd="0" presId="urn:microsoft.com/office/officeart/2008/layout/VerticalCurvedList"/>
    <dgm:cxn modelId="{A0F40F53-6381-47D8-AD98-5B5101930AA7}" type="presParOf" srcId="{A89215BD-01F7-4E92-A22E-A3D9A7D79E23}" destId="{7B60ABF7-908F-44EB-A527-6683AA277981}" srcOrd="3" destOrd="0" presId="urn:microsoft.com/office/officeart/2008/layout/VerticalCurvedList"/>
    <dgm:cxn modelId="{D1DCF6B7-C11F-4ECB-AA67-57F3A1968D24}" type="presParOf" srcId="{A89215BD-01F7-4E92-A22E-A3D9A7D79E23}" destId="{E729EFFF-3C8A-407F-9AC1-8246DF67BAD8}" srcOrd="4" destOrd="0" presId="urn:microsoft.com/office/officeart/2008/layout/VerticalCurvedList"/>
    <dgm:cxn modelId="{0AADCBB2-9C48-4362-800A-BE600C873780}" type="presParOf" srcId="{E729EFFF-3C8A-407F-9AC1-8246DF67BAD8}" destId="{29631583-3915-450C-918F-381562F92C37}" srcOrd="0" destOrd="0" presId="urn:microsoft.com/office/officeart/2008/layout/VerticalCurvedList"/>
    <dgm:cxn modelId="{3569EB02-DEF6-4A75-B868-990C3A84767B}" type="presParOf" srcId="{A89215BD-01F7-4E92-A22E-A3D9A7D79E23}" destId="{39756C36-4673-46B3-B3E1-9D2554FF81EE}" srcOrd="5" destOrd="0" presId="urn:microsoft.com/office/officeart/2008/layout/VerticalCurvedList"/>
    <dgm:cxn modelId="{81A6F05A-6E1A-4C9F-A13B-62F3E9718EDF}" type="presParOf" srcId="{A89215BD-01F7-4E92-A22E-A3D9A7D79E23}" destId="{8B631BDB-DA2B-4EE2-9F25-ED4CADF3C5B3}" srcOrd="6" destOrd="0" presId="urn:microsoft.com/office/officeart/2008/layout/VerticalCurvedList"/>
    <dgm:cxn modelId="{71C2B8BB-2D12-4561-BB4A-0FBE3FA5F559}" type="presParOf" srcId="{8B631BDB-DA2B-4EE2-9F25-ED4CADF3C5B3}" destId="{E2774E36-190F-4960-BA91-50A7DC3D1E62}" srcOrd="0" destOrd="0" presId="urn:microsoft.com/office/officeart/2008/layout/VerticalCurvedList"/>
    <dgm:cxn modelId="{8B6DA67F-0B1B-4302-8253-144D5AF671A6}" type="presParOf" srcId="{A89215BD-01F7-4E92-A22E-A3D9A7D79E23}" destId="{25FE89CC-0349-4F90-AB30-A1749C57C833}" srcOrd="7" destOrd="0" presId="urn:microsoft.com/office/officeart/2008/layout/VerticalCurvedList"/>
    <dgm:cxn modelId="{5CC7EEC4-6DB8-4A63-8850-7E7260528B93}" type="presParOf" srcId="{A89215BD-01F7-4E92-A22E-A3D9A7D79E23}" destId="{5B420657-3F71-4410-B9DB-E629B2CA0C30}" srcOrd="8" destOrd="0" presId="urn:microsoft.com/office/officeart/2008/layout/VerticalCurvedList"/>
    <dgm:cxn modelId="{EF07541D-21BA-440E-8297-2DC7A1763105}" type="presParOf" srcId="{5B420657-3F71-4410-B9DB-E629B2CA0C30}" destId="{D46A05FF-F4BC-4410-8DA0-08ECE07647AC}" srcOrd="0" destOrd="0" presId="urn:microsoft.com/office/officeart/2008/layout/VerticalCurvedList"/>
    <dgm:cxn modelId="{CF8BBEA2-0672-4C28-ADD7-B9572CE7F925}" type="presParOf" srcId="{A89215BD-01F7-4E92-A22E-A3D9A7D79E23}" destId="{760983C4-8A0E-4205-A83A-8AB71B7D83DE}" srcOrd="9" destOrd="0" presId="urn:microsoft.com/office/officeart/2008/layout/VerticalCurvedList"/>
    <dgm:cxn modelId="{5E433576-DA61-492B-89D6-8EC21688283C}" type="presParOf" srcId="{A89215BD-01F7-4E92-A22E-A3D9A7D79E23}" destId="{9B8EEDDF-516D-4AFE-82AC-FE5093670934}" srcOrd="10" destOrd="0" presId="urn:microsoft.com/office/officeart/2008/layout/VerticalCurvedList"/>
    <dgm:cxn modelId="{41EB6B3B-FF80-4E15-889E-AC57D535116E}" type="presParOf" srcId="{9B8EEDDF-516D-4AFE-82AC-FE5093670934}" destId="{4C098424-7B56-4E09-B3B6-F0175404274B}" srcOrd="0" destOrd="0" presId="urn:microsoft.com/office/officeart/2008/layout/VerticalCurvedList"/>
    <dgm:cxn modelId="{4B47263D-B264-4DC5-B907-E3E22DA46162}" type="presParOf" srcId="{A89215BD-01F7-4E92-A22E-A3D9A7D79E23}" destId="{402FCDF2-298D-483A-9803-663B4F4E5A71}" srcOrd="11" destOrd="0" presId="urn:microsoft.com/office/officeart/2008/layout/VerticalCurvedList"/>
    <dgm:cxn modelId="{67AA6164-8B6A-4D2D-ADFD-F2DCA5B7A408}" type="presParOf" srcId="{A89215BD-01F7-4E92-A22E-A3D9A7D79E23}" destId="{4C1DFF63-E916-4739-8AE4-539EBD3301C7}" srcOrd="12" destOrd="0" presId="urn:microsoft.com/office/officeart/2008/layout/VerticalCurvedList"/>
    <dgm:cxn modelId="{D41EA47D-54B9-473D-81D3-896948E2FD0E}" type="presParOf" srcId="{4C1DFF63-E916-4739-8AE4-539EBD3301C7}" destId="{7836CEB8-3E80-469A-9E94-D0062B7AAE95}" srcOrd="0" destOrd="0" presId="urn:microsoft.com/office/officeart/2008/layout/VerticalCurvedList"/>
    <dgm:cxn modelId="{097DE540-CE60-4DC4-B3E2-F634C960CFDF}" type="presParOf" srcId="{A89215BD-01F7-4E92-A22E-A3D9A7D79E23}" destId="{5DE94CD9-46FC-4F55-BD2B-1A5E5E071710}" srcOrd="13" destOrd="0" presId="urn:microsoft.com/office/officeart/2008/layout/VerticalCurvedList"/>
    <dgm:cxn modelId="{4FF13357-EB01-4CBE-81CA-2020928C174F}" type="presParOf" srcId="{A89215BD-01F7-4E92-A22E-A3D9A7D79E23}" destId="{6DA85489-6022-4F29-A1DC-4288A5470268}" srcOrd="14" destOrd="0" presId="urn:microsoft.com/office/officeart/2008/layout/VerticalCurvedList"/>
    <dgm:cxn modelId="{4DE5EF07-CBF6-4FBE-9471-AE7AFD8179D8}" type="presParOf" srcId="{6DA85489-6022-4F29-A1DC-4288A5470268}" destId="{145488B2-B5C2-4150-96B3-13CBD449EC3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A5BD33-0D70-4A15-8FA5-7CF18AF11C69}"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2D96EB79-872C-4F6F-94FF-0BDF74344384}">
      <dgm:prSet phldrT="[Text]"/>
      <dgm:spPr/>
      <dgm:t>
        <a:bodyPr/>
        <a:lstStyle/>
        <a:p>
          <a:pPr>
            <a:buClrTx/>
            <a:buSzTx/>
            <a:buFontTx/>
            <a:buNone/>
          </a:pPr>
          <a:r>
            <a:rPr kumimoji="0" lang="en-US" b="0" i="0" u="none" strike="noStrike" cap="none" spc="0" normalizeH="0" baseline="0" noProof="0" dirty="0">
              <a:ln>
                <a:noFill/>
              </a:ln>
              <a:solidFill>
                <a:srgbClr val="0083A2"/>
              </a:solidFill>
              <a:effectLst/>
              <a:uLnTx/>
              <a:uFillTx/>
              <a:latin typeface="Arial"/>
            </a:rPr>
            <a:t>Rel-14</a:t>
          </a:r>
        </a:p>
        <a:p>
          <a:pPr>
            <a:buClrTx/>
            <a:buSzTx/>
            <a:buFontTx/>
            <a:buNone/>
          </a:pPr>
          <a:r>
            <a:rPr kumimoji="0" lang="en-US" b="0" i="0" u="none" strike="noStrike" cap="none" spc="0" normalizeH="0" baseline="0" noProof="0" dirty="0">
              <a:ln>
                <a:noFill/>
              </a:ln>
              <a:solidFill>
                <a:srgbClr val="0083A2"/>
              </a:solidFill>
              <a:effectLst/>
              <a:uLnTx/>
              <a:uFillTx/>
              <a:latin typeface="Arial"/>
            </a:rPr>
            <a:t>SCS1.25KHz/ CP=200µs  Mobility up to 120 km/h</a:t>
          </a:r>
          <a:endParaRPr lang="en-US" dirty="0"/>
        </a:p>
      </dgm:t>
    </dgm:pt>
    <dgm:pt modelId="{906F69A1-9BBE-4991-A99A-AD3AFC238CE9}" type="parTrans" cxnId="{E027A6B0-C8D1-49E7-8ADB-BD49B12F640D}">
      <dgm:prSet/>
      <dgm:spPr/>
      <dgm:t>
        <a:bodyPr/>
        <a:lstStyle/>
        <a:p>
          <a:endParaRPr lang="en-US"/>
        </a:p>
      </dgm:t>
    </dgm:pt>
    <dgm:pt modelId="{C817A8E2-FC56-4A43-8778-77019B229307}" type="sibTrans" cxnId="{E027A6B0-C8D1-49E7-8ADB-BD49B12F640D}">
      <dgm:prSet/>
      <dgm:spPr/>
      <dgm:t>
        <a:bodyPr/>
        <a:lstStyle/>
        <a:p>
          <a:endParaRPr lang="en-US"/>
        </a:p>
      </dgm:t>
    </dgm:pt>
    <dgm:pt modelId="{12333A0C-669D-41CB-A52A-6085329C4A48}">
      <dgm:prSet phldrT="[Text]"/>
      <dgm:spPr/>
      <dgm:t>
        <a:bodyPr/>
        <a:lstStyle/>
        <a:p>
          <a:pPr>
            <a:buClrTx/>
            <a:buSzTx/>
            <a:buFontTx/>
            <a:buNone/>
          </a:pPr>
          <a:r>
            <a:rPr kumimoji="0" lang="de-DE" b="0" i="0" u="none" strike="noStrike" cap="none" spc="0" normalizeH="0" baseline="0" noProof="0" dirty="0">
              <a:ln>
                <a:noFill/>
              </a:ln>
              <a:solidFill>
                <a:srgbClr val="0083A2"/>
              </a:solidFill>
              <a:effectLst/>
              <a:uLnTx/>
              <a:uFillTx/>
              <a:latin typeface="Arial"/>
            </a:rPr>
            <a:t>5G BC  worldwide standard </a:t>
          </a:r>
        </a:p>
        <a:p>
          <a:pPr>
            <a:buClrTx/>
            <a:buSzTx/>
            <a:buFontTx/>
            <a:buNone/>
          </a:pPr>
          <a:r>
            <a:rPr kumimoji="0" lang="de-DE" b="0" i="0" u="none" strike="noStrike" cap="none" spc="0" normalizeH="0" baseline="0" noProof="0" dirty="0">
              <a:ln>
                <a:noFill/>
              </a:ln>
              <a:solidFill>
                <a:srgbClr val="0083A2"/>
              </a:solidFill>
              <a:effectLst/>
              <a:uLnTx/>
              <a:uFillTx/>
              <a:latin typeface="Arial"/>
            </a:rPr>
            <a:t>TG6/1 and WP6A</a:t>
          </a:r>
          <a:endParaRPr lang="en-US" dirty="0"/>
        </a:p>
      </dgm:t>
    </dgm:pt>
    <dgm:pt modelId="{18134235-43D5-49B0-8980-F571044E5788}" type="parTrans" cxnId="{FA50BEB2-D08C-4C3D-B661-DA5D6EC474AF}">
      <dgm:prSet/>
      <dgm:spPr/>
      <dgm:t>
        <a:bodyPr/>
        <a:lstStyle/>
        <a:p>
          <a:endParaRPr lang="en-US"/>
        </a:p>
      </dgm:t>
    </dgm:pt>
    <dgm:pt modelId="{7F65693E-BAA3-4E60-A0EA-9C4F00B67561}" type="sibTrans" cxnId="{FA50BEB2-D08C-4C3D-B661-DA5D6EC474AF}">
      <dgm:prSet/>
      <dgm:spPr/>
      <dgm:t>
        <a:bodyPr/>
        <a:lstStyle/>
        <a:p>
          <a:endParaRPr lang="en-US"/>
        </a:p>
      </dgm:t>
    </dgm:pt>
    <dgm:pt modelId="{770D4FD5-1DE3-4391-896F-675F59C000AA}">
      <dgm:prSet phldrT="[Text]"/>
      <dgm:spPr/>
      <dgm:t>
        <a:bodyPr/>
        <a:lstStyle/>
        <a:p>
          <a:pPr>
            <a:buClrTx/>
            <a:buSzTx/>
            <a:buFontTx/>
            <a:buNone/>
          </a:pPr>
          <a:r>
            <a:rPr kumimoji="0" lang="en-US" b="0" i="0" u="none" strike="noStrike" cap="none" spc="0" normalizeH="0" baseline="0" noProof="0" dirty="0">
              <a:ln>
                <a:noFill/>
              </a:ln>
              <a:solidFill>
                <a:srgbClr val="0083A2"/>
              </a:solidFill>
              <a:effectLst/>
              <a:uLnTx/>
              <a:uFillTx/>
              <a:latin typeface="Arial"/>
            </a:rPr>
            <a:t>Rel-16</a:t>
          </a:r>
        </a:p>
        <a:p>
          <a:pPr>
            <a:buClrTx/>
            <a:buSzTx/>
            <a:buFontTx/>
            <a:buNone/>
          </a:pPr>
          <a:r>
            <a:rPr kumimoji="0" lang="en-US" b="0" i="0" u="none" strike="noStrike" cap="none" spc="0" normalizeH="0" baseline="0" noProof="0" dirty="0">
              <a:ln>
                <a:noFill/>
              </a:ln>
              <a:solidFill>
                <a:srgbClr val="0083A2"/>
              </a:solidFill>
              <a:effectLst/>
              <a:uLnTx/>
              <a:uFillTx/>
              <a:latin typeface="Arial"/>
              <a:sym typeface="Wingdings" panose="05000000000000000000" pitchFamily="2" charset="2"/>
            </a:rPr>
            <a:t>Rooftop</a:t>
          </a:r>
          <a:r>
            <a:rPr kumimoji="0" lang="en-US" b="0" i="0" u="none" strike="noStrike" cap="none" spc="0" normalizeH="0" baseline="0" noProof="0" dirty="0">
              <a:ln>
                <a:noFill/>
              </a:ln>
              <a:solidFill>
                <a:srgbClr val="0083A2"/>
              </a:solidFill>
              <a:effectLst/>
              <a:uLnTx/>
              <a:uFillTx/>
              <a:latin typeface="Arial"/>
            </a:rPr>
            <a:t>  Mobility up to 250 km/h</a:t>
          </a:r>
          <a:endParaRPr lang="en-US" dirty="0"/>
        </a:p>
      </dgm:t>
    </dgm:pt>
    <dgm:pt modelId="{13204540-2619-4563-831C-D7EA7A35BF4E}" type="parTrans" cxnId="{64EC19C5-7E6D-4BE1-B987-EC2211909147}">
      <dgm:prSet/>
      <dgm:spPr/>
      <dgm:t>
        <a:bodyPr/>
        <a:lstStyle/>
        <a:p>
          <a:endParaRPr lang="en-US"/>
        </a:p>
      </dgm:t>
    </dgm:pt>
    <dgm:pt modelId="{790DECA3-6B1C-4302-BB37-8C8FEFC71957}" type="sibTrans" cxnId="{64EC19C5-7E6D-4BE1-B987-EC2211909147}">
      <dgm:prSet/>
      <dgm:spPr/>
      <dgm:t>
        <a:bodyPr/>
        <a:lstStyle/>
        <a:p>
          <a:endParaRPr lang="en-US"/>
        </a:p>
      </dgm:t>
    </dgm:pt>
    <dgm:pt modelId="{6602B524-125B-4B94-88BA-6D015ABA5725}">
      <dgm:prSet phldrT="[Text]"/>
      <dgm:spPr/>
      <dgm:t>
        <a:bodyPr/>
        <a:lstStyle/>
        <a:p>
          <a:pPr>
            <a:buClrTx/>
            <a:buSzTx/>
            <a:buFontTx/>
            <a:buNone/>
          </a:pPr>
          <a:r>
            <a:rPr kumimoji="0" lang="de-DE" b="0" i="0" u="none" strike="noStrike" cap="none" spc="0" normalizeH="0" baseline="0" noProof="0" dirty="0">
              <a:ln>
                <a:noFill/>
              </a:ln>
              <a:solidFill>
                <a:srgbClr val="0083A2"/>
              </a:solidFill>
              <a:effectLst/>
              <a:uLnTx/>
              <a:uFillTx/>
              <a:latin typeface="Arial"/>
            </a:rPr>
            <a:t>5G BC is an EU standard (ETSI </a:t>
          </a:r>
          <a:r>
            <a:rPr kumimoji="0" lang="en-US" b="0" i="0" u="none" strike="noStrike" cap="none" spc="0" normalizeH="0" baseline="0" noProof="0" dirty="0">
              <a:ln>
                <a:noFill/>
              </a:ln>
              <a:solidFill>
                <a:srgbClr val="0083A2"/>
              </a:solidFill>
              <a:effectLst/>
              <a:uLnTx/>
              <a:uFillTx/>
              <a:latin typeface="Arial"/>
              <a:hlinkClick xmlns:r="http://schemas.openxmlformats.org/officeDocument/2006/relationships" r:id="rId1">
                <a:extLst>
                  <a:ext uri="{A12FA001-AC4F-418D-AE19-62706E023703}">
                    <ahyp:hlinkClr xmlns:ahyp="http://schemas.microsoft.com/office/drawing/2018/hyperlinkcolor" val="tx"/>
                  </a:ext>
                </a:extLst>
              </a:hlinkClick>
            </a:rPr>
            <a:t>TS 103 720</a:t>
          </a:r>
          <a:r>
            <a:rPr kumimoji="0" lang="en-US" b="0" i="0" u="none" strike="noStrike" cap="none" spc="0" normalizeH="0" baseline="0" noProof="0" dirty="0">
              <a:ln>
                <a:noFill/>
              </a:ln>
              <a:solidFill>
                <a:srgbClr val="0083A2"/>
              </a:solidFill>
              <a:effectLst/>
              <a:uLnTx/>
              <a:uFillTx/>
              <a:latin typeface="Arial"/>
            </a:rPr>
            <a:t>)</a:t>
          </a:r>
          <a:endParaRPr lang="en-US" dirty="0"/>
        </a:p>
      </dgm:t>
    </dgm:pt>
    <dgm:pt modelId="{FA2DFF9F-4841-4E63-B343-D6A1A6211BB8}" type="parTrans" cxnId="{A7F3E696-4D30-43C2-8067-2C700C21F6D9}">
      <dgm:prSet/>
      <dgm:spPr/>
      <dgm:t>
        <a:bodyPr/>
        <a:lstStyle/>
        <a:p>
          <a:endParaRPr lang="en-US"/>
        </a:p>
      </dgm:t>
    </dgm:pt>
    <dgm:pt modelId="{56018235-535A-429E-8520-4140EEC5C80D}" type="sibTrans" cxnId="{A7F3E696-4D30-43C2-8067-2C700C21F6D9}">
      <dgm:prSet/>
      <dgm:spPr/>
      <dgm:t>
        <a:bodyPr/>
        <a:lstStyle/>
        <a:p>
          <a:endParaRPr lang="en-US"/>
        </a:p>
      </dgm:t>
    </dgm:pt>
    <dgm:pt modelId="{4D6A7648-7E18-48FF-9A59-77421F150C72}">
      <dgm:prSet phldrT="[Text]"/>
      <dgm:spPr/>
      <dgm:t>
        <a:bodyPr/>
        <a:lstStyle/>
        <a:p>
          <a:pPr>
            <a:buClrTx/>
            <a:buSzTx/>
            <a:buFontTx/>
            <a:buNone/>
          </a:pPr>
          <a:r>
            <a:rPr kumimoji="0" lang="de-DE" b="0" i="0" u="none" strike="noStrike" cap="none" spc="0" normalizeH="0" baseline="0" noProof="0" dirty="0">
              <a:ln>
                <a:noFill/>
              </a:ln>
              <a:solidFill>
                <a:srgbClr val="0083A2"/>
              </a:solidFill>
              <a:effectLst/>
              <a:uLnTx/>
              <a:uFillTx/>
              <a:latin typeface="Arial"/>
            </a:rPr>
            <a:t>Rel-17</a:t>
          </a:r>
          <a:br>
            <a:rPr kumimoji="0" lang="de-DE" b="0" i="0" u="none" strike="noStrike" cap="none" spc="0" normalizeH="0" baseline="0" noProof="0" dirty="0">
              <a:ln>
                <a:noFill/>
              </a:ln>
              <a:solidFill>
                <a:srgbClr val="0083A2"/>
              </a:solidFill>
              <a:effectLst/>
              <a:uLnTx/>
              <a:uFillTx/>
              <a:latin typeface="Arial"/>
            </a:rPr>
          </a:br>
          <a:r>
            <a:rPr kumimoji="0" lang="de-DE" b="0" i="0" u="none" strike="noStrike" cap="none" spc="0" normalizeH="0" baseline="0" noProof="0" dirty="0">
              <a:ln>
                <a:noFill/>
              </a:ln>
              <a:solidFill>
                <a:srgbClr val="0083A2"/>
              </a:solidFill>
              <a:effectLst/>
              <a:uLnTx/>
              <a:uFillTx/>
              <a:latin typeface="Arial"/>
            </a:rPr>
            <a:t>Enhanced BW= 6/7/8 MHz for UHF</a:t>
          </a:r>
          <a:endParaRPr lang="en-US" dirty="0"/>
        </a:p>
      </dgm:t>
    </dgm:pt>
    <dgm:pt modelId="{07BB1A74-F98F-4094-9793-90DF56D4AD45}" type="parTrans" cxnId="{30B93C41-C734-467D-BED0-C0ADE98DAC97}">
      <dgm:prSet/>
      <dgm:spPr/>
      <dgm:t>
        <a:bodyPr/>
        <a:lstStyle/>
        <a:p>
          <a:endParaRPr lang="en-US"/>
        </a:p>
      </dgm:t>
    </dgm:pt>
    <dgm:pt modelId="{1ACAB758-449B-442D-BD0D-837DB8F08818}" type="sibTrans" cxnId="{30B93C41-C734-467D-BED0-C0ADE98DAC97}">
      <dgm:prSet/>
      <dgm:spPr/>
      <dgm:t>
        <a:bodyPr/>
        <a:lstStyle/>
        <a:p>
          <a:endParaRPr lang="en-US"/>
        </a:p>
      </dgm:t>
    </dgm:pt>
    <dgm:pt modelId="{57FE0073-0D87-49CC-9C18-F851E9A3B098}">
      <dgm:prSet phldrT="[Text]"/>
      <dgm:spPr/>
      <dgm:t>
        <a:bodyPr/>
        <a:lstStyle/>
        <a:p>
          <a:pPr>
            <a:buClrTx/>
            <a:buSzTx/>
            <a:buFontTx/>
            <a:buNone/>
          </a:pPr>
          <a:r>
            <a:rPr kumimoji="0" lang="en-US" b="0" i="0" u="none" strike="noStrike" cap="none" spc="0" normalizeH="0" baseline="0" noProof="0" dirty="0">
              <a:ln>
                <a:noFill/>
              </a:ln>
              <a:solidFill>
                <a:srgbClr val="0083A2"/>
              </a:solidFill>
              <a:effectLst/>
              <a:uLnTx/>
              <a:uFillTx/>
              <a:latin typeface="Arial"/>
            </a:rPr>
            <a:t>Enhanced Version of ETSI TS 103 720</a:t>
          </a:r>
          <a:endParaRPr lang="en-US" dirty="0"/>
        </a:p>
      </dgm:t>
    </dgm:pt>
    <dgm:pt modelId="{AE651091-5BFF-4A12-98CD-96DB5A2C8016}" type="parTrans" cxnId="{7643C8F2-2718-4484-B30D-FDA9E12277E3}">
      <dgm:prSet/>
      <dgm:spPr/>
      <dgm:t>
        <a:bodyPr/>
        <a:lstStyle/>
        <a:p>
          <a:endParaRPr lang="en-US"/>
        </a:p>
      </dgm:t>
    </dgm:pt>
    <dgm:pt modelId="{5549FA5F-9E61-4817-BF2D-C582ABDBBEFF}" type="sibTrans" cxnId="{7643C8F2-2718-4484-B30D-FDA9E12277E3}">
      <dgm:prSet/>
      <dgm:spPr/>
      <dgm:t>
        <a:bodyPr/>
        <a:lstStyle/>
        <a:p>
          <a:endParaRPr lang="en-US"/>
        </a:p>
      </dgm:t>
    </dgm:pt>
    <dgm:pt modelId="{02FF2C65-7B80-42EA-B321-5200C8F667BE}">
      <dgm:prSet phldrT="[Text]"/>
      <dgm:spPr/>
      <dgm:t>
        <a:bodyPr/>
        <a:lstStyle/>
        <a:p>
          <a:pPr>
            <a:buClrTx/>
            <a:buSzTx/>
            <a:buFontTx/>
            <a:buNone/>
          </a:pPr>
          <a:r>
            <a:rPr kumimoji="0" lang="en-US" b="0" i="0" u="none" strike="noStrike" cap="none" spc="0" normalizeH="0" baseline="0" noProof="0">
              <a:ln>
                <a:noFill/>
              </a:ln>
              <a:solidFill>
                <a:srgbClr val="0083A2"/>
              </a:solidFill>
              <a:effectLst/>
              <a:uLnTx/>
              <a:uFillTx/>
              <a:latin typeface="Arial"/>
            </a:rPr>
            <a:t>AI1.5 WRC23</a:t>
          </a:r>
          <a:endParaRPr lang="en-US" dirty="0"/>
        </a:p>
      </dgm:t>
    </dgm:pt>
    <dgm:pt modelId="{F08F2C9E-7EC1-43D4-A685-918D845EA624}" type="parTrans" cxnId="{4046373F-AA4D-43D2-83DF-63376775ED6B}">
      <dgm:prSet/>
      <dgm:spPr/>
      <dgm:t>
        <a:bodyPr/>
        <a:lstStyle/>
        <a:p>
          <a:endParaRPr lang="en-US"/>
        </a:p>
      </dgm:t>
    </dgm:pt>
    <dgm:pt modelId="{D9CF0FE4-C9BB-4AE1-B43B-B1862E0F2F9C}" type="sibTrans" cxnId="{4046373F-AA4D-43D2-83DF-63376775ED6B}">
      <dgm:prSet/>
      <dgm:spPr/>
      <dgm:t>
        <a:bodyPr/>
        <a:lstStyle/>
        <a:p>
          <a:endParaRPr lang="en-US"/>
        </a:p>
      </dgm:t>
    </dgm:pt>
    <dgm:pt modelId="{8F6E1654-6836-49FC-9188-D61CA29769F2}">
      <dgm:prSet phldrT="[Text]"/>
      <dgm:spPr/>
      <dgm:t>
        <a:bodyPr/>
        <a:lstStyle/>
        <a:p>
          <a:pPr>
            <a:buClrTx/>
            <a:buSzTx/>
            <a:buFontTx/>
            <a:buNone/>
          </a:pPr>
          <a:r>
            <a:rPr lang="de-DE" dirty="0">
              <a:solidFill>
                <a:schemeClr val="accent3">
                  <a:lumMod val="75000"/>
                </a:schemeClr>
              </a:solidFill>
            </a:rPr>
            <a:t>Rel-18</a:t>
          </a:r>
          <a:br>
            <a:rPr lang="de-DE" dirty="0">
              <a:solidFill>
                <a:schemeClr val="accent3">
                  <a:lumMod val="75000"/>
                </a:schemeClr>
              </a:solidFill>
            </a:rPr>
          </a:br>
          <a:r>
            <a:rPr lang="en-US" dirty="0">
              <a:solidFill>
                <a:schemeClr val="accent3">
                  <a:lumMod val="75000"/>
                </a:schemeClr>
              </a:solidFill>
            </a:rPr>
            <a:t>Requirements for UHF band, URL Handling</a:t>
          </a:r>
        </a:p>
      </dgm:t>
    </dgm:pt>
    <dgm:pt modelId="{23B08E2E-A492-46F0-BCF5-0CC2D3D77D48}" type="parTrans" cxnId="{851907BA-46B5-482D-8DB4-47E5DC2640EE}">
      <dgm:prSet/>
      <dgm:spPr/>
      <dgm:t>
        <a:bodyPr/>
        <a:lstStyle/>
        <a:p>
          <a:endParaRPr lang="en-US"/>
        </a:p>
      </dgm:t>
    </dgm:pt>
    <dgm:pt modelId="{E8E3FC1F-A16F-4880-867B-D4037E8D77DD}" type="sibTrans" cxnId="{851907BA-46B5-482D-8DB4-47E5DC2640EE}">
      <dgm:prSet/>
      <dgm:spPr/>
      <dgm:t>
        <a:bodyPr/>
        <a:lstStyle/>
        <a:p>
          <a:endParaRPr lang="en-US"/>
        </a:p>
      </dgm:t>
    </dgm:pt>
    <dgm:pt modelId="{FD246D05-EB06-4582-BA9B-CC9101E1A24B}" type="pres">
      <dgm:prSet presAssocID="{CCA5BD33-0D70-4A15-8FA5-7CF18AF11C69}" presName="Name0" presStyleCnt="0">
        <dgm:presLayoutVars>
          <dgm:chMax val="11"/>
          <dgm:chPref val="11"/>
          <dgm:dir/>
          <dgm:resizeHandles/>
        </dgm:presLayoutVars>
      </dgm:prSet>
      <dgm:spPr/>
    </dgm:pt>
    <dgm:pt modelId="{D08D72F9-1EA6-4AA4-BFCA-A18776267AED}" type="pres">
      <dgm:prSet presAssocID="{02FF2C65-7B80-42EA-B321-5200C8F667BE}" presName="Accent8" presStyleCnt="0"/>
      <dgm:spPr/>
    </dgm:pt>
    <dgm:pt modelId="{163BBA7A-21B1-4EBB-8A35-E6AAB09D1377}" type="pres">
      <dgm:prSet presAssocID="{02FF2C65-7B80-42EA-B321-5200C8F667BE}" presName="Accent" presStyleLbl="node1" presStyleIdx="0" presStyleCnt="8"/>
      <dgm:spPr/>
    </dgm:pt>
    <dgm:pt modelId="{71EABC6E-0C8F-42BB-88B7-BA550F0E683E}" type="pres">
      <dgm:prSet presAssocID="{02FF2C65-7B80-42EA-B321-5200C8F667BE}" presName="ParentBackground8" presStyleCnt="0"/>
      <dgm:spPr/>
    </dgm:pt>
    <dgm:pt modelId="{647EC55D-4194-4166-ABBA-E42F7D113506}" type="pres">
      <dgm:prSet presAssocID="{02FF2C65-7B80-42EA-B321-5200C8F667BE}" presName="ParentBackground" presStyleLbl="fgAcc1" presStyleIdx="0" presStyleCnt="8"/>
      <dgm:spPr/>
    </dgm:pt>
    <dgm:pt modelId="{99A491E4-9838-4667-8D27-28F236D69DB8}" type="pres">
      <dgm:prSet presAssocID="{02FF2C65-7B80-42EA-B321-5200C8F667BE}" presName="Parent8" presStyleLbl="revTx" presStyleIdx="0" presStyleCnt="0">
        <dgm:presLayoutVars>
          <dgm:chMax val="1"/>
          <dgm:chPref val="1"/>
          <dgm:bulletEnabled val="1"/>
        </dgm:presLayoutVars>
      </dgm:prSet>
      <dgm:spPr/>
    </dgm:pt>
    <dgm:pt modelId="{EEF71798-B889-459A-97BB-1CB54F720074}" type="pres">
      <dgm:prSet presAssocID="{8F6E1654-6836-49FC-9188-D61CA29769F2}" presName="Accent7" presStyleCnt="0"/>
      <dgm:spPr/>
    </dgm:pt>
    <dgm:pt modelId="{5E43C491-AD1D-41BF-8412-A813F21A38EE}" type="pres">
      <dgm:prSet presAssocID="{8F6E1654-6836-49FC-9188-D61CA29769F2}" presName="Accent" presStyleLbl="node1" presStyleIdx="1" presStyleCnt="8"/>
      <dgm:spPr/>
    </dgm:pt>
    <dgm:pt modelId="{5CD03E29-04EF-4E97-8BAB-3D8ACACF4F69}" type="pres">
      <dgm:prSet presAssocID="{8F6E1654-6836-49FC-9188-D61CA29769F2}" presName="ParentBackground7" presStyleCnt="0"/>
      <dgm:spPr/>
    </dgm:pt>
    <dgm:pt modelId="{6088BDF8-98A3-43B3-A802-F6B79B3131CE}" type="pres">
      <dgm:prSet presAssocID="{8F6E1654-6836-49FC-9188-D61CA29769F2}" presName="ParentBackground" presStyleLbl="fgAcc1" presStyleIdx="1" presStyleCnt="8"/>
      <dgm:spPr/>
    </dgm:pt>
    <dgm:pt modelId="{657026A8-4987-49FA-87A5-D5D34D319EA5}" type="pres">
      <dgm:prSet presAssocID="{8F6E1654-6836-49FC-9188-D61CA29769F2}" presName="Parent7" presStyleLbl="revTx" presStyleIdx="0" presStyleCnt="0">
        <dgm:presLayoutVars>
          <dgm:chMax val="1"/>
          <dgm:chPref val="1"/>
          <dgm:bulletEnabled val="1"/>
        </dgm:presLayoutVars>
      </dgm:prSet>
      <dgm:spPr/>
    </dgm:pt>
    <dgm:pt modelId="{931F5EF5-1F74-4602-A8CD-FD44B6DE7CFE}" type="pres">
      <dgm:prSet presAssocID="{57FE0073-0D87-49CC-9C18-F851E9A3B098}" presName="Accent6" presStyleCnt="0"/>
      <dgm:spPr/>
    </dgm:pt>
    <dgm:pt modelId="{F4B278F1-6C00-4AAB-835D-03F55381840B}" type="pres">
      <dgm:prSet presAssocID="{57FE0073-0D87-49CC-9C18-F851E9A3B098}" presName="Accent" presStyleLbl="node1" presStyleIdx="2" presStyleCnt="8"/>
      <dgm:spPr/>
    </dgm:pt>
    <dgm:pt modelId="{D3FBFB01-6311-4C58-B7A5-4EA70376F90E}" type="pres">
      <dgm:prSet presAssocID="{57FE0073-0D87-49CC-9C18-F851E9A3B098}" presName="ParentBackground6" presStyleCnt="0"/>
      <dgm:spPr/>
    </dgm:pt>
    <dgm:pt modelId="{448F32BF-E251-43CE-BA58-D06214E885A4}" type="pres">
      <dgm:prSet presAssocID="{57FE0073-0D87-49CC-9C18-F851E9A3B098}" presName="ParentBackground" presStyleLbl="fgAcc1" presStyleIdx="2" presStyleCnt="8"/>
      <dgm:spPr/>
    </dgm:pt>
    <dgm:pt modelId="{F4021B97-77F3-4683-9DF0-E07A31CBF52F}" type="pres">
      <dgm:prSet presAssocID="{57FE0073-0D87-49CC-9C18-F851E9A3B098}" presName="Parent6" presStyleLbl="revTx" presStyleIdx="0" presStyleCnt="0">
        <dgm:presLayoutVars>
          <dgm:chMax val="1"/>
          <dgm:chPref val="1"/>
          <dgm:bulletEnabled val="1"/>
        </dgm:presLayoutVars>
      </dgm:prSet>
      <dgm:spPr/>
    </dgm:pt>
    <dgm:pt modelId="{5089BF6E-667B-411E-A0DC-DF3269DA773F}" type="pres">
      <dgm:prSet presAssocID="{4D6A7648-7E18-48FF-9A59-77421F150C72}" presName="Accent5" presStyleCnt="0"/>
      <dgm:spPr/>
    </dgm:pt>
    <dgm:pt modelId="{DDED353F-1552-4490-AC0D-9DEF658998E0}" type="pres">
      <dgm:prSet presAssocID="{4D6A7648-7E18-48FF-9A59-77421F150C72}" presName="Accent" presStyleLbl="node1" presStyleIdx="3" presStyleCnt="8"/>
      <dgm:spPr/>
    </dgm:pt>
    <dgm:pt modelId="{404CA857-2EB7-475E-8FB8-327D2AA66B63}" type="pres">
      <dgm:prSet presAssocID="{4D6A7648-7E18-48FF-9A59-77421F150C72}" presName="ParentBackground5" presStyleCnt="0"/>
      <dgm:spPr/>
    </dgm:pt>
    <dgm:pt modelId="{D8909048-32F9-4E75-886C-3F57DCB37ED2}" type="pres">
      <dgm:prSet presAssocID="{4D6A7648-7E18-48FF-9A59-77421F150C72}" presName="ParentBackground" presStyleLbl="fgAcc1" presStyleIdx="3" presStyleCnt="8"/>
      <dgm:spPr/>
    </dgm:pt>
    <dgm:pt modelId="{17B26BFB-E7AC-4791-AE35-D8F8073B497A}" type="pres">
      <dgm:prSet presAssocID="{4D6A7648-7E18-48FF-9A59-77421F150C72}" presName="Parent5" presStyleLbl="revTx" presStyleIdx="0" presStyleCnt="0">
        <dgm:presLayoutVars>
          <dgm:chMax val="1"/>
          <dgm:chPref val="1"/>
          <dgm:bulletEnabled val="1"/>
        </dgm:presLayoutVars>
      </dgm:prSet>
      <dgm:spPr/>
    </dgm:pt>
    <dgm:pt modelId="{4990C671-F3ED-4644-9D62-9E67050B8D53}" type="pres">
      <dgm:prSet presAssocID="{6602B524-125B-4B94-88BA-6D015ABA5725}" presName="Accent4" presStyleCnt="0"/>
      <dgm:spPr/>
    </dgm:pt>
    <dgm:pt modelId="{8D2D7A9D-E955-4BB2-B5A3-9D2886F6FA6B}" type="pres">
      <dgm:prSet presAssocID="{6602B524-125B-4B94-88BA-6D015ABA5725}" presName="Accent" presStyleLbl="node1" presStyleIdx="4" presStyleCnt="8"/>
      <dgm:spPr/>
    </dgm:pt>
    <dgm:pt modelId="{786A8580-9EB5-4E0A-9429-4D2B895612FB}" type="pres">
      <dgm:prSet presAssocID="{6602B524-125B-4B94-88BA-6D015ABA5725}" presName="ParentBackground4" presStyleCnt="0"/>
      <dgm:spPr/>
    </dgm:pt>
    <dgm:pt modelId="{7BD11445-825F-49E8-866F-A295A7411F9E}" type="pres">
      <dgm:prSet presAssocID="{6602B524-125B-4B94-88BA-6D015ABA5725}" presName="ParentBackground" presStyleLbl="fgAcc1" presStyleIdx="4" presStyleCnt="8"/>
      <dgm:spPr/>
    </dgm:pt>
    <dgm:pt modelId="{AE2B1CED-C2FB-435F-928F-AE66F1ACC55D}" type="pres">
      <dgm:prSet presAssocID="{6602B524-125B-4B94-88BA-6D015ABA5725}" presName="Parent4" presStyleLbl="revTx" presStyleIdx="0" presStyleCnt="0">
        <dgm:presLayoutVars>
          <dgm:chMax val="1"/>
          <dgm:chPref val="1"/>
          <dgm:bulletEnabled val="1"/>
        </dgm:presLayoutVars>
      </dgm:prSet>
      <dgm:spPr/>
    </dgm:pt>
    <dgm:pt modelId="{C7812AD2-6AC4-46A5-89A3-D91D3327F66A}" type="pres">
      <dgm:prSet presAssocID="{770D4FD5-1DE3-4391-896F-675F59C000AA}" presName="Accent3" presStyleCnt="0"/>
      <dgm:spPr/>
    </dgm:pt>
    <dgm:pt modelId="{A0E88B4A-82D0-420B-925D-B7CBDDE07732}" type="pres">
      <dgm:prSet presAssocID="{770D4FD5-1DE3-4391-896F-675F59C000AA}" presName="Accent" presStyleLbl="node1" presStyleIdx="5" presStyleCnt="8"/>
      <dgm:spPr/>
    </dgm:pt>
    <dgm:pt modelId="{022BFFB0-F20E-4A89-9F27-DCD8C3AADE46}" type="pres">
      <dgm:prSet presAssocID="{770D4FD5-1DE3-4391-896F-675F59C000AA}" presName="ParentBackground3" presStyleCnt="0"/>
      <dgm:spPr/>
    </dgm:pt>
    <dgm:pt modelId="{A31D6B98-94C5-4AF2-A4BB-0E5E7A5D422E}" type="pres">
      <dgm:prSet presAssocID="{770D4FD5-1DE3-4391-896F-675F59C000AA}" presName="ParentBackground" presStyleLbl="fgAcc1" presStyleIdx="5" presStyleCnt="8"/>
      <dgm:spPr/>
    </dgm:pt>
    <dgm:pt modelId="{892C52E5-60AA-4625-87D2-C8150E13465C}" type="pres">
      <dgm:prSet presAssocID="{770D4FD5-1DE3-4391-896F-675F59C000AA}" presName="Parent3" presStyleLbl="revTx" presStyleIdx="0" presStyleCnt="0">
        <dgm:presLayoutVars>
          <dgm:chMax val="1"/>
          <dgm:chPref val="1"/>
          <dgm:bulletEnabled val="1"/>
        </dgm:presLayoutVars>
      </dgm:prSet>
      <dgm:spPr/>
    </dgm:pt>
    <dgm:pt modelId="{02E254E8-E6C9-4A10-A075-27256A136298}" type="pres">
      <dgm:prSet presAssocID="{12333A0C-669D-41CB-A52A-6085329C4A48}" presName="Accent2" presStyleCnt="0"/>
      <dgm:spPr/>
    </dgm:pt>
    <dgm:pt modelId="{AADDE8E5-E4FD-4942-86DA-6E10E6C1A2F7}" type="pres">
      <dgm:prSet presAssocID="{12333A0C-669D-41CB-A52A-6085329C4A48}" presName="Accent" presStyleLbl="node1" presStyleIdx="6" presStyleCnt="8"/>
      <dgm:spPr/>
    </dgm:pt>
    <dgm:pt modelId="{9094654B-644F-4F58-908F-D50887BF43A2}" type="pres">
      <dgm:prSet presAssocID="{12333A0C-669D-41CB-A52A-6085329C4A48}" presName="ParentBackground2" presStyleCnt="0"/>
      <dgm:spPr/>
    </dgm:pt>
    <dgm:pt modelId="{1F6E9D62-BBD0-463D-B544-4429B65D93E5}" type="pres">
      <dgm:prSet presAssocID="{12333A0C-669D-41CB-A52A-6085329C4A48}" presName="ParentBackground" presStyleLbl="fgAcc1" presStyleIdx="6" presStyleCnt="8"/>
      <dgm:spPr/>
    </dgm:pt>
    <dgm:pt modelId="{13EC4AA8-65FC-4001-AF78-1B69BA2B0F53}" type="pres">
      <dgm:prSet presAssocID="{12333A0C-669D-41CB-A52A-6085329C4A48}" presName="Parent2" presStyleLbl="revTx" presStyleIdx="0" presStyleCnt="0">
        <dgm:presLayoutVars>
          <dgm:chMax val="1"/>
          <dgm:chPref val="1"/>
          <dgm:bulletEnabled val="1"/>
        </dgm:presLayoutVars>
      </dgm:prSet>
      <dgm:spPr/>
    </dgm:pt>
    <dgm:pt modelId="{E30009A9-605B-4A6D-A9C6-2930E7448172}" type="pres">
      <dgm:prSet presAssocID="{2D96EB79-872C-4F6F-94FF-0BDF74344384}" presName="Accent1" presStyleCnt="0"/>
      <dgm:spPr/>
    </dgm:pt>
    <dgm:pt modelId="{896365B5-14BE-4479-B830-0B2FA3CB031B}" type="pres">
      <dgm:prSet presAssocID="{2D96EB79-872C-4F6F-94FF-0BDF74344384}" presName="Accent" presStyleLbl="node1" presStyleIdx="7" presStyleCnt="8"/>
      <dgm:spPr/>
    </dgm:pt>
    <dgm:pt modelId="{23E44CAF-6494-466D-BACE-515F3814C320}" type="pres">
      <dgm:prSet presAssocID="{2D96EB79-872C-4F6F-94FF-0BDF74344384}" presName="ParentBackground1" presStyleCnt="0"/>
      <dgm:spPr/>
    </dgm:pt>
    <dgm:pt modelId="{5311A34D-6873-4ADD-90D8-B783C069773F}" type="pres">
      <dgm:prSet presAssocID="{2D96EB79-872C-4F6F-94FF-0BDF74344384}" presName="ParentBackground" presStyleLbl="fgAcc1" presStyleIdx="7" presStyleCnt="8"/>
      <dgm:spPr/>
    </dgm:pt>
    <dgm:pt modelId="{C38329D9-E98B-4652-B582-A217D92856A4}" type="pres">
      <dgm:prSet presAssocID="{2D96EB79-872C-4F6F-94FF-0BDF74344384}" presName="Parent1" presStyleLbl="revTx" presStyleIdx="0" presStyleCnt="0">
        <dgm:presLayoutVars>
          <dgm:chMax val="1"/>
          <dgm:chPref val="1"/>
          <dgm:bulletEnabled val="1"/>
        </dgm:presLayoutVars>
      </dgm:prSet>
      <dgm:spPr/>
    </dgm:pt>
  </dgm:ptLst>
  <dgm:cxnLst>
    <dgm:cxn modelId="{4453EA07-1968-4F22-8917-727C15C4CFC0}" type="presOf" srcId="{57FE0073-0D87-49CC-9C18-F851E9A3B098}" destId="{F4021B97-77F3-4683-9DF0-E07A31CBF52F}" srcOrd="1" destOrd="0" presId="urn:microsoft.com/office/officeart/2011/layout/CircleProcess"/>
    <dgm:cxn modelId="{04CAD613-C3FF-4933-B7B6-DDC75A83E139}" type="presOf" srcId="{12333A0C-669D-41CB-A52A-6085329C4A48}" destId="{1F6E9D62-BBD0-463D-B544-4429B65D93E5}" srcOrd="0" destOrd="0" presId="urn:microsoft.com/office/officeart/2011/layout/CircleProcess"/>
    <dgm:cxn modelId="{4046373F-AA4D-43D2-83DF-63376775ED6B}" srcId="{CCA5BD33-0D70-4A15-8FA5-7CF18AF11C69}" destId="{02FF2C65-7B80-42EA-B321-5200C8F667BE}" srcOrd="7" destOrd="0" parTransId="{F08F2C9E-7EC1-43D4-A685-918D845EA624}" sibTransId="{D9CF0FE4-C9BB-4AE1-B43B-B1862E0F2F9C}"/>
    <dgm:cxn modelId="{30B93C41-C734-467D-BED0-C0ADE98DAC97}" srcId="{CCA5BD33-0D70-4A15-8FA5-7CF18AF11C69}" destId="{4D6A7648-7E18-48FF-9A59-77421F150C72}" srcOrd="4" destOrd="0" parTransId="{07BB1A74-F98F-4094-9793-90DF56D4AD45}" sibTransId="{1ACAB758-449B-442D-BD0D-837DB8F08818}"/>
    <dgm:cxn modelId="{91E00E45-CC1F-4376-8BF9-555B14270244}" type="presOf" srcId="{4D6A7648-7E18-48FF-9A59-77421F150C72}" destId="{D8909048-32F9-4E75-886C-3F57DCB37ED2}" srcOrd="0" destOrd="0" presId="urn:microsoft.com/office/officeart/2011/layout/CircleProcess"/>
    <dgm:cxn modelId="{F687EC66-2D7A-4581-911F-FEC08149A9D6}" type="presOf" srcId="{2D96EB79-872C-4F6F-94FF-0BDF74344384}" destId="{5311A34D-6873-4ADD-90D8-B783C069773F}" srcOrd="0" destOrd="0" presId="urn:microsoft.com/office/officeart/2011/layout/CircleProcess"/>
    <dgm:cxn modelId="{B9238F6A-1F31-4E9B-8C42-A3C4E9C4E666}" type="presOf" srcId="{CCA5BD33-0D70-4A15-8FA5-7CF18AF11C69}" destId="{FD246D05-EB06-4582-BA9B-CC9101E1A24B}" srcOrd="0" destOrd="0" presId="urn:microsoft.com/office/officeart/2011/layout/CircleProcess"/>
    <dgm:cxn modelId="{0B28054B-1D30-4D20-8CE0-9CBDB74231F6}" type="presOf" srcId="{770D4FD5-1DE3-4391-896F-675F59C000AA}" destId="{A31D6B98-94C5-4AF2-A4BB-0E5E7A5D422E}" srcOrd="0" destOrd="0" presId="urn:microsoft.com/office/officeart/2011/layout/CircleProcess"/>
    <dgm:cxn modelId="{C5E8A94C-1F0B-4D21-A83A-BC2191639DEA}" type="presOf" srcId="{8F6E1654-6836-49FC-9188-D61CA29769F2}" destId="{657026A8-4987-49FA-87A5-D5D34D319EA5}" srcOrd="1" destOrd="0" presId="urn:microsoft.com/office/officeart/2011/layout/CircleProcess"/>
    <dgm:cxn modelId="{046AD052-D1C2-4937-A252-B38117E14C70}" type="presOf" srcId="{12333A0C-669D-41CB-A52A-6085329C4A48}" destId="{13EC4AA8-65FC-4001-AF78-1B69BA2B0F53}" srcOrd="1" destOrd="0" presId="urn:microsoft.com/office/officeart/2011/layout/CircleProcess"/>
    <dgm:cxn modelId="{9EE39A74-C358-4197-897A-DE447355BD79}" type="presOf" srcId="{6602B524-125B-4B94-88BA-6D015ABA5725}" destId="{7BD11445-825F-49E8-866F-A295A7411F9E}" srcOrd="0" destOrd="0" presId="urn:microsoft.com/office/officeart/2011/layout/CircleProcess"/>
    <dgm:cxn modelId="{31DF7859-09D9-4655-A4F9-8BC0E8AF69C3}" type="presOf" srcId="{4D6A7648-7E18-48FF-9A59-77421F150C72}" destId="{17B26BFB-E7AC-4791-AE35-D8F8073B497A}" srcOrd="1" destOrd="0" presId="urn:microsoft.com/office/officeart/2011/layout/CircleProcess"/>
    <dgm:cxn modelId="{2EA13489-5C1B-4D23-818B-2DFFD8C0D557}" type="presOf" srcId="{02FF2C65-7B80-42EA-B321-5200C8F667BE}" destId="{99A491E4-9838-4667-8D27-28F236D69DB8}" srcOrd="1" destOrd="0" presId="urn:microsoft.com/office/officeart/2011/layout/CircleProcess"/>
    <dgm:cxn modelId="{4ED4B991-EE65-4CC8-8ABE-4BB5849FA63D}" type="presOf" srcId="{8F6E1654-6836-49FC-9188-D61CA29769F2}" destId="{6088BDF8-98A3-43B3-A802-F6B79B3131CE}" srcOrd="0" destOrd="0" presId="urn:microsoft.com/office/officeart/2011/layout/CircleProcess"/>
    <dgm:cxn modelId="{A7F3E696-4D30-43C2-8067-2C700C21F6D9}" srcId="{CCA5BD33-0D70-4A15-8FA5-7CF18AF11C69}" destId="{6602B524-125B-4B94-88BA-6D015ABA5725}" srcOrd="3" destOrd="0" parTransId="{FA2DFF9F-4841-4E63-B343-D6A1A6211BB8}" sibTransId="{56018235-535A-429E-8520-4140EEC5C80D}"/>
    <dgm:cxn modelId="{F614CF9E-B129-42B8-8E39-6B61281FC7E7}" type="presOf" srcId="{2D96EB79-872C-4F6F-94FF-0BDF74344384}" destId="{C38329D9-E98B-4652-B582-A217D92856A4}" srcOrd="1" destOrd="0" presId="urn:microsoft.com/office/officeart/2011/layout/CircleProcess"/>
    <dgm:cxn modelId="{E027A6B0-C8D1-49E7-8ADB-BD49B12F640D}" srcId="{CCA5BD33-0D70-4A15-8FA5-7CF18AF11C69}" destId="{2D96EB79-872C-4F6F-94FF-0BDF74344384}" srcOrd="0" destOrd="0" parTransId="{906F69A1-9BBE-4991-A99A-AD3AFC238CE9}" sibTransId="{C817A8E2-FC56-4A43-8778-77019B229307}"/>
    <dgm:cxn modelId="{FA50BEB2-D08C-4C3D-B661-DA5D6EC474AF}" srcId="{CCA5BD33-0D70-4A15-8FA5-7CF18AF11C69}" destId="{12333A0C-669D-41CB-A52A-6085329C4A48}" srcOrd="1" destOrd="0" parTransId="{18134235-43D5-49B0-8980-F571044E5788}" sibTransId="{7F65693E-BAA3-4E60-A0EA-9C4F00B67561}"/>
    <dgm:cxn modelId="{851907BA-46B5-482D-8DB4-47E5DC2640EE}" srcId="{CCA5BD33-0D70-4A15-8FA5-7CF18AF11C69}" destId="{8F6E1654-6836-49FC-9188-D61CA29769F2}" srcOrd="6" destOrd="0" parTransId="{23B08E2E-A492-46F0-BCF5-0CC2D3D77D48}" sibTransId="{E8E3FC1F-A16F-4880-867B-D4037E8D77DD}"/>
    <dgm:cxn modelId="{64EC19C5-7E6D-4BE1-B987-EC2211909147}" srcId="{CCA5BD33-0D70-4A15-8FA5-7CF18AF11C69}" destId="{770D4FD5-1DE3-4391-896F-675F59C000AA}" srcOrd="2" destOrd="0" parTransId="{13204540-2619-4563-831C-D7EA7A35BF4E}" sibTransId="{790DECA3-6B1C-4302-BB37-8C8FEFC71957}"/>
    <dgm:cxn modelId="{6D3385DF-6642-430E-9A13-4CC47B4BDBE0}" type="presOf" srcId="{6602B524-125B-4B94-88BA-6D015ABA5725}" destId="{AE2B1CED-C2FB-435F-928F-AE66F1ACC55D}" srcOrd="1" destOrd="0" presId="urn:microsoft.com/office/officeart/2011/layout/CircleProcess"/>
    <dgm:cxn modelId="{E1C94FE3-2637-45AE-B450-A3F614F3A678}" type="presOf" srcId="{57FE0073-0D87-49CC-9C18-F851E9A3B098}" destId="{448F32BF-E251-43CE-BA58-D06214E885A4}" srcOrd="0" destOrd="0" presId="urn:microsoft.com/office/officeart/2011/layout/CircleProcess"/>
    <dgm:cxn modelId="{E84CC1F2-8CC5-4754-9F6F-891FD6C4478E}" type="presOf" srcId="{02FF2C65-7B80-42EA-B321-5200C8F667BE}" destId="{647EC55D-4194-4166-ABBA-E42F7D113506}" srcOrd="0" destOrd="0" presId="urn:microsoft.com/office/officeart/2011/layout/CircleProcess"/>
    <dgm:cxn modelId="{7643C8F2-2718-4484-B30D-FDA9E12277E3}" srcId="{CCA5BD33-0D70-4A15-8FA5-7CF18AF11C69}" destId="{57FE0073-0D87-49CC-9C18-F851E9A3B098}" srcOrd="5" destOrd="0" parTransId="{AE651091-5BFF-4A12-98CD-96DB5A2C8016}" sibTransId="{5549FA5F-9E61-4817-BF2D-C582ABDBBEFF}"/>
    <dgm:cxn modelId="{CD1425FE-1435-458A-8C43-69897B0479CA}" type="presOf" srcId="{770D4FD5-1DE3-4391-896F-675F59C000AA}" destId="{892C52E5-60AA-4625-87D2-C8150E13465C}" srcOrd="1" destOrd="0" presId="urn:microsoft.com/office/officeart/2011/layout/CircleProcess"/>
    <dgm:cxn modelId="{784F89EA-C25B-4436-BB3B-85AD47D2E519}" type="presParOf" srcId="{FD246D05-EB06-4582-BA9B-CC9101E1A24B}" destId="{D08D72F9-1EA6-4AA4-BFCA-A18776267AED}" srcOrd="0" destOrd="0" presId="urn:microsoft.com/office/officeart/2011/layout/CircleProcess"/>
    <dgm:cxn modelId="{77C80602-FBD7-4C41-BC1B-F062C43EC924}" type="presParOf" srcId="{D08D72F9-1EA6-4AA4-BFCA-A18776267AED}" destId="{163BBA7A-21B1-4EBB-8A35-E6AAB09D1377}" srcOrd="0" destOrd="0" presId="urn:microsoft.com/office/officeart/2011/layout/CircleProcess"/>
    <dgm:cxn modelId="{F54ABEDA-CC3F-4469-9B4D-52677B1ED06E}" type="presParOf" srcId="{FD246D05-EB06-4582-BA9B-CC9101E1A24B}" destId="{71EABC6E-0C8F-42BB-88B7-BA550F0E683E}" srcOrd="1" destOrd="0" presId="urn:microsoft.com/office/officeart/2011/layout/CircleProcess"/>
    <dgm:cxn modelId="{D5B53910-622B-4B59-883F-BE3F9A2A3D5C}" type="presParOf" srcId="{71EABC6E-0C8F-42BB-88B7-BA550F0E683E}" destId="{647EC55D-4194-4166-ABBA-E42F7D113506}" srcOrd="0" destOrd="0" presId="urn:microsoft.com/office/officeart/2011/layout/CircleProcess"/>
    <dgm:cxn modelId="{CE22AE4C-2F6B-41DC-8E6B-51BB87794ACC}" type="presParOf" srcId="{FD246D05-EB06-4582-BA9B-CC9101E1A24B}" destId="{99A491E4-9838-4667-8D27-28F236D69DB8}" srcOrd="2" destOrd="0" presId="urn:microsoft.com/office/officeart/2011/layout/CircleProcess"/>
    <dgm:cxn modelId="{32AE7C55-34C3-4E12-B003-5A5C1E36F56C}" type="presParOf" srcId="{FD246D05-EB06-4582-BA9B-CC9101E1A24B}" destId="{EEF71798-B889-459A-97BB-1CB54F720074}" srcOrd="3" destOrd="0" presId="urn:microsoft.com/office/officeart/2011/layout/CircleProcess"/>
    <dgm:cxn modelId="{16684D07-A3CD-491B-B28E-291245CC8512}" type="presParOf" srcId="{EEF71798-B889-459A-97BB-1CB54F720074}" destId="{5E43C491-AD1D-41BF-8412-A813F21A38EE}" srcOrd="0" destOrd="0" presId="urn:microsoft.com/office/officeart/2011/layout/CircleProcess"/>
    <dgm:cxn modelId="{A389525A-928E-4664-96D1-C7FE9EB74A7A}" type="presParOf" srcId="{FD246D05-EB06-4582-BA9B-CC9101E1A24B}" destId="{5CD03E29-04EF-4E97-8BAB-3D8ACACF4F69}" srcOrd="4" destOrd="0" presId="urn:microsoft.com/office/officeart/2011/layout/CircleProcess"/>
    <dgm:cxn modelId="{38127BA3-7DA8-4DAA-B821-E31F7AC4934B}" type="presParOf" srcId="{5CD03E29-04EF-4E97-8BAB-3D8ACACF4F69}" destId="{6088BDF8-98A3-43B3-A802-F6B79B3131CE}" srcOrd="0" destOrd="0" presId="urn:microsoft.com/office/officeart/2011/layout/CircleProcess"/>
    <dgm:cxn modelId="{B3F4DEA1-C608-4CF3-A467-46F1D418F33C}" type="presParOf" srcId="{FD246D05-EB06-4582-BA9B-CC9101E1A24B}" destId="{657026A8-4987-49FA-87A5-D5D34D319EA5}" srcOrd="5" destOrd="0" presId="urn:microsoft.com/office/officeart/2011/layout/CircleProcess"/>
    <dgm:cxn modelId="{7DE47CD6-5F85-4EF0-B267-D055FFFF8342}" type="presParOf" srcId="{FD246D05-EB06-4582-BA9B-CC9101E1A24B}" destId="{931F5EF5-1F74-4602-A8CD-FD44B6DE7CFE}" srcOrd="6" destOrd="0" presId="urn:microsoft.com/office/officeart/2011/layout/CircleProcess"/>
    <dgm:cxn modelId="{42E39E99-27A5-4646-9482-81C50DB2AA69}" type="presParOf" srcId="{931F5EF5-1F74-4602-A8CD-FD44B6DE7CFE}" destId="{F4B278F1-6C00-4AAB-835D-03F55381840B}" srcOrd="0" destOrd="0" presId="urn:microsoft.com/office/officeart/2011/layout/CircleProcess"/>
    <dgm:cxn modelId="{60C24AB0-2937-44E6-9F1C-23CCFE770868}" type="presParOf" srcId="{FD246D05-EB06-4582-BA9B-CC9101E1A24B}" destId="{D3FBFB01-6311-4C58-B7A5-4EA70376F90E}" srcOrd="7" destOrd="0" presId="urn:microsoft.com/office/officeart/2011/layout/CircleProcess"/>
    <dgm:cxn modelId="{0BD6C971-F1CC-44C7-9127-56D68AF3270A}" type="presParOf" srcId="{D3FBFB01-6311-4C58-B7A5-4EA70376F90E}" destId="{448F32BF-E251-43CE-BA58-D06214E885A4}" srcOrd="0" destOrd="0" presId="urn:microsoft.com/office/officeart/2011/layout/CircleProcess"/>
    <dgm:cxn modelId="{55B79D9D-E5E0-4E62-8E1D-59436A41983C}" type="presParOf" srcId="{FD246D05-EB06-4582-BA9B-CC9101E1A24B}" destId="{F4021B97-77F3-4683-9DF0-E07A31CBF52F}" srcOrd="8" destOrd="0" presId="urn:microsoft.com/office/officeart/2011/layout/CircleProcess"/>
    <dgm:cxn modelId="{17B67FE1-0DAF-48A4-986B-8112C0F23025}" type="presParOf" srcId="{FD246D05-EB06-4582-BA9B-CC9101E1A24B}" destId="{5089BF6E-667B-411E-A0DC-DF3269DA773F}" srcOrd="9" destOrd="0" presId="urn:microsoft.com/office/officeart/2011/layout/CircleProcess"/>
    <dgm:cxn modelId="{32D0D300-46D6-438D-924F-81DEF29193E6}" type="presParOf" srcId="{5089BF6E-667B-411E-A0DC-DF3269DA773F}" destId="{DDED353F-1552-4490-AC0D-9DEF658998E0}" srcOrd="0" destOrd="0" presId="urn:microsoft.com/office/officeart/2011/layout/CircleProcess"/>
    <dgm:cxn modelId="{08A0C1CB-8A7F-4FA2-AEF8-B1A04A03D6A4}" type="presParOf" srcId="{FD246D05-EB06-4582-BA9B-CC9101E1A24B}" destId="{404CA857-2EB7-475E-8FB8-327D2AA66B63}" srcOrd="10" destOrd="0" presId="urn:microsoft.com/office/officeart/2011/layout/CircleProcess"/>
    <dgm:cxn modelId="{9BBECF89-7A28-422D-82F7-03179DDA8614}" type="presParOf" srcId="{404CA857-2EB7-475E-8FB8-327D2AA66B63}" destId="{D8909048-32F9-4E75-886C-3F57DCB37ED2}" srcOrd="0" destOrd="0" presId="urn:microsoft.com/office/officeart/2011/layout/CircleProcess"/>
    <dgm:cxn modelId="{3E593DDE-FA95-4E34-A2D8-444E587E0276}" type="presParOf" srcId="{FD246D05-EB06-4582-BA9B-CC9101E1A24B}" destId="{17B26BFB-E7AC-4791-AE35-D8F8073B497A}" srcOrd="11" destOrd="0" presId="urn:microsoft.com/office/officeart/2011/layout/CircleProcess"/>
    <dgm:cxn modelId="{0B207193-463A-43A1-A64A-A937961E9AC8}" type="presParOf" srcId="{FD246D05-EB06-4582-BA9B-CC9101E1A24B}" destId="{4990C671-F3ED-4644-9D62-9E67050B8D53}" srcOrd="12" destOrd="0" presId="urn:microsoft.com/office/officeart/2011/layout/CircleProcess"/>
    <dgm:cxn modelId="{07C6DF61-CC76-4498-9C10-206375A3D910}" type="presParOf" srcId="{4990C671-F3ED-4644-9D62-9E67050B8D53}" destId="{8D2D7A9D-E955-4BB2-B5A3-9D2886F6FA6B}" srcOrd="0" destOrd="0" presId="urn:microsoft.com/office/officeart/2011/layout/CircleProcess"/>
    <dgm:cxn modelId="{C1DAD701-989F-4EE6-9AAF-869011C62A65}" type="presParOf" srcId="{FD246D05-EB06-4582-BA9B-CC9101E1A24B}" destId="{786A8580-9EB5-4E0A-9429-4D2B895612FB}" srcOrd="13" destOrd="0" presId="urn:microsoft.com/office/officeart/2011/layout/CircleProcess"/>
    <dgm:cxn modelId="{BD05084C-8233-4C0F-A804-90A413DD773C}" type="presParOf" srcId="{786A8580-9EB5-4E0A-9429-4D2B895612FB}" destId="{7BD11445-825F-49E8-866F-A295A7411F9E}" srcOrd="0" destOrd="0" presId="urn:microsoft.com/office/officeart/2011/layout/CircleProcess"/>
    <dgm:cxn modelId="{983F8F03-35D5-4B7D-A672-93199FC42DB3}" type="presParOf" srcId="{FD246D05-EB06-4582-BA9B-CC9101E1A24B}" destId="{AE2B1CED-C2FB-435F-928F-AE66F1ACC55D}" srcOrd="14" destOrd="0" presId="urn:microsoft.com/office/officeart/2011/layout/CircleProcess"/>
    <dgm:cxn modelId="{2441E550-D0C6-49F3-8442-5816A93AF8F1}" type="presParOf" srcId="{FD246D05-EB06-4582-BA9B-CC9101E1A24B}" destId="{C7812AD2-6AC4-46A5-89A3-D91D3327F66A}" srcOrd="15" destOrd="0" presId="urn:microsoft.com/office/officeart/2011/layout/CircleProcess"/>
    <dgm:cxn modelId="{815C84A3-5A66-4AB9-9D86-81F14B04E1C1}" type="presParOf" srcId="{C7812AD2-6AC4-46A5-89A3-D91D3327F66A}" destId="{A0E88B4A-82D0-420B-925D-B7CBDDE07732}" srcOrd="0" destOrd="0" presId="urn:microsoft.com/office/officeart/2011/layout/CircleProcess"/>
    <dgm:cxn modelId="{90166A82-2B9F-4001-8536-4EEB9FC3FD51}" type="presParOf" srcId="{FD246D05-EB06-4582-BA9B-CC9101E1A24B}" destId="{022BFFB0-F20E-4A89-9F27-DCD8C3AADE46}" srcOrd="16" destOrd="0" presId="urn:microsoft.com/office/officeart/2011/layout/CircleProcess"/>
    <dgm:cxn modelId="{2F99E357-2A8E-44D7-9514-93B9DD824A8D}" type="presParOf" srcId="{022BFFB0-F20E-4A89-9F27-DCD8C3AADE46}" destId="{A31D6B98-94C5-4AF2-A4BB-0E5E7A5D422E}" srcOrd="0" destOrd="0" presId="urn:microsoft.com/office/officeart/2011/layout/CircleProcess"/>
    <dgm:cxn modelId="{D34C19A1-9E65-407E-8E4B-630BEC009945}" type="presParOf" srcId="{FD246D05-EB06-4582-BA9B-CC9101E1A24B}" destId="{892C52E5-60AA-4625-87D2-C8150E13465C}" srcOrd="17" destOrd="0" presId="urn:microsoft.com/office/officeart/2011/layout/CircleProcess"/>
    <dgm:cxn modelId="{5B27C445-31C1-42FF-8CB5-69A4554D6D2A}" type="presParOf" srcId="{FD246D05-EB06-4582-BA9B-CC9101E1A24B}" destId="{02E254E8-E6C9-4A10-A075-27256A136298}" srcOrd="18" destOrd="0" presId="urn:microsoft.com/office/officeart/2011/layout/CircleProcess"/>
    <dgm:cxn modelId="{4B2BB8EE-43C1-4721-ADEA-FC0062588D15}" type="presParOf" srcId="{02E254E8-E6C9-4A10-A075-27256A136298}" destId="{AADDE8E5-E4FD-4942-86DA-6E10E6C1A2F7}" srcOrd="0" destOrd="0" presId="urn:microsoft.com/office/officeart/2011/layout/CircleProcess"/>
    <dgm:cxn modelId="{034E8CD3-0765-40E7-AD9D-097EB9848201}" type="presParOf" srcId="{FD246D05-EB06-4582-BA9B-CC9101E1A24B}" destId="{9094654B-644F-4F58-908F-D50887BF43A2}" srcOrd="19" destOrd="0" presId="urn:microsoft.com/office/officeart/2011/layout/CircleProcess"/>
    <dgm:cxn modelId="{1D02E405-06B0-446D-B968-284D08C3AD7F}" type="presParOf" srcId="{9094654B-644F-4F58-908F-D50887BF43A2}" destId="{1F6E9D62-BBD0-463D-B544-4429B65D93E5}" srcOrd="0" destOrd="0" presId="urn:microsoft.com/office/officeart/2011/layout/CircleProcess"/>
    <dgm:cxn modelId="{7A1F0856-45B8-45D4-BA64-08C831C17511}" type="presParOf" srcId="{FD246D05-EB06-4582-BA9B-CC9101E1A24B}" destId="{13EC4AA8-65FC-4001-AF78-1B69BA2B0F53}" srcOrd="20" destOrd="0" presId="urn:microsoft.com/office/officeart/2011/layout/CircleProcess"/>
    <dgm:cxn modelId="{B5E4FDC0-B006-4BF1-B7BE-2A4B4FB19387}" type="presParOf" srcId="{FD246D05-EB06-4582-BA9B-CC9101E1A24B}" destId="{E30009A9-605B-4A6D-A9C6-2930E7448172}" srcOrd="21" destOrd="0" presId="urn:microsoft.com/office/officeart/2011/layout/CircleProcess"/>
    <dgm:cxn modelId="{052DAA84-6833-4891-B8C1-01F19E422975}" type="presParOf" srcId="{E30009A9-605B-4A6D-A9C6-2930E7448172}" destId="{896365B5-14BE-4479-B830-0B2FA3CB031B}" srcOrd="0" destOrd="0" presId="urn:microsoft.com/office/officeart/2011/layout/CircleProcess"/>
    <dgm:cxn modelId="{3FA7CD9C-00EF-4716-8C48-4E1B3AA690CC}" type="presParOf" srcId="{FD246D05-EB06-4582-BA9B-CC9101E1A24B}" destId="{23E44CAF-6494-466D-BACE-515F3814C320}" srcOrd="22" destOrd="0" presId="urn:microsoft.com/office/officeart/2011/layout/CircleProcess"/>
    <dgm:cxn modelId="{8FB81BB9-CA1B-41E3-A32D-7968B238D00D}" type="presParOf" srcId="{23E44CAF-6494-466D-BACE-515F3814C320}" destId="{5311A34D-6873-4ADD-90D8-B783C069773F}" srcOrd="0" destOrd="0" presId="urn:microsoft.com/office/officeart/2011/layout/CircleProcess"/>
    <dgm:cxn modelId="{2AE48841-CC1C-4175-8F5C-2CB659FEDD8A}" type="presParOf" srcId="{FD246D05-EB06-4582-BA9B-CC9101E1A24B}" destId="{C38329D9-E98B-4652-B582-A217D92856A4}" srcOrd="23"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6B43B36-E4D3-4082-8569-407E745BEB6D}"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A15B355-F3D5-454C-A5A8-2D0C4FD92C2D}">
      <dgm:prSet/>
      <dgm:spPr/>
      <dgm:t>
        <a:bodyPr/>
        <a:lstStyle/>
        <a:p>
          <a:pPr>
            <a:lnSpc>
              <a:spcPct val="100000"/>
            </a:lnSpc>
          </a:pPr>
          <a:r>
            <a:rPr lang="de-DE" baseline="0" dirty="0"/>
            <a:t>5G is a platform for Broadcasters and Content Providers with features including 5G broadcast, Public Warning and many others</a:t>
          </a:r>
          <a:endParaRPr lang="en-US" dirty="0"/>
        </a:p>
      </dgm:t>
    </dgm:pt>
    <dgm:pt modelId="{5315530C-433C-4410-BD02-2CFEE1C47439}" type="parTrans" cxnId="{426C9322-E6E9-4D23-9BB2-E8C7600C717F}">
      <dgm:prSet/>
      <dgm:spPr/>
      <dgm:t>
        <a:bodyPr/>
        <a:lstStyle/>
        <a:p>
          <a:endParaRPr lang="en-US"/>
        </a:p>
      </dgm:t>
    </dgm:pt>
    <dgm:pt modelId="{B9A331DC-2639-4A02-BE11-A56583E22645}" type="sibTrans" cxnId="{426C9322-E6E9-4D23-9BB2-E8C7600C717F}">
      <dgm:prSet/>
      <dgm:spPr/>
      <dgm:t>
        <a:bodyPr/>
        <a:lstStyle/>
        <a:p>
          <a:endParaRPr lang="en-US"/>
        </a:p>
      </dgm:t>
    </dgm:pt>
    <dgm:pt modelId="{9C9CF3EC-BB43-4F85-B59F-4830E672FAD1}">
      <dgm:prSet/>
      <dgm:spPr/>
      <dgm:t>
        <a:bodyPr/>
        <a:lstStyle/>
        <a:p>
          <a:pPr>
            <a:lnSpc>
              <a:spcPct val="100000"/>
            </a:lnSpc>
          </a:pPr>
          <a:r>
            <a:rPr lang="de-DE" baseline="0" dirty="0"/>
            <a:t>3GPP Standards are </a:t>
          </a:r>
          <a:r>
            <a:rPr lang="de-DE" b="1" baseline="0" dirty="0">
              <a:solidFill>
                <a:schemeClr val="bg2"/>
              </a:solidFill>
            </a:rPr>
            <a:t>global</a:t>
          </a:r>
          <a:r>
            <a:rPr lang="de-DE" baseline="0" dirty="0"/>
            <a:t> and address billions of devices – from smart phones to many more verticals (automotive, IOT, etc.)</a:t>
          </a:r>
          <a:endParaRPr lang="en-US" dirty="0"/>
        </a:p>
      </dgm:t>
    </dgm:pt>
    <dgm:pt modelId="{264A4E62-E983-4ABA-B8C9-D199CEBF27E7}" type="parTrans" cxnId="{3CA0D27C-C2BD-4FDD-A43A-E5E6C3640EA2}">
      <dgm:prSet/>
      <dgm:spPr/>
      <dgm:t>
        <a:bodyPr/>
        <a:lstStyle/>
        <a:p>
          <a:endParaRPr lang="en-US"/>
        </a:p>
      </dgm:t>
    </dgm:pt>
    <dgm:pt modelId="{F20F8639-437E-493B-B1CE-1CCB251DCDCB}" type="sibTrans" cxnId="{3CA0D27C-C2BD-4FDD-A43A-E5E6C3640EA2}">
      <dgm:prSet/>
      <dgm:spPr/>
      <dgm:t>
        <a:bodyPr/>
        <a:lstStyle/>
        <a:p>
          <a:endParaRPr lang="en-US"/>
        </a:p>
      </dgm:t>
    </dgm:pt>
    <dgm:pt modelId="{F606214B-924F-4550-9A78-475E8AFA816F}">
      <dgm:prSet/>
      <dgm:spPr/>
      <dgm:t>
        <a:bodyPr/>
        <a:lstStyle/>
        <a:p>
          <a:pPr>
            <a:lnSpc>
              <a:spcPct val="100000"/>
            </a:lnSpc>
          </a:pPr>
          <a:r>
            <a:rPr lang="de-DE" baseline="0" dirty="0"/>
            <a:t>Qualcomm contributes, supports and drives open systems through technologies, standards and reference tools</a:t>
          </a:r>
          <a:endParaRPr lang="en-US" dirty="0"/>
        </a:p>
      </dgm:t>
    </dgm:pt>
    <dgm:pt modelId="{4BD0CAC7-A5FF-4886-A731-C11A07C3C02B}" type="parTrans" cxnId="{41900797-7F94-445A-AEED-0CEBABD74D74}">
      <dgm:prSet/>
      <dgm:spPr/>
      <dgm:t>
        <a:bodyPr/>
        <a:lstStyle/>
        <a:p>
          <a:endParaRPr lang="en-US"/>
        </a:p>
      </dgm:t>
    </dgm:pt>
    <dgm:pt modelId="{AD6825CF-BDA1-4F1C-BD17-6971A308BECC}" type="sibTrans" cxnId="{41900797-7F94-445A-AEED-0CEBABD74D74}">
      <dgm:prSet/>
      <dgm:spPr/>
      <dgm:t>
        <a:bodyPr/>
        <a:lstStyle/>
        <a:p>
          <a:endParaRPr lang="en-US"/>
        </a:p>
      </dgm:t>
    </dgm:pt>
    <dgm:pt modelId="{E6334E7C-28BD-4A0A-9FAF-91C50359C3C3}" type="pres">
      <dgm:prSet presAssocID="{16B43B36-E4D3-4082-8569-407E745BEB6D}" presName="root" presStyleCnt="0">
        <dgm:presLayoutVars>
          <dgm:dir/>
          <dgm:resizeHandles val="exact"/>
        </dgm:presLayoutVars>
      </dgm:prSet>
      <dgm:spPr/>
    </dgm:pt>
    <dgm:pt modelId="{7E2D344A-5638-47D1-9F4D-48AE0C40E81A}" type="pres">
      <dgm:prSet presAssocID="{8A15B355-F3D5-454C-A5A8-2D0C4FD92C2D}" presName="compNode" presStyleCnt="0"/>
      <dgm:spPr/>
    </dgm:pt>
    <dgm:pt modelId="{EACBDC07-598A-4C56-BAF8-8AE4837B086A}" type="pres">
      <dgm:prSet presAssocID="{8A15B355-F3D5-454C-A5A8-2D0C4FD92C2D}" presName="bgRect" presStyleLbl="bgShp" presStyleIdx="0" presStyleCnt="3"/>
      <dgm:spPr/>
    </dgm:pt>
    <dgm:pt modelId="{ADFA4A72-A277-4170-A39E-1B924B30FD2E}" type="pres">
      <dgm:prSet presAssocID="{8A15B355-F3D5-454C-A5A8-2D0C4FD92C2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levision"/>
        </a:ext>
      </dgm:extLst>
    </dgm:pt>
    <dgm:pt modelId="{F09B9A07-3B83-4050-956D-6998C5B60462}" type="pres">
      <dgm:prSet presAssocID="{8A15B355-F3D5-454C-A5A8-2D0C4FD92C2D}" presName="spaceRect" presStyleCnt="0"/>
      <dgm:spPr/>
    </dgm:pt>
    <dgm:pt modelId="{E0FD0E2C-7423-4379-A45D-77127BB0F9DF}" type="pres">
      <dgm:prSet presAssocID="{8A15B355-F3D5-454C-A5A8-2D0C4FD92C2D}" presName="parTx" presStyleLbl="revTx" presStyleIdx="0" presStyleCnt="3">
        <dgm:presLayoutVars>
          <dgm:chMax val="0"/>
          <dgm:chPref val="0"/>
        </dgm:presLayoutVars>
      </dgm:prSet>
      <dgm:spPr/>
    </dgm:pt>
    <dgm:pt modelId="{28225551-8455-40E7-BF9A-088568D87052}" type="pres">
      <dgm:prSet presAssocID="{B9A331DC-2639-4A02-BE11-A56583E22645}" presName="sibTrans" presStyleCnt="0"/>
      <dgm:spPr/>
    </dgm:pt>
    <dgm:pt modelId="{9B3F221D-0602-412E-AD47-C99CBFEDD932}" type="pres">
      <dgm:prSet presAssocID="{9C9CF3EC-BB43-4F85-B59F-4830E672FAD1}" presName="compNode" presStyleCnt="0"/>
      <dgm:spPr/>
    </dgm:pt>
    <dgm:pt modelId="{D732F6AA-A7A1-47AE-BD1F-D9F2A43CEB91}" type="pres">
      <dgm:prSet presAssocID="{9C9CF3EC-BB43-4F85-B59F-4830E672FAD1}" presName="bgRect" presStyleLbl="bgShp" presStyleIdx="1" presStyleCnt="3"/>
      <dgm:spPr/>
    </dgm:pt>
    <dgm:pt modelId="{3E1AD073-AEF7-44B4-96B1-574FF779DC64}" type="pres">
      <dgm:prSet presAssocID="{9C9CF3EC-BB43-4F85-B59F-4830E672FAD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ojector screen"/>
        </a:ext>
      </dgm:extLst>
    </dgm:pt>
    <dgm:pt modelId="{08738AF4-CC2C-48AF-98B3-2F55C453A843}" type="pres">
      <dgm:prSet presAssocID="{9C9CF3EC-BB43-4F85-B59F-4830E672FAD1}" presName="spaceRect" presStyleCnt="0"/>
      <dgm:spPr/>
    </dgm:pt>
    <dgm:pt modelId="{68ACA96B-EBC2-4B6C-85BD-FBB117650934}" type="pres">
      <dgm:prSet presAssocID="{9C9CF3EC-BB43-4F85-B59F-4830E672FAD1}" presName="parTx" presStyleLbl="revTx" presStyleIdx="1" presStyleCnt="3">
        <dgm:presLayoutVars>
          <dgm:chMax val="0"/>
          <dgm:chPref val="0"/>
        </dgm:presLayoutVars>
      </dgm:prSet>
      <dgm:spPr/>
    </dgm:pt>
    <dgm:pt modelId="{BEE35EB5-26C3-4B22-9AEC-9D38191451D5}" type="pres">
      <dgm:prSet presAssocID="{F20F8639-437E-493B-B1CE-1CCB251DCDCB}" presName="sibTrans" presStyleCnt="0"/>
      <dgm:spPr/>
    </dgm:pt>
    <dgm:pt modelId="{0A7FF4C6-8908-4A99-8962-482A71018D32}" type="pres">
      <dgm:prSet presAssocID="{F606214B-924F-4550-9A78-475E8AFA816F}" presName="compNode" presStyleCnt="0"/>
      <dgm:spPr/>
    </dgm:pt>
    <dgm:pt modelId="{61E6B675-7331-423C-810C-59147D5B3826}" type="pres">
      <dgm:prSet presAssocID="{F606214B-924F-4550-9A78-475E8AFA816F}" presName="bgRect" presStyleLbl="bgShp" presStyleIdx="2" presStyleCnt="3" custLinFactNeighborX="13045" custLinFactNeighborY="10012"/>
      <dgm:spPr/>
    </dgm:pt>
    <dgm:pt modelId="{6D934A37-879F-43D7-9F01-B89735D19964}" type="pres">
      <dgm:prSet presAssocID="{F606214B-924F-4550-9A78-475E8AFA816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E08BA613-6B6F-4DE5-B08F-467E55318BE9}" type="pres">
      <dgm:prSet presAssocID="{F606214B-924F-4550-9A78-475E8AFA816F}" presName="spaceRect" presStyleCnt="0"/>
      <dgm:spPr/>
    </dgm:pt>
    <dgm:pt modelId="{97E8CF29-D3B5-44E4-8993-54AED8467FDE}" type="pres">
      <dgm:prSet presAssocID="{F606214B-924F-4550-9A78-475E8AFA816F}" presName="parTx" presStyleLbl="revTx" presStyleIdx="2" presStyleCnt="3">
        <dgm:presLayoutVars>
          <dgm:chMax val="0"/>
          <dgm:chPref val="0"/>
        </dgm:presLayoutVars>
      </dgm:prSet>
      <dgm:spPr/>
    </dgm:pt>
  </dgm:ptLst>
  <dgm:cxnLst>
    <dgm:cxn modelId="{426C9322-E6E9-4D23-9BB2-E8C7600C717F}" srcId="{16B43B36-E4D3-4082-8569-407E745BEB6D}" destId="{8A15B355-F3D5-454C-A5A8-2D0C4FD92C2D}" srcOrd="0" destOrd="0" parTransId="{5315530C-433C-4410-BD02-2CFEE1C47439}" sibTransId="{B9A331DC-2639-4A02-BE11-A56583E22645}"/>
    <dgm:cxn modelId="{6502AD34-D190-443D-B007-6AD7D7E51B1A}" type="presOf" srcId="{9C9CF3EC-BB43-4F85-B59F-4830E672FAD1}" destId="{68ACA96B-EBC2-4B6C-85BD-FBB117650934}" srcOrd="0" destOrd="0" presId="urn:microsoft.com/office/officeart/2018/2/layout/IconVerticalSolidList"/>
    <dgm:cxn modelId="{6CF98E54-C043-4AB4-A772-83DD66499C95}" type="presOf" srcId="{16B43B36-E4D3-4082-8569-407E745BEB6D}" destId="{E6334E7C-28BD-4A0A-9FAF-91C50359C3C3}" srcOrd="0" destOrd="0" presId="urn:microsoft.com/office/officeart/2018/2/layout/IconVerticalSolidList"/>
    <dgm:cxn modelId="{C9ECB47B-0586-42D9-A80B-28961D8349E6}" type="presOf" srcId="{F606214B-924F-4550-9A78-475E8AFA816F}" destId="{97E8CF29-D3B5-44E4-8993-54AED8467FDE}" srcOrd="0" destOrd="0" presId="urn:microsoft.com/office/officeart/2018/2/layout/IconVerticalSolidList"/>
    <dgm:cxn modelId="{3CA0D27C-C2BD-4FDD-A43A-E5E6C3640EA2}" srcId="{16B43B36-E4D3-4082-8569-407E745BEB6D}" destId="{9C9CF3EC-BB43-4F85-B59F-4830E672FAD1}" srcOrd="1" destOrd="0" parTransId="{264A4E62-E983-4ABA-B8C9-D199CEBF27E7}" sibTransId="{F20F8639-437E-493B-B1CE-1CCB251DCDCB}"/>
    <dgm:cxn modelId="{41900797-7F94-445A-AEED-0CEBABD74D74}" srcId="{16B43B36-E4D3-4082-8569-407E745BEB6D}" destId="{F606214B-924F-4550-9A78-475E8AFA816F}" srcOrd="2" destOrd="0" parTransId="{4BD0CAC7-A5FF-4886-A731-C11A07C3C02B}" sibTransId="{AD6825CF-BDA1-4F1C-BD17-6971A308BECC}"/>
    <dgm:cxn modelId="{278487A0-AC11-4A9B-B1C6-6EF5EF329458}" type="presOf" srcId="{8A15B355-F3D5-454C-A5A8-2D0C4FD92C2D}" destId="{E0FD0E2C-7423-4379-A45D-77127BB0F9DF}" srcOrd="0" destOrd="0" presId="urn:microsoft.com/office/officeart/2018/2/layout/IconVerticalSolidList"/>
    <dgm:cxn modelId="{0A7B36B9-8CFA-4999-B321-0A70FFBCA95F}" type="presParOf" srcId="{E6334E7C-28BD-4A0A-9FAF-91C50359C3C3}" destId="{7E2D344A-5638-47D1-9F4D-48AE0C40E81A}" srcOrd="0" destOrd="0" presId="urn:microsoft.com/office/officeart/2018/2/layout/IconVerticalSolidList"/>
    <dgm:cxn modelId="{35594A51-CEAD-4BEF-BB2C-63FBBD8445C6}" type="presParOf" srcId="{7E2D344A-5638-47D1-9F4D-48AE0C40E81A}" destId="{EACBDC07-598A-4C56-BAF8-8AE4837B086A}" srcOrd="0" destOrd="0" presId="urn:microsoft.com/office/officeart/2018/2/layout/IconVerticalSolidList"/>
    <dgm:cxn modelId="{866C464B-10AB-4689-A061-EF50D9EAA54D}" type="presParOf" srcId="{7E2D344A-5638-47D1-9F4D-48AE0C40E81A}" destId="{ADFA4A72-A277-4170-A39E-1B924B30FD2E}" srcOrd="1" destOrd="0" presId="urn:microsoft.com/office/officeart/2018/2/layout/IconVerticalSolidList"/>
    <dgm:cxn modelId="{664F424C-1B81-4A34-9168-21F153D3781C}" type="presParOf" srcId="{7E2D344A-5638-47D1-9F4D-48AE0C40E81A}" destId="{F09B9A07-3B83-4050-956D-6998C5B60462}" srcOrd="2" destOrd="0" presId="urn:microsoft.com/office/officeart/2018/2/layout/IconVerticalSolidList"/>
    <dgm:cxn modelId="{376E5BE3-121D-4BD3-8167-0FA02C2A4BD1}" type="presParOf" srcId="{7E2D344A-5638-47D1-9F4D-48AE0C40E81A}" destId="{E0FD0E2C-7423-4379-A45D-77127BB0F9DF}" srcOrd="3" destOrd="0" presId="urn:microsoft.com/office/officeart/2018/2/layout/IconVerticalSolidList"/>
    <dgm:cxn modelId="{96217C9D-4474-440C-845E-EEEDEAD568D8}" type="presParOf" srcId="{E6334E7C-28BD-4A0A-9FAF-91C50359C3C3}" destId="{28225551-8455-40E7-BF9A-088568D87052}" srcOrd="1" destOrd="0" presId="urn:microsoft.com/office/officeart/2018/2/layout/IconVerticalSolidList"/>
    <dgm:cxn modelId="{50329D0D-20FE-4A53-87A1-6D63E1A98C9F}" type="presParOf" srcId="{E6334E7C-28BD-4A0A-9FAF-91C50359C3C3}" destId="{9B3F221D-0602-412E-AD47-C99CBFEDD932}" srcOrd="2" destOrd="0" presId="urn:microsoft.com/office/officeart/2018/2/layout/IconVerticalSolidList"/>
    <dgm:cxn modelId="{D7D97A6F-6605-4020-A829-8CB520596769}" type="presParOf" srcId="{9B3F221D-0602-412E-AD47-C99CBFEDD932}" destId="{D732F6AA-A7A1-47AE-BD1F-D9F2A43CEB91}" srcOrd="0" destOrd="0" presId="urn:microsoft.com/office/officeart/2018/2/layout/IconVerticalSolidList"/>
    <dgm:cxn modelId="{911AB991-42B4-4B6C-A346-E11A1037FA06}" type="presParOf" srcId="{9B3F221D-0602-412E-AD47-C99CBFEDD932}" destId="{3E1AD073-AEF7-44B4-96B1-574FF779DC64}" srcOrd="1" destOrd="0" presId="urn:microsoft.com/office/officeart/2018/2/layout/IconVerticalSolidList"/>
    <dgm:cxn modelId="{218ABFBC-1FCF-49F1-B62C-103503F92F7B}" type="presParOf" srcId="{9B3F221D-0602-412E-AD47-C99CBFEDD932}" destId="{08738AF4-CC2C-48AF-98B3-2F55C453A843}" srcOrd="2" destOrd="0" presId="urn:microsoft.com/office/officeart/2018/2/layout/IconVerticalSolidList"/>
    <dgm:cxn modelId="{83FA0FB3-46D8-40BD-822F-1F03584F0CED}" type="presParOf" srcId="{9B3F221D-0602-412E-AD47-C99CBFEDD932}" destId="{68ACA96B-EBC2-4B6C-85BD-FBB117650934}" srcOrd="3" destOrd="0" presId="urn:microsoft.com/office/officeart/2018/2/layout/IconVerticalSolidList"/>
    <dgm:cxn modelId="{BEDAC7E0-64FE-429E-A99D-337E1803A92A}" type="presParOf" srcId="{E6334E7C-28BD-4A0A-9FAF-91C50359C3C3}" destId="{BEE35EB5-26C3-4B22-9AEC-9D38191451D5}" srcOrd="3" destOrd="0" presId="urn:microsoft.com/office/officeart/2018/2/layout/IconVerticalSolidList"/>
    <dgm:cxn modelId="{EF2D8774-D150-407B-824F-B7AF69DB8BB4}" type="presParOf" srcId="{E6334E7C-28BD-4A0A-9FAF-91C50359C3C3}" destId="{0A7FF4C6-8908-4A99-8962-482A71018D32}" srcOrd="4" destOrd="0" presId="urn:microsoft.com/office/officeart/2018/2/layout/IconVerticalSolidList"/>
    <dgm:cxn modelId="{09A7A91B-B6D6-4AAC-92A5-0CF489465F8E}" type="presParOf" srcId="{0A7FF4C6-8908-4A99-8962-482A71018D32}" destId="{61E6B675-7331-423C-810C-59147D5B3826}" srcOrd="0" destOrd="0" presId="urn:microsoft.com/office/officeart/2018/2/layout/IconVerticalSolidList"/>
    <dgm:cxn modelId="{C327BD81-5650-46C1-91FA-01A63A2D0EDE}" type="presParOf" srcId="{0A7FF4C6-8908-4A99-8962-482A71018D32}" destId="{6D934A37-879F-43D7-9F01-B89735D19964}" srcOrd="1" destOrd="0" presId="urn:microsoft.com/office/officeart/2018/2/layout/IconVerticalSolidList"/>
    <dgm:cxn modelId="{CFEACB98-553B-4AF1-AE70-C9ABB9E5E701}" type="presParOf" srcId="{0A7FF4C6-8908-4A99-8962-482A71018D32}" destId="{E08BA613-6B6F-4DE5-B08F-467E55318BE9}" srcOrd="2" destOrd="0" presId="urn:microsoft.com/office/officeart/2018/2/layout/IconVerticalSolidList"/>
    <dgm:cxn modelId="{75D5A0D0-63D3-49BD-9B47-F5A71DF9AFF7}" type="presParOf" srcId="{0A7FF4C6-8908-4A99-8962-482A71018D32}" destId="{97E8CF29-D3B5-44E4-8993-54AED8467FD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700248-8E7F-47D0-ADE0-875A5B19503E}">
      <dsp:nvSpPr>
        <dsp:cNvPr id="0" name=""/>
        <dsp:cNvSpPr/>
      </dsp:nvSpPr>
      <dsp:spPr>
        <a:xfrm>
          <a:off x="-5951882" y="-911379"/>
          <a:ext cx="7090084" cy="7090084"/>
        </a:xfrm>
        <a:prstGeom prst="blockArc">
          <a:avLst>
            <a:gd name="adj1" fmla="val 18900000"/>
            <a:gd name="adj2" fmla="val 2700000"/>
            <a:gd name="adj3" fmla="val 305"/>
          </a:avLst>
        </a:prstGeom>
        <a:noFill/>
        <a:ln w="1079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DEF26BC-7B40-49A7-9B8F-734580048F50}">
      <dsp:nvSpPr>
        <dsp:cNvPr id="0" name=""/>
        <dsp:cNvSpPr/>
      </dsp:nvSpPr>
      <dsp:spPr>
        <a:xfrm>
          <a:off x="369502" y="239452"/>
          <a:ext cx="10049869" cy="478694"/>
        </a:xfrm>
        <a:prstGeom prst="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60960" rIns="60960" bIns="60960" numCol="1" spcCol="1270" anchor="ctr" anchorCtr="0">
          <a:noAutofit/>
        </a:bodyPr>
        <a:lstStyle/>
        <a:p>
          <a:pPr marL="0" lvl="0" indent="0" algn="l" defTabSz="1066800">
            <a:lnSpc>
              <a:spcPct val="90000"/>
            </a:lnSpc>
            <a:spcBef>
              <a:spcPct val="0"/>
            </a:spcBef>
            <a:spcAft>
              <a:spcPct val="35000"/>
            </a:spcAft>
            <a:buSzPct val="80000"/>
            <a:buNone/>
          </a:pPr>
          <a:r>
            <a:rPr lang="en-US" altLang="en-US" sz="2400" kern="1200" dirty="0">
              <a:latin typeface="Arial"/>
            </a:rPr>
            <a:t>SIM-less reception with simplified architecture </a:t>
          </a:r>
          <a:endParaRPr lang="en-US" sz="2400" kern="1200" dirty="0"/>
        </a:p>
      </dsp:txBody>
      <dsp:txXfrm>
        <a:off x="369502" y="239452"/>
        <a:ext cx="10049869" cy="478694"/>
      </dsp:txXfrm>
    </dsp:sp>
    <dsp:sp modelId="{26836185-39F8-499A-ABAD-DE1951A4BC76}">
      <dsp:nvSpPr>
        <dsp:cNvPr id="0" name=""/>
        <dsp:cNvSpPr/>
      </dsp:nvSpPr>
      <dsp:spPr>
        <a:xfrm>
          <a:off x="70318" y="179615"/>
          <a:ext cx="598368" cy="598368"/>
        </a:xfrm>
        <a:prstGeom prst="ellipse">
          <a:avLst/>
        </a:prstGeom>
        <a:solidFill>
          <a:schemeClr val="lt1">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60ABF7-908F-44EB-A527-6683AA277981}">
      <dsp:nvSpPr>
        <dsp:cNvPr id="0" name=""/>
        <dsp:cNvSpPr/>
      </dsp:nvSpPr>
      <dsp:spPr>
        <a:xfrm>
          <a:off x="803003" y="957915"/>
          <a:ext cx="9616368" cy="478694"/>
        </a:xfrm>
        <a:prstGeom prst="rect">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60960" rIns="60960" bIns="60960" numCol="1" spcCol="1270" anchor="ctr" anchorCtr="0">
          <a:noAutofit/>
        </a:bodyPr>
        <a:lstStyle/>
        <a:p>
          <a:pPr marL="0" lvl="0" indent="0" algn="l" defTabSz="1066800">
            <a:lnSpc>
              <a:spcPct val="90000"/>
            </a:lnSpc>
            <a:spcBef>
              <a:spcPct val="0"/>
            </a:spcBef>
            <a:spcAft>
              <a:spcPct val="35000"/>
            </a:spcAft>
            <a:buSzPct val="80000"/>
            <a:buNone/>
          </a:pPr>
          <a:r>
            <a:rPr lang="en-US" altLang="en-US" sz="2400" kern="1200">
              <a:latin typeface="Arial"/>
            </a:rPr>
            <a:t>Receive-Only Mode (ROM) &amp; </a:t>
          </a:r>
          <a:r>
            <a:rPr lang="en-US" altLang="en-US" sz="2400" kern="1200">
              <a:ln/>
              <a:latin typeface="Arial"/>
            </a:rPr>
            <a:t>Free-to-Air (FTA)</a:t>
          </a:r>
          <a:endParaRPr lang="en-US" sz="2400" kern="1200" dirty="0"/>
        </a:p>
      </dsp:txBody>
      <dsp:txXfrm>
        <a:off x="803003" y="957915"/>
        <a:ext cx="9616368" cy="478694"/>
      </dsp:txXfrm>
    </dsp:sp>
    <dsp:sp modelId="{29631583-3915-450C-918F-381562F92C37}">
      <dsp:nvSpPr>
        <dsp:cNvPr id="0" name=""/>
        <dsp:cNvSpPr/>
      </dsp:nvSpPr>
      <dsp:spPr>
        <a:xfrm>
          <a:off x="503819" y="898078"/>
          <a:ext cx="598368" cy="598368"/>
        </a:xfrm>
        <a:prstGeom prst="ellipse">
          <a:avLst/>
        </a:prstGeom>
        <a:solidFill>
          <a:schemeClr val="lt1">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756C36-4673-46B3-B3E1-9D2554FF81EE}">
      <dsp:nvSpPr>
        <dsp:cNvPr id="0" name=""/>
        <dsp:cNvSpPr/>
      </dsp:nvSpPr>
      <dsp:spPr>
        <a:xfrm>
          <a:off x="1040560" y="1675852"/>
          <a:ext cx="9378812" cy="478694"/>
        </a:xfrm>
        <a:prstGeom prst="rect">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60960" rIns="60960" bIns="60960" numCol="1" spcCol="1270" anchor="ctr" anchorCtr="0">
          <a:noAutofit/>
        </a:bodyPr>
        <a:lstStyle/>
        <a:p>
          <a:pPr marL="0" lvl="0" indent="0" algn="l" defTabSz="1066800">
            <a:lnSpc>
              <a:spcPct val="90000"/>
            </a:lnSpc>
            <a:spcBef>
              <a:spcPct val="0"/>
            </a:spcBef>
            <a:spcAft>
              <a:spcPct val="35000"/>
            </a:spcAft>
            <a:buSzPct val="80000"/>
            <a:buNone/>
          </a:pPr>
          <a:r>
            <a:rPr lang="en-US" altLang="en-US" sz="2400" kern="1200">
              <a:latin typeface="Arial"/>
            </a:rPr>
            <a:t>Different spectrum options (e.g. UHF, SDL), as well as SFN/MFN</a:t>
          </a:r>
          <a:endParaRPr lang="en-US" sz="2400" kern="1200" dirty="0"/>
        </a:p>
      </dsp:txBody>
      <dsp:txXfrm>
        <a:off x="1040560" y="1675852"/>
        <a:ext cx="9378812" cy="478694"/>
      </dsp:txXfrm>
    </dsp:sp>
    <dsp:sp modelId="{E2774E36-190F-4960-BA91-50A7DC3D1E62}">
      <dsp:nvSpPr>
        <dsp:cNvPr id="0" name=""/>
        <dsp:cNvSpPr/>
      </dsp:nvSpPr>
      <dsp:spPr>
        <a:xfrm>
          <a:off x="741375" y="1616015"/>
          <a:ext cx="598368" cy="598368"/>
        </a:xfrm>
        <a:prstGeom prst="ellipse">
          <a:avLst/>
        </a:prstGeom>
        <a:solidFill>
          <a:schemeClr val="lt1">
            <a:hueOff val="0"/>
            <a:satOff val="0"/>
            <a:lumOff val="0"/>
            <a:alphaOff val="0"/>
          </a:schemeClr>
        </a:solidFill>
        <a:ln w="1079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FE89CC-0349-4F90-AB30-A1749C57C833}">
      <dsp:nvSpPr>
        <dsp:cNvPr id="0" name=""/>
        <dsp:cNvSpPr/>
      </dsp:nvSpPr>
      <dsp:spPr>
        <a:xfrm>
          <a:off x="1116409" y="2394315"/>
          <a:ext cx="9302962" cy="478694"/>
        </a:xfrm>
        <a:prstGeom prst="rec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60960" rIns="60960" bIns="60960" numCol="1" spcCol="1270" anchor="ctr" anchorCtr="0">
          <a:noAutofit/>
        </a:bodyPr>
        <a:lstStyle/>
        <a:p>
          <a:pPr marL="0" lvl="0" indent="0" algn="l" defTabSz="1066800">
            <a:lnSpc>
              <a:spcPct val="90000"/>
            </a:lnSpc>
            <a:spcBef>
              <a:spcPct val="0"/>
            </a:spcBef>
            <a:spcAft>
              <a:spcPct val="35000"/>
            </a:spcAft>
            <a:buSzPct val="80000"/>
            <a:buNone/>
          </a:pPr>
          <a:r>
            <a:rPr lang="en-US" altLang="en-US" sz="2400" kern="1200" dirty="0">
              <a:latin typeface="Arial"/>
            </a:rPr>
            <a:t>Various deployment possibilities (e.g. MNOs, BNOs)</a:t>
          </a:r>
          <a:endParaRPr lang="en-US" sz="2400" kern="1200" dirty="0"/>
        </a:p>
      </dsp:txBody>
      <dsp:txXfrm>
        <a:off x="1116409" y="2394315"/>
        <a:ext cx="9302962" cy="478694"/>
      </dsp:txXfrm>
    </dsp:sp>
    <dsp:sp modelId="{D46A05FF-F4BC-4410-8DA0-08ECE07647AC}">
      <dsp:nvSpPr>
        <dsp:cNvPr id="0" name=""/>
        <dsp:cNvSpPr/>
      </dsp:nvSpPr>
      <dsp:spPr>
        <a:xfrm>
          <a:off x="817225" y="2334478"/>
          <a:ext cx="598368" cy="598368"/>
        </a:xfrm>
        <a:prstGeom prst="ellipse">
          <a:avLst/>
        </a:prstGeom>
        <a:solidFill>
          <a:schemeClr val="lt1">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0983C4-8A0E-4205-A83A-8AB71B7D83DE}">
      <dsp:nvSpPr>
        <dsp:cNvPr id="0" name=""/>
        <dsp:cNvSpPr/>
      </dsp:nvSpPr>
      <dsp:spPr>
        <a:xfrm>
          <a:off x="1040560" y="3112778"/>
          <a:ext cx="9378812" cy="478694"/>
        </a:xfrm>
        <a:prstGeom prst="rect">
          <a:avLst/>
        </a:prstGeom>
        <a:solidFill>
          <a:schemeClr val="accent6">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60960" rIns="60960" bIns="60960" numCol="1" spcCol="1270" anchor="ctr" anchorCtr="0">
          <a:noAutofit/>
        </a:bodyPr>
        <a:lstStyle/>
        <a:p>
          <a:pPr marL="0" lvl="0" indent="0" algn="l" defTabSz="1066800">
            <a:lnSpc>
              <a:spcPct val="90000"/>
            </a:lnSpc>
            <a:spcBef>
              <a:spcPct val="0"/>
            </a:spcBef>
            <a:spcAft>
              <a:spcPct val="35000"/>
            </a:spcAft>
            <a:buSzPct val="80000"/>
            <a:buNone/>
          </a:pPr>
          <a:r>
            <a:rPr lang="en-US" altLang="en-US" sz="2400" kern="1200">
              <a:latin typeface="Arial"/>
            </a:rPr>
            <a:t>Using existing infrastructure (HPHT, MPMT and LPLT)</a:t>
          </a:r>
          <a:endParaRPr lang="en-US" sz="2400" kern="1200" dirty="0"/>
        </a:p>
      </dsp:txBody>
      <dsp:txXfrm>
        <a:off x="1040560" y="3112778"/>
        <a:ext cx="9378812" cy="478694"/>
      </dsp:txXfrm>
    </dsp:sp>
    <dsp:sp modelId="{4C098424-7B56-4E09-B3B6-F0175404274B}">
      <dsp:nvSpPr>
        <dsp:cNvPr id="0" name=""/>
        <dsp:cNvSpPr/>
      </dsp:nvSpPr>
      <dsp:spPr>
        <a:xfrm>
          <a:off x="741375" y="3052941"/>
          <a:ext cx="598368" cy="598368"/>
        </a:xfrm>
        <a:prstGeom prst="ellipse">
          <a:avLst/>
        </a:prstGeom>
        <a:solidFill>
          <a:schemeClr val="lt1">
            <a:hueOff val="0"/>
            <a:satOff val="0"/>
            <a:lumOff val="0"/>
            <a:alphaOff val="0"/>
          </a:schemeClr>
        </a:solidFill>
        <a:ln w="1079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2FCDF2-298D-483A-9803-663B4F4E5A71}">
      <dsp:nvSpPr>
        <dsp:cNvPr id="0" name=""/>
        <dsp:cNvSpPr/>
      </dsp:nvSpPr>
      <dsp:spPr>
        <a:xfrm>
          <a:off x="803003" y="3830714"/>
          <a:ext cx="9616368" cy="478694"/>
        </a:xfrm>
        <a:prstGeom prst="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60960" rIns="60960" bIns="60960" numCol="1" spcCol="1270" anchor="ctr" anchorCtr="0">
          <a:noAutofit/>
        </a:bodyPr>
        <a:lstStyle/>
        <a:p>
          <a:pPr marL="0" lvl="0" indent="0" algn="l" defTabSz="1066800">
            <a:lnSpc>
              <a:spcPct val="90000"/>
            </a:lnSpc>
            <a:spcBef>
              <a:spcPct val="0"/>
            </a:spcBef>
            <a:spcAft>
              <a:spcPct val="35000"/>
            </a:spcAft>
            <a:buSzPct val="80000"/>
            <a:buNone/>
          </a:pPr>
          <a:r>
            <a:rPr lang="en-US" altLang="en-US" sz="2400" kern="1200">
              <a:latin typeface="Arial"/>
            </a:rPr>
            <a:t>Highly flexible velocities (up to 250 KM/h Vs up to 300 µS)</a:t>
          </a:r>
          <a:endParaRPr lang="en-US" altLang="en-US" sz="2400" kern="1200" dirty="0">
            <a:latin typeface="Arial"/>
          </a:endParaRPr>
        </a:p>
      </dsp:txBody>
      <dsp:txXfrm>
        <a:off x="803003" y="3830714"/>
        <a:ext cx="9616368" cy="478694"/>
      </dsp:txXfrm>
    </dsp:sp>
    <dsp:sp modelId="{7836CEB8-3E80-469A-9E94-D0062B7AAE95}">
      <dsp:nvSpPr>
        <dsp:cNvPr id="0" name=""/>
        <dsp:cNvSpPr/>
      </dsp:nvSpPr>
      <dsp:spPr>
        <a:xfrm>
          <a:off x="503819" y="3770877"/>
          <a:ext cx="598368" cy="598368"/>
        </a:xfrm>
        <a:prstGeom prst="ellipse">
          <a:avLst/>
        </a:prstGeom>
        <a:solidFill>
          <a:schemeClr val="lt1">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E94CD9-46FC-4F55-BD2B-1A5E5E071710}">
      <dsp:nvSpPr>
        <dsp:cNvPr id="0" name=""/>
        <dsp:cNvSpPr/>
      </dsp:nvSpPr>
      <dsp:spPr>
        <a:xfrm>
          <a:off x="369502" y="4549177"/>
          <a:ext cx="10049869" cy="478694"/>
        </a:xfrm>
        <a:prstGeom prst="rect">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60960" rIns="60960" bIns="60960" numCol="1" spcCol="1270" anchor="ctr" anchorCtr="0">
          <a:noAutofit/>
        </a:bodyPr>
        <a:lstStyle/>
        <a:p>
          <a:pPr marL="0" lvl="0" indent="0" algn="l" defTabSz="1066800">
            <a:lnSpc>
              <a:spcPct val="90000"/>
            </a:lnSpc>
            <a:spcBef>
              <a:spcPct val="0"/>
            </a:spcBef>
            <a:spcAft>
              <a:spcPct val="35000"/>
            </a:spcAft>
            <a:buSzPct val="80000"/>
            <a:buNone/>
          </a:pPr>
          <a:r>
            <a:rPr lang="de-DE" altLang="en-US" sz="2400" kern="1200" dirty="0">
              <a:latin typeface="Arial"/>
            </a:rPr>
            <a:t>Can be combined with existing 4G and 5G features (unicast, PWS)</a:t>
          </a:r>
          <a:endParaRPr lang="en-US" altLang="en-US" sz="2400" kern="1200" dirty="0">
            <a:latin typeface="Arial"/>
          </a:endParaRPr>
        </a:p>
      </dsp:txBody>
      <dsp:txXfrm>
        <a:off x="369502" y="4549177"/>
        <a:ext cx="10049869" cy="478694"/>
      </dsp:txXfrm>
    </dsp:sp>
    <dsp:sp modelId="{145488B2-B5C2-4150-96B3-13CBD449EC31}">
      <dsp:nvSpPr>
        <dsp:cNvPr id="0" name=""/>
        <dsp:cNvSpPr/>
      </dsp:nvSpPr>
      <dsp:spPr>
        <a:xfrm>
          <a:off x="70318" y="4489341"/>
          <a:ext cx="598368" cy="598368"/>
        </a:xfrm>
        <a:prstGeom prst="ellipse">
          <a:avLst/>
        </a:prstGeom>
        <a:solidFill>
          <a:schemeClr val="lt1">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3BBA7A-21B1-4EBB-8A35-E6AAB09D1377}">
      <dsp:nvSpPr>
        <dsp:cNvPr id="0" name=""/>
        <dsp:cNvSpPr/>
      </dsp:nvSpPr>
      <dsp:spPr>
        <a:xfrm>
          <a:off x="10665517" y="1643378"/>
          <a:ext cx="1418229" cy="1418843"/>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7EC55D-4194-4166-ABBA-E42F7D113506}">
      <dsp:nvSpPr>
        <dsp:cNvPr id="0" name=""/>
        <dsp:cNvSpPr/>
      </dsp:nvSpPr>
      <dsp:spPr>
        <a:xfrm>
          <a:off x="10712114" y="1690681"/>
          <a:ext cx="1323839" cy="1324237"/>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ClrTx/>
            <a:buSzTx/>
            <a:buFontTx/>
            <a:buNone/>
          </a:pPr>
          <a:r>
            <a:rPr kumimoji="0" lang="en-US" sz="1100" b="0" i="0" u="none" strike="noStrike" kern="1200" cap="none" spc="0" normalizeH="0" baseline="0" noProof="0">
              <a:ln>
                <a:noFill/>
              </a:ln>
              <a:solidFill>
                <a:srgbClr val="0083A2"/>
              </a:solidFill>
              <a:effectLst/>
              <a:uLnTx/>
              <a:uFillTx/>
              <a:latin typeface="Arial"/>
            </a:rPr>
            <a:t>AI1.5 WRC23</a:t>
          </a:r>
          <a:endParaRPr lang="en-US" sz="1100" kern="1200" dirty="0"/>
        </a:p>
      </dsp:txBody>
      <dsp:txXfrm>
        <a:off x="10900893" y="1879893"/>
        <a:ext cx="946282" cy="945812"/>
      </dsp:txXfrm>
    </dsp:sp>
    <dsp:sp modelId="{5E43C491-AD1D-41BF-8412-A813F21A38EE}">
      <dsp:nvSpPr>
        <dsp:cNvPr id="0" name=""/>
        <dsp:cNvSpPr/>
      </dsp:nvSpPr>
      <dsp:spPr>
        <a:xfrm rot="2700000">
          <a:off x="9198162" y="1643422"/>
          <a:ext cx="1418506" cy="1418506"/>
        </a:xfrm>
        <a:prstGeom prst="teardrop">
          <a:avLst>
            <a:gd name="adj" fmla="val 1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88BDF8-98A3-43B3-A802-F6B79B3131CE}">
      <dsp:nvSpPr>
        <dsp:cNvPr id="0" name=""/>
        <dsp:cNvSpPr/>
      </dsp:nvSpPr>
      <dsp:spPr>
        <a:xfrm>
          <a:off x="9246093" y="1690681"/>
          <a:ext cx="1323839" cy="1324237"/>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ClrTx/>
            <a:buSzTx/>
            <a:buFontTx/>
            <a:buNone/>
          </a:pPr>
          <a:r>
            <a:rPr lang="de-DE" sz="1100" kern="1200" dirty="0">
              <a:solidFill>
                <a:schemeClr val="accent3">
                  <a:lumMod val="75000"/>
                </a:schemeClr>
              </a:solidFill>
            </a:rPr>
            <a:t>Rel-18</a:t>
          </a:r>
          <a:br>
            <a:rPr lang="de-DE" sz="1100" kern="1200" dirty="0">
              <a:solidFill>
                <a:schemeClr val="accent3">
                  <a:lumMod val="75000"/>
                </a:schemeClr>
              </a:solidFill>
            </a:rPr>
          </a:br>
          <a:r>
            <a:rPr lang="en-US" sz="1100" kern="1200" dirty="0">
              <a:solidFill>
                <a:schemeClr val="accent3">
                  <a:lumMod val="75000"/>
                </a:schemeClr>
              </a:solidFill>
            </a:rPr>
            <a:t>Requirements for UHF band, URL Handling</a:t>
          </a:r>
        </a:p>
      </dsp:txBody>
      <dsp:txXfrm>
        <a:off x="9434872" y="1879893"/>
        <a:ext cx="946282" cy="945812"/>
      </dsp:txXfrm>
    </dsp:sp>
    <dsp:sp modelId="{F4B278F1-6C00-4AAB-835D-03F55381840B}">
      <dsp:nvSpPr>
        <dsp:cNvPr id="0" name=""/>
        <dsp:cNvSpPr/>
      </dsp:nvSpPr>
      <dsp:spPr>
        <a:xfrm rot="2700000">
          <a:off x="7732141" y="1643422"/>
          <a:ext cx="1418506" cy="1418506"/>
        </a:xfrm>
        <a:prstGeom prst="teardrop">
          <a:avLst>
            <a:gd name="adj" fmla="val 1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8F32BF-E251-43CE-BA58-D06214E885A4}">
      <dsp:nvSpPr>
        <dsp:cNvPr id="0" name=""/>
        <dsp:cNvSpPr/>
      </dsp:nvSpPr>
      <dsp:spPr>
        <a:xfrm>
          <a:off x="7780072" y="1690681"/>
          <a:ext cx="1323839" cy="1324237"/>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ClrTx/>
            <a:buSzTx/>
            <a:buFontTx/>
            <a:buNone/>
          </a:pPr>
          <a:r>
            <a:rPr kumimoji="0" lang="en-US" sz="1100" b="0" i="0" u="none" strike="noStrike" kern="1200" cap="none" spc="0" normalizeH="0" baseline="0" noProof="0" dirty="0">
              <a:ln>
                <a:noFill/>
              </a:ln>
              <a:solidFill>
                <a:srgbClr val="0083A2"/>
              </a:solidFill>
              <a:effectLst/>
              <a:uLnTx/>
              <a:uFillTx/>
              <a:latin typeface="Arial"/>
            </a:rPr>
            <a:t>Enhanced Version of ETSI TS 103 720</a:t>
          </a:r>
          <a:endParaRPr lang="en-US" sz="1100" kern="1200" dirty="0"/>
        </a:p>
      </dsp:txBody>
      <dsp:txXfrm>
        <a:off x="7968851" y="1879893"/>
        <a:ext cx="946282" cy="945812"/>
      </dsp:txXfrm>
    </dsp:sp>
    <dsp:sp modelId="{DDED353F-1552-4490-AC0D-9DEF658998E0}">
      <dsp:nvSpPr>
        <dsp:cNvPr id="0" name=""/>
        <dsp:cNvSpPr/>
      </dsp:nvSpPr>
      <dsp:spPr>
        <a:xfrm rot="2700000">
          <a:off x="6266120" y="1643422"/>
          <a:ext cx="1418506" cy="1418506"/>
        </a:xfrm>
        <a:prstGeom prst="teardrop">
          <a:avLst>
            <a:gd name="adj" fmla="val 1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909048-32F9-4E75-886C-3F57DCB37ED2}">
      <dsp:nvSpPr>
        <dsp:cNvPr id="0" name=""/>
        <dsp:cNvSpPr/>
      </dsp:nvSpPr>
      <dsp:spPr>
        <a:xfrm>
          <a:off x="6314051" y="1690681"/>
          <a:ext cx="1323839" cy="1324237"/>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ClrTx/>
            <a:buSzTx/>
            <a:buFontTx/>
            <a:buNone/>
          </a:pPr>
          <a:r>
            <a:rPr kumimoji="0" lang="de-DE" sz="1100" b="0" i="0" u="none" strike="noStrike" kern="1200" cap="none" spc="0" normalizeH="0" baseline="0" noProof="0" dirty="0">
              <a:ln>
                <a:noFill/>
              </a:ln>
              <a:solidFill>
                <a:srgbClr val="0083A2"/>
              </a:solidFill>
              <a:effectLst/>
              <a:uLnTx/>
              <a:uFillTx/>
              <a:latin typeface="Arial"/>
            </a:rPr>
            <a:t>Rel-17</a:t>
          </a:r>
          <a:br>
            <a:rPr kumimoji="0" lang="de-DE" sz="1100" b="0" i="0" u="none" strike="noStrike" kern="1200" cap="none" spc="0" normalizeH="0" baseline="0" noProof="0" dirty="0">
              <a:ln>
                <a:noFill/>
              </a:ln>
              <a:solidFill>
                <a:srgbClr val="0083A2"/>
              </a:solidFill>
              <a:effectLst/>
              <a:uLnTx/>
              <a:uFillTx/>
              <a:latin typeface="Arial"/>
            </a:rPr>
          </a:br>
          <a:r>
            <a:rPr kumimoji="0" lang="de-DE" sz="1100" b="0" i="0" u="none" strike="noStrike" kern="1200" cap="none" spc="0" normalizeH="0" baseline="0" noProof="0" dirty="0">
              <a:ln>
                <a:noFill/>
              </a:ln>
              <a:solidFill>
                <a:srgbClr val="0083A2"/>
              </a:solidFill>
              <a:effectLst/>
              <a:uLnTx/>
              <a:uFillTx/>
              <a:latin typeface="Arial"/>
            </a:rPr>
            <a:t>Enhanced BW= 6/7/8 MHz for UHF</a:t>
          </a:r>
          <a:endParaRPr lang="en-US" sz="1100" kern="1200" dirty="0"/>
        </a:p>
      </dsp:txBody>
      <dsp:txXfrm>
        <a:off x="6502829" y="1879893"/>
        <a:ext cx="946282" cy="945812"/>
      </dsp:txXfrm>
    </dsp:sp>
    <dsp:sp modelId="{8D2D7A9D-E955-4BB2-B5A3-9D2886F6FA6B}">
      <dsp:nvSpPr>
        <dsp:cNvPr id="0" name=""/>
        <dsp:cNvSpPr/>
      </dsp:nvSpPr>
      <dsp:spPr>
        <a:xfrm rot="2700000">
          <a:off x="4800099" y="1643422"/>
          <a:ext cx="1418506" cy="1418506"/>
        </a:xfrm>
        <a:prstGeom prst="teardrop">
          <a:avLst>
            <a:gd name="adj" fmla="val 1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D11445-825F-49E8-866F-A295A7411F9E}">
      <dsp:nvSpPr>
        <dsp:cNvPr id="0" name=""/>
        <dsp:cNvSpPr/>
      </dsp:nvSpPr>
      <dsp:spPr>
        <a:xfrm>
          <a:off x="4848030" y="1690681"/>
          <a:ext cx="1323839" cy="1324237"/>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ClrTx/>
            <a:buSzTx/>
            <a:buFontTx/>
            <a:buNone/>
          </a:pPr>
          <a:r>
            <a:rPr kumimoji="0" lang="de-DE" sz="1100" b="0" i="0" u="none" strike="noStrike" kern="1200" cap="none" spc="0" normalizeH="0" baseline="0" noProof="0" dirty="0">
              <a:ln>
                <a:noFill/>
              </a:ln>
              <a:solidFill>
                <a:srgbClr val="0083A2"/>
              </a:solidFill>
              <a:effectLst/>
              <a:uLnTx/>
              <a:uFillTx/>
              <a:latin typeface="Arial"/>
            </a:rPr>
            <a:t>5G BC is an EU standard (ETSI </a:t>
          </a:r>
          <a:r>
            <a:rPr kumimoji="0" lang="en-US" sz="1100" b="0" i="0" u="none" strike="noStrike" kern="1200" cap="none" spc="0" normalizeH="0" baseline="0" noProof="0" dirty="0">
              <a:ln>
                <a:noFill/>
              </a:ln>
              <a:solidFill>
                <a:srgbClr val="0083A2"/>
              </a:solidFill>
              <a:effectLst/>
              <a:uLnTx/>
              <a:uFillTx/>
              <a:latin typeface="Arial"/>
              <a:hlinkClick xmlns:r="http://schemas.openxmlformats.org/officeDocument/2006/relationships" r:id="rId1">
                <a:extLst>
                  <a:ext uri="{A12FA001-AC4F-418D-AE19-62706E023703}">
                    <ahyp:hlinkClr xmlns:ahyp="http://schemas.microsoft.com/office/drawing/2018/hyperlinkcolor" val="tx"/>
                  </a:ext>
                </a:extLst>
              </a:hlinkClick>
            </a:rPr>
            <a:t>TS 103 720</a:t>
          </a:r>
          <a:r>
            <a:rPr kumimoji="0" lang="en-US" sz="1100" b="0" i="0" u="none" strike="noStrike" kern="1200" cap="none" spc="0" normalizeH="0" baseline="0" noProof="0" dirty="0">
              <a:ln>
                <a:noFill/>
              </a:ln>
              <a:solidFill>
                <a:srgbClr val="0083A2"/>
              </a:solidFill>
              <a:effectLst/>
              <a:uLnTx/>
              <a:uFillTx/>
              <a:latin typeface="Arial"/>
            </a:rPr>
            <a:t>)</a:t>
          </a:r>
          <a:endParaRPr lang="en-US" sz="1100" kern="1200" dirty="0"/>
        </a:p>
      </dsp:txBody>
      <dsp:txXfrm>
        <a:off x="5036808" y="1879893"/>
        <a:ext cx="946282" cy="945812"/>
      </dsp:txXfrm>
    </dsp:sp>
    <dsp:sp modelId="{A0E88B4A-82D0-420B-925D-B7CBDDE07732}">
      <dsp:nvSpPr>
        <dsp:cNvPr id="0" name=""/>
        <dsp:cNvSpPr/>
      </dsp:nvSpPr>
      <dsp:spPr>
        <a:xfrm rot="2700000">
          <a:off x="3334077" y="1643422"/>
          <a:ext cx="1418506" cy="1418506"/>
        </a:xfrm>
        <a:prstGeom prst="teardrop">
          <a:avLst>
            <a:gd name="adj" fmla="val 1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1D6B98-94C5-4AF2-A4BB-0E5E7A5D422E}">
      <dsp:nvSpPr>
        <dsp:cNvPr id="0" name=""/>
        <dsp:cNvSpPr/>
      </dsp:nvSpPr>
      <dsp:spPr>
        <a:xfrm>
          <a:off x="3382008" y="1690681"/>
          <a:ext cx="1323839" cy="1324237"/>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ClrTx/>
            <a:buSzTx/>
            <a:buFontTx/>
            <a:buNone/>
          </a:pPr>
          <a:r>
            <a:rPr kumimoji="0" lang="en-US" sz="1100" b="0" i="0" u="none" strike="noStrike" kern="1200" cap="none" spc="0" normalizeH="0" baseline="0" noProof="0" dirty="0">
              <a:ln>
                <a:noFill/>
              </a:ln>
              <a:solidFill>
                <a:srgbClr val="0083A2"/>
              </a:solidFill>
              <a:effectLst/>
              <a:uLnTx/>
              <a:uFillTx/>
              <a:latin typeface="Arial"/>
            </a:rPr>
            <a:t>Rel-16</a:t>
          </a:r>
        </a:p>
        <a:p>
          <a:pPr marL="0" lvl="0" indent="0" algn="ctr" defTabSz="488950">
            <a:lnSpc>
              <a:spcPct val="90000"/>
            </a:lnSpc>
            <a:spcBef>
              <a:spcPct val="0"/>
            </a:spcBef>
            <a:spcAft>
              <a:spcPct val="35000"/>
            </a:spcAft>
            <a:buClrTx/>
            <a:buSzTx/>
            <a:buFontTx/>
            <a:buNone/>
          </a:pPr>
          <a:r>
            <a:rPr kumimoji="0" lang="en-US" sz="1100" b="0" i="0" u="none" strike="noStrike" kern="1200" cap="none" spc="0" normalizeH="0" baseline="0" noProof="0" dirty="0">
              <a:ln>
                <a:noFill/>
              </a:ln>
              <a:solidFill>
                <a:srgbClr val="0083A2"/>
              </a:solidFill>
              <a:effectLst/>
              <a:uLnTx/>
              <a:uFillTx/>
              <a:latin typeface="Arial"/>
              <a:sym typeface="Wingdings" panose="05000000000000000000" pitchFamily="2" charset="2"/>
            </a:rPr>
            <a:t>Rooftop</a:t>
          </a:r>
          <a:r>
            <a:rPr kumimoji="0" lang="en-US" sz="1100" b="0" i="0" u="none" strike="noStrike" kern="1200" cap="none" spc="0" normalizeH="0" baseline="0" noProof="0" dirty="0">
              <a:ln>
                <a:noFill/>
              </a:ln>
              <a:solidFill>
                <a:srgbClr val="0083A2"/>
              </a:solidFill>
              <a:effectLst/>
              <a:uLnTx/>
              <a:uFillTx/>
              <a:latin typeface="Arial"/>
            </a:rPr>
            <a:t>  Mobility up to 250 km/h</a:t>
          </a:r>
          <a:endParaRPr lang="en-US" sz="1100" kern="1200" dirty="0"/>
        </a:p>
      </dsp:txBody>
      <dsp:txXfrm>
        <a:off x="3570787" y="1879893"/>
        <a:ext cx="946282" cy="945812"/>
      </dsp:txXfrm>
    </dsp:sp>
    <dsp:sp modelId="{AADDE8E5-E4FD-4942-86DA-6E10E6C1A2F7}">
      <dsp:nvSpPr>
        <dsp:cNvPr id="0" name=""/>
        <dsp:cNvSpPr/>
      </dsp:nvSpPr>
      <dsp:spPr>
        <a:xfrm rot="2700000">
          <a:off x="1868056" y="1643422"/>
          <a:ext cx="1418506" cy="1418506"/>
        </a:xfrm>
        <a:prstGeom prst="teardrop">
          <a:avLst>
            <a:gd name="adj" fmla="val 1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6E9D62-BBD0-463D-B544-4429B65D93E5}">
      <dsp:nvSpPr>
        <dsp:cNvPr id="0" name=""/>
        <dsp:cNvSpPr/>
      </dsp:nvSpPr>
      <dsp:spPr>
        <a:xfrm>
          <a:off x="1915987" y="1690681"/>
          <a:ext cx="1323839" cy="1324237"/>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ClrTx/>
            <a:buSzTx/>
            <a:buFontTx/>
            <a:buNone/>
          </a:pPr>
          <a:r>
            <a:rPr kumimoji="0" lang="de-DE" sz="1100" b="0" i="0" u="none" strike="noStrike" kern="1200" cap="none" spc="0" normalizeH="0" baseline="0" noProof="0" dirty="0">
              <a:ln>
                <a:noFill/>
              </a:ln>
              <a:solidFill>
                <a:srgbClr val="0083A2"/>
              </a:solidFill>
              <a:effectLst/>
              <a:uLnTx/>
              <a:uFillTx/>
              <a:latin typeface="Arial"/>
            </a:rPr>
            <a:t>5G BC  worldwide standard </a:t>
          </a:r>
        </a:p>
        <a:p>
          <a:pPr marL="0" lvl="0" indent="0" algn="ctr" defTabSz="488950">
            <a:lnSpc>
              <a:spcPct val="90000"/>
            </a:lnSpc>
            <a:spcBef>
              <a:spcPct val="0"/>
            </a:spcBef>
            <a:spcAft>
              <a:spcPct val="35000"/>
            </a:spcAft>
            <a:buClrTx/>
            <a:buSzTx/>
            <a:buFontTx/>
            <a:buNone/>
          </a:pPr>
          <a:r>
            <a:rPr kumimoji="0" lang="de-DE" sz="1100" b="0" i="0" u="none" strike="noStrike" kern="1200" cap="none" spc="0" normalizeH="0" baseline="0" noProof="0" dirty="0">
              <a:ln>
                <a:noFill/>
              </a:ln>
              <a:solidFill>
                <a:srgbClr val="0083A2"/>
              </a:solidFill>
              <a:effectLst/>
              <a:uLnTx/>
              <a:uFillTx/>
              <a:latin typeface="Arial"/>
            </a:rPr>
            <a:t>TG6/1 and WP6A</a:t>
          </a:r>
          <a:endParaRPr lang="en-US" sz="1100" kern="1200" dirty="0"/>
        </a:p>
      </dsp:txBody>
      <dsp:txXfrm>
        <a:off x="2104766" y="1879893"/>
        <a:ext cx="946282" cy="945812"/>
      </dsp:txXfrm>
    </dsp:sp>
    <dsp:sp modelId="{896365B5-14BE-4479-B830-0B2FA3CB031B}">
      <dsp:nvSpPr>
        <dsp:cNvPr id="0" name=""/>
        <dsp:cNvSpPr/>
      </dsp:nvSpPr>
      <dsp:spPr>
        <a:xfrm rot="2700000">
          <a:off x="402035" y="1643422"/>
          <a:ext cx="1418506" cy="1418506"/>
        </a:xfrm>
        <a:prstGeom prst="teardrop">
          <a:avLst>
            <a:gd name="adj" fmla="val 1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11A34D-6873-4ADD-90D8-B783C069773F}">
      <dsp:nvSpPr>
        <dsp:cNvPr id="0" name=""/>
        <dsp:cNvSpPr/>
      </dsp:nvSpPr>
      <dsp:spPr>
        <a:xfrm>
          <a:off x="449966" y="1690681"/>
          <a:ext cx="1323839" cy="1324237"/>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ClrTx/>
            <a:buSzTx/>
            <a:buFontTx/>
            <a:buNone/>
          </a:pPr>
          <a:r>
            <a:rPr kumimoji="0" lang="en-US" sz="1100" b="0" i="0" u="none" strike="noStrike" kern="1200" cap="none" spc="0" normalizeH="0" baseline="0" noProof="0" dirty="0">
              <a:ln>
                <a:noFill/>
              </a:ln>
              <a:solidFill>
                <a:srgbClr val="0083A2"/>
              </a:solidFill>
              <a:effectLst/>
              <a:uLnTx/>
              <a:uFillTx/>
              <a:latin typeface="Arial"/>
            </a:rPr>
            <a:t>Rel-14</a:t>
          </a:r>
        </a:p>
        <a:p>
          <a:pPr marL="0" lvl="0" indent="0" algn="ctr" defTabSz="488950">
            <a:lnSpc>
              <a:spcPct val="90000"/>
            </a:lnSpc>
            <a:spcBef>
              <a:spcPct val="0"/>
            </a:spcBef>
            <a:spcAft>
              <a:spcPct val="35000"/>
            </a:spcAft>
            <a:buClrTx/>
            <a:buSzTx/>
            <a:buFontTx/>
            <a:buNone/>
          </a:pPr>
          <a:r>
            <a:rPr kumimoji="0" lang="en-US" sz="1100" b="0" i="0" u="none" strike="noStrike" kern="1200" cap="none" spc="0" normalizeH="0" baseline="0" noProof="0" dirty="0">
              <a:ln>
                <a:noFill/>
              </a:ln>
              <a:solidFill>
                <a:srgbClr val="0083A2"/>
              </a:solidFill>
              <a:effectLst/>
              <a:uLnTx/>
              <a:uFillTx/>
              <a:latin typeface="Arial"/>
            </a:rPr>
            <a:t>SCS1.25KHz/ CP=200µs  Mobility up to 120 km/h</a:t>
          </a:r>
          <a:endParaRPr lang="en-US" sz="1100" kern="1200" dirty="0"/>
        </a:p>
      </dsp:txBody>
      <dsp:txXfrm>
        <a:off x="638744" y="1879893"/>
        <a:ext cx="946282" cy="9458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CBDC07-598A-4C56-BAF8-8AE4837B086A}">
      <dsp:nvSpPr>
        <dsp:cNvPr id="0" name=""/>
        <dsp:cNvSpPr/>
      </dsp:nvSpPr>
      <dsp:spPr>
        <a:xfrm>
          <a:off x="0" y="571"/>
          <a:ext cx="11187112" cy="133730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FA4A72-A277-4170-A39E-1B924B30FD2E}">
      <dsp:nvSpPr>
        <dsp:cNvPr id="0" name=""/>
        <dsp:cNvSpPr/>
      </dsp:nvSpPr>
      <dsp:spPr>
        <a:xfrm>
          <a:off x="404536" y="301466"/>
          <a:ext cx="735520" cy="7355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0FD0E2C-7423-4379-A45D-77127BB0F9DF}">
      <dsp:nvSpPr>
        <dsp:cNvPr id="0" name=""/>
        <dsp:cNvSpPr/>
      </dsp:nvSpPr>
      <dsp:spPr>
        <a:xfrm>
          <a:off x="1544592" y="571"/>
          <a:ext cx="9642519" cy="1337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532" tIns="141532" rIns="141532" bIns="141532" numCol="1" spcCol="1270" anchor="ctr" anchorCtr="0">
          <a:noAutofit/>
        </a:bodyPr>
        <a:lstStyle/>
        <a:p>
          <a:pPr marL="0" lvl="0" indent="0" algn="l" defTabSz="1111250">
            <a:lnSpc>
              <a:spcPct val="100000"/>
            </a:lnSpc>
            <a:spcBef>
              <a:spcPct val="0"/>
            </a:spcBef>
            <a:spcAft>
              <a:spcPct val="35000"/>
            </a:spcAft>
            <a:buNone/>
          </a:pPr>
          <a:r>
            <a:rPr lang="de-DE" sz="2500" kern="1200" baseline="0" dirty="0"/>
            <a:t>5G is a platform for Broadcasters and Content Providers with features including 5G broadcast, Public Warning and many others</a:t>
          </a:r>
          <a:endParaRPr lang="en-US" sz="2500" kern="1200" dirty="0"/>
        </a:p>
      </dsp:txBody>
      <dsp:txXfrm>
        <a:off x="1544592" y="571"/>
        <a:ext cx="9642519" cy="1337309"/>
      </dsp:txXfrm>
    </dsp:sp>
    <dsp:sp modelId="{D732F6AA-A7A1-47AE-BD1F-D9F2A43CEB91}">
      <dsp:nvSpPr>
        <dsp:cNvPr id="0" name=""/>
        <dsp:cNvSpPr/>
      </dsp:nvSpPr>
      <dsp:spPr>
        <a:xfrm>
          <a:off x="0" y="1672208"/>
          <a:ext cx="11187112" cy="133730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1AD073-AEF7-44B4-96B1-574FF779DC64}">
      <dsp:nvSpPr>
        <dsp:cNvPr id="0" name=""/>
        <dsp:cNvSpPr/>
      </dsp:nvSpPr>
      <dsp:spPr>
        <a:xfrm>
          <a:off x="404536" y="1973103"/>
          <a:ext cx="735520" cy="7355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8ACA96B-EBC2-4B6C-85BD-FBB117650934}">
      <dsp:nvSpPr>
        <dsp:cNvPr id="0" name=""/>
        <dsp:cNvSpPr/>
      </dsp:nvSpPr>
      <dsp:spPr>
        <a:xfrm>
          <a:off x="1544592" y="1672208"/>
          <a:ext cx="9642519" cy="1337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532" tIns="141532" rIns="141532" bIns="141532" numCol="1" spcCol="1270" anchor="ctr" anchorCtr="0">
          <a:noAutofit/>
        </a:bodyPr>
        <a:lstStyle/>
        <a:p>
          <a:pPr marL="0" lvl="0" indent="0" algn="l" defTabSz="1111250">
            <a:lnSpc>
              <a:spcPct val="100000"/>
            </a:lnSpc>
            <a:spcBef>
              <a:spcPct val="0"/>
            </a:spcBef>
            <a:spcAft>
              <a:spcPct val="35000"/>
            </a:spcAft>
            <a:buNone/>
          </a:pPr>
          <a:r>
            <a:rPr lang="de-DE" sz="2500" kern="1200" baseline="0" dirty="0"/>
            <a:t>3GPP Standards are </a:t>
          </a:r>
          <a:r>
            <a:rPr lang="de-DE" sz="2500" b="1" kern="1200" baseline="0" dirty="0">
              <a:solidFill>
                <a:schemeClr val="bg2"/>
              </a:solidFill>
            </a:rPr>
            <a:t>global</a:t>
          </a:r>
          <a:r>
            <a:rPr lang="de-DE" sz="2500" kern="1200" baseline="0" dirty="0"/>
            <a:t> and address billions of devices – from smart phones to many more verticals (automotive, IOT, etc.)</a:t>
          </a:r>
          <a:endParaRPr lang="en-US" sz="2500" kern="1200" dirty="0"/>
        </a:p>
      </dsp:txBody>
      <dsp:txXfrm>
        <a:off x="1544592" y="1672208"/>
        <a:ext cx="9642519" cy="1337309"/>
      </dsp:txXfrm>
    </dsp:sp>
    <dsp:sp modelId="{61E6B675-7331-423C-810C-59147D5B3826}">
      <dsp:nvSpPr>
        <dsp:cNvPr id="0" name=""/>
        <dsp:cNvSpPr/>
      </dsp:nvSpPr>
      <dsp:spPr>
        <a:xfrm>
          <a:off x="0" y="3344417"/>
          <a:ext cx="11187112" cy="133730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934A37-879F-43D7-9F01-B89735D19964}">
      <dsp:nvSpPr>
        <dsp:cNvPr id="0" name=""/>
        <dsp:cNvSpPr/>
      </dsp:nvSpPr>
      <dsp:spPr>
        <a:xfrm>
          <a:off x="404536" y="3644740"/>
          <a:ext cx="735520" cy="7355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7E8CF29-D3B5-44E4-8993-54AED8467FDE}">
      <dsp:nvSpPr>
        <dsp:cNvPr id="0" name=""/>
        <dsp:cNvSpPr/>
      </dsp:nvSpPr>
      <dsp:spPr>
        <a:xfrm>
          <a:off x="1544592" y="3343845"/>
          <a:ext cx="9642519" cy="1337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532" tIns="141532" rIns="141532" bIns="141532" numCol="1" spcCol="1270" anchor="ctr" anchorCtr="0">
          <a:noAutofit/>
        </a:bodyPr>
        <a:lstStyle/>
        <a:p>
          <a:pPr marL="0" lvl="0" indent="0" algn="l" defTabSz="1111250">
            <a:lnSpc>
              <a:spcPct val="100000"/>
            </a:lnSpc>
            <a:spcBef>
              <a:spcPct val="0"/>
            </a:spcBef>
            <a:spcAft>
              <a:spcPct val="35000"/>
            </a:spcAft>
            <a:buNone/>
          </a:pPr>
          <a:r>
            <a:rPr lang="de-DE" sz="2500" kern="1200" baseline="0" dirty="0"/>
            <a:t>Qualcomm contributes, supports and drives open systems through technologies, standards and reference tools</a:t>
          </a:r>
          <a:endParaRPr lang="en-US" sz="2500" kern="1200" dirty="0"/>
        </a:p>
      </dsp:txBody>
      <dsp:txXfrm>
        <a:off x="1544592" y="3343845"/>
        <a:ext cx="9642519" cy="1337309"/>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57161BF-B23B-4394-A96E-F4360C62819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2EFA4A7-9429-4DF7-ABF5-D9E5B2540E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BAD32F0-874C-4AAC-9514-AAD3E6FF80D6}" type="datetimeFigureOut">
              <a:rPr lang="en-US" smtClean="0"/>
              <a:t>9/17/2023</a:t>
            </a:fld>
            <a:endParaRPr lang="en-US"/>
          </a:p>
        </p:txBody>
      </p:sp>
      <p:sp>
        <p:nvSpPr>
          <p:cNvPr id="4" name="Footer Placeholder 3">
            <a:extLst>
              <a:ext uri="{FF2B5EF4-FFF2-40B4-BE49-F238E27FC236}">
                <a16:creationId xmlns:a16="http://schemas.microsoft.com/office/drawing/2014/main" id="{7FFAA4EB-3327-4214-8C66-D022262D928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59F6045-FEC1-483F-916F-4A70D359C00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6F42476-7A7B-40F5-8A25-2A09BD3C8867}" type="slidenum">
              <a:rPr lang="en-US" smtClean="0"/>
              <a:t>‹#›</a:t>
            </a:fld>
            <a:endParaRPr lang="en-US"/>
          </a:p>
        </p:txBody>
      </p:sp>
    </p:spTree>
    <p:extLst>
      <p:ext uri="{BB962C8B-B14F-4D97-AF65-F5344CB8AC3E}">
        <p14:creationId xmlns:p14="http://schemas.microsoft.com/office/powerpoint/2010/main" val="2503967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6D1935-2548-4788-81DD-641A298E824F}" type="datetimeFigureOut">
              <a:rPr lang="de-DE" smtClean="0"/>
              <a:t>17.09.2023</a:t>
            </a:fld>
            <a:endParaRPr lang="de-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75E7E4-6857-4F03-A780-9887AA86825E}" type="slidenum">
              <a:rPr lang="de-DE" smtClean="0"/>
              <a:t>‹#›</a:t>
            </a:fld>
            <a:endParaRPr lang="de-DE"/>
          </a:p>
        </p:txBody>
      </p:sp>
    </p:spTree>
    <p:extLst>
      <p:ext uri="{BB962C8B-B14F-4D97-AF65-F5344CB8AC3E}">
        <p14:creationId xmlns:p14="http://schemas.microsoft.com/office/powerpoint/2010/main" val="1576483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5BB0B3-964C-4CDE-9D3D-0BF955B8C425}" type="slidenum">
              <a:rPr kumimoji="0" lang="en-US" sz="1200" b="0" i="0" u="none" strike="noStrike" kern="1200" cap="none" spc="0" normalizeH="0" baseline="0" noProof="0" smtClean="0">
                <a:ln>
                  <a:noFill/>
                </a:ln>
                <a:solidFill>
                  <a:srgbClr val="0E2C3A"/>
                </a:solidFill>
                <a:effectLst/>
                <a:uLnTx/>
                <a:uFillTx/>
                <a:latin typeface="Microsoft Sans Serif"/>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0E2C3A"/>
              </a:solidFill>
              <a:effectLst/>
              <a:uLnTx/>
              <a:uFillTx/>
              <a:latin typeface="Microsoft Sans Serif"/>
              <a:ea typeface="+mn-ea"/>
              <a:cs typeface="+mn-cs"/>
            </a:endParaRPr>
          </a:p>
        </p:txBody>
      </p:sp>
      <p:sp>
        <p:nvSpPr>
          <p:cNvPr id="6" name="Slide Image Placeholder 5">
            <a:extLst>
              <a:ext uri="{FF2B5EF4-FFF2-40B4-BE49-F238E27FC236}">
                <a16:creationId xmlns:a16="http://schemas.microsoft.com/office/drawing/2014/main" id="{659FEF80-577E-463D-9B2B-5911423DF878}"/>
              </a:ext>
            </a:extLst>
          </p:cNvPr>
          <p:cNvSpPr>
            <a:spLocks noGrp="1" noRot="1" noChangeAspect="1"/>
          </p:cNvSpPr>
          <p:nvPr>
            <p:ph type="sldImg"/>
          </p:nvPr>
        </p:nvSpPr>
        <p:spPr>
          <a:xfrm>
            <a:off x="946150" y="555625"/>
            <a:ext cx="4964113" cy="2792413"/>
          </a:xfrm>
        </p:spPr>
      </p:sp>
      <p:sp>
        <p:nvSpPr>
          <p:cNvPr id="7" name="Notes Placeholder 6">
            <a:extLst>
              <a:ext uri="{FF2B5EF4-FFF2-40B4-BE49-F238E27FC236}">
                <a16:creationId xmlns:a16="http://schemas.microsoft.com/office/drawing/2014/main" id="{34CBE358-5253-4FA0-8251-660F2DE1C87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45830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555625"/>
            <a:ext cx="4964113" cy="27924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75E7E4-6857-4F03-A780-9887AA86825E}" type="slidenum">
              <a:rPr lang="de-DE" smtClean="0"/>
              <a:t>3</a:t>
            </a:fld>
            <a:endParaRPr lang="de-DE"/>
          </a:p>
        </p:txBody>
      </p:sp>
    </p:spTree>
    <p:extLst>
      <p:ext uri="{BB962C8B-B14F-4D97-AF65-F5344CB8AC3E}">
        <p14:creationId xmlns:p14="http://schemas.microsoft.com/office/powerpoint/2010/main" val="1661376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555625"/>
            <a:ext cx="4964113" cy="27924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E2C3A"/>
              </a:solidFill>
              <a:effectLst/>
              <a:uLnTx/>
              <a:uFillTx/>
              <a:latin typeface="Microsoft Sans Serif"/>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5E7E4-6857-4F03-A780-9887AA86825E}" type="slidenum">
              <a:rPr kumimoji="0" lang="de-DE" sz="1200" b="0" i="0" u="none" strike="noStrike" kern="1200" cap="none" spc="0" normalizeH="0" baseline="0" noProof="0" smtClean="0">
                <a:ln>
                  <a:noFill/>
                </a:ln>
                <a:solidFill>
                  <a:srgbClr val="0E2C3A"/>
                </a:solidFill>
                <a:effectLst/>
                <a:uLnTx/>
                <a:uFillTx/>
                <a:latin typeface="Qualcomm Next" pitchFamily="50" charset="0"/>
                <a:ea typeface="+mn-ea"/>
                <a:cs typeface="Microsoft Sans Serif"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e-DE" sz="1200" b="0" i="0" u="none" strike="noStrike" kern="1200" cap="none" spc="0" normalizeH="0" baseline="0" noProof="0">
              <a:ln>
                <a:noFill/>
              </a:ln>
              <a:solidFill>
                <a:srgbClr val="0E2C3A"/>
              </a:solidFill>
              <a:effectLst/>
              <a:uLnTx/>
              <a:uFillTx/>
              <a:latin typeface="Qualcomm Next" pitchFamily="50" charset="0"/>
              <a:ea typeface="+mn-ea"/>
              <a:cs typeface="Microsoft Sans Serif" panose="020B0604020202020204" pitchFamily="34" charset="0"/>
            </a:endParaRPr>
          </a:p>
        </p:txBody>
      </p:sp>
    </p:spTree>
    <p:extLst>
      <p:ext uri="{BB962C8B-B14F-4D97-AF65-F5344CB8AC3E}">
        <p14:creationId xmlns:p14="http://schemas.microsoft.com/office/powerpoint/2010/main" val="346917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555625"/>
            <a:ext cx="4964113" cy="27924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5E7E4-6857-4F03-A780-9887AA86825E}" type="slidenum">
              <a:rPr kumimoji="0" lang="de-DE" sz="800" b="0" i="0" u="none" strike="noStrike" kern="1200" cap="none" spc="0" normalizeH="0" baseline="0" noProof="0" smtClean="0">
                <a:ln>
                  <a:noFill/>
                </a:ln>
                <a:solidFill>
                  <a:srgbClr val="000000">
                    <a:lumMod val="50000"/>
                    <a:lumOff val="50000"/>
                  </a:srgbClr>
                </a:solidFill>
                <a:effectLst/>
                <a:uLnTx/>
                <a:uFillTx/>
                <a:latin typeface="Microsoft Sans Serif" panose="020B0604020202020204" pitchFamily="34" charset="0"/>
                <a:ea typeface="+mn-ea"/>
                <a:cs typeface="Microsoft Sans Serif"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e-DE" sz="800" b="0" i="0" u="none" strike="noStrike" kern="1200" cap="none" spc="0" normalizeH="0" baseline="0" noProof="0">
              <a:ln>
                <a:noFill/>
              </a:ln>
              <a:solidFill>
                <a:srgbClr val="000000">
                  <a:lumMod val="50000"/>
                  <a:lumOff val="50000"/>
                </a:srgbClr>
              </a:solidFill>
              <a:effectLst/>
              <a:uLnTx/>
              <a:uFillTx/>
              <a:latin typeface="Microsoft Sans Serif" panose="020B0604020202020204" pitchFamily="34" charset="0"/>
              <a:ea typeface="+mn-ea"/>
              <a:cs typeface="Microsoft Sans Serif" panose="020B0604020202020204" pitchFamily="34" charset="0"/>
            </a:endParaRPr>
          </a:p>
        </p:txBody>
      </p:sp>
    </p:spTree>
    <p:extLst>
      <p:ext uri="{BB962C8B-B14F-4D97-AF65-F5344CB8AC3E}">
        <p14:creationId xmlns:p14="http://schemas.microsoft.com/office/powerpoint/2010/main" val="3847625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555625"/>
            <a:ext cx="4964113" cy="27924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75E7E4-6857-4F03-A780-9887AA86825E}" type="slidenum">
              <a:rPr lang="de-DE" smtClean="0"/>
              <a:t>25</a:t>
            </a:fld>
            <a:endParaRPr lang="de-DE"/>
          </a:p>
        </p:txBody>
      </p:sp>
    </p:spTree>
    <p:extLst>
      <p:ext uri="{BB962C8B-B14F-4D97-AF65-F5344CB8AC3E}">
        <p14:creationId xmlns:p14="http://schemas.microsoft.com/office/powerpoint/2010/main" val="1656405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2.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2.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hoto">
    <p:bg>
      <p:bgPr>
        <a:solidFill>
          <a:schemeClr val="tx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C8744E5A-C06A-4B60-BDC7-1D821CA9F5B0}"/>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9" name="Text Placeholder 7">
            <a:extLst>
              <a:ext uri="{FF2B5EF4-FFF2-40B4-BE49-F238E27FC236}">
                <a16:creationId xmlns:a16="http://schemas.microsoft.com/office/drawing/2014/main" id="{9640E281-C50E-4848-91E6-FC33A602A642}"/>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dirty="0"/>
              <a:t>Speaker name</a:t>
            </a:r>
          </a:p>
          <a:p>
            <a:pPr lvl="1"/>
            <a:r>
              <a:rPr lang="en-US" dirty="0"/>
              <a:t>Speaker title, Employing entity</a:t>
            </a:r>
          </a:p>
          <a:p>
            <a:pPr lvl="1"/>
            <a:endParaRPr lang="en-US" dirty="0"/>
          </a:p>
        </p:txBody>
      </p:sp>
      <p:sp>
        <p:nvSpPr>
          <p:cNvPr id="13" name="Text Placeholder 5">
            <a:extLst>
              <a:ext uri="{FF2B5EF4-FFF2-40B4-BE49-F238E27FC236}">
                <a16:creationId xmlns:a16="http://schemas.microsoft.com/office/drawing/2014/main" id="{A4169139-C0DB-6241-B1E6-BBBF31EE728E}"/>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Date</a:t>
            </a:r>
          </a:p>
        </p:txBody>
      </p:sp>
      <p:sp>
        <p:nvSpPr>
          <p:cNvPr id="14" name="Text Placeholder 48">
            <a:extLst>
              <a:ext uri="{FF2B5EF4-FFF2-40B4-BE49-F238E27FC236}">
                <a16:creationId xmlns:a16="http://schemas.microsoft.com/office/drawing/2014/main" id="{79B5B91D-44E9-C946-8602-7115E58F4F7F}"/>
              </a:ext>
            </a:extLst>
          </p:cNvPr>
          <p:cNvSpPr>
            <a:spLocks noGrp="1"/>
          </p:cNvSpPr>
          <p:nvPr>
            <p:ph type="body" sz="quarter" idx="14" hasCustomPrompt="1"/>
          </p:nvPr>
        </p:nvSpPr>
        <p:spPr bwMode="gray">
          <a:xfrm>
            <a:off x="479626" y="5520817"/>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16" name="Title 2">
            <a:extLst>
              <a:ext uri="{FF2B5EF4-FFF2-40B4-BE49-F238E27FC236}">
                <a16:creationId xmlns:a16="http://schemas.microsoft.com/office/drawing/2014/main" id="{62C0E76A-32B9-4D4D-B734-7A849718BDEC}"/>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endParaRPr lang="en-US" dirty="0"/>
          </a:p>
        </p:txBody>
      </p:sp>
      <p:sp>
        <p:nvSpPr>
          <p:cNvPr id="20" name="Freeform 5">
            <a:extLst>
              <a:ext uri="{FF2B5EF4-FFF2-40B4-BE49-F238E27FC236}">
                <a16:creationId xmlns:a16="http://schemas.microsoft.com/office/drawing/2014/main" id="{6E23F990-94BF-5E49-B3E1-907A3E5E23F6}"/>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1" name="Text Placeholder 7">
            <a:extLst>
              <a:ext uri="{FF2B5EF4-FFF2-40B4-BE49-F238E27FC236}">
                <a16:creationId xmlns:a16="http://schemas.microsoft.com/office/drawing/2014/main" id="{CF15FD80-2861-F44E-7FFE-F838CFAF2B7A}"/>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dirty="0"/>
              <a:t>Location</a:t>
            </a:r>
          </a:p>
        </p:txBody>
      </p:sp>
      <p:sp>
        <p:nvSpPr>
          <p:cNvPr id="3" name="TextBox 2">
            <a:extLst>
              <a:ext uri="{FF2B5EF4-FFF2-40B4-BE49-F238E27FC236}">
                <a16:creationId xmlns:a16="http://schemas.microsoft.com/office/drawing/2014/main" id="{6377F854-B030-1E1F-537A-F62E5E18D681}"/>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60000"/>
                    <a:lumOff val="4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2255237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Gun Metal">
    <p:bg>
      <p:bgPr>
        <a:solidFill>
          <a:schemeClr val="accent5"/>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rgbClr val="36445C"/>
                </a:solidFill>
                <a:effectLst>
                  <a:innerShdw blurRad="38100" dist="25400" dir="8100000">
                    <a:prstClr val="black">
                      <a:alpha val="50000"/>
                    </a:prstClr>
                  </a:innerShdw>
                </a:effectLst>
              </a:rPr>
              <a:t>Agenda</a:t>
            </a:r>
          </a:p>
        </p:txBody>
      </p:sp>
      <p:sp>
        <p:nvSpPr>
          <p:cNvPr id="6" name="Content Placeholder 19">
            <a:extLst>
              <a:ext uri="{FF2B5EF4-FFF2-40B4-BE49-F238E27FC236}">
                <a16:creationId xmlns:a16="http://schemas.microsoft.com/office/drawing/2014/main" id="{E8E71E0A-85CF-2F4F-AD72-0AE19BB5CA8C}"/>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bg1"/>
              </a:buClr>
              <a:buFont typeface="+mj-lt"/>
              <a:buAutoNum type="arabicPeriod"/>
              <a:defRPr sz="5400">
                <a:solidFill>
                  <a:schemeClr val="bg1"/>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00473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Teal_Blank">
    <p:bg>
      <p:bgPr>
        <a:solidFill>
          <a:schemeClr val="accent3"/>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3">
                    <a:lumMod val="60000"/>
                    <a:lumOff val="40000"/>
                  </a:schemeClr>
                </a:solidFill>
                <a:latin typeface="+mn-lt"/>
                <a:ea typeface="+mn-ea"/>
                <a:cs typeface="+mn-cs"/>
              </a:defRPr>
            </a:lvl1pPr>
          </a:lstStyle>
          <a:p>
            <a:pPr>
              <a:spcAft>
                <a:spcPts val="0"/>
              </a:spcAft>
              <a:defRPr/>
            </a:pPr>
            <a:r>
              <a:rPr lang="en-US">
                <a:solidFill>
                  <a:schemeClr val="accent3">
                    <a:lumMod val="60000"/>
                    <a:lumOff val="40000"/>
                  </a:schemeClr>
                </a:solidFill>
              </a:rPr>
              <a:t>IBC 2023</a:t>
            </a:r>
          </a:p>
        </p:txBody>
      </p:sp>
      <p:sp>
        <p:nvSpPr>
          <p:cNvPr id="4" name="TextBox 3">
            <a:extLst>
              <a:ext uri="{FF2B5EF4-FFF2-40B4-BE49-F238E27FC236}">
                <a16:creationId xmlns:a16="http://schemas.microsoft.com/office/drawing/2014/main" id="{7F6B9F75-DB7A-4F88-B7FE-0858ED3F285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Tree>
    <p:extLst>
      <p:ext uri="{BB962C8B-B14F-4D97-AF65-F5344CB8AC3E}">
        <p14:creationId xmlns:p14="http://schemas.microsoft.com/office/powerpoint/2010/main" val="39258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Cutaway 1/4 Left Gun Metal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IBC 2023</a:t>
            </a:r>
          </a:p>
        </p:txBody>
      </p:sp>
    </p:spTree>
    <p:extLst>
      <p:ext uri="{BB962C8B-B14F-4D97-AF65-F5344CB8AC3E}">
        <p14:creationId xmlns:p14="http://schemas.microsoft.com/office/powerpoint/2010/main" val="2924364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Content Placeholder 5"/>
          <p:cNvSpPr>
            <a:spLocks noGrp="1"/>
          </p:cNvSpPr>
          <p:nvPr>
            <p:ph sz="quarter" idx="11" hasCustomPrompt="1"/>
          </p:nvPr>
        </p:nvSpPr>
        <p:spPr>
          <a:xfrm>
            <a:off x="285792" y="1208599"/>
            <a:ext cx="11654367" cy="5866221"/>
          </a:xfrm>
          <a:prstGeom prst="rect">
            <a:avLst/>
          </a:prstGeom>
        </p:spPr>
        <p:txBody>
          <a:bodyPr/>
          <a:lstStyle>
            <a:lvl1pPr>
              <a:lnSpc>
                <a:spcPct val="120000"/>
              </a:lnSpc>
              <a:defRPr baseline="0">
                <a:solidFill>
                  <a:schemeClr val="tx1">
                    <a:lumMod val="75000"/>
                    <a:lumOff val="25000"/>
                  </a:schemeClr>
                </a:solidFill>
              </a:defRPr>
            </a:lvl1pPr>
            <a:lvl2pPr>
              <a:lnSpc>
                <a:spcPct val="120000"/>
              </a:lnSpc>
              <a:defRPr>
                <a:solidFill>
                  <a:schemeClr val="tx1">
                    <a:lumMod val="75000"/>
                    <a:lumOff val="25000"/>
                  </a:schemeClr>
                </a:solidFill>
              </a:defRPr>
            </a:lvl2pPr>
            <a:lvl3pPr marL="572916" indent="-239641">
              <a:lnSpc>
                <a:spcPct val="120000"/>
              </a:lnSpc>
              <a:defRPr>
                <a:solidFill>
                  <a:schemeClr val="tx1">
                    <a:lumMod val="75000"/>
                    <a:lumOff val="25000"/>
                  </a:schemeClr>
                </a:solidFill>
              </a:defRPr>
            </a:lvl3pPr>
            <a:lvl4pPr marL="853819" indent="-230119">
              <a:lnSpc>
                <a:spcPct val="120000"/>
              </a:lnSpc>
              <a:defRPr>
                <a:solidFill>
                  <a:schemeClr val="tx1">
                    <a:lumMod val="75000"/>
                    <a:lumOff val="25000"/>
                  </a:schemeClr>
                </a:solidFill>
              </a:defRPr>
            </a:lvl4pPr>
            <a:lvl5pPr marL="1144245" indent="-247576">
              <a:lnSpc>
                <a:spcPct val="120000"/>
              </a:lnSpc>
              <a:defRPr>
                <a:solidFill>
                  <a:schemeClr val="tx1">
                    <a:lumMod val="75000"/>
                    <a:lumOff val="25000"/>
                  </a:schemeClr>
                </a:solidFill>
              </a:defRPr>
            </a:lvl5pPr>
            <a:lvl6pPr>
              <a:lnSpc>
                <a:spcPct val="120000"/>
              </a:lnSpc>
              <a:defRPr>
                <a:solidFill>
                  <a:schemeClr val="tx1">
                    <a:lumMod val="75000"/>
                    <a:lumOff val="25000"/>
                  </a:schemeClr>
                </a:solidFill>
              </a:defRPr>
            </a:lvl6pPr>
            <a:lvl7pPr>
              <a:lnSpc>
                <a:spcPct val="120000"/>
              </a:lnSpc>
              <a:defRPr>
                <a:solidFill>
                  <a:schemeClr val="tx1">
                    <a:lumMod val="75000"/>
                    <a:lumOff val="25000"/>
                  </a:schemeClr>
                </a:solidFill>
              </a:defRPr>
            </a:lvl7pPr>
            <a:lvl8pPr marL="642745" indent="-214249">
              <a:lnSpc>
                <a:spcPct val="120000"/>
              </a:lnSpc>
              <a:defRPr>
                <a:solidFill>
                  <a:schemeClr val="tx1">
                    <a:lumMod val="75000"/>
                    <a:lumOff val="25000"/>
                  </a:schemeClr>
                </a:solidFill>
              </a:defRPr>
            </a:lvl8pPr>
            <a:lvl9pPr marL="557046" indent="-128549">
              <a:lnSpc>
                <a:spcPct val="120000"/>
              </a:lnSpc>
              <a:defRPr>
                <a:solidFill>
                  <a:schemeClr val="tx1">
                    <a:lumMod val="75000"/>
                    <a:lumOff val="25000"/>
                  </a:schemeClr>
                </a:solidFill>
              </a:defRPr>
            </a:lvl9pPr>
          </a:lstStyle>
          <a:p>
            <a:pPr lvl="0"/>
            <a:r>
              <a:rPr lang="en-US"/>
              <a:t>Click to add text (for a bullet list, use Level 2) or click one of the content icons to add content of that type.</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7"/>
            <a:r>
              <a:rPr lang="en-US"/>
              <a:t>Eighth</a:t>
            </a:r>
          </a:p>
          <a:p>
            <a:pPr lvl="7"/>
            <a:r>
              <a:rPr lang="en-US"/>
              <a:t>Eighth</a:t>
            </a:r>
          </a:p>
          <a:p>
            <a:pPr lvl="7"/>
            <a:r>
              <a:rPr lang="en-US"/>
              <a:t>Eighth</a:t>
            </a:r>
          </a:p>
          <a:p>
            <a:pPr lvl="8"/>
            <a:r>
              <a:rPr lang="en-US"/>
              <a:t>Ninth</a:t>
            </a:r>
          </a:p>
          <a:p>
            <a:pPr lvl="8"/>
            <a:r>
              <a:rPr lang="en-US"/>
              <a:t>Ninth</a:t>
            </a:r>
          </a:p>
        </p:txBody>
      </p:sp>
      <p:sp>
        <p:nvSpPr>
          <p:cNvPr id="2" name="Title 1"/>
          <p:cNvSpPr>
            <a:spLocks noGrp="1"/>
          </p:cNvSpPr>
          <p:nvPr>
            <p:ph type="title"/>
          </p:nvPr>
        </p:nvSpPr>
        <p:spPr>
          <a:xfrm>
            <a:off x="289639" y="416092"/>
            <a:ext cx="11650520" cy="525850"/>
          </a:xfrm>
          <a:prstGeom prst="rect">
            <a:avLst/>
          </a:prstGeom>
        </p:spPr>
        <p:txBody>
          <a:bodyPr/>
          <a:lstStyle>
            <a:lvl1pPr>
              <a:defRPr b="1">
                <a:solidFill>
                  <a:schemeClr val="tx1">
                    <a:lumMod val="65000"/>
                    <a:lumOff val="35000"/>
                  </a:schemeClr>
                </a:solidFill>
              </a:defRPr>
            </a:lvl1pPr>
          </a:lstStyle>
          <a:p>
            <a:r>
              <a:rPr lang="en-US"/>
              <a:t>Click to edit Master title style</a:t>
            </a:r>
          </a:p>
        </p:txBody>
      </p:sp>
      <p:sp>
        <p:nvSpPr>
          <p:cNvPr id="5" name="Footer Placeholder 4" descr="Footer"/>
          <p:cNvSpPr>
            <a:spLocks noGrp="1"/>
          </p:cNvSpPr>
          <p:nvPr>
            <p:ph type="ftr" sz="quarter" idx="12"/>
          </p:nvPr>
        </p:nvSpPr>
        <p:spPr>
          <a:xfrm>
            <a:off x="119533" y="6478292"/>
            <a:ext cx="632137" cy="232476"/>
          </a:xfrm>
          <a:prstGeom prst="rect">
            <a:avLst/>
          </a:prstGeom>
        </p:spPr>
        <p:txBody>
          <a:bodyPr/>
          <a:lstStyle/>
          <a:p>
            <a:r>
              <a:rPr lang="en-US"/>
              <a:t>IBC 2023</a:t>
            </a:r>
          </a:p>
        </p:txBody>
      </p:sp>
    </p:spTree>
    <p:extLst>
      <p:ext uri="{BB962C8B-B14F-4D97-AF65-F5344CB8AC3E}">
        <p14:creationId xmlns:p14="http://schemas.microsoft.com/office/powerpoint/2010/main" val="110498231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8E540791-1094-491E-B994-D4D6B719CF0F}"/>
              </a:ext>
            </a:extLst>
          </p:cNvPr>
          <p:cNvSpPr>
            <a:spLocks noGrp="1"/>
          </p:cNvSpPr>
          <p:nvPr>
            <p:ph idx="1"/>
          </p:nvPr>
        </p:nvSpPr>
        <p:spPr>
          <a:xfrm>
            <a:off x="262466" y="1073889"/>
            <a:ext cx="11773799" cy="5130063"/>
          </a:xfrm>
          <a:prstGeom prst="rect">
            <a:avLst/>
          </a:prstGeom>
        </p:spPr>
        <p:txBody>
          <a:bodyPr>
            <a:normAutofit/>
          </a:bodyPr>
          <a:lstStyle>
            <a:lvl1pPr marL="342891" indent="-342891">
              <a:buClr>
                <a:srgbClr val="00A0D2"/>
              </a:buClr>
              <a:buFont typeface="Wingdings" panose="05000000000000000000" pitchFamily="2" charset="2"/>
              <a:buChar char="§"/>
              <a:defRPr sz="2667">
                <a:latin typeface="Poppins ExtraLight" panose="00000300000000000000" pitchFamily="2" charset="0"/>
                <a:cs typeface="Poppins ExtraLight" panose="00000300000000000000" pitchFamily="2" charset="0"/>
              </a:defRPr>
            </a:lvl1pPr>
            <a:lvl2pPr marL="685783" indent="-182875">
              <a:buClr>
                <a:srgbClr val="00A0D2"/>
              </a:buClr>
              <a:buFont typeface="Wingdings" panose="05000000000000000000" pitchFamily="2" charset="2"/>
              <a:buChar char="§"/>
              <a:defRPr sz="2667">
                <a:latin typeface="Poppins ExtraLight" panose="00000300000000000000" pitchFamily="2" charset="0"/>
                <a:cs typeface="Poppins ExtraLight" panose="00000300000000000000" pitchFamily="2" charset="0"/>
              </a:defRPr>
            </a:lvl2pPr>
            <a:lvl3pPr marL="1142971" indent="-182875">
              <a:buClr>
                <a:srgbClr val="00A0D2"/>
              </a:buClr>
              <a:buFont typeface="Wingdings" panose="05000000000000000000" pitchFamily="2" charset="2"/>
              <a:buChar char="§"/>
              <a:defRPr sz="2133">
                <a:latin typeface="Poppins ExtraLight" panose="00000300000000000000" pitchFamily="2" charset="0"/>
                <a:cs typeface="Poppins ExtraLight" panose="00000300000000000000" pitchFamily="2" charset="0"/>
              </a:defRPr>
            </a:lvl3pPr>
            <a:lvl4pPr marL="1600160" indent="-182875">
              <a:buClr>
                <a:srgbClr val="00A0D2"/>
              </a:buClr>
              <a:buFont typeface="Wingdings" panose="05000000000000000000" pitchFamily="2" charset="2"/>
              <a:buChar char="§"/>
              <a:defRPr sz="1867">
                <a:latin typeface="Poppins ExtraLight" panose="00000300000000000000" pitchFamily="2" charset="0"/>
                <a:cs typeface="Poppins ExtraLight" panose="00000300000000000000" pitchFamily="2" charset="0"/>
              </a:defRPr>
            </a:lvl4pPr>
            <a:lvl5pPr marL="2057349" indent="-182875">
              <a:buClr>
                <a:srgbClr val="00A0D2"/>
              </a:buClr>
              <a:buFont typeface="Wingdings" panose="05000000000000000000" pitchFamily="2" charset="2"/>
              <a:buChar char="§"/>
              <a:defRPr sz="1867">
                <a:latin typeface="Poppins ExtraLight" panose="00000300000000000000" pitchFamily="2" charset="0"/>
                <a:cs typeface="Poppins ExtraLight" panose="00000300000000000000" pitchFamily="2"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6" name="Rectángulo 20">
            <a:extLst>
              <a:ext uri="{FF2B5EF4-FFF2-40B4-BE49-F238E27FC236}">
                <a16:creationId xmlns:a16="http://schemas.microsoft.com/office/drawing/2014/main" id="{F72431F0-D87A-41CB-B47A-8071671A5AEB}"/>
              </a:ext>
            </a:extLst>
          </p:cNvPr>
          <p:cNvSpPr/>
          <p:nvPr userDrawn="1"/>
        </p:nvSpPr>
        <p:spPr>
          <a:xfrm>
            <a:off x="-104502" y="-66675"/>
            <a:ext cx="12357463" cy="863597"/>
          </a:xfrm>
          <a:prstGeom prst="rect">
            <a:avLst/>
          </a:prstGeom>
          <a:solidFill>
            <a:srgbClr val="3241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600" dirty="0">
              <a:solidFill>
                <a:schemeClr val="bg1"/>
              </a:solidFill>
              <a:latin typeface="Poppins SemiBold" panose="02000000000000000000" pitchFamily="2" charset="0"/>
              <a:cs typeface="Poppins SemiBold" panose="02000000000000000000" pitchFamily="2" charset="0"/>
            </a:endParaRPr>
          </a:p>
        </p:txBody>
      </p:sp>
      <p:sp>
        <p:nvSpPr>
          <p:cNvPr id="7" name="Título 6">
            <a:extLst>
              <a:ext uri="{FF2B5EF4-FFF2-40B4-BE49-F238E27FC236}">
                <a16:creationId xmlns:a16="http://schemas.microsoft.com/office/drawing/2014/main" id="{BCBB4516-8298-41C2-999F-B6E0453EBB2D}"/>
              </a:ext>
            </a:extLst>
          </p:cNvPr>
          <p:cNvSpPr>
            <a:spLocks noGrp="1"/>
          </p:cNvSpPr>
          <p:nvPr>
            <p:ph type="title" hasCustomPrompt="1"/>
          </p:nvPr>
        </p:nvSpPr>
        <p:spPr>
          <a:xfrm>
            <a:off x="1" y="89695"/>
            <a:ext cx="12152345" cy="630228"/>
          </a:xfrm>
          <a:prstGeom prst="rect">
            <a:avLst/>
          </a:prstGeom>
        </p:spPr>
        <p:txBody>
          <a:bodyPr tIns="72000" bIns="0" anchor="ctr"/>
          <a:lstStyle>
            <a:lvl1pPr>
              <a:lnSpc>
                <a:spcPct val="100000"/>
              </a:lnSpc>
              <a:defRPr sz="3733">
                <a:solidFill>
                  <a:schemeClr val="bg1"/>
                </a:solidFill>
                <a:latin typeface="Poppins SemiBold" panose="02000000000000000000" pitchFamily="2" charset="0"/>
                <a:cs typeface="Poppins SemiBold" panose="02000000000000000000" pitchFamily="2" charset="0"/>
              </a:defRPr>
            </a:lvl1pPr>
          </a:lstStyle>
          <a:p>
            <a:r>
              <a:rPr lang="es-ES" dirty="0" err="1"/>
              <a:t>Title</a:t>
            </a:r>
            <a:endParaRPr lang="en-GB" dirty="0"/>
          </a:p>
        </p:txBody>
      </p:sp>
      <p:sp>
        <p:nvSpPr>
          <p:cNvPr id="8" name="Slide Number Placeholder 5">
            <a:extLst>
              <a:ext uri="{FF2B5EF4-FFF2-40B4-BE49-F238E27FC236}">
                <a16:creationId xmlns:a16="http://schemas.microsoft.com/office/drawing/2014/main" id="{9ABC6D82-39CD-4ABE-A96C-A8287D29B90F}"/>
              </a:ext>
            </a:extLst>
          </p:cNvPr>
          <p:cNvSpPr>
            <a:spLocks noGrp="1"/>
          </p:cNvSpPr>
          <p:nvPr>
            <p:ph type="sldNum" sz="quarter" idx="4"/>
          </p:nvPr>
        </p:nvSpPr>
        <p:spPr>
          <a:xfrm>
            <a:off x="10621419" y="6356350"/>
            <a:ext cx="1530927" cy="365125"/>
          </a:xfrm>
          <a:prstGeom prst="rect">
            <a:avLst/>
          </a:prstGeom>
        </p:spPr>
        <p:txBody>
          <a:bodyPr vert="horz" lIns="91440" tIns="45720" rIns="91440" bIns="45720" rtlCol="0" anchor="ctr"/>
          <a:lstStyle>
            <a:lvl1pPr>
              <a:defRPr lang="fr-CH" smtClean="0"/>
            </a:lvl1pPr>
          </a:lstStyle>
          <a:p>
            <a:fld id="{4FAB73BC-B049-4115-A692-8D63A059BFB8}" type="slidenum">
              <a:rPr lang="fr-CH" smtClean="0"/>
              <a:pPr/>
              <a:t>‹#›</a:t>
            </a:fld>
            <a:endParaRPr lang="fr-CH" dirty="0"/>
          </a:p>
        </p:txBody>
      </p:sp>
      <p:sp>
        <p:nvSpPr>
          <p:cNvPr id="13" name="Date Placeholder 3">
            <a:extLst>
              <a:ext uri="{FF2B5EF4-FFF2-40B4-BE49-F238E27FC236}">
                <a16:creationId xmlns:a16="http://schemas.microsoft.com/office/drawing/2014/main" id="{9621FF13-64DA-4B2F-860F-E18B685B650D}"/>
              </a:ext>
            </a:extLst>
          </p:cNvPr>
          <p:cNvSpPr>
            <a:spLocks noGrp="1"/>
          </p:cNvSpPr>
          <p:nvPr>
            <p:ph type="dt" sz="half" idx="2"/>
          </p:nvPr>
        </p:nvSpPr>
        <p:spPr>
          <a:xfrm>
            <a:off x="541305" y="6288088"/>
            <a:ext cx="2629591" cy="483643"/>
          </a:xfrm>
          <a:prstGeom prst="rect">
            <a:avLst/>
          </a:prstGeom>
        </p:spPr>
        <p:txBody>
          <a:bodyPr lIns="0" tIns="0" rIns="0" bIns="0" anchor="b"/>
          <a:lstStyle>
            <a:lvl1pPr>
              <a:defRPr lang="en-US" smtClean="0"/>
            </a:lvl1pPr>
          </a:lstStyle>
          <a:p>
            <a:endParaRPr lang="en-US" dirty="0"/>
          </a:p>
        </p:txBody>
      </p:sp>
    </p:spTree>
    <p:extLst>
      <p:ext uri="{BB962C8B-B14F-4D97-AF65-F5344CB8AC3E}">
        <p14:creationId xmlns:p14="http://schemas.microsoft.com/office/powerpoint/2010/main" val="378853229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Take Away Shelf Blue">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6"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 name="Title 1"/>
          <p:cNvSpPr>
            <a:spLocks noGrp="1"/>
          </p:cNvSpPr>
          <p:nvPr>
            <p:ph type="title"/>
          </p:nvPr>
        </p:nvSpPr>
        <p:spPr/>
        <p:txBody>
          <a:bodyPr/>
          <a:lstStyle>
            <a:lvl1pPr>
              <a:defRPr>
                <a:solidFill>
                  <a:schemeClr val="tx1">
                    <a:lumMod val="85000"/>
                    <a:lumOff val="15000"/>
                  </a:schemeClr>
                </a:solidFill>
              </a:defRPr>
            </a:lvl1pPr>
          </a:lstStyle>
          <a:p>
            <a:r>
              <a:rPr lang="en-US"/>
              <a:t>Click to edit Master 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72173" y="5607050"/>
            <a:ext cx="11209286" cy="929054"/>
          </a:xfr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Edit Master text styles</a:t>
            </a:r>
          </a:p>
        </p:txBody>
      </p:sp>
      <p:sp>
        <p:nvSpPr>
          <p:cNvPr id="13" name="Content Placeholder 12">
            <a:extLst>
              <a:ext uri="{FF2B5EF4-FFF2-40B4-BE49-F238E27FC236}">
                <a16:creationId xmlns:a16="http://schemas.microsoft.com/office/drawing/2014/main" id="{12E6831E-C096-4982-A5FF-5F3978209316}"/>
              </a:ext>
            </a:extLst>
          </p:cNvPr>
          <p:cNvSpPr>
            <a:spLocks noGrp="1"/>
          </p:cNvSpPr>
          <p:nvPr>
            <p:ph sz="quarter" idx="16"/>
          </p:nvPr>
        </p:nvSpPr>
        <p:spPr>
          <a:xfrm>
            <a:off x="475488" y="1709928"/>
            <a:ext cx="11209286" cy="3085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Box 16">
            <a:extLst>
              <a:ext uri="{FF2B5EF4-FFF2-40B4-BE49-F238E27FC236}">
                <a16:creationId xmlns:a16="http://schemas.microsoft.com/office/drawing/2014/main" id="{E3913D0A-3ECA-4A43-8D88-81F2A0BA82EB}"/>
              </a:ext>
            </a:extLst>
          </p:cNvPr>
          <p:cNvSpPr txBox="1"/>
          <p:nvPr userDrawn="1"/>
        </p:nvSpPr>
        <p:spPr bwMode="gray">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
        <p:nvSpPr>
          <p:cNvPr id="10" name="Subtitle">
            <a:extLst>
              <a:ext uri="{FF2B5EF4-FFF2-40B4-BE49-F238E27FC236}">
                <a16:creationId xmlns:a16="http://schemas.microsoft.com/office/drawing/2014/main" id="{323D35A9-FEF4-4E1A-8A9F-5972769D0E83}"/>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Footer Placeholder 4">
            <a:extLst>
              <a:ext uri="{FF2B5EF4-FFF2-40B4-BE49-F238E27FC236}">
                <a16:creationId xmlns:a16="http://schemas.microsoft.com/office/drawing/2014/main" id="{379BCE9F-B7E9-445D-B396-3D6F276DBE2C}"/>
              </a:ext>
            </a:extLst>
          </p:cNvPr>
          <p:cNvSpPr>
            <a:spLocks noGrp="1"/>
          </p:cNvSpPr>
          <p:nvPr>
            <p:ph type="ftr" sz="quarter" idx="3"/>
          </p:nvPr>
        </p:nvSpPr>
        <p:spPr>
          <a:xfrm>
            <a:off x="494189" y="5052451"/>
            <a:ext cx="10223342" cy="189801"/>
          </a:xfrm>
          <a:prstGeom prst="rect">
            <a:avLst/>
          </a:prstGeom>
        </p:spPr>
        <p:txBody>
          <a:bodyPr vert="horz" wrap="square" lIns="0" tIns="0" rIns="0" bIns="0" rtlCol="0" anchor="b">
            <a:noAutofit/>
          </a:bodyPr>
          <a:lstStyle>
            <a:lvl1pPr algn="l">
              <a:lnSpc>
                <a:spcPct val="107000"/>
              </a:lnSpc>
              <a:defRPr sz="800">
                <a:solidFill>
                  <a:schemeClr val="tx1">
                    <a:lumMod val="50000"/>
                    <a:lumOff val="50000"/>
                  </a:schemeClr>
                </a:solidFill>
              </a:defRPr>
            </a:lvl1pPr>
          </a:lstStyle>
          <a:p>
            <a:r>
              <a:rPr lang="en-US"/>
              <a:t>IBC 2023</a:t>
            </a:r>
          </a:p>
        </p:txBody>
      </p:sp>
    </p:spTree>
    <p:extLst>
      <p:ext uri="{BB962C8B-B14F-4D97-AF65-F5344CB8AC3E}">
        <p14:creationId xmlns:p14="http://schemas.microsoft.com/office/powerpoint/2010/main" val="30972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rgbClr val="FFFFFF"/>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7CA0FF"/>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rgbClr val="415795">
                    <a:lumMod val="100000"/>
                  </a:srgbClr>
                </a:gs>
                <a:gs pos="0">
                  <a:srgbClr val="7CA0FF">
                    <a:alpha val="0"/>
                  </a:srgbClr>
                </a:gs>
                <a:gs pos="64000">
                  <a:srgbClr val="5E7DCA"/>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58000">
                  <a:srgbClr val="243DA8">
                    <a:alpha val="50000"/>
                  </a:srgbClr>
                </a:gs>
                <a:gs pos="0">
                  <a:srgbClr val="314FD5">
                    <a:alpha val="0"/>
                  </a:srgbClr>
                </a:gs>
                <a:gs pos="89000">
                  <a:srgbClr val="1D3393">
                    <a:lumMod val="9000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207568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Light Blu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a:ln>
                  <a:noFill/>
                </a:ln>
                <a:solidFill>
                  <a:srgbClr val="FFFFFF"/>
                </a:solidFill>
                <a:effectLst/>
                <a:uLnTx/>
                <a:uFillTx/>
                <a:latin typeface="Microsoft Sans Serif"/>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265179" y="1"/>
              <a:ext cx="514806" cy="6167623"/>
            </a:xfrm>
            <a:prstGeom prst="round1Rect">
              <a:avLst>
                <a:gd name="adj" fmla="val 25331"/>
              </a:avLst>
            </a:prstGeom>
            <a:gradFill flip="none" rotWithShape="1">
              <a:gsLst>
                <a:gs pos="100000">
                  <a:schemeClr val="accent1">
                    <a:lumMod val="75000"/>
                    <a:alpha val="50000"/>
                  </a:schemeClr>
                </a:gs>
                <a:gs pos="4000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494786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itle Tea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3">
                <a:lumMod val="60000"/>
                <a:lumOff val="4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28020" y="2"/>
              <a:ext cx="251965" cy="6167623"/>
            </a:xfrm>
            <a:prstGeom prst="round1Rect">
              <a:avLst>
                <a:gd name="adj" fmla="val 5000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3"/>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39000">
                  <a:srgbClr val="3493A3">
                    <a:alpha val="58000"/>
                  </a:srgbClr>
                </a:gs>
                <a:gs pos="68000">
                  <a:schemeClr val="accent4">
                    <a:lumMod val="50000"/>
                  </a:schemeClr>
                </a:gs>
                <a:gs pos="0">
                  <a:schemeClr val="accent3">
                    <a:alpha val="0"/>
                  </a:schemeClr>
                </a:gs>
                <a:gs pos="100000">
                  <a:schemeClr val="accent3">
                    <a:lumMod val="5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B4A69CDC-C3E8-42CD-A432-E856010C76D8}"/>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910579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Title Nicke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6">
                <a:lumMod val="40000"/>
                <a:lumOff val="6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tx1"/>
                </a:solidFill>
              </a:defRPr>
            </a:lvl1pPr>
            <a:lvl2pPr marL="0" indent="0">
              <a:lnSpc>
                <a:spcPct val="96000"/>
              </a:lnSpc>
              <a:spcBef>
                <a:spcPts val="0"/>
              </a:spcBef>
              <a:buFont typeface="Microsoft Sans Serif" panose="020B0604020202020204" pitchFamily="34" charset="0"/>
              <a:buNone/>
              <a:defRPr sz="1800">
                <a:solidFill>
                  <a:schemeClr val="tx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tx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54674946-CCA2-4A4D-840D-BEF24D092472}"/>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lvl1pPr>
          </a:lstStyle>
          <a:p>
            <a:r>
              <a:rPr lang="en-US"/>
              <a:t>Click to edit Master title style</a:t>
            </a:r>
          </a:p>
        </p:txBody>
      </p:sp>
    </p:spTree>
    <p:extLst>
      <p:ext uri="{BB962C8B-B14F-4D97-AF65-F5344CB8AC3E}">
        <p14:creationId xmlns:p14="http://schemas.microsoft.com/office/powerpoint/2010/main" val="2793397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Title Gun Metal">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9F9C18C-4185-44B8-A8F7-0B0E67D86A05}"/>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6"/>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4" name="first shadow">
              <a:extLst>
                <a:ext uri="{FF2B5EF4-FFF2-40B4-BE49-F238E27FC236}">
                  <a16:creationId xmlns:a16="http://schemas.microsoft.com/office/drawing/2014/main" id="{45B2270E-52C5-4478-9D7B-6EBAC263E5EC}"/>
                </a:ext>
              </a:extLst>
            </p:cNvPr>
            <p:cNvSpPr/>
            <p:nvPr userDrawn="1"/>
          </p:nvSpPr>
          <p:spPr bwMode="gray">
            <a:xfrm flipV="1">
              <a:off x="7771339" y="0"/>
              <a:ext cx="735836" cy="5477240"/>
            </a:xfrm>
            <a:prstGeom prst="round1Rect">
              <a:avLst>
                <a:gd name="adj" fmla="val 17346"/>
              </a:avLst>
            </a:prstGeom>
            <a:gradFill flip="none" rotWithShape="0">
              <a:gsLst>
                <a:gs pos="100000">
                  <a:schemeClr val="accent5">
                    <a:lumMod val="50000"/>
                  </a:schemeClr>
                </a:gs>
                <a:gs pos="0">
                  <a:schemeClr val="accent5">
                    <a:alpha val="0"/>
                  </a:schemeClr>
                </a:gs>
                <a:gs pos="54000">
                  <a:schemeClr val="accent5">
                    <a:lumMod val="50000"/>
                    <a:alpha val="2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6" name="Freeform 5">
            <a:extLst>
              <a:ext uri="{FF2B5EF4-FFF2-40B4-BE49-F238E27FC236}">
                <a16:creationId xmlns:a16="http://schemas.microsoft.com/office/drawing/2014/main" id="{EAF54038-2EE1-4AAA-8E7D-7B51C2DE442F}"/>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1FC1E11E-35BC-4505-BB14-A81D00893FB3}"/>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392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genda Midnight">
    <p:bg>
      <p:bgPr>
        <a:solidFill>
          <a:schemeClr val="tx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dirty="0">
                <a:solidFill>
                  <a:schemeClr val="accent6">
                    <a:lumMod val="50000"/>
                  </a:schemeClr>
                </a:solidFill>
                <a:effectLst>
                  <a:innerShdw blurRad="38100" dist="25400" dir="8100000">
                    <a:prstClr val="black">
                      <a:alpha val="50000"/>
                    </a:prstClr>
                  </a:innerShdw>
                </a:effectLst>
              </a:rPr>
              <a:t>Agenda</a:t>
            </a:r>
          </a:p>
        </p:txBody>
      </p:sp>
      <p:sp>
        <p:nvSpPr>
          <p:cNvPr id="8" name="Content Placeholder 19">
            <a:extLst>
              <a:ext uri="{FF2B5EF4-FFF2-40B4-BE49-F238E27FC236}">
                <a16:creationId xmlns:a16="http://schemas.microsoft.com/office/drawing/2014/main" id="{10968AA9-77DE-9242-845F-5A78D07B68BE}"/>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bg1"/>
              </a:buClr>
              <a:buFont typeface="+mj-lt"/>
              <a:buAutoNum type="arabicPeriod"/>
              <a:defRPr sz="5400">
                <a:solidFill>
                  <a:schemeClr val="bg1"/>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65934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itle Midnigh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6A3D65C-2C5D-4CD5-B664-96BCEC410C2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5">
                    <a:lumMod val="75000"/>
                  </a:schemeClr>
                </a:gs>
                <a:gs pos="0">
                  <a:schemeClr val="accent5"/>
                </a:gs>
                <a:gs pos="64000">
                  <a:schemeClr val="accent5">
                    <a:lumMod val="7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tx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35465864-5BD3-43E9-B02B-2CC7152314D9}"/>
                </a:ext>
              </a:extLst>
            </p:cNvPr>
            <p:cNvSpPr/>
            <p:nvPr userDrawn="1"/>
          </p:nvSpPr>
          <p:spPr bwMode="gray">
            <a:xfrm flipV="1">
              <a:off x="7771339" y="0"/>
              <a:ext cx="735836" cy="5477240"/>
            </a:xfrm>
            <a:prstGeom prst="round1Rect">
              <a:avLst>
                <a:gd name="adj" fmla="val 17346"/>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127487"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4" name="Freeform 5">
            <a:extLst>
              <a:ext uri="{FF2B5EF4-FFF2-40B4-BE49-F238E27FC236}">
                <a16:creationId xmlns:a16="http://schemas.microsoft.com/office/drawing/2014/main" id="{B888084C-17B8-4DDF-8119-204A07EF5C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itle 2">
            <a:extLst>
              <a:ext uri="{FF2B5EF4-FFF2-40B4-BE49-F238E27FC236}">
                <a16:creationId xmlns:a16="http://schemas.microsoft.com/office/drawing/2014/main" id="{58A05AE2-9442-4730-8FBA-33FA9563787D}"/>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892692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Agenda Light Blue">
    <p:bg>
      <p:bgPr>
        <a:solidFill>
          <a:schemeClr val="accent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2">
                <a:lumMod val="40000"/>
                <a:lumOff val="60000"/>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AB5691A-A977-4B57-832C-70C2D88356F8}"/>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3E7937C0-5CE8-47A4-96CE-9474EBC72BF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2B575940-DC4A-4F89-9B40-B2D5BB14F9D5}"/>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406071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Agenda Teal">
    <p:bg>
      <p:bgPr>
        <a:solidFill>
          <a:schemeClr val="accent3"/>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4">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181E4135-726A-4D1C-A91C-5C35847AF4F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604BBF9E-6C60-435B-99A6-364C05DFE387}"/>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87894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Agenda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1" name="Freeform 5">
            <a:extLst>
              <a:ext uri="{FF2B5EF4-FFF2-40B4-BE49-F238E27FC236}">
                <a16:creationId xmlns:a16="http://schemas.microsoft.com/office/drawing/2014/main" id="{F4F21B3B-8370-498E-B214-1B3799C368C6}"/>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FA103B49-D00E-4047-9857-4E00A4F054CB}"/>
              </a:ext>
            </a:extLst>
          </p:cNvPr>
          <p:cNvSpPr>
            <a:spLocks noGrp="1"/>
          </p:cNvSpPr>
          <p:nvPr>
            <p:ph type="title"/>
          </p:nvPr>
        </p:nvSpPr>
        <p:spPr>
          <a:xfrm>
            <a:off x="475488" y="818952"/>
            <a:ext cx="644601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3865366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Agenda Gun Metal">
    <p:bg>
      <p:bgPr>
        <a:solidFill>
          <a:schemeClr val="accent5"/>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CA85743-DB0F-45DD-9AFD-2C0317477EE5}"/>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CE72B82E-6803-483D-87FB-DDB5CF32DB1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416F6E19-F6AD-4B7C-9B5E-C7F31E7AD626}"/>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5844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Agenda Midnight">
    <p:bg>
      <p:bgPr>
        <a:solidFill>
          <a:schemeClr val="tx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5">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F787CA06-18E6-405B-AB57-846AB5708B52}"/>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1" name="Freeform 5">
            <a:extLst>
              <a:ext uri="{FF2B5EF4-FFF2-40B4-BE49-F238E27FC236}">
                <a16:creationId xmlns:a16="http://schemas.microsoft.com/office/drawing/2014/main" id="{E0A1C191-D6B1-443E-80C5-308BFEE70BCD}"/>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31691490-7DFB-4251-8E05-5909F3498C2C}"/>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189586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Agenda 2 Light Blu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EBB2B0-2FE9-4547-B236-AFFD265B9D1B}"/>
              </a:ext>
            </a:extLst>
          </p:cNvPr>
          <p:cNvGrpSpPr/>
          <p:nvPr userDrawn="1"/>
        </p:nvGrpSpPr>
        <p:grpSpPr>
          <a:xfrm>
            <a:off x="1" y="-920"/>
            <a:ext cx="3114500" cy="6859841"/>
            <a:chOff x="1" y="-920"/>
            <a:chExt cx="3114500" cy="6859841"/>
          </a:xfrm>
        </p:grpSpPr>
        <p:sp>
          <p:nvSpPr>
            <p:cNvPr id="5" name="Rectangle 4">
              <a:extLst>
                <a:ext uri="{FF2B5EF4-FFF2-40B4-BE49-F238E27FC236}">
                  <a16:creationId xmlns:a16="http://schemas.microsoft.com/office/drawing/2014/main" id="{E260F5EA-2531-104C-BDA5-6976E59EAEBC}"/>
                </a:ext>
              </a:extLst>
            </p:cNvPr>
            <p:cNvSpPr/>
            <p:nvPr/>
          </p:nvSpPr>
          <p:spPr>
            <a:xfrm>
              <a:off x="1805663" y="471"/>
              <a:ext cx="1308838"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4" name="Rectangle 3">
              <a:extLst>
                <a:ext uri="{FF2B5EF4-FFF2-40B4-BE49-F238E27FC236}">
                  <a16:creationId xmlns:a16="http://schemas.microsoft.com/office/drawing/2014/main" id="{7B1049BD-3954-CA4D-8094-F10C1A4300C1}"/>
                </a:ext>
              </a:extLst>
            </p:cNvPr>
            <p:cNvSpPr/>
            <p:nvPr userDrawn="1"/>
          </p:nvSpPr>
          <p:spPr>
            <a:xfrm>
              <a:off x="1" y="-920"/>
              <a:ext cx="1805661" cy="68598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918"/>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8" name="Title 2">
            <a:extLst>
              <a:ext uri="{FF2B5EF4-FFF2-40B4-BE49-F238E27FC236}">
                <a16:creationId xmlns:a16="http://schemas.microsoft.com/office/drawing/2014/main" id="{B301E4DD-7EE3-47B4-881B-9E5B641D6B68}"/>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483484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Agenda 2 Tea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Title 2">
            <a:extLst>
              <a:ext uri="{FF2B5EF4-FFF2-40B4-BE49-F238E27FC236}">
                <a16:creationId xmlns:a16="http://schemas.microsoft.com/office/drawing/2014/main" id="{5414775D-E921-40D5-BD78-EE64D623689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821193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Agenda 2 Nicke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0" name="Title 2">
            <a:extLst>
              <a:ext uri="{FF2B5EF4-FFF2-40B4-BE49-F238E27FC236}">
                <a16:creationId xmlns:a16="http://schemas.microsoft.com/office/drawing/2014/main" id="{153726AC-6F2C-4544-B70D-67C1D4F0893B}"/>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61357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Agenda 2 Gun Met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2" y="-1841"/>
            <a:ext cx="1805660" cy="68598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6"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9" name="Title 2">
            <a:extLst>
              <a:ext uri="{FF2B5EF4-FFF2-40B4-BE49-F238E27FC236}">
                <a16:creationId xmlns:a16="http://schemas.microsoft.com/office/drawing/2014/main" id="{85A3181C-AC11-4602-8BC8-377440D828E4}"/>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91303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2 White">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A6727AA1-A1B1-4941-9657-C92FF7F7A61A}"/>
              </a:ext>
            </a:extLst>
          </p:cNvPr>
          <p:cNvSpPr/>
          <p:nvPr userDrawn="1"/>
        </p:nvSpPr>
        <p:spPr bwMode="gray">
          <a:xfrm>
            <a:off x="-114299" y="-127002"/>
            <a:ext cx="973370" cy="6482082"/>
          </a:xfrm>
          <a:prstGeom prst="roundRect">
            <a:avLst>
              <a:gd name="adj" fmla="val 8455"/>
            </a:avLst>
          </a:prstGeom>
          <a:solidFill>
            <a:schemeClr val="bg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B4C11CA4-B58A-1E45-86AF-685220A2EC36}"/>
              </a:ext>
            </a:extLst>
          </p:cNvPr>
          <p:cNvSpPr>
            <a:spLocks noGrp="1"/>
          </p:cNvSpPr>
          <p:nvPr>
            <p:ph sz="quarter" idx="10"/>
          </p:nvPr>
        </p:nvSpPr>
        <p:spPr>
          <a:xfrm>
            <a:off x="1833336" y="1015156"/>
            <a:ext cx="9148989" cy="5339923"/>
          </a:xfrm>
          <a:prstGeom prst="rect">
            <a:avLst/>
          </a:prstGeom>
        </p:spPr>
        <p:txBody>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30577A47-956C-6A4F-8971-CCC759B90BEE}"/>
              </a:ext>
            </a:extLst>
          </p:cNvPr>
          <p:cNvSpPr>
            <a:spLocks noGrp="1"/>
          </p:cNvSpPr>
          <p:nvPr>
            <p:ph type="title"/>
          </p:nvPr>
        </p:nvSpPr>
        <p:spPr>
          <a:xfrm rot="5400000">
            <a:off x="-2472981" y="3007719"/>
            <a:ext cx="5682803" cy="361959"/>
          </a:xfrm>
        </p:spPr>
        <p:txBody>
          <a:bodyPr wrap="square">
            <a:spAutoFit/>
          </a:bodyPr>
          <a:lstStyle>
            <a:lvl1pPr>
              <a:defRPr sz="28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221472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Agenda 2 Midn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1" y="-1841"/>
            <a:ext cx="1805659" cy="68598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9" name="Title 2">
            <a:extLst>
              <a:ext uri="{FF2B5EF4-FFF2-40B4-BE49-F238E27FC236}">
                <a16:creationId xmlns:a16="http://schemas.microsoft.com/office/drawing/2014/main" id="{EB3AF3F0-FA4F-4CF2-86F4-3037331A78E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1296276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2023</a:t>
            </a:r>
          </a:p>
        </p:txBody>
      </p:sp>
    </p:spTree>
    <p:extLst>
      <p:ext uri="{BB962C8B-B14F-4D97-AF65-F5344CB8AC3E}">
        <p14:creationId xmlns:p14="http://schemas.microsoft.com/office/powerpoint/2010/main" val="276756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2023</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05631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F159A567-2827-4283-996F-D7A0CA0EF091}"/>
              </a:ext>
            </a:extLst>
          </p:cNvPr>
          <p:cNvSpPr>
            <a:spLocks noGrp="1"/>
          </p:cNvSpPr>
          <p:nvPr>
            <p:ph type="ftr" sz="quarter" idx="10"/>
          </p:nvPr>
        </p:nvSpPr>
        <p:spPr>
          <a:xfrm>
            <a:off x="495299" y="6534114"/>
            <a:ext cx="10489691" cy="116955"/>
          </a:xfrm>
        </p:spPr>
        <p:txBody>
          <a:bodyPr/>
          <a:lstStyle>
            <a:lvl1pPr>
              <a:defRPr>
                <a:solidFill>
                  <a:schemeClr val="accent5">
                    <a:lumMod val="60000"/>
                    <a:lumOff val="40000"/>
                  </a:schemeClr>
                </a:solidFill>
              </a:defRPr>
            </a:lvl1pPr>
          </a:lstStyle>
          <a:p>
            <a:r>
              <a:rPr lang="en-US"/>
              <a:t>IBC 2023</a:t>
            </a:r>
          </a:p>
        </p:txBody>
      </p:sp>
      <p:sp>
        <p:nvSpPr>
          <p:cNvPr id="2" name="Title 1">
            <a:extLst>
              <a:ext uri="{FF2B5EF4-FFF2-40B4-BE49-F238E27FC236}">
                <a16:creationId xmlns:a16="http://schemas.microsoft.com/office/drawing/2014/main" id="{F2F0B1F7-90FE-4E45-AE1D-CC54EF3218EA}"/>
              </a:ext>
            </a:extLst>
          </p:cNvPr>
          <p:cNvSpPr>
            <a:spLocks noGrp="1"/>
          </p:cNvSpPr>
          <p:nvPr>
            <p:ph type="title"/>
          </p:nvPr>
        </p:nvSpPr>
        <p:spPr>
          <a:xfrm>
            <a:off x="495300" y="575576"/>
            <a:ext cx="11187112" cy="429028"/>
          </a:xfrm>
        </p:spPr>
        <p:txBody>
          <a:bodyPr/>
          <a:lstStyle/>
          <a:p>
            <a:r>
              <a:rPr lang="en-US"/>
              <a:t>Click to edit Master title style</a:t>
            </a:r>
          </a:p>
        </p:txBody>
      </p:sp>
      <p:sp>
        <p:nvSpPr>
          <p:cNvPr id="10" name="Content Placeholder 4">
            <a:extLst>
              <a:ext uri="{FF2B5EF4-FFF2-40B4-BE49-F238E27FC236}">
                <a16:creationId xmlns:a16="http://schemas.microsoft.com/office/drawing/2014/main" id="{FAB2FACB-F5E1-4405-9E84-CD76D7A47BD6}"/>
              </a:ext>
            </a:extLst>
          </p:cNvPr>
          <p:cNvSpPr>
            <a:spLocks noGrp="1"/>
          </p:cNvSpPr>
          <p:nvPr>
            <p:ph sz="quarter" idx="14"/>
          </p:nvPr>
        </p:nvSpPr>
        <p:spPr>
          <a:xfrm>
            <a:off x="495300" y="1719072"/>
            <a:ext cx="11187112"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a:extLst>
              <a:ext uri="{FF2B5EF4-FFF2-40B4-BE49-F238E27FC236}">
                <a16:creationId xmlns:a16="http://schemas.microsoft.com/office/drawing/2014/main" id="{987CC11A-8DA4-4916-8DFB-F437A992D5D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83021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2023</a:t>
            </a:r>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495299"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6215825"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26158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3DBA47E8-0BB6-435E-8840-540F634338C8}"/>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2023</a:t>
            </a:r>
          </a:p>
        </p:txBody>
      </p:sp>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sz="quarter" idx="18"/>
          </p:nvPr>
        </p:nvSpPr>
        <p:spPr>
          <a:xfrm>
            <a:off x="49530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sz="quarter" idx="19"/>
          </p:nvPr>
        </p:nvSpPr>
        <p:spPr>
          <a:xfrm>
            <a:off x="431292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sz="quarter" idx="20"/>
          </p:nvPr>
        </p:nvSpPr>
        <p:spPr>
          <a:xfrm>
            <a:off x="8116252"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70437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helf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2023</a:t>
            </a:r>
          </a:p>
        </p:txBody>
      </p:sp>
      <p:sp>
        <p:nvSpPr>
          <p:cNvPr id="12" name="TextBox 11"/>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p:txBody>
          <a:bodyPr/>
          <a:lstStyle/>
          <a:p>
            <a:r>
              <a:rPr lang="en-US"/>
              <a:t>Click to edit Master title style</a:t>
            </a:r>
          </a:p>
        </p:txBody>
      </p:sp>
      <p:sp>
        <p:nvSpPr>
          <p:cNvPr id="15" name="Content Placeholder 4">
            <a:extLst>
              <a:ext uri="{FF2B5EF4-FFF2-40B4-BE49-F238E27FC236}">
                <a16:creationId xmlns:a16="http://schemas.microsoft.com/office/drawing/2014/main" id="{79BAC33F-C2B1-4F90-8D6A-FE73B82B3A96}"/>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a:extLst>
              <a:ext uri="{FF2B5EF4-FFF2-40B4-BE49-F238E27FC236}">
                <a16:creationId xmlns:a16="http://schemas.microsoft.com/office/drawing/2014/main" id="{367C7EAB-A60F-4055-BBCB-DA0E8A0A79F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0846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helf Light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2023</a:t>
            </a:r>
          </a:p>
        </p:txBody>
      </p:sp>
      <p:sp>
        <p:nvSpPr>
          <p:cNvPr id="12" name="TextBox 11">
            <a:extLst>
              <a:ext uri="{FF2B5EF4-FFF2-40B4-BE49-F238E27FC236}">
                <a16:creationId xmlns:a16="http://schemas.microsoft.com/office/drawing/2014/main" id="{0772DE95-5F40-4C88-9E16-D7F56635871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4E07DCE0-7EB1-456A-B894-0D5496B16D5E}"/>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76810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helf Te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164726C-A8F1-44A2-A682-1C3A6ED5EF31}"/>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2023</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F30F1C18-7699-4A7F-B63A-CD243921F05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6B31CF51-940B-40E8-B469-4A0DD89E624F}"/>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5495F504-4F4A-4408-BBF6-D0CB39AE6B9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9769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helf Nick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911860-7298-45AC-AFD0-88B4C50A80EC}"/>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6">
                <a:lumMod val="40000"/>
                <a:lumOff val="60000"/>
              </a:scheme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tx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2023</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7759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2 Nickel">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A6727AA1-A1B1-4941-9657-C92FF7F7A61A}"/>
              </a:ext>
            </a:extLst>
          </p:cNvPr>
          <p:cNvSpPr/>
          <p:nvPr userDrawn="1"/>
        </p:nvSpPr>
        <p:spPr bwMode="gray">
          <a:xfrm>
            <a:off x="-114299" y="-127002"/>
            <a:ext cx="973370" cy="6482082"/>
          </a:xfrm>
          <a:prstGeom prst="roundRect">
            <a:avLst>
              <a:gd name="adj" fmla="val 8455"/>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27186819-050A-EE44-975A-A57DA0316FA1}"/>
              </a:ext>
            </a:extLst>
          </p:cNvPr>
          <p:cNvSpPr>
            <a:spLocks noGrp="1"/>
          </p:cNvSpPr>
          <p:nvPr>
            <p:ph sz="quarter" idx="10"/>
          </p:nvPr>
        </p:nvSpPr>
        <p:spPr>
          <a:xfrm>
            <a:off x="1833336" y="1015156"/>
            <a:ext cx="9148989" cy="5339923"/>
          </a:xfrm>
          <a:prstGeom prst="rect">
            <a:avLst/>
          </a:prstGeom>
        </p:spPr>
        <p:txBody>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B55197C6-4440-C140-838A-1363DBC789FF}"/>
              </a:ext>
            </a:extLst>
          </p:cNvPr>
          <p:cNvSpPr>
            <a:spLocks noGrp="1"/>
          </p:cNvSpPr>
          <p:nvPr>
            <p:ph type="title"/>
          </p:nvPr>
        </p:nvSpPr>
        <p:spPr>
          <a:xfrm rot="5400000">
            <a:off x="-2472981" y="3007719"/>
            <a:ext cx="5682803" cy="361959"/>
          </a:xfrm>
        </p:spPr>
        <p:txBody>
          <a:bodyPr wrap="square">
            <a:spAutoFit/>
          </a:bodyPr>
          <a:lstStyle>
            <a:lvl1pPr>
              <a:defRPr sz="28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74318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helf Gun Met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377029C-3353-4ACD-947C-766B21BA6603}"/>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2023</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BD0318B4-6B51-4F6A-94BE-C72B04D42563}"/>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87440954-896A-4F1B-AEBA-4E4DBC73ED90}"/>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123382FB-35E4-4970-94A3-EDD49E681D64}"/>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02942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helf Midnigh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69AADC-D1FA-4953-9861-AF854AF4F385}"/>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2023</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85666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Fifty Fifty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0"/>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3"/>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980ADE19-913D-47A0-B4F2-710200103A3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2023</a:t>
            </a:r>
          </a:p>
        </p:txBody>
      </p:sp>
      <p:sp>
        <p:nvSpPr>
          <p:cNvPr id="19" name="TextBox 18">
            <a:extLst>
              <a:ext uri="{FF2B5EF4-FFF2-40B4-BE49-F238E27FC236}">
                <a16:creationId xmlns:a16="http://schemas.microsoft.com/office/drawing/2014/main" id="{F0C5CF58-2DC9-4B23-82BD-713A6628DCFA}"/>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97198799-C3BB-4526-8E3A-F87ABC102ED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3" name="Content Placeholder 4">
            <a:extLst>
              <a:ext uri="{FF2B5EF4-FFF2-40B4-BE49-F238E27FC236}">
                <a16:creationId xmlns:a16="http://schemas.microsoft.com/office/drawing/2014/main" id="{9F249DEF-717D-473E-B4EB-D95F63238AC7}"/>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ubtitle">
            <a:extLst>
              <a:ext uri="{FF2B5EF4-FFF2-40B4-BE49-F238E27FC236}">
                <a16:creationId xmlns:a16="http://schemas.microsoft.com/office/drawing/2014/main" id="{39D73410-E4CA-4A76-940E-3C423D8C976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Text Placeholder 30">
            <a:extLst>
              <a:ext uri="{FF2B5EF4-FFF2-40B4-BE49-F238E27FC236}">
                <a16:creationId xmlns:a16="http://schemas.microsoft.com/office/drawing/2014/main" id="{8B58EE88-5827-42F5-A91B-AB0674D5563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264295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Fifty Fifty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Single Corner Rounded 6">
            <a:extLst>
              <a:ext uri="{FF2B5EF4-FFF2-40B4-BE49-F238E27FC236}">
                <a16:creationId xmlns:a16="http://schemas.microsoft.com/office/drawing/2014/main" id="{09D60F74-3679-4043-99C0-326E124B1743}"/>
              </a:ext>
            </a:extLst>
          </p:cNvPr>
          <p:cNvSpPr/>
          <p:nvPr userDrawn="1"/>
        </p:nvSpPr>
        <p:spPr bwMode="gray">
          <a:xfrm flipH="1" flipV="1">
            <a:off x="6096000" y="-3"/>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AF46489A-6582-41AC-A2D4-9439A77D62A3}"/>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2023</a:t>
            </a:r>
          </a:p>
        </p:txBody>
      </p:sp>
      <p:sp>
        <p:nvSpPr>
          <p:cNvPr id="19" name="TextBox 18">
            <a:extLst>
              <a:ext uri="{FF2B5EF4-FFF2-40B4-BE49-F238E27FC236}">
                <a16:creationId xmlns:a16="http://schemas.microsoft.com/office/drawing/2014/main" id="{F8FDABDB-EFAA-43E9-B631-2683EEC8D15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513DCD4-4A2F-4987-802E-E8BA4E29238D}"/>
              </a:ext>
            </a:extLst>
          </p:cNvPr>
          <p:cNvSpPr>
            <a:spLocks noGrp="1"/>
          </p:cNvSpPr>
          <p:nvPr>
            <p:ph type="title"/>
          </p:nvPr>
        </p:nvSpPr>
        <p:spPr>
          <a:xfrm>
            <a:off x="495301" y="146549"/>
            <a:ext cx="5111494"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C2365482-1B10-4CB8-9586-A1C30E739DDE}"/>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7CCB0487-21B8-4B05-8AB0-7E85B014588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E3D9EEF0-223A-45A2-A406-0D6534094D7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20000"/>
                    <a:lumOff val="8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877432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Fifty Fifty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2023</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797F70B6-DCBF-4F5D-B095-EE85957F998D}"/>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B866DC54-C2B3-4A00-A4F2-854B87924E45}"/>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F989A584-2589-4972-84AE-BF0947D9FF0B}"/>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AD736622-7ACE-48B5-A276-83E307B7975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4">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2495692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Fifty Fifty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tx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tx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bg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2023</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76F65DF-84F6-42C7-8562-99CBDBFA5CC9}"/>
              </a:ext>
            </a:extLst>
          </p:cNvPr>
          <p:cNvSpPr>
            <a:spLocks noGrp="1"/>
          </p:cNvSpPr>
          <p:nvPr>
            <p:ph type="title"/>
          </p:nvPr>
        </p:nvSpPr>
        <p:spPr>
          <a:xfrm>
            <a:off x="495300" y="146549"/>
            <a:ext cx="5103876"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0B4106D1-A591-4047-9A15-3E7021F60D79}"/>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34F73A9A-E297-486A-B570-0527FB1B480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Text Placeholder 30">
            <a:extLst>
              <a:ext uri="{FF2B5EF4-FFF2-40B4-BE49-F238E27FC236}">
                <a16:creationId xmlns:a16="http://schemas.microsoft.com/office/drawing/2014/main" id="{49AD1B07-C4FD-4C9D-9312-A5EC81770ECC}"/>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63061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Fifty Fifty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2023</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493F0D21-2521-45F0-85BA-BF9803A35F17}"/>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87B5272A-CBDF-4CA9-9DE9-D4F532997B73}"/>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B662BC0F-F076-4B55-B6A0-1AD9BE1E823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98C5E184-0882-4D41-A23E-3824894FC265}"/>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257925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Fifty Fifty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2023</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BE69E7-5CB1-4371-A01F-1932CE10F61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570B9888-0249-4C15-BC59-AD316913B011}"/>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Subtitle">
            <a:extLst>
              <a:ext uri="{FF2B5EF4-FFF2-40B4-BE49-F238E27FC236}">
                <a16:creationId xmlns:a16="http://schemas.microsoft.com/office/drawing/2014/main" id="{D4713C7C-41F3-44B5-934C-F4C6CC9F78AC}"/>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DF7552C7-E7B6-419F-B7F1-AA2E21B30733}"/>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43883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utaway 1/3 Right Blu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C99A1E-5CFA-4EFC-A063-074EDF821119}"/>
              </a:ext>
            </a:extLst>
          </p:cNvPr>
          <p:cNvSpPr/>
          <p:nvPr userDrawn="1"/>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2023</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06827744-B91D-4E14-9EE6-4F4E5230170B}"/>
              </a:ext>
            </a:extLst>
          </p:cNvPr>
          <p:cNvSpPr/>
          <p:nvPr userDrawn="1"/>
        </p:nvSpPr>
        <p:spPr bwMode="gray">
          <a:xfrm flipH="1">
            <a:off x="7533627"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Tree>
    <p:extLst>
      <p:ext uri="{BB962C8B-B14F-4D97-AF65-F5344CB8AC3E}">
        <p14:creationId xmlns:p14="http://schemas.microsoft.com/office/powerpoint/2010/main" val="348025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utaway 1/3 Righ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8A4FCD-30A8-446A-AB4C-13ACB27E6228}"/>
              </a:ext>
            </a:extLst>
          </p:cNvPr>
          <p:cNvSpPr/>
          <p:nvPr userDrawn="1"/>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96D5943C-75AB-4BED-9FFA-7B6830FACA97}"/>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2023</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1717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2 Blue">
    <p:bg>
      <p:bgPr>
        <a:solidFill>
          <a:srgbClr val="FFFFFF"/>
        </a:solidFill>
        <a:effectLst/>
      </p:bgPr>
    </p:bg>
    <p:spTree>
      <p:nvGrpSpPr>
        <p:cNvPr id="1" name=""/>
        <p:cNvGrpSpPr/>
        <p:nvPr/>
      </p:nvGrpSpPr>
      <p:grpSpPr>
        <a:xfrm>
          <a:off x="0" y="0"/>
          <a:ext cx="0" cy="0"/>
          <a:chOff x="0" y="0"/>
          <a:chExt cx="0" cy="0"/>
        </a:xfrm>
      </p:grpSpPr>
      <p:sp>
        <p:nvSpPr>
          <p:cNvPr id="24" name="Rectangle: Single Corner Rounded 55">
            <a:extLst>
              <a:ext uri="{FF2B5EF4-FFF2-40B4-BE49-F238E27FC236}">
                <a16:creationId xmlns:a16="http://schemas.microsoft.com/office/drawing/2014/main" id="{25675409-AF12-424E-B380-278C5FE944D5}"/>
              </a:ext>
            </a:extLst>
          </p:cNvPr>
          <p:cNvSpPr/>
          <p:nvPr userDrawn="1"/>
        </p:nvSpPr>
        <p:spPr bwMode="gray">
          <a:xfrm>
            <a:off x="-114299" y="-127002"/>
            <a:ext cx="973370" cy="6482082"/>
          </a:xfrm>
          <a:prstGeom prst="roundRect">
            <a:avLst>
              <a:gd name="adj" fmla="val 8455"/>
            </a:avLst>
          </a:prstGeom>
          <a:solidFill>
            <a:schemeClr val="accent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26054762-9254-0D4E-BCD4-AE565B915464}"/>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5E506679-F503-F54E-8232-EF7575E80F83}"/>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527050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utaway 1/3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B51F90E-B93A-4E1E-980A-EC51B8C51A79}"/>
              </a:ext>
            </a:extLst>
          </p:cNvPr>
          <p:cNvSpPr/>
          <p:nvPr userDrawn="1"/>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D4148F99-B815-445E-B22D-27FE0C6128C1}"/>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2023</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3">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3">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6661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utaway 1/3 Righ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31954D-F38E-4B9C-8225-2512833E3BA9}"/>
              </a:ext>
            </a:extLst>
          </p:cNvPr>
          <p:cNvSpPr/>
          <p:nvPr userDrawn="1"/>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1F746A2F-65ED-4DC7-ABBA-D95E9E1CF83C}"/>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2023</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2673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utaway 1/3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841618-0B77-4F32-A159-4DE43C0A1317}"/>
              </a:ext>
            </a:extLst>
          </p:cNvPr>
          <p:cNvSpPr/>
          <p:nvPr userDrawn="1"/>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45DA6A80-E051-42BF-B6D5-4416297417FC}"/>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2023</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09299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utaway 1/3 Righ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BE28DD-5384-4ADB-A3D5-27F435BB7048}"/>
              </a:ext>
            </a:extLst>
          </p:cNvPr>
          <p:cNvSpPr/>
          <p:nvPr userDrawn="1"/>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6D2B7282-B427-4833-8084-9895CB62F63F}"/>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2023</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02079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Fu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2023</a:t>
            </a:r>
          </a:p>
        </p:txBody>
      </p:sp>
    </p:spTree>
    <p:extLst>
      <p:ext uri="{BB962C8B-B14F-4D97-AF65-F5344CB8AC3E}">
        <p14:creationId xmlns:p14="http://schemas.microsoft.com/office/powerpoint/2010/main" val="4121082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Image Left Blue">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IBC 2023</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12" name="Title 1">
            <a:extLst>
              <a:ext uri="{FF2B5EF4-FFF2-40B4-BE49-F238E27FC236}">
                <a16:creationId xmlns:a16="http://schemas.microsoft.com/office/drawing/2014/main" id="{A7476AD6-6474-493F-AC7C-EB97BA7C71BE}"/>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74679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Image Left L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82F2D51B-5576-4517-9671-7D622E841C9C}"/>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IBC 2023</a:t>
            </a:r>
          </a:p>
        </p:txBody>
      </p:sp>
      <p:sp>
        <p:nvSpPr>
          <p:cNvPr id="11" name="TextBox 10">
            <a:extLst>
              <a:ext uri="{FF2B5EF4-FFF2-40B4-BE49-F238E27FC236}">
                <a16:creationId xmlns:a16="http://schemas.microsoft.com/office/drawing/2014/main" id="{0778670D-4F69-4C4D-B117-2B7F0B321896}"/>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D59F355A-448C-46FB-AD5A-C2715FB65F1F}"/>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123879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Image Left Te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IBC 2023</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6904370-72AB-4BB4-A7CD-A52DDDBB6992}"/>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981530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Image Lef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2023</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4024338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Image Lef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IBC 2023</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8DC30169-2852-41FD-A7C3-4826B66A052C}"/>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904858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2 Light Blue">
    <p:bg>
      <p:bgPr>
        <a:solidFill>
          <a:srgbClr val="FFFFFF"/>
        </a:solidFill>
        <a:effectLst/>
      </p:bgPr>
    </p:bg>
    <p:spTree>
      <p:nvGrpSpPr>
        <p:cNvPr id="1" name=""/>
        <p:cNvGrpSpPr/>
        <p:nvPr/>
      </p:nvGrpSpPr>
      <p:grpSpPr>
        <a:xfrm>
          <a:off x="0" y="0"/>
          <a:ext cx="0" cy="0"/>
          <a:chOff x="0" y="0"/>
          <a:chExt cx="0" cy="0"/>
        </a:xfrm>
      </p:grpSpPr>
      <p:sp>
        <p:nvSpPr>
          <p:cNvPr id="5" name="Content Placeholder 18">
            <a:extLst>
              <a:ext uri="{FF2B5EF4-FFF2-40B4-BE49-F238E27FC236}">
                <a16:creationId xmlns:a16="http://schemas.microsoft.com/office/drawing/2014/main" id="{1FA56E7C-9A24-EF4A-8429-C017F6CEC55A}"/>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10" name="Rectangle: Single Corner Rounded 55">
            <a:extLst>
              <a:ext uri="{FF2B5EF4-FFF2-40B4-BE49-F238E27FC236}">
                <a16:creationId xmlns:a16="http://schemas.microsoft.com/office/drawing/2014/main" id="{25752157-1EA1-4DF8-91CB-5D026545D080}"/>
              </a:ext>
            </a:extLst>
          </p:cNvPr>
          <p:cNvSpPr/>
          <p:nvPr userDrawn="1"/>
        </p:nvSpPr>
        <p:spPr bwMode="gray">
          <a:xfrm>
            <a:off x="-114299" y="-127002"/>
            <a:ext cx="973370" cy="6482082"/>
          </a:xfrm>
          <a:prstGeom prst="roundRect">
            <a:avLst>
              <a:gd name="adj" fmla="val 8455"/>
            </a:avLst>
          </a:prstGeom>
          <a:solidFill>
            <a:schemeClr val="accent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6" name="Title 2">
            <a:extLst>
              <a:ext uri="{FF2B5EF4-FFF2-40B4-BE49-F238E27FC236}">
                <a16:creationId xmlns:a16="http://schemas.microsoft.com/office/drawing/2014/main" id="{E6A99A0D-7419-3B40-AD42-8DB8315648F3}"/>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037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Image Lef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2023</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8B30772-61E4-4188-8773-0B3D2EF52290}"/>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24940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Image R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233DA8"/>
              </a:gs>
              <a:gs pos="0">
                <a:schemeClr val="accent1">
                  <a:alpha val="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1"/>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BE859372-4677-4C6F-BF6E-40E3BFADA6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IBC 2023</a:t>
            </a:r>
          </a:p>
        </p:txBody>
      </p:sp>
      <p:sp>
        <p:nvSpPr>
          <p:cNvPr id="10" name="Title 1">
            <a:extLst>
              <a:ext uri="{FF2B5EF4-FFF2-40B4-BE49-F238E27FC236}">
                <a16:creationId xmlns:a16="http://schemas.microsoft.com/office/drawing/2014/main" id="{6435A7F3-6D74-487F-B987-EE024614BB1E}"/>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689030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Image Right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6000" cy="1657345"/>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24A2011-D876-411A-AE88-8884DC253188}"/>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IBC 2023</a:t>
            </a:r>
          </a:p>
        </p:txBody>
      </p:sp>
      <p:sp>
        <p:nvSpPr>
          <p:cNvPr id="9" name="Title 1">
            <a:extLst>
              <a:ext uri="{FF2B5EF4-FFF2-40B4-BE49-F238E27FC236}">
                <a16:creationId xmlns:a16="http://schemas.microsoft.com/office/drawing/2014/main" id="{BCE7E5EC-A980-499E-B261-9B6A724F45FB}"/>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676708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Image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IBC 2023</a:t>
            </a:r>
          </a:p>
        </p:txBody>
      </p:sp>
      <p:sp>
        <p:nvSpPr>
          <p:cNvPr id="9" name="Title 1">
            <a:extLst>
              <a:ext uri="{FF2B5EF4-FFF2-40B4-BE49-F238E27FC236}">
                <a16:creationId xmlns:a16="http://schemas.microsoft.com/office/drawing/2014/main" id="{2868BC3B-427B-42AE-99BE-43783D38DBAC}"/>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689523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Image Right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2023</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314558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Image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IBC 2023</a:t>
            </a:r>
          </a:p>
        </p:txBody>
      </p:sp>
      <p:sp>
        <p:nvSpPr>
          <p:cNvPr id="9" name="Title 1">
            <a:extLst>
              <a:ext uri="{FF2B5EF4-FFF2-40B4-BE49-F238E27FC236}">
                <a16:creationId xmlns:a16="http://schemas.microsoft.com/office/drawing/2014/main" id="{55F13055-7657-4496-81D2-B665F79B6A2B}"/>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408112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Image Right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2023</a:t>
            </a:r>
          </a:p>
        </p:txBody>
      </p:sp>
      <p:sp>
        <p:nvSpPr>
          <p:cNvPr id="9" name="Title 1">
            <a:extLst>
              <a:ext uri="{FF2B5EF4-FFF2-40B4-BE49-F238E27FC236}">
                <a16:creationId xmlns:a16="http://schemas.microsoft.com/office/drawing/2014/main" id="{F61C4DE6-E5D7-49BF-BE1D-0EC8FCDC68D1}"/>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19119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utaway 1/4 Lef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gray">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7B8D4663-B6E0-4AD4-8563-711289FF2DB0}"/>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2">
            <a:extLst>
              <a:ext uri="{FF2B5EF4-FFF2-40B4-BE49-F238E27FC236}">
                <a16:creationId xmlns:a16="http://schemas.microsoft.com/office/drawing/2014/main" id="{06F2EB5A-66E7-46F4-A54E-D517AD1E8AF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IBC 2023</a:t>
            </a:r>
          </a:p>
        </p:txBody>
      </p:sp>
      <p:sp>
        <p:nvSpPr>
          <p:cNvPr id="13" name="Title 1">
            <a:extLst>
              <a:ext uri="{FF2B5EF4-FFF2-40B4-BE49-F238E27FC236}">
                <a16:creationId xmlns:a16="http://schemas.microsoft.com/office/drawing/2014/main" id="{7779B7D9-EE1F-4683-8289-2F379FA449E0}"/>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Tree>
    <p:extLst>
      <p:ext uri="{BB962C8B-B14F-4D97-AF65-F5344CB8AC3E}">
        <p14:creationId xmlns:p14="http://schemas.microsoft.com/office/powerpoint/2010/main" val="1523576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utaway 1/4 Lef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black">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2">
            <a:extLst>
              <a:ext uri="{FF2B5EF4-FFF2-40B4-BE49-F238E27FC236}">
                <a16:creationId xmlns:a16="http://schemas.microsoft.com/office/drawing/2014/main" id="{B2F625D1-43CE-4269-85DE-B80E7855C56A}"/>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IBC 2023</a:t>
            </a:r>
          </a:p>
        </p:txBody>
      </p:sp>
      <p:sp>
        <p:nvSpPr>
          <p:cNvPr id="12" name="Title 1">
            <a:extLst>
              <a:ext uri="{FF2B5EF4-FFF2-40B4-BE49-F238E27FC236}">
                <a16:creationId xmlns:a16="http://schemas.microsoft.com/office/drawing/2014/main" id="{E5B14D2D-DB7D-4B69-AD15-233459F8F4B3}"/>
              </a:ext>
            </a:extLst>
          </p:cNvPr>
          <p:cNvSpPr>
            <a:spLocks noGrp="1"/>
          </p:cNvSpPr>
          <p:nvPr>
            <p:ph type="title"/>
          </p:nvPr>
        </p:nvSpPr>
        <p:spPr>
          <a:xfrm>
            <a:off x="495300" y="428865"/>
            <a:ext cx="2605088" cy="1365567"/>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146C74A4-A6C9-4FA1-B811-B674B4DBBBA7}"/>
              </a:ext>
            </a:extLst>
          </p:cNvPr>
          <p:cNvSpPr>
            <a:spLocks noGrp="1"/>
          </p:cNvSpPr>
          <p:nvPr>
            <p:ph type="subTitle" idx="1"/>
          </p:nvPr>
        </p:nvSpPr>
        <p:spPr bwMode="auto">
          <a:xfrm>
            <a:off x="495300" y="1869281"/>
            <a:ext cx="2607469" cy="428451"/>
          </a:xfrm>
          <a:prstGeom prst="rect">
            <a:avLst/>
          </a:prstGeom>
        </p:spPr>
        <p:txBody>
          <a:bodyPr wrap="square">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01882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utaway 1/4 Left Te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IBC 2023</a:t>
            </a:r>
          </a:p>
        </p:txBody>
      </p:sp>
      <p:sp>
        <p:nvSpPr>
          <p:cNvPr id="12" name="Title 1">
            <a:extLst>
              <a:ext uri="{FF2B5EF4-FFF2-40B4-BE49-F238E27FC236}">
                <a16:creationId xmlns:a16="http://schemas.microsoft.com/office/drawing/2014/main" id="{0DC4CC26-1781-4E6F-9904-2F3F546E1BC5}"/>
              </a:ext>
            </a:extLst>
          </p:cNvPr>
          <p:cNvSpPr>
            <a:spLocks noGrp="1"/>
          </p:cNvSpPr>
          <p:nvPr>
            <p:ph type="title"/>
          </p:nvPr>
        </p:nvSpPr>
        <p:spPr>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F791D318-BA35-40BC-B9B6-494F84B94A40}"/>
              </a:ext>
            </a:extLst>
          </p:cNvPr>
          <p:cNvSpPr>
            <a:spLocks noGrp="1"/>
          </p:cNvSpPr>
          <p:nvPr>
            <p:ph type="subTitle" idx="1"/>
          </p:nvPr>
        </p:nvSpPr>
        <p:spPr bwMode="auto">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1989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2 Teal">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28EAFDF8-F6CD-4BA2-A44B-DABABBBF97B2}"/>
              </a:ext>
            </a:extLst>
          </p:cNvPr>
          <p:cNvSpPr/>
          <p:nvPr userDrawn="1"/>
        </p:nvSpPr>
        <p:spPr bwMode="gray">
          <a:xfrm>
            <a:off x="-114299" y="-127002"/>
            <a:ext cx="973370" cy="6482082"/>
          </a:xfrm>
          <a:prstGeom prst="roundRect">
            <a:avLst>
              <a:gd name="adj" fmla="val 8455"/>
            </a:avLst>
          </a:prstGeom>
          <a:solidFill>
            <a:schemeClr val="accent3"/>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623156BE-0D93-9947-9E1E-B9F92F0B4E09}"/>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4814C958-3B5D-F445-81E0-FF1F179CDCCA}"/>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396752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utaway 1/4 Lef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2023</a:t>
            </a:r>
          </a:p>
        </p:txBody>
      </p:sp>
      <p:sp>
        <p:nvSpPr>
          <p:cNvPr id="12" name="Title 1">
            <a:extLst>
              <a:ext uri="{FF2B5EF4-FFF2-40B4-BE49-F238E27FC236}">
                <a16:creationId xmlns:a16="http://schemas.microsoft.com/office/drawing/2014/main" id="{8AF59A10-4C05-406A-AA75-78CF3E59B8C7}"/>
              </a:ext>
            </a:extLst>
          </p:cNvPr>
          <p:cNvSpPr>
            <a:spLocks noGrp="1"/>
          </p:cNvSpPr>
          <p:nvPr>
            <p:ph type="title"/>
          </p:nvPr>
        </p:nvSpPr>
        <p:spPr>
          <a:xfrm>
            <a:off x="495300" y="413092"/>
            <a:ext cx="2605088" cy="1381340"/>
          </a:xfrm>
        </p:spPr>
        <p:txBody>
          <a:bodyPr wrap="square">
            <a:spAutoFit/>
          </a:bodyPr>
          <a:lstStyle>
            <a:lvl1pPr>
              <a:lnSpc>
                <a:spcPct val="87000"/>
              </a:lnSpc>
              <a:defRPr sz="3400"/>
            </a:lvl1pPr>
          </a:lstStyle>
          <a:p>
            <a:r>
              <a:rPr lang="en-US"/>
              <a:t>Click to edit Master title style</a:t>
            </a:r>
          </a:p>
        </p:txBody>
      </p:sp>
      <p:sp>
        <p:nvSpPr>
          <p:cNvPr id="14" name="Subtitle">
            <a:extLst>
              <a:ext uri="{FF2B5EF4-FFF2-40B4-BE49-F238E27FC236}">
                <a16:creationId xmlns:a16="http://schemas.microsoft.com/office/drawing/2014/main" id="{45EB79BC-E35F-4543-AF44-85AEF3E7E612}"/>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79675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utaway 1/4 Left Gun Met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IBC 2023</a:t>
            </a:r>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3591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utaway 1/4 Lef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2023</a:t>
            </a:r>
          </a:p>
        </p:txBody>
      </p:sp>
      <p:sp>
        <p:nvSpPr>
          <p:cNvPr id="12" name="Title 1">
            <a:extLst>
              <a:ext uri="{FF2B5EF4-FFF2-40B4-BE49-F238E27FC236}">
                <a16:creationId xmlns:a16="http://schemas.microsoft.com/office/drawing/2014/main" id="{4706EDB4-4AB9-44C1-8768-72FEB91A22CC}"/>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B3E64812-0F07-4511-9260-5784D6FAB3B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3223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Big Statement Circle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userDrawn="1"/>
        </p:nvSpPr>
        <p:spPr bwMode="ltGray">
          <a:xfrm>
            <a:off x="6675120" y="1146676"/>
            <a:ext cx="4536590" cy="4560096"/>
          </a:xfrm>
          <a:prstGeom prst="ellipse">
            <a:avLst/>
          </a:prstGeom>
          <a:gradFill>
            <a:gsLst>
              <a:gs pos="0">
                <a:schemeClr val="accent1"/>
              </a:gs>
              <a:gs pos="100000">
                <a:schemeClr val="accent2">
                  <a:lumMod val="50000"/>
                </a:schemeClr>
              </a:gs>
            </a:gsLst>
            <a:lin ang="18900000" scaled="0"/>
          </a:gradFill>
          <a:ln w="25400" cap="flat" cmpd="sng" algn="ctr">
            <a:noFill/>
            <a:prstDash val="solid"/>
          </a:ln>
          <a:effectLst>
            <a:innerShdw blurRad="127000" dist="114300">
              <a:srgbClr val="3253DC">
                <a:lumMod val="50000"/>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0" name="Footer Placeholder 2">
            <a:extLst>
              <a:ext uri="{FF2B5EF4-FFF2-40B4-BE49-F238E27FC236}">
                <a16:creationId xmlns:a16="http://schemas.microsoft.com/office/drawing/2014/main" id="{87A281D7-BEA4-4300-BD71-BE1E8303801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2023</a:t>
            </a:r>
          </a:p>
        </p:txBody>
      </p:sp>
      <p:sp>
        <p:nvSpPr>
          <p:cNvPr id="12" name="Text Placeholder 51">
            <a:extLst>
              <a:ext uri="{FF2B5EF4-FFF2-40B4-BE49-F238E27FC236}">
                <a16:creationId xmlns:a16="http://schemas.microsoft.com/office/drawing/2014/main" id="{90653042-57AF-4FDA-9439-6F40EF78400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7" name="Title 1">
            <a:extLst>
              <a:ext uri="{FF2B5EF4-FFF2-40B4-BE49-F238E27FC236}">
                <a16:creationId xmlns:a16="http://schemas.microsoft.com/office/drawing/2014/main" id="{FEB48A53-16FB-4DBE-81F5-E87D71D55E95}"/>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3125863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Big Statement Circle Light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chemeClr val="accent2"/>
              </a:gs>
              <a:gs pos="0">
                <a:srgbClr val="6086E7"/>
              </a:gs>
            </a:gsLst>
            <a:lin ang="18900000" scaled="0"/>
          </a:gradFill>
          <a:ln w="25400" cap="flat" cmpd="sng" algn="ctr">
            <a:noFill/>
            <a:prstDash val="solid"/>
          </a:ln>
          <a:effectLst>
            <a:innerShdw blurRad="127000" dist="114300">
              <a:srgbClr val="415795">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C4765B5F-95F9-4199-A1B6-AB2525FF1433}"/>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2023</a:t>
            </a:r>
          </a:p>
        </p:txBody>
      </p:sp>
      <p:sp>
        <p:nvSpPr>
          <p:cNvPr id="7" name="Text Placeholder 51">
            <a:extLst>
              <a:ext uri="{FF2B5EF4-FFF2-40B4-BE49-F238E27FC236}">
                <a16:creationId xmlns:a16="http://schemas.microsoft.com/office/drawing/2014/main" id="{C6F1A92C-77BA-48A5-9BCE-2205354F8D44}"/>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1AD770C1-C19F-41DC-9472-333E12B88536}"/>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908747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ig Statement Circle Te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solidFill>
            <a:schemeClr val="accent3"/>
          </a:solidFill>
          <a:ln w="25400" cap="flat" cmpd="sng" algn="ctr">
            <a:noFill/>
            <a:prstDash val="solid"/>
          </a:ln>
          <a:effectLst>
            <a:innerShdw blurRad="127000" dist="114300">
              <a:schemeClr val="accent3">
                <a:lumMod val="5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2023</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AA22E4D-B42F-4C21-BBB9-E780E0243FE3}"/>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851862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Big Statement Circle Nicke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C0C8D6"/>
              </a:gs>
              <a:gs pos="15000">
                <a:schemeClr val="accent6"/>
              </a:gs>
            </a:gsLst>
            <a:lin ang="18900000" scaled="0"/>
          </a:gradFill>
          <a:ln w="25400" cap="flat" cmpd="sng" algn="ctr">
            <a:noFill/>
            <a:prstDash val="solid"/>
          </a:ln>
          <a:effectLst>
            <a:innerShdw blurRad="127000" dist="114300">
              <a:schemeClr val="accent5">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2023</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C6640F8-D4E8-4380-9825-E203D7EDAD78}"/>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2877526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Big Statement Circle Gun Met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697790"/>
              </a:gs>
              <a:gs pos="1000">
                <a:schemeClr val="accent5"/>
              </a:gs>
            </a:gsLst>
            <a:lin ang="18900000" scaled="0"/>
          </a:gradFill>
          <a:ln w="25400" cap="flat" cmpd="sng" algn="ctr">
            <a:noFill/>
            <a:prstDash val="solid"/>
          </a:ln>
          <a:effectLst>
            <a:innerShdw blurRad="127000" dist="114300">
              <a:schemeClr val="accent5">
                <a:lumMod val="75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2023</a:t>
            </a:r>
          </a:p>
        </p:txBody>
      </p:sp>
      <p:sp>
        <p:nvSpPr>
          <p:cNvPr id="7" name="Text Placeholder 51">
            <a:extLst>
              <a:ext uri="{FF2B5EF4-FFF2-40B4-BE49-F238E27FC236}">
                <a16:creationId xmlns:a16="http://schemas.microsoft.com/office/drawing/2014/main" id="{A7350EC2-08F0-4D7F-9377-DA5237FC6107}"/>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49AC31FE-26ED-4666-B85B-8A0A27C741C1}"/>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3261359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Big Statement Circle Midnight">
    <p:spTree>
      <p:nvGrpSpPr>
        <p:cNvPr id="1" name=""/>
        <p:cNvGrpSpPr/>
        <p:nvPr/>
      </p:nvGrpSpPr>
      <p:grpSpPr>
        <a:xfrm>
          <a:off x="0" y="0"/>
          <a:ext cx="0" cy="0"/>
          <a:chOff x="0" y="0"/>
          <a:chExt cx="0" cy="0"/>
        </a:xfrm>
      </p:grpSpPr>
      <p:sp>
        <p:nvSpPr>
          <p:cNvPr id="52" name="Text Placeholder 51">
            <a:extLst>
              <a:ext uri="{FF2B5EF4-FFF2-40B4-BE49-F238E27FC236}">
                <a16:creationId xmlns:a16="http://schemas.microsoft.com/office/drawing/2014/main" id="{21CCE1E2-D3E9-440A-A7A2-9A3EE0A282F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2023</a:t>
            </a:r>
          </a:p>
        </p:txBody>
      </p:sp>
      <p:sp>
        <p:nvSpPr>
          <p:cNvPr id="6" name="Oval 5">
            <a:extLst>
              <a:ext uri="{FF2B5EF4-FFF2-40B4-BE49-F238E27FC236}">
                <a16:creationId xmlns:a16="http://schemas.microsoft.com/office/drawing/2014/main" id="{1321BDBD-A319-4A9D-A52B-4542BAE8D156}"/>
              </a:ext>
            </a:extLst>
          </p:cNvPr>
          <p:cNvSpPr>
            <a:spLocks/>
          </p:cNvSpPr>
          <p:nvPr userDrawn="1"/>
        </p:nvSpPr>
        <p:spPr bwMode="ltGray">
          <a:xfrm>
            <a:off x="6677946" y="1146676"/>
            <a:ext cx="4536590" cy="4560096"/>
          </a:xfrm>
          <a:prstGeom prst="ellipse">
            <a:avLst/>
          </a:prstGeom>
          <a:gradFill>
            <a:gsLst>
              <a:gs pos="100000">
                <a:srgbClr val="13344D"/>
              </a:gs>
              <a:gs pos="21000">
                <a:schemeClr val="tx2"/>
              </a:gs>
            </a:gsLst>
            <a:lin ang="18900000" scaled="0"/>
          </a:gradFill>
          <a:ln w="25400" cap="flat" cmpd="sng" algn="ctr">
            <a:noFill/>
            <a:prstDash val="solid"/>
          </a:ln>
          <a:effectLst>
            <a:innerShdw blurRad="127000" dist="114300">
              <a:schemeClr val="bg1">
                <a:lumMod val="1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7" name="Title 1">
            <a:extLst>
              <a:ext uri="{FF2B5EF4-FFF2-40B4-BE49-F238E27FC236}">
                <a16:creationId xmlns:a16="http://schemas.microsoft.com/office/drawing/2014/main" id="{5B05E55E-4E31-4720-B7A8-F4EA4666E62B}"/>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1129508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egue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800" b="1" kern="1200" noProof="0">
                <a:solidFill>
                  <a:prstClr val="white"/>
                </a:solidFill>
                <a:latin typeface="+mn-lt"/>
                <a:ea typeface="+mn-ea"/>
                <a:cs typeface="+mn-cs"/>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3715896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2 Gun Metal">
    <p:bg>
      <p:bgPr>
        <a:solidFill>
          <a:srgbClr val="FFFFFF"/>
        </a:solidFill>
        <a:effectLst/>
      </p:bgPr>
    </p:bg>
    <p:spTree>
      <p:nvGrpSpPr>
        <p:cNvPr id="1" name=""/>
        <p:cNvGrpSpPr/>
        <p:nvPr/>
      </p:nvGrpSpPr>
      <p:grpSpPr>
        <a:xfrm>
          <a:off x="0" y="0"/>
          <a:ext cx="0" cy="0"/>
          <a:chOff x="0" y="0"/>
          <a:chExt cx="0" cy="0"/>
        </a:xfrm>
      </p:grpSpPr>
      <p:sp>
        <p:nvSpPr>
          <p:cNvPr id="10" name="Rectangle: Single Corner Rounded 55">
            <a:extLst>
              <a:ext uri="{FF2B5EF4-FFF2-40B4-BE49-F238E27FC236}">
                <a16:creationId xmlns:a16="http://schemas.microsoft.com/office/drawing/2014/main" id="{F8479696-5776-4351-9904-F9783F17DE92}"/>
              </a:ext>
            </a:extLst>
          </p:cNvPr>
          <p:cNvSpPr/>
          <p:nvPr userDrawn="1"/>
        </p:nvSpPr>
        <p:spPr bwMode="gray">
          <a:xfrm>
            <a:off x="-114299" y="-127002"/>
            <a:ext cx="973370" cy="6482082"/>
          </a:xfrm>
          <a:prstGeom prst="roundRect">
            <a:avLst>
              <a:gd name="adj" fmla="val 8455"/>
            </a:avLst>
          </a:prstGeom>
          <a:solidFill>
            <a:schemeClr val="accent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C6FF2B29-32B4-CA46-824A-9E235BAE4F9C}"/>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3D7C252D-39AD-7C4C-84C6-B1FD9DC44345}"/>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228873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egue Light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204596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egue Te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71DCAE4-87E2-4E51-BE5C-CABC05DA1E97}"/>
              </a:ext>
            </a:extLst>
          </p:cNvPr>
          <p:cNvGrpSpPr/>
          <p:nvPr userDrawn="1"/>
        </p:nvGrpSpPr>
        <p:grpSpPr bwMode="white">
          <a:xfrm>
            <a:off x="-2" y="0"/>
            <a:ext cx="9837779" cy="5917440"/>
            <a:chOff x="116048" y="0"/>
            <a:chExt cx="6000394" cy="5917440"/>
          </a:xfrm>
        </p:grpSpPr>
        <p:sp>
          <p:nvSpPr>
            <p:cNvPr id="17" name="Rectangle: Single Corner Rounded 16">
              <a:extLst>
                <a:ext uri="{FF2B5EF4-FFF2-40B4-BE49-F238E27FC236}">
                  <a16:creationId xmlns:a16="http://schemas.microsoft.com/office/drawing/2014/main" id="{890F360D-2240-4F74-AF11-9523B0D87327}"/>
                </a:ext>
              </a:extLst>
            </p:cNvPr>
            <p:cNvSpPr/>
            <p:nvPr userDrawn="1"/>
          </p:nvSpPr>
          <p:spPr bwMode="white">
            <a:xfrm flipV="1">
              <a:off x="116048" y="0"/>
              <a:ext cx="6000393" cy="5917440"/>
            </a:xfrm>
            <a:prstGeom prst="round1Rect">
              <a:avLst>
                <a:gd name="adj" fmla="val 3163"/>
              </a:avLst>
            </a:prstGeom>
            <a:gradFill>
              <a:gsLst>
                <a:gs pos="15000">
                  <a:schemeClr val="accent3"/>
                </a:gs>
                <a:gs pos="100000">
                  <a:schemeClr val="accent3">
                    <a:lumMod val="75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276F6C71-5E9B-4ACF-B1FB-49D20C4BA66F}"/>
                </a:ext>
              </a:extLst>
            </p:cNvPr>
            <p:cNvSpPr/>
            <p:nvPr userDrawn="1"/>
          </p:nvSpPr>
          <p:spPr bwMode="white">
            <a:xfrm flipV="1">
              <a:off x="4722552" y="0"/>
              <a:ext cx="1393890" cy="5917440"/>
            </a:xfrm>
            <a:prstGeom prst="round1Rect">
              <a:avLst>
                <a:gd name="adj" fmla="val 8361"/>
              </a:avLst>
            </a:prstGeom>
            <a:gradFill>
              <a:gsLst>
                <a:gs pos="88000">
                  <a:schemeClr val="tx1">
                    <a:alpha val="60000"/>
                  </a:schemeClr>
                </a:gs>
                <a:gs pos="33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C2E08BD1-BCB5-464E-A624-7C8D59C0C0B9}"/>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E73A6FF3-D047-4614-AD57-602D68D4A46C}"/>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2218822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egue Nicke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chemeClr val="accent6">
                    <a:lumMod val="40000"/>
                    <a:lumOff val="60000"/>
                  </a:schemeClr>
                </a:gs>
                <a:gs pos="100000">
                  <a:schemeClr val="accent6">
                    <a:lumMod val="60000"/>
                    <a:lumOff val="40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751"/>
              </a:avLst>
            </a:prstGeom>
            <a:gradFill>
              <a:gsLst>
                <a:gs pos="88000">
                  <a:schemeClr val="tx1">
                    <a:alpha val="58000"/>
                  </a:schemeClr>
                </a:gs>
                <a:gs pos="39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ECF4BB80-106E-4F06-8637-959A2D9E4F74}"/>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2034326E-AB1D-4AB4-90EB-3CDD025430AE}"/>
              </a:ext>
            </a:extLst>
          </p:cNvPr>
          <p:cNvSpPr>
            <a:spLocks noGrp="1"/>
          </p:cNvSpPr>
          <p:nvPr>
            <p:ph type="title"/>
          </p:nvPr>
        </p:nvSpPr>
        <p:spPr>
          <a:xfrm>
            <a:off x="495298" y="2457921"/>
            <a:ext cx="8829675" cy="1472711"/>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59124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Segue Gun Met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rgbClr val="556685"/>
                </a:gs>
                <a:gs pos="100000">
                  <a:schemeClr val="accent5"/>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922"/>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0E40E159-9F39-4F01-A7AA-D2D8902DFD25}"/>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729CFA0F-02A0-4AF1-9722-392DFCA4E221}"/>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322364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egue Midnigh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solidFill>
              <a:schemeClr val="tx2"/>
            </a:soli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4264"/>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8" name="Subtitle">
            <a:extLst>
              <a:ext uri="{FF2B5EF4-FFF2-40B4-BE49-F238E27FC236}">
                <a16:creationId xmlns:a16="http://schemas.microsoft.com/office/drawing/2014/main" id="{9D3C0F03-E0C3-42D5-87D1-59F797FD9D43}"/>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57F736A3-4D11-4C0C-A858-4F2FF633E43B}"/>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2725863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C01074-217C-4A66-9F0B-CAF43251D25B}"/>
              </a:ext>
            </a:extLst>
          </p:cNvPr>
          <p:cNvGrpSpPr/>
          <p:nvPr userDrawn="1"/>
        </p:nvGrpSpPr>
        <p:grpSpPr bwMode="hidden">
          <a:xfrm>
            <a:off x="-1855" y="5422393"/>
            <a:ext cx="12195710" cy="1435607"/>
            <a:chOff x="-1855" y="5345050"/>
            <a:chExt cx="12195710" cy="1435607"/>
          </a:xfrm>
        </p:grpSpPr>
        <p:sp>
          <p:nvSpPr>
            <p:cNvPr id="9" name="Rectangle 8">
              <a:extLst>
                <a:ext uri="{FF2B5EF4-FFF2-40B4-BE49-F238E27FC236}">
                  <a16:creationId xmlns:a16="http://schemas.microsoft.com/office/drawing/2014/main" id="{A20F0B08-1A42-4741-9BFD-A54A2EB7AABB}"/>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0" name="Rectangle: Single Corner Rounded 6">
              <a:extLst>
                <a:ext uri="{FF2B5EF4-FFF2-40B4-BE49-F238E27FC236}">
                  <a16:creationId xmlns:a16="http://schemas.microsoft.com/office/drawing/2014/main" id="{DD2D4C05-687D-4B24-9D18-4EF53E6A3A47}"/>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44" name="Text Placeholder 43">
            <a:extLst>
              <a:ext uri="{FF2B5EF4-FFF2-40B4-BE49-F238E27FC236}">
                <a16:creationId xmlns:a16="http://schemas.microsoft.com/office/drawing/2014/main" id="{03C477BE-D0D7-4C03-AB42-77F4B84445FA}"/>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48" name="Text Placeholder 47">
            <a:extLst>
              <a:ext uri="{FF2B5EF4-FFF2-40B4-BE49-F238E27FC236}">
                <a16:creationId xmlns:a16="http://schemas.microsoft.com/office/drawing/2014/main" id="{F41400D9-5427-4CCF-8EC3-EDC18DC1C8FE}"/>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50" name="Text Placeholder 49">
            <a:extLst>
              <a:ext uri="{FF2B5EF4-FFF2-40B4-BE49-F238E27FC236}">
                <a16:creationId xmlns:a16="http://schemas.microsoft.com/office/drawing/2014/main" id="{4D2C86BC-DD41-43F8-B440-D5D76422C6C0}"/>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7" name="TextBox 6">
            <a:extLst>
              <a:ext uri="{FF2B5EF4-FFF2-40B4-BE49-F238E27FC236}">
                <a16:creationId xmlns:a16="http://schemas.microsoft.com/office/drawing/2014/main" id="{1603D846-953C-47C3-9FE6-C4A9C1F293B8}"/>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39258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Quote Light Blue">
    <p:bg>
      <p:bgPr>
        <a:solidFill>
          <a:schemeClr val="accent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013048A-0BD6-43BB-8E42-342E9A375BD4}"/>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F17A952-37AC-4EF1-A44C-A23DEF993CF0}"/>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D2EE94D9-5190-4400-9469-EA555AB35C99}"/>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D96FDD69-DC19-4F6F-B8DC-DF46F9DF84D8}"/>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49C5F39E-900A-40BF-B369-CE8E2DB19A04}"/>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2462F1E1-2667-40B3-80CA-74BB3BE3FD5C}"/>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6B6CD81E-F7C1-4BB6-8F3A-30084B745F1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85603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Quote Teal">
    <p:bg>
      <p:bgPr>
        <a:solidFill>
          <a:schemeClr val="accent3"/>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3343824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Quote Nickel">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6">
                    <a:lumMod val="40000"/>
                    <a:lumOff val="60000"/>
                    <a:alpha val="0"/>
                  </a:schemeClr>
                </a:gs>
                <a:gs pos="100000">
                  <a:srgbClr val="95A4B3">
                    <a:alpha val="6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tx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31213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Quote Gun Metal">
    <p:bg>
      <p:bgPr>
        <a:solidFill>
          <a:schemeClr val="accent5"/>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9F4BD61-79B1-4FA5-B6AF-78B70186DCFC}"/>
              </a:ext>
            </a:extLst>
          </p:cNvPr>
          <p:cNvGrpSpPr/>
          <p:nvPr userDrawn="1"/>
        </p:nvGrpSpPr>
        <p:grpSpPr bwMode="hidden">
          <a:xfrm>
            <a:off x="-1855" y="5422393"/>
            <a:ext cx="12195710" cy="1435607"/>
            <a:chOff x="-1855" y="5345050"/>
            <a:chExt cx="12195710" cy="1435607"/>
          </a:xfrm>
        </p:grpSpPr>
        <p:sp>
          <p:nvSpPr>
            <p:cNvPr id="14" name="Rectangle 13">
              <a:extLst>
                <a:ext uri="{FF2B5EF4-FFF2-40B4-BE49-F238E27FC236}">
                  <a16:creationId xmlns:a16="http://schemas.microsoft.com/office/drawing/2014/main" id="{B0C9D67C-022E-4D4C-B0B6-3D3C872C2ECC}"/>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5" name="Rectangle: Single Corner Rounded 6">
              <a:extLst>
                <a:ext uri="{FF2B5EF4-FFF2-40B4-BE49-F238E27FC236}">
                  <a16:creationId xmlns:a16="http://schemas.microsoft.com/office/drawing/2014/main" id="{6E9A8A5F-38D4-4C13-9C86-ABA2E769B4E3}"/>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3671199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2 Midnight">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7429ABC3-9EBB-47B5-BFD6-442F69DFAB3A}"/>
              </a:ext>
            </a:extLst>
          </p:cNvPr>
          <p:cNvSpPr/>
          <p:nvPr userDrawn="1"/>
        </p:nvSpPr>
        <p:spPr bwMode="gray">
          <a:xfrm>
            <a:off x="-114299" y="-127002"/>
            <a:ext cx="973370" cy="6482082"/>
          </a:xfrm>
          <a:prstGeom prst="roundRect">
            <a:avLst>
              <a:gd name="adj" fmla="val 8455"/>
            </a:avLst>
          </a:prstGeom>
          <a:solidFill>
            <a:schemeClr val="tx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D002839B-4A97-1047-9C69-AEB96FCC0BCF}"/>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9B68F083-E4D3-5C4B-B811-917B2E5D18D5}"/>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624573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Quote Midnight">
    <p:bg>
      <p:bgPr>
        <a:solidFill>
          <a:schemeClr val="tx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251064F-F6C0-4F82-8A3B-9D94517600A9}"/>
              </a:ext>
            </a:extLst>
          </p:cNvPr>
          <p:cNvGrpSpPr/>
          <p:nvPr userDrawn="1"/>
        </p:nvGrpSpPr>
        <p:grpSpPr>
          <a:xfrm>
            <a:off x="-1855" y="5422393"/>
            <a:ext cx="12195710" cy="1435607"/>
            <a:chOff x="-1855" y="5345050"/>
            <a:chExt cx="12195710" cy="1435607"/>
          </a:xfrm>
        </p:grpSpPr>
        <p:sp>
          <p:nvSpPr>
            <p:cNvPr id="12" name="Rectangle 11">
              <a:extLst>
                <a:ext uri="{FF2B5EF4-FFF2-40B4-BE49-F238E27FC236}">
                  <a16:creationId xmlns:a16="http://schemas.microsoft.com/office/drawing/2014/main" id="{81E49DF0-688F-4F01-85DA-A40E1B928462}"/>
                </a:ext>
              </a:extLst>
            </p:cNvPr>
            <p:cNvSpPr/>
            <p:nvPr userDrawn="1"/>
          </p:nvSpPr>
          <p:spPr bwMode="gray">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3" name="Rectangle: Single Corner Rounded 6">
              <a:extLst>
                <a:ext uri="{FF2B5EF4-FFF2-40B4-BE49-F238E27FC236}">
                  <a16:creationId xmlns:a16="http://schemas.microsoft.com/office/drawing/2014/main" id="{C8C0B1F6-3934-4D62-83E5-5862FBAB621A}"/>
                </a:ext>
              </a:extLst>
            </p:cNvPr>
            <p:cNvSpPr/>
            <p:nvPr userDrawn="1"/>
          </p:nvSpPr>
          <p:spPr bwMode="gray">
            <a:xfrm rot="16200000" flipH="1">
              <a:off x="5849113" y="-504059"/>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370518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Thank You Blue">
    <p:bg bwMode="gray">
      <p:bgPr>
        <a:solidFill>
          <a:schemeClr val="accent1"/>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6283EE"/>
              </a:gs>
              <a:gs pos="75000">
                <a:schemeClr val="accent2"/>
              </a:gs>
            </a:gsLst>
            <a:lin ang="3000000" scaled="0"/>
          </a:gradFill>
          <a:ln>
            <a:noFill/>
          </a:ln>
          <a:effectLst>
            <a:outerShdw blurRad="571500" dist="317500" dir="8100000" algn="t" rotWithShape="0">
              <a:schemeClr val="accent1">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53AE43F5-5CA9-4FD6-B922-D1FD0597CAC5}"/>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2" name="TextBox 21">
            <a:extLst>
              <a:ext uri="{FF2B5EF4-FFF2-40B4-BE49-F238E27FC236}">
                <a16:creationId xmlns:a16="http://schemas.microsoft.com/office/drawing/2014/main" id="{EF38D1F4-DDA6-48B8-A4F5-782E2788E4B0}"/>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4257707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Thank You Light Blue">
    <p:bg bwMode="gray">
      <p:bgPr>
        <a:solidFill>
          <a:schemeClr val="accent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42000">
                <a:schemeClr val="accent2">
                  <a:lumMod val="60000"/>
                  <a:lumOff val="40000"/>
                </a:schemeClr>
              </a:gs>
              <a:gs pos="100000">
                <a:schemeClr val="accent2">
                  <a:lumMod val="40000"/>
                  <a:lumOff val="60000"/>
                </a:schemeClr>
              </a:gs>
            </a:gsLst>
            <a:lin ang="3000000" scaled="0"/>
          </a:gradFill>
          <a:ln>
            <a:noFill/>
          </a:ln>
          <a:effectLst>
            <a:outerShdw blurRad="571500" dist="317500" dir="8100000" algn="t" rotWithShape="0">
              <a:schemeClr val="accent1">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1BBFAAC6-E06B-C74C-A467-BC88626AAE54}"/>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2" name="TextBox 21">
            <a:extLst>
              <a:ext uri="{FF2B5EF4-FFF2-40B4-BE49-F238E27FC236}">
                <a16:creationId xmlns:a16="http://schemas.microsoft.com/office/drawing/2014/main" id="{09CCF517-B68B-5F48-A691-33CE4DBDE974}"/>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314356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Thank You Teal">
    <p:bg bwMode="gray">
      <p:bgPr>
        <a:solidFill>
          <a:schemeClr val="accent3"/>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chemeClr val="accent3"/>
              </a:gs>
              <a:gs pos="75000">
                <a:schemeClr val="accent4"/>
              </a:gs>
            </a:gsLst>
            <a:lin ang="3000000" scaled="0"/>
          </a:gradFill>
          <a:ln>
            <a:noFill/>
          </a:ln>
          <a:effectLst>
            <a:outerShdw blurRad="825500" dist="317500" dir="8100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2" name="TextBox 21">
            <a:extLst>
              <a:ext uri="{FF2B5EF4-FFF2-40B4-BE49-F238E27FC236}">
                <a16:creationId xmlns:a16="http://schemas.microsoft.com/office/drawing/2014/main" id="{F2222AFD-0CBF-8243-B676-CA738970C263}"/>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3" name="TextBox 22">
            <a:extLst>
              <a:ext uri="{FF2B5EF4-FFF2-40B4-BE49-F238E27FC236}">
                <a16:creationId xmlns:a16="http://schemas.microsoft.com/office/drawing/2014/main" id="{C206C87A-8BF9-3648-94EC-1F790D730DB3}"/>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887669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Thank You Nickel">
    <p:bg bwMode="gray">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E9EEF3"/>
              </a:gs>
              <a:gs pos="75000">
                <a:srgbClr val="F2F5F8"/>
              </a:gs>
            </a:gsLst>
            <a:lin ang="3000000" scaled="0"/>
          </a:gradFill>
          <a:ln>
            <a:noFill/>
          </a:ln>
          <a:effectLst>
            <a:outerShdw blurRad="825500" dist="317500" dir="8100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9" name="TextBox 18">
            <a:extLst>
              <a:ext uri="{FF2B5EF4-FFF2-40B4-BE49-F238E27FC236}">
                <a16:creationId xmlns:a16="http://schemas.microsoft.com/office/drawing/2014/main" id="{E6895FC1-2374-754F-91A0-8E84D6EDD075}"/>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1" name="TextBox 20">
            <a:extLst>
              <a:ext uri="{FF2B5EF4-FFF2-40B4-BE49-F238E27FC236}">
                <a16:creationId xmlns:a16="http://schemas.microsoft.com/office/drawing/2014/main" id="{91774D6F-B47A-8040-85E7-4783F532851B}"/>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1181338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Thank You Gun Metal">
    <p:bg bwMode="gray">
      <p:bgPr>
        <a:solidFill>
          <a:schemeClr val="accent5"/>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7F8699"/>
              </a:gs>
              <a:gs pos="75000">
                <a:schemeClr val="accent6"/>
              </a:gs>
            </a:gsLst>
            <a:lin ang="3000000" scaled="0"/>
          </a:gradFill>
          <a:ln>
            <a:noFill/>
          </a:ln>
          <a:effectLst>
            <a:outerShdw blurRad="825500" dist="317500" dir="8100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solidFill>
            <a:srgbClr val="FFFFFF"/>
          </a:solidFill>
          <a:ln>
            <a:noFill/>
          </a:ln>
          <a:effectLst>
            <a:outerShdw blurRad="571500" dist="406400" dir="7440000" sx="96000" sy="96000" algn="t" rotWithShape="0">
              <a:schemeClr val="accent5">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20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2" name="Freeform 5">
            <a:extLst>
              <a:ext uri="{FF2B5EF4-FFF2-40B4-BE49-F238E27FC236}">
                <a16:creationId xmlns:a16="http://schemas.microsoft.com/office/drawing/2014/main" id="{B102D1B2-402E-4344-9A6D-E9948DE266A1}"/>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6" name="TextBox 25">
            <a:extLst>
              <a:ext uri="{FF2B5EF4-FFF2-40B4-BE49-F238E27FC236}">
                <a16:creationId xmlns:a16="http://schemas.microsoft.com/office/drawing/2014/main" id="{1332D5EF-0B87-2441-A8D2-15FC67610C42}"/>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7" name="TextBox 26">
            <a:extLst>
              <a:ext uri="{FF2B5EF4-FFF2-40B4-BE49-F238E27FC236}">
                <a16:creationId xmlns:a16="http://schemas.microsoft.com/office/drawing/2014/main" id="{220136A9-10B0-484B-B43C-1C5D81399F7F}"/>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781679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Thank You Midnight">
    <p:bg bwMode="gray">
      <p:bgPr>
        <a:solidFill>
          <a:schemeClr val="tx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404C64"/>
              </a:gs>
              <a:gs pos="75000">
                <a:srgbClr val="4F5E79"/>
              </a:gs>
            </a:gsLst>
            <a:lin ang="3000000" scaled="0"/>
          </a:gradFill>
          <a:ln>
            <a:noFill/>
          </a:ln>
          <a:effectLst>
            <a:outerShdw blurRad="825500" dist="317500" dir="8100000" algn="t" rotWithShape="0">
              <a:srgbClr val="151B25"/>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571500" dist="406400" dir="7440000" sx="96000" sy="96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9CB31EA3-A1D8-4235-84D9-EE3F37F4BD63}"/>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EC8C761A-7658-7849-96A2-FD27800E6D59}"/>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2" name="TextBox 21">
            <a:extLst>
              <a:ext uri="{FF2B5EF4-FFF2-40B4-BE49-F238E27FC236}">
                <a16:creationId xmlns:a16="http://schemas.microsoft.com/office/drawing/2014/main" id="{61E0F077-22C5-9C4D-AB1E-4CDF5BE7E874}"/>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3015756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Content Placeholder 5"/>
          <p:cNvSpPr>
            <a:spLocks noGrp="1"/>
          </p:cNvSpPr>
          <p:nvPr>
            <p:ph sz="quarter" idx="11" hasCustomPrompt="1"/>
          </p:nvPr>
        </p:nvSpPr>
        <p:spPr>
          <a:xfrm>
            <a:off x="285792" y="1208599"/>
            <a:ext cx="11654367" cy="5866221"/>
          </a:xfrm>
          <a:prstGeom prst="rect">
            <a:avLst/>
          </a:prstGeom>
        </p:spPr>
        <p:txBody>
          <a:bodyPr/>
          <a:lstStyle>
            <a:lvl1pPr>
              <a:lnSpc>
                <a:spcPct val="120000"/>
              </a:lnSpc>
              <a:defRPr baseline="0">
                <a:solidFill>
                  <a:schemeClr val="tx1">
                    <a:lumMod val="75000"/>
                    <a:lumOff val="25000"/>
                  </a:schemeClr>
                </a:solidFill>
              </a:defRPr>
            </a:lvl1pPr>
            <a:lvl2pPr>
              <a:lnSpc>
                <a:spcPct val="120000"/>
              </a:lnSpc>
              <a:defRPr>
                <a:solidFill>
                  <a:schemeClr val="tx1">
                    <a:lumMod val="75000"/>
                    <a:lumOff val="25000"/>
                  </a:schemeClr>
                </a:solidFill>
              </a:defRPr>
            </a:lvl2pPr>
            <a:lvl3pPr marL="572916" indent="-239641">
              <a:lnSpc>
                <a:spcPct val="120000"/>
              </a:lnSpc>
              <a:defRPr>
                <a:solidFill>
                  <a:schemeClr val="tx1">
                    <a:lumMod val="75000"/>
                    <a:lumOff val="25000"/>
                  </a:schemeClr>
                </a:solidFill>
              </a:defRPr>
            </a:lvl3pPr>
            <a:lvl4pPr marL="853819" indent="-230119">
              <a:lnSpc>
                <a:spcPct val="120000"/>
              </a:lnSpc>
              <a:defRPr>
                <a:solidFill>
                  <a:schemeClr val="tx1">
                    <a:lumMod val="75000"/>
                    <a:lumOff val="25000"/>
                  </a:schemeClr>
                </a:solidFill>
              </a:defRPr>
            </a:lvl4pPr>
            <a:lvl5pPr marL="1144245" indent="-247576">
              <a:lnSpc>
                <a:spcPct val="120000"/>
              </a:lnSpc>
              <a:defRPr>
                <a:solidFill>
                  <a:schemeClr val="tx1">
                    <a:lumMod val="75000"/>
                    <a:lumOff val="25000"/>
                  </a:schemeClr>
                </a:solidFill>
              </a:defRPr>
            </a:lvl5pPr>
            <a:lvl6pPr>
              <a:lnSpc>
                <a:spcPct val="120000"/>
              </a:lnSpc>
              <a:defRPr>
                <a:solidFill>
                  <a:schemeClr val="tx1">
                    <a:lumMod val="75000"/>
                    <a:lumOff val="25000"/>
                  </a:schemeClr>
                </a:solidFill>
              </a:defRPr>
            </a:lvl6pPr>
            <a:lvl7pPr>
              <a:lnSpc>
                <a:spcPct val="120000"/>
              </a:lnSpc>
              <a:defRPr>
                <a:solidFill>
                  <a:schemeClr val="tx1">
                    <a:lumMod val="75000"/>
                    <a:lumOff val="25000"/>
                  </a:schemeClr>
                </a:solidFill>
              </a:defRPr>
            </a:lvl7pPr>
            <a:lvl8pPr marL="642745" indent="-214249">
              <a:lnSpc>
                <a:spcPct val="120000"/>
              </a:lnSpc>
              <a:defRPr>
                <a:solidFill>
                  <a:schemeClr val="tx1">
                    <a:lumMod val="75000"/>
                    <a:lumOff val="25000"/>
                  </a:schemeClr>
                </a:solidFill>
              </a:defRPr>
            </a:lvl8pPr>
            <a:lvl9pPr marL="557046" indent="-128549">
              <a:lnSpc>
                <a:spcPct val="120000"/>
              </a:lnSpc>
              <a:defRPr>
                <a:solidFill>
                  <a:schemeClr val="tx1">
                    <a:lumMod val="75000"/>
                    <a:lumOff val="25000"/>
                  </a:schemeClr>
                </a:solidFill>
              </a:defRPr>
            </a:lvl9pPr>
          </a:lstStyle>
          <a:p>
            <a:pPr lvl="0"/>
            <a:r>
              <a:rPr lang="en-US"/>
              <a:t>Click to add text (for a bullet list, use Level 2) or click one of the content icons to add content of that type.</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7"/>
            <a:r>
              <a:rPr lang="en-US"/>
              <a:t>Eighth</a:t>
            </a:r>
          </a:p>
          <a:p>
            <a:pPr lvl="7"/>
            <a:r>
              <a:rPr lang="en-US"/>
              <a:t>Eighth</a:t>
            </a:r>
          </a:p>
          <a:p>
            <a:pPr lvl="7"/>
            <a:r>
              <a:rPr lang="en-US"/>
              <a:t>Eighth</a:t>
            </a:r>
          </a:p>
          <a:p>
            <a:pPr lvl="8"/>
            <a:r>
              <a:rPr lang="en-US"/>
              <a:t>Ninth</a:t>
            </a:r>
          </a:p>
          <a:p>
            <a:pPr lvl="8"/>
            <a:r>
              <a:rPr lang="en-US"/>
              <a:t>Ninth</a:t>
            </a:r>
          </a:p>
        </p:txBody>
      </p:sp>
      <p:sp>
        <p:nvSpPr>
          <p:cNvPr id="2" name="Title 1"/>
          <p:cNvSpPr>
            <a:spLocks noGrp="1"/>
          </p:cNvSpPr>
          <p:nvPr>
            <p:ph type="title"/>
          </p:nvPr>
        </p:nvSpPr>
        <p:spPr>
          <a:xfrm>
            <a:off x="289639" y="416092"/>
            <a:ext cx="11650520" cy="525850"/>
          </a:xfrm>
          <a:prstGeom prst="rect">
            <a:avLst/>
          </a:prstGeom>
        </p:spPr>
        <p:txBody>
          <a:bodyPr/>
          <a:lstStyle>
            <a:lvl1pPr>
              <a:defRPr b="1">
                <a:solidFill>
                  <a:schemeClr val="tx1">
                    <a:lumMod val="65000"/>
                    <a:lumOff val="35000"/>
                  </a:schemeClr>
                </a:solidFill>
              </a:defRPr>
            </a:lvl1pPr>
          </a:lstStyle>
          <a:p>
            <a:r>
              <a:rPr lang="en-US"/>
              <a:t>Click to edit Master title style</a:t>
            </a:r>
          </a:p>
        </p:txBody>
      </p:sp>
      <p:sp>
        <p:nvSpPr>
          <p:cNvPr id="5" name="Footer Placeholder 4" descr="Footer"/>
          <p:cNvSpPr>
            <a:spLocks noGrp="1"/>
          </p:cNvSpPr>
          <p:nvPr>
            <p:ph type="ftr" sz="quarter" idx="12"/>
          </p:nvPr>
        </p:nvSpPr>
        <p:spPr>
          <a:xfrm>
            <a:off x="119533" y="6478292"/>
            <a:ext cx="632137" cy="232476"/>
          </a:xfrm>
          <a:prstGeom prst="rect">
            <a:avLst/>
          </a:prstGeom>
        </p:spPr>
        <p:txBody>
          <a:bodyPr/>
          <a:lstStyle/>
          <a:p>
            <a:r>
              <a:rPr lang="en-US"/>
              <a:t>IBC 2023</a:t>
            </a:r>
          </a:p>
        </p:txBody>
      </p:sp>
    </p:spTree>
    <p:extLst>
      <p:ext uri="{BB962C8B-B14F-4D97-AF65-F5344CB8AC3E}">
        <p14:creationId xmlns:p14="http://schemas.microsoft.com/office/powerpoint/2010/main" val="17632153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userDrawn="1">
  <p:cSld name="Teal_Blank">
    <p:bg>
      <p:bgPr>
        <a:solidFill>
          <a:schemeClr val="accent3"/>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3">
                    <a:lumMod val="60000"/>
                    <a:lumOff val="40000"/>
                  </a:schemeClr>
                </a:solidFill>
                <a:latin typeface="+mn-lt"/>
                <a:ea typeface="+mn-ea"/>
                <a:cs typeface="+mn-cs"/>
              </a:defRPr>
            </a:lvl1pPr>
          </a:lstStyle>
          <a:p>
            <a:pPr>
              <a:spcAft>
                <a:spcPts val="0"/>
              </a:spcAft>
              <a:defRPr/>
            </a:pPr>
            <a:r>
              <a:rPr lang="en-US">
                <a:solidFill>
                  <a:schemeClr val="accent3">
                    <a:lumMod val="60000"/>
                    <a:lumOff val="40000"/>
                  </a:schemeClr>
                </a:solidFill>
              </a:rPr>
              <a:t>IBC 2023</a:t>
            </a:r>
          </a:p>
        </p:txBody>
      </p:sp>
      <p:sp>
        <p:nvSpPr>
          <p:cNvPr id="4" name="TextBox 3">
            <a:extLst>
              <a:ext uri="{FF2B5EF4-FFF2-40B4-BE49-F238E27FC236}">
                <a16:creationId xmlns:a16="http://schemas.microsoft.com/office/drawing/2014/main" id="{7F6B9F75-DB7A-4F88-B7FE-0858ED3F285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Tree>
    <p:extLst>
      <p:ext uri="{BB962C8B-B14F-4D97-AF65-F5344CB8AC3E}">
        <p14:creationId xmlns:p14="http://schemas.microsoft.com/office/powerpoint/2010/main" val="2340094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p:ph sz="quarter" idx="12"/>
          </p:nvPr>
        </p:nvSpPr>
        <p:spPr>
          <a:xfrm>
            <a:off x="475488" y="1709928"/>
            <a:ext cx="11210544" cy="4636008"/>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ubtitle">
            <a:extLst>
              <a:ext uri="{FF2B5EF4-FFF2-40B4-BE49-F238E27FC236}">
                <a16:creationId xmlns:a16="http://schemas.microsoft.com/office/drawing/2014/main" id="{A19E94CA-F00B-4A8B-A6EB-3E6BCE6D18AF}"/>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Footer Placeholder 4">
            <a:extLst>
              <a:ext uri="{FF2B5EF4-FFF2-40B4-BE49-F238E27FC236}">
                <a16:creationId xmlns:a16="http://schemas.microsoft.com/office/drawing/2014/main" id="{CE17B5C3-EC24-45A0-9C9A-FB9EEA124575}"/>
              </a:ext>
            </a:extLst>
          </p:cNvPr>
          <p:cNvSpPr>
            <a:spLocks noGrp="1"/>
          </p:cNvSpPr>
          <p:nvPr>
            <p:ph type="ftr" sz="quarter" idx="3"/>
          </p:nvPr>
        </p:nvSpPr>
        <p:spPr>
          <a:xfrm>
            <a:off x="494189" y="6484545"/>
            <a:ext cx="10223342" cy="189801"/>
          </a:xfrm>
          <a:prstGeom prst="rect">
            <a:avLst/>
          </a:prstGeom>
        </p:spPr>
        <p:txBody>
          <a:bodyPr vert="horz" wrap="square" lIns="0" tIns="0" rIns="0" bIns="0" rtlCol="0" anchor="b">
            <a:noAutofit/>
          </a:bodyPr>
          <a:lstStyle>
            <a:lvl1pPr algn="l">
              <a:lnSpc>
                <a:spcPct val="107000"/>
              </a:lnSpc>
              <a:defRPr sz="800">
                <a:solidFill>
                  <a:schemeClr val="tx1">
                    <a:lumMod val="50000"/>
                    <a:lumOff val="50000"/>
                  </a:schemeClr>
                </a:solidFill>
              </a:defRPr>
            </a:lvl1pPr>
          </a:lstStyle>
          <a:p>
            <a:r>
              <a:rPr lang="en-US"/>
              <a:t>IBC 2023</a:t>
            </a:r>
            <a:endParaRPr lang="en-US" dirty="0"/>
          </a:p>
        </p:txBody>
      </p:sp>
    </p:spTree>
    <p:extLst>
      <p:ext uri="{BB962C8B-B14F-4D97-AF65-F5344CB8AC3E}">
        <p14:creationId xmlns:p14="http://schemas.microsoft.com/office/powerpoint/2010/main" val="2271495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3A03272E-A5C6-CB49-BA8B-767EA157F8AE}"/>
              </a:ext>
            </a:extLst>
          </p:cNvPr>
          <p:cNvSpPr>
            <a:spLocks noGrp="1"/>
          </p:cNvSpPr>
          <p:nvPr>
            <p:ph type="ftr" sz="quarter" idx="3"/>
          </p:nvPr>
        </p:nvSpPr>
        <p:spPr>
          <a:xfrm>
            <a:off x="495299" y="6528816"/>
            <a:ext cx="10488168"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endParaRPr lang="en-US" dirty="0"/>
          </a:p>
        </p:txBody>
      </p:sp>
    </p:spTree>
    <p:extLst>
      <p:ext uri="{BB962C8B-B14F-4D97-AF65-F5344CB8AC3E}">
        <p14:creationId xmlns:p14="http://schemas.microsoft.com/office/powerpoint/2010/main" val="424323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Take Away Shelf Blue">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6"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2" name="Title 1"/>
          <p:cNvSpPr>
            <a:spLocks noGrp="1"/>
          </p:cNvSpPr>
          <p:nvPr>
            <p:ph type="title"/>
          </p:nvPr>
        </p:nvSpPr>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72173" y="5607050"/>
            <a:ext cx="11209286" cy="929054"/>
          </a:xfr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Edit Master text styles</a:t>
            </a:r>
          </a:p>
        </p:txBody>
      </p:sp>
      <p:sp>
        <p:nvSpPr>
          <p:cNvPr id="13" name="Content Placeholder 12">
            <a:extLst>
              <a:ext uri="{FF2B5EF4-FFF2-40B4-BE49-F238E27FC236}">
                <a16:creationId xmlns:a16="http://schemas.microsoft.com/office/drawing/2014/main" id="{12E6831E-C096-4982-A5FF-5F3978209316}"/>
              </a:ext>
            </a:extLst>
          </p:cNvPr>
          <p:cNvSpPr>
            <a:spLocks noGrp="1"/>
          </p:cNvSpPr>
          <p:nvPr>
            <p:ph sz="quarter" idx="16"/>
          </p:nvPr>
        </p:nvSpPr>
        <p:spPr>
          <a:xfrm>
            <a:off x="475488" y="1709928"/>
            <a:ext cx="11209286" cy="3085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Box 16">
            <a:extLst>
              <a:ext uri="{FF2B5EF4-FFF2-40B4-BE49-F238E27FC236}">
                <a16:creationId xmlns:a16="http://schemas.microsoft.com/office/drawing/2014/main" id="{E3913D0A-3ECA-4A43-8D88-81F2A0BA82EB}"/>
              </a:ext>
            </a:extLst>
          </p:cNvPr>
          <p:cNvSpPr txBox="1"/>
          <p:nvPr userDrawn="1"/>
        </p:nvSpPr>
        <p:spPr bwMode="gray">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dirty="0">
              <a:solidFill>
                <a:schemeClr val="bg1"/>
              </a:solidFill>
              <a:latin typeface="+mn-lt"/>
              <a:ea typeface="+mn-ea"/>
              <a:cs typeface="+mn-cs"/>
            </a:endParaRPr>
          </a:p>
        </p:txBody>
      </p:sp>
      <p:sp>
        <p:nvSpPr>
          <p:cNvPr id="10" name="Subtitle">
            <a:extLst>
              <a:ext uri="{FF2B5EF4-FFF2-40B4-BE49-F238E27FC236}">
                <a16:creationId xmlns:a16="http://schemas.microsoft.com/office/drawing/2014/main" id="{323D35A9-FEF4-4E1A-8A9F-5972769D0E83}"/>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Footer Placeholder 4">
            <a:extLst>
              <a:ext uri="{FF2B5EF4-FFF2-40B4-BE49-F238E27FC236}">
                <a16:creationId xmlns:a16="http://schemas.microsoft.com/office/drawing/2014/main" id="{379BCE9F-B7E9-445D-B396-3D6F276DBE2C}"/>
              </a:ext>
            </a:extLst>
          </p:cNvPr>
          <p:cNvSpPr>
            <a:spLocks noGrp="1"/>
          </p:cNvSpPr>
          <p:nvPr>
            <p:ph type="ftr" sz="quarter" idx="3"/>
          </p:nvPr>
        </p:nvSpPr>
        <p:spPr>
          <a:xfrm>
            <a:off x="494189" y="5052451"/>
            <a:ext cx="10223342" cy="189801"/>
          </a:xfrm>
          <a:prstGeom prst="rect">
            <a:avLst/>
          </a:prstGeom>
        </p:spPr>
        <p:txBody>
          <a:bodyPr vert="horz" wrap="square" lIns="0" tIns="0" rIns="0" bIns="0" rtlCol="0" anchor="b">
            <a:noAutofit/>
          </a:bodyPr>
          <a:lstStyle>
            <a:lvl1pPr algn="l">
              <a:lnSpc>
                <a:spcPct val="107000"/>
              </a:lnSpc>
              <a:defRPr sz="800">
                <a:solidFill>
                  <a:schemeClr val="tx1">
                    <a:lumMod val="50000"/>
                    <a:lumOff val="50000"/>
                  </a:schemeClr>
                </a:solidFill>
              </a:defRPr>
            </a:lvl1pPr>
          </a:lstStyle>
          <a:p>
            <a:r>
              <a:rPr lang="en-US"/>
              <a:t>IBC 2023</a:t>
            </a:r>
            <a:endParaRPr lang="en-US" dirty="0"/>
          </a:p>
        </p:txBody>
      </p:sp>
    </p:spTree>
    <p:extLst>
      <p:ext uri="{BB962C8B-B14F-4D97-AF65-F5344CB8AC3E}">
        <p14:creationId xmlns:p14="http://schemas.microsoft.com/office/powerpoint/2010/main" val="287377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hite">
    <p:bg>
      <p:bgPr>
        <a:solidFill>
          <a:schemeClr val="bg1"/>
        </a:solidFill>
        <a:effectLst/>
      </p:bgPr>
    </p:bg>
    <p:spTree>
      <p:nvGrpSpPr>
        <p:cNvPr id="1" name=""/>
        <p:cNvGrpSpPr/>
        <p:nvPr/>
      </p:nvGrpSpPr>
      <p:grpSpPr>
        <a:xfrm>
          <a:off x="0" y="0"/>
          <a:ext cx="0" cy="0"/>
          <a:chOff x="0" y="0"/>
          <a:chExt cx="0" cy="0"/>
        </a:xfrm>
      </p:grpSpPr>
      <p:sp>
        <p:nvSpPr>
          <p:cNvPr id="26" name="Freeform 8">
            <a:extLst>
              <a:ext uri="{FF2B5EF4-FFF2-40B4-BE49-F238E27FC236}">
                <a16:creationId xmlns:a16="http://schemas.microsoft.com/office/drawing/2014/main" id="{FA702086-7005-4270-9600-3E0409C7EC66}"/>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chemeClr val="accent6">
              <a:lumMod val="40000"/>
              <a:lumOff val="60000"/>
            </a:schemeClr>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18" name="Text Placeholder 48">
            <a:extLst>
              <a:ext uri="{FF2B5EF4-FFF2-40B4-BE49-F238E27FC236}">
                <a16:creationId xmlns:a16="http://schemas.microsoft.com/office/drawing/2014/main" id="{6F6D3CAF-F7C0-0E43-AE55-B557B5B2CAB8}"/>
              </a:ext>
            </a:extLst>
          </p:cNvPr>
          <p:cNvSpPr>
            <a:spLocks noGrp="1"/>
          </p:cNvSpPr>
          <p:nvPr>
            <p:ph type="body" sz="quarter" idx="14" hasCustomPrompt="1"/>
          </p:nvPr>
        </p:nvSpPr>
        <p:spPr bwMode="gray">
          <a:xfrm>
            <a:off x="479626" y="5520817"/>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10" name="Text Placeholder 7">
            <a:extLst>
              <a:ext uri="{FF2B5EF4-FFF2-40B4-BE49-F238E27FC236}">
                <a16:creationId xmlns:a16="http://schemas.microsoft.com/office/drawing/2014/main" id="{7046D437-3264-F6DC-A2E1-DDEF4AC5BB1C}"/>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tx2"/>
                </a:solidFill>
              </a:defRPr>
            </a:lvl1pPr>
            <a:lvl2pPr marL="0" indent="0">
              <a:lnSpc>
                <a:spcPct val="96000"/>
              </a:lnSpc>
              <a:spcBef>
                <a:spcPts val="0"/>
              </a:spcBef>
              <a:buFont typeface="Microsoft Sans Serif" panose="020B0604020202020204" pitchFamily="34" charset="0"/>
              <a:buNone/>
              <a:defRPr sz="1600">
                <a:solidFill>
                  <a:schemeClr val="tx2"/>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dirty="0"/>
              <a:t>Speaker name</a:t>
            </a:r>
          </a:p>
          <a:p>
            <a:pPr lvl="1"/>
            <a:r>
              <a:rPr lang="en-US" dirty="0"/>
              <a:t>Speaker title, Employing entity</a:t>
            </a:r>
          </a:p>
          <a:p>
            <a:pPr lvl="1"/>
            <a:endParaRPr lang="en-US" dirty="0"/>
          </a:p>
        </p:txBody>
      </p:sp>
      <p:sp>
        <p:nvSpPr>
          <p:cNvPr id="13" name="Text Placeholder 5">
            <a:extLst>
              <a:ext uri="{FF2B5EF4-FFF2-40B4-BE49-F238E27FC236}">
                <a16:creationId xmlns:a16="http://schemas.microsoft.com/office/drawing/2014/main" id="{6218B41B-AA06-EB46-A468-6C030F63EC7A}"/>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Date</a:t>
            </a:r>
          </a:p>
        </p:txBody>
      </p:sp>
      <p:sp>
        <p:nvSpPr>
          <p:cNvPr id="16" name="Title 2">
            <a:extLst>
              <a:ext uri="{FF2B5EF4-FFF2-40B4-BE49-F238E27FC236}">
                <a16:creationId xmlns:a16="http://schemas.microsoft.com/office/drawing/2014/main" id="{9ACEF7A7-EEB2-CFA1-B461-4924F8BF02F9}"/>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tx2"/>
                </a:solidFill>
              </a:defRPr>
            </a:lvl1pPr>
          </a:lstStyle>
          <a:p>
            <a:r>
              <a:rPr lang="en-US"/>
              <a:t>Click to edit Master title style</a:t>
            </a:r>
            <a:endParaRPr lang="en-US" dirty="0"/>
          </a:p>
        </p:txBody>
      </p:sp>
      <p:sp>
        <p:nvSpPr>
          <p:cNvPr id="17" name="Freeform 5">
            <a:extLst>
              <a:ext uri="{FF2B5EF4-FFF2-40B4-BE49-F238E27FC236}">
                <a16:creationId xmlns:a16="http://schemas.microsoft.com/office/drawing/2014/main" id="{2A123356-318C-095C-E708-AEAD9C4BC772}"/>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 Placeholder 7">
            <a:extLst>
              <a:ext uri="{FF2B5EF4-FFF2-40B4-BE49-F238E27FC236}">
                <a16:creationId xmlns:a16="http://schemas.microsoft.com/office/drawing/2014/main" id="{6EEAD541-6CB5-0443-91CE-1EBFA0EF558B}"/>
              </a:ext>
            </a:extLst>
          </p:cNvPr>
          <p:cNvSpPr>
            <a:spLocks noGrp="1"/>
          </p:cNvSpPr>
          <p:nvPr>
            <p:ph type="body" sz="quarter" idx="12" hasCustomPrompt="1"/>
          </p:nvPr>
        </p:nvSpPr>
        <p:spPr bwMode="gray">
          <a:xfrm>
            <a:off x="2401888" y="512165"/>
            <a:ext cx="5484812" cy="226772"/>
          </a:xfrm>
          <a:prstGeom prst="rect">
            <a:avLst/>
          </a:prstGeom>
        </p:spPr>
        <p:txBody>
          <a:bodyPr wrap="none"/>
          <a:lstStyle>
            <a:lvl1pPr marL="0" indent="0" algn="r">
              <a:lnSpc>
                <a:spcPct val="87000"/>
              </a:lnSpc>
              <a:spcBef>
                <a:spcPts val="0"/>
              </a:spcBef>
              <a:buNone/>
              <a:defRPr sz="1600" b="0">
                <a:solidFill>
                  <a:schemeClr val="tx2"/>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dirty="0"/>
              <a:t>Location</a:t>
            </a:r>
          </a:p>
        </p:txBody>
      </p:sp>
      <p:sp>
        <p:nvSpPr>
          <p:cNvPr id="3" name="TextBox 2">
            <a:extLst>
              <a:ext uri="{FF2B5EF4-FFF2-40B4-BE49-F238E27FC236}">
                <a16:creationId xmlns:a16="http://schemas.microsoft.com/office/drawing/2014/main" id="{0A7309CB-3B44-EB85-1AD7-BB5F5DF5F6E9}"/>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60000"/>
                    <a:lumOff val="4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321519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E04A89CF-52C1-C41F-D449-47AC5A56B655}"/>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107743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endParaRPr lang="en-US" dirty="0"/>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Footer Placeholder 2">
            <a:extLst>
              <a:ext uri="{FF2B5EF4-FFF2-40B4-BE49-F238E27FC236}">
                <a16:creationId xmlns:a16="http://schemas.microsoft.com/office/drawing/2014/main" id="{B4AC2C1E-BA0E-DC40-8740-4C7EC419416D}"/>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endParaRPr lang="en-US" dirty="0"/>
          </a:p>
        </p:txBody>
      </p:sp>
    </p:spTree>
    <p:extLst>
      <p:ext uri="{BB962C8B-B14F-4D97-AF65-F5344CB8AC3E}">
        <p14:creationId xmlns:p14="http://schemas.microsoft.com/office/powerpoint/2010/main" val="359851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Subtitle with Bullets)">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BC4B80B4-5715-4F96-83DC-B3F7CF22C554}"/>
              </a:ext>
            </a:extLst>
          </p:cNvPr>
          <p:cNvSpPr>
            <a:spLocks noGrp="1"/>
          </p:cNvSpPr>
          <p:nvPr>
            <p:ph type="body" sz="quarter" idx="17"/>
          </p:nvPr>
        </p:nvSpPr>
        <p:spPr>
          <a:xfrm>
            <a:off x="494189" y="1088135"/>
            <a:ext cx="11187112" cy="236347"/>
          </a:xfrm>
        </p:spPr>
        <p:txBody>
          <a:bodyPr/>
          <a:lstStyle>
            <a:lvl1pPr>
              <a:defRPr sz="16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7" name="Footer Placeholder 2">
            <a:extLst>
              <a:ext uri="{FF2B5EF4-FFF2-40B4-BE49-F238E27FC236}">
                <a16:creationId xmlns:a16="http://schemas.microsoft.com/office/drawing/2014/main" id="{F6C18923-35DB-3B4A-861B-A5445F6BE6DD}"/>
              </a:ext>
            </a:extLst>
          </p:cNvPr>
          <p:cNvSpPr>
            <a:spLocks noGrp="1"/>
          </p:cNvSpPr>
          <p:nvPr>
            <p:ph type="ftr" sz="quarter" idx="3"/>
          </p:nvPr>
        </p:nvSpPr>
        <p:spPr>
          <a:xfrm>
            <a:off x="495299" y="6532895"/>
            <a:ext cx="10488168"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endParaRPr lang="en-US" dirty="0"/>
          </a:p>
        </p:txBody>
      </p:sp>
    </p:spTree>
    <p:extLst>
      <p:ext uri="{BB962C8B-B14F-4D97-AF65-F5344CB8AC3E}">
        <p14:creationId xmlns:p14="http://schemas.microsoft.com/office/powerpoint/2010/main" val="966540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Takeaway Righ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endParaRPr lang="en-US" dirty="0"/>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a:xfrm>
            <a:off x="495300" y="642645"/>
            <a:ext cx="7391400" cy="361959"/>
          </a:xfrm>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90" y="1088135"/>
            <a:ext cx="7392134" cy="236347"/>
          </a:xfrm>
          <a:prstGeom prst="rect">
            <a:avLst/>
          </a:prstGeom>
        </p:spPr>
        <p:txBody>
          <a:bodyPr wrap="square">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2">
            <a:extLst>
              <a:ext uri="{FF2B5EF4-FFF2-40B4-BE49-F238E27FC236}">
                <a16:creationId xmlns:a16="http://schemas.microsoft.com/office/drawing/2014/main" id="{BAF42B5A-06ED-4E95-BBB8-F57FEE1F84E5}"/>
              </a:ext>
            </a:extLst>
          </p:cNvPr>
          <p:cNvSpPr>
            <a:spLocks noGrp="1"/>
          </p:cNvSpPr>
          <p:nvPr>
            <p:ph type="body" sz="quarter" idx="17"/>
          </p:nvPr>
        </p:nvSpPr>
        <p:spPr>
          <a:xfrm>
            <a:off x="8829674" y="2058988"/>
            <a:ext cx="2867026" cy="411162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9292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Left S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endParaRPr lang="en-US" dirty="0"/>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a:xfrm>
            <a:off x="495299" y="2906377"/>
            <a:ext cx="2608263" cy="952155"/>
          </a:xfrm>
        </p:spPr>
        <p:txBody>
          <a:bodyPr/>
          <a:lstStyle/>
          <a:p>
            <a:r>
              <a:rPr lang="en-US"/>
              <a:t>Click to edit Master title style</a:t>
            </a:r>
          </a:p>
        </p:txBody>
      </p:sp>
      <p:sp>
        <p:nvSpPr>
          <p:cNvPr id="6" name="Subtitle">
            <a:extLst>
              <a:ext uri="{FF2B5EF4-FFF2-40B4-BE49-F238E27FC236}">
                <a16:creationId xmlns:a16="http://schemas.microsoft.com/office/drawing/2014/main" id="{2A9BCAA3-70F7-4208-9247-D197A13FECB8}"/>
              </a:ext>
            </a:extLst>
          </p:cNvPr>
          <p:cNvSpPr>
            <a:spLocks noGrp="1"/>
          </p:cNvSpPr>
          <p:nvPr>
            <p:ph type="subTitle" idx="1"/>
          </p:nvPr>
        </p:nvSpPr>
        <p:spPr>
          <a:xfrm>
            <a:off x="494189" y="3942416"/>
            <a:ext cx="2608263" cy="472694"/>
          </a:xfrm>
          <a:prstGeom prst="rect">
            <a:avLst/>
          </a:prstGeom>
        </p:spPr>
        <p:txBody>
          <a:bodyPr wrap="square">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7573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F36D16B0-3ADE-DD47-83CE-1305D23E9A61}"/>
              </a:ext>
            </a:extLst>
          </p:cNvPr>
          <p:cNvSpPr>
            <a:spLocks noGrp="1"/>
          </p:cNvSpPr>
          <p:nvPr>
            <p:ph type="ftr" sz="quarter" idx="10"/>
          </p:nvPr>
        </p:nvSpPr>
        <p:spPr>
          <a:xfrm>
            <a:off x="495299" y="6532895"/>
            <a:ext cx="10488168" cy="118174"/>
          </a:xfrm>
        </p:spPr>
        <p:txBody>
          <a:bodyPr/>
          <a:lstStyle>
            <a:lvl1pPr>
              <a:defRPr>
                <a:solidFill>
                  <a:schemeClr val="accent5">
                    <a:lumMod val="60000"/>
                    <a:lumOff val="40000"/>
                  </a:schemeClr>
                </a:solidFill>
              </a:defRPr>
            </a:lvl1pPr>
          </a:lstStyle>
          <a:p>
            <a:endParaRPr lang="en-US" dirty="0"/>
          </a:p>
        </p:txBody>
      </p:sp>
      <p:sp>
        <p:nvSpPr>
          <p:cNvPr id="7" name="Title 1">
            <a:extLst>
              <a:ext uri="{FF2B5EF4-FFF2-40B4-BE49-F238E27FC236}">
                <a16:creationId xmlns:a16="http://schemas.microsoft.com/office/drawing/2014/main" id="{F56B218C-0241-074D-BD90-27E552E71C98}"/>
              </a:ext>
            </a:extLst>
          </p:cNvPr>
          <p:cNvSpPr>
            <a:spLocks noGrp="1"/>
          </p:cNvSpPr>
          <p:nvPr>
            <p:ph type="title"/>
          </p:nvPr>
        </p:nvSpPr>
        <p:spPr>
          <a:xfrm>
            <a:off x="495300" y="646771"/>
            <a:ext cx="11187112" cy="357832"/>
          </a:xfrm>
        </p:spPr>
        <p:txBody>
          <a:bodyPr/>
          <a:lstStyle/>
          <a:p>
            <a:r>
              <a:rPr lang="en-US"/>
              <a:t>Click to edit Master title style</a:t>
            </a:r>
            <a:endParaRPr lang="en-US" dirty="0"/>
          </a:p>
        </p:txBody>
      </p:sp>
      <p:sp>
        <p:nvSpPr>
          <p:cNvPr id="8" name="Content Placeholder 4">
            <a:extLst>
              <a:ext uri="{FF2B5EF4-FFF2-40B4-BE49-F238E27FC236}">
                <a16:creationId xmlns:a16="http://schemas.microsoft.com/office/drawing/2014/main" id="{DB853B50-E269-DF43-AAE9-523798C62499}"/>
              </a:ext>
            </a:extLst>
          </p:cNvPr>
          <p:cNvSpPr>
            <a:spLocks noGrp="1"/>
          </p:cNvSpPr>
          <p:nvPr>
            <p:ph sz="quarter" idx="14"/>
          </p:nvPr>
        </p:nvSpPr>
        <p:spPr>
          <a:xfrm>
            <a:off x="495300" y="1719072"/>
            <a:ext cx="11187112"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4A2A4FE0-4282-C34E-A8FD-CAE319C06BC6}"/>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971579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dirty="0"/>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495299" y="1719072"/>
            <a:ext cx="5466587"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6215825" y="1719072"/>
            <a:ext cx="5466587"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060872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3DBA47E8-0BB6-435E-8840-540F634338C8}"/>
              </a:ext>
            </a:extLst>
          </p:cNvPr>
          <p:cNvSpPr>
            <a:spLocks noGrp="1"/>
          </p:cNvSpPr>
          <p:nvPr>
            <p:ph type="ftr" sz="quarter" idx="10"/>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dirty="0"/>
          </a:p>
        </p:txBody>
      </p:sp>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sz="quarter" idx="18"/>
          </p:nvPr>
        </p:nvSpPr>
        <p:spPr>
          <a:xfrm>
            <a:off x="495300" y="1719072"/>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sz="quarter" idx="19"/>
          </p:nvPr>
        </p:nvSpPr>
        <p:spPr>
          <a:xfrm>
            <a:off x="4312920" y="1719072"/>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sz="quarter" idx="20"/>
          </p:nvPr>
        </p:nvSpPr>
        <p:spPr>
          <a:xfrm>
            <a:off x="8116252" y="1719072"/>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16302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helf White">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F4E31C43-957F-9C4E-983A-F81442F5925F}"/>
              </a:ext>
            </a:extLst>
          </p:cNvPr>
          <p:cNvSpPr/>
          <p:nvPr userDrawn="1"/>
        </p:nvSpPr>
        <p:spPr bwMode="gray">
          <a:xfrm>
            <a:off x="481013" y="5312740"/>
            <a:ext cx="11856130" cy="1697660"/>
          </a:xfrm>
          <a:prstGeom prst="roundRect">
            <a:avLst>
              <a:gd name="adj" fmla="val 4848"/>
            </a:avLst>
          </a:prstGeom>
          <a:solidFill>
            <a:schemeClr val="bg1"/>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endParaRPr lang="en-US" dirty="0"/>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1" y="5607050"/>
            <a:ext cx="10926717" cy="929054"/>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2" name="TextBox 11">
            <a:extLst>
              <a:ext uri="{FF2B5EF4-FFF2-40B4-BE49-F238E27FC236}">
                <a16:creationId xmlns:a16="http://schemas.microsoft.com/office/drawing/2014/main" id="{B2BADF63-7A2A-4A3A-A253-424687008F60}"/>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Tree>
    <p:extLst>
      <p:ext uri="{BB962C8B-B14F-4D97-AF65-F5344CB8AC3E}">
        <p14:creationId xmlns:p14="http://schemas.microsoft.com/office/powerpoint/2010/main" val="3992430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helf Nickel">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F4E31C43-957F-9C4E-983A-F81442F5925F}"/>
              </a:ext>
            </a:extLst>
          </p:cNvPr>
          <p:cNvSpPr/>
          <p:nvPr userDrawn="1"/>
        </p:nvSpPr>
        <p:spPr bwMode="gray">
          <a:xfrm>
            <a:off x="481013" y="5312740"/>
            <a:ext cx="11856130" cy="1697660"/>
          </a:xfrm>
          <a:prstGeom prst="roundRect">
            <a:avLst>
              <a:gd name="adj" fmla="val 4848"/>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endParaRPr lang="en-US" dirty="0"/>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1" y="5607050"/>
            <a:ext cx="10926717" cy="929054"/>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6835771C-39C4-439F-9E17-EFD2B4011CB5}"/>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solidFill>
                <a:latin typeface="+mn-lt"/>
                <a:ea typeface="+mn-ea"/>
                <a:cs typeface="+mn-cs"/>
              </a:rPr>
              <a:pPr marL="0" lvl="0" algn="r" defTabSz="914400" rtl="0" eaLnBrk="1" latinLnBrk="0" hangingPunct="1">
                <a:lnSpc>
                  <a:spcPct val="125000"/>
                </a:lnSpc>
              </a:pPr>
              <a:t>‹#›</a:t>
            </a:fld>
            <a:endParaRPr lang="en-US" sz="800" kern="1200">
              <a:solidFill>
                <a:schemeClr val="accent5"/>
              </a:solidFill>
              <a:latin typeface="+mn-lt"/>
              <a:ea typeface="+mn-ea"/>
              <a:cs typeface="+mn-cs"/>
            </a:endParaRPr>
          </a:p>
        </p:txBody>
      </p:sp>
    </p:spTree>
    <p:extLst>
      <p:ext uri="{BB962C8B-B14F-4D97-AF65-F5344CB8AC3E}">
        <p14:creationId xmlns:p14="http://schemas.microsoft.com/office/powerpoint/2010/main" val="81250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6" name="Freeform 8">
            <a:extLst>
              <a:ext uri="{FF2B5EF4-FFF2-40B4-BE49-F238E27FC236}">
                <a16:creationId xmlns:a16="http://schemas.microsoft.com/office/drawing/2014/main" id="{FA702086-7005-4270-9600-3E0409C7EC66}"/>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CCD3E2"/>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29" name="Text Placeholder 48">
            <a:extLst>
              <a:ext uri="{FF2B5EF4-FFF2-40B4-BE49-F238E27FC236}">
                <a16:creationId xmlns:a16="http://schemas.microsoft.com/office/drawing/2014/main" id="{2F1BD3B7-D097-CC4F-8109-2E0601867AEF}"/>
              </a:ext>
            </a:extLst>
          </p:cNvPr>
          <p:cNvSpPr>
            <a:spLocks noGrp="1"/>
          </p:cNvSpPr>
          <p:nvPr>
            <p:ph type="body" sz="quarter" idx="14" hasCustomPrompt="1"/>
          </p:nvPr>
        </p:nvSpPr>
        <p:spPr bwMode="gray">
          <a:xfrm>
            <a:off x="479626" y="5521260"/>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10" name="Text Placeholder 7">
            <a:extLst>
              <a:ext uri="{FF2B5EF4-FFF2-40B4-BE49-F238E27FC236}">
                <a16:creationId xmlns:a16="http://schemas.microsoft.com/office/drawing/2014/main" id="{EEA10B34-F7FE-E96A-53FC-8454E607F28F}"/>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tx2"/>
                </a:solidFill>
              </a:defRPr>
            </a:lvl1pPr>
            <a:lvl2pPr marL="0" indent="0">
              <a:lnSpc>
                <a:spcPct val="96000"/>
              </a:lnSpc>
              <a:spcBef>
                <a:spcPts val="0"/>
              </a:spcBef>
              <a:buFont typeface="Microsoft Sans Serif" panose="020B0604020202020204" pitchFamily="34" charset="0"/>
              <a:buNone/>
              <a:defRPr sz="1600">
                <a:solidFill>
                  <a:schemeClr val="tx2"/>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dirty="0"/>
              <a:t>Speaker name</a:t>
            </a:r>
          </a:p>
          <a:p>
            <a:pPr lvl="1"/>
            <a:r>
              <a:rPr lang="en-US" dirty="0"/>
              <a:t>Speaker title, Employing entity</a:t>
            </a:r>
          </a:p>
          <a:p>
            <a:pPr lvl="1"/>
            <a:endParaRPr lang="en-US" dirty="0"/>
          </a:p>
        </p:txBody>
      </p:sp>
      <p:sp>
        <p:nvSpPr>
          <p:cNvPr id="11" name="Text Placeholder 7">
            <a:extLst>
              <a:ext uri="{FF2B5EF4-FFF2-40B4-BE49-F238E27FC236}">
                <a16:creationId xmlns:a16="http://schemas.microsoft.com/office/drawing/2014/main" id="{9FA6681A-B52F-DB20-A9AF-D17C702AE9CC}"/>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tx2"/>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dirty="0"/>
              <a:t>Location</a:t>
            </a:r>
          </a:p>
        </p:txBody>
      </p:sp>
      <p:sp>
        <p:nvSpPr>
          <p:cNvPr id="12" name="Text Placeholder 5">
            <a:extLst>
              <a:ext uri="{FF2B5EF4-FFF2-40B4-BE49-F238E27FC236}">
                <a16:creationId xmlns:a16="http://schemas.microsoft.com/office/drawing/2014/main" id="{06E8827C-B909-5B38-0773-12F93F19FBC9}"/>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Date</a:t>
            </a:r>
          </a:p>
        </p:txBody>
      </p:sp>
      <p:sp>
        <p:nvSpPr>
          <p:cNvPr id="13" name="Title 2">
            <a:extLst>
              <a:ext uri="{FF2B5EF4-FFF2-40B4-BE49-F238E27FC236}">
                <a16:creationId xmlns:a16="http://schemas.microsoft.com/office/drawing/2014/main" id="{8C8F2FB8-2E39-725C-6AA5-92378D0DB8F6}"/>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tx2"/>
                </a:solidFill>
              </a:defRPr>
            </a:lvl1pPr>
          </a:lstStyle>
          <a:p>
            <a:r>
              <a:rPr lang="en-US"/>
              <a:t>Click to edit Master title style</a:t>
            </a:r>
            <a:endParaRPr lang="en-US" dirty="0"/>
          </a:p>
        </p:txBody>
      </p:sp>
      <p:sp>
        <p:nvSpPr>
          <p:cNvPr id="14" name="Freeform 5">
            <a:extLst>
              <a:ext uri="{FF2B5EF4-FFF2-40B4-BE49-F238E27FC236}">
                <a16:creationId xmlns:a16="http://schemas.microsoft.com/office/drawing/2014/main" id="{D52CF34C-DCED-1EA5-780E-B511C58297B0}"/>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3" name="TextBox 2">
            <a:extLst>
              <a:ext uri="{FF2B5EF4-FFF2-40B4-BE49-F238E27FC236}">
                <a16:creationId xmlns:a16="http://schemas.microsoft.com/office/drawing/2014/main" id="{7FE17C8A-F4D9-2A7D-CF89-8A7DE13571AF}"/>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6">
                    <a:lumMod val="75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3758297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helf Blue">
    <p:spTree>
      <p:nvGrpSpPr>
        <p:cNvPr id="1" name=""/>
        <p:cNvGrpSpPr/>
        <p:nvPr/>
      </p:nvGrpSpPr>
      <p:grpSpPr>
        <a:xfrm>
          <a:off x="0" y="0"/>
          <a:ext cx="0" cy="0"/>
          <a:chOff x="0" y="0"/>
          <a:chExt cx="0" cy="0"/>
        </a:xfrm>
      </p:grpSpPr>
      <p:sp>
        <p:nvSpPr>
          <p:cNvPr id="56" name="Rectangle: Rounded Corners 55">
            <a:extLst>
              <a:ext uri="{FF2B5EF4-FFF2-40B4-BE49-F238E27FC236}">
                <a16:creationId xmlns:a16="http://schemas.microsoft.com/office/drawing/2014/main" id="{9C54434D-FA64-4658-9BFD-21AB34B4189F}"/>
              </a:ext>
            </a:extLst>
          </p:cNvPr>
          <p:cNvSpPr/>
          <p:nvPr userDrawn="1"/>
        </p:nvSpPr>
        <p:spPr bwMode="gray">
          <a:xfrm>
            <a:off x="481013" y="5312740"/>
            <a:ext cx="11856130" cy="1697660"/>
          </a:xfrm>
          <a:prstGeom prst="roundRect">
            <a:avLst>
              <a:gd name="adj" fmla="val 4848"/>
            </a:avLst>
          </a:prstGeom>
          <a:solidFill>
            <a:schemeClr val="accent1"/>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endParaRPr lang="en-US" dirty="0"/>
          </a:p>
        </p:txBody>
      </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p:txBody>
          <a:bodyPr/>
          <a:lstStyle/>
          <a:p>
            <a:r>
              <a:rPr lang="en-US"/>
              <a:t>Click to edit Master title style</a:t>
            </a:r>
          </a:p>
        </p:txBody>
      </p:sp>
      <p:sp>
        <p:nvSpPr>
          <p:cNvPr id="15" name="Content Placeholder 4">
            <a:extLst>
              <a:ext uri="{FF2B5EF4-FFF2-40B4-BE49-F238E27FC236}">
                <a16:creationId xmlns:a16="http://schemas.microsoft.com/office/drawing/2014/main" id="{79BAC33F-C2B1-4F90-8D6A-FE73B82B3A96}"/>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a:extLst>
              <a:ext uri="{FF2B5EF4-FFF2-40B4-BE49-F238E27FC236}">
                <a16:creationId xmlns:a16="http://schemas.microsoft.com/office/drawing/2014/main" id="{367C7EAB-A60F-4055-BBCB-DA0E8A0A79F2}"/>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4743" y="5607050"/>
            <a:ext cx="10926715"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34032CCB-9D02-4DA9-9379-A73762F29F44}"/>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Tree>
    <p:extLst>
      <p:ext uri="{BB962C8B-B14F-4D97-AF65-F5344CB8AC3E}">
        <p14:creationId xmlns:p14="http://schemas.microsoft.com/office/powerpoint/2010/main" val="395653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helf Light Blue">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A8FB935D-3E2E-374D-9237-10480721EB01}"/>
              </a:ext>
            </a:extLst>
          </p:cNvPr>
          <p:cNvSpPr/>
          <p:nvPr userDrawn="1"/>
        </p:nvSpPr>
        <p:spPr bwMode="gray">
          <a:xfrm>
            <a:off x="481013" y="5312740"/>
            <a:ext cx="11856130" cy="1697660"/>
          </a:xfrm>
          <a:prstGeom prst="roundRect">
            <a:avLst>
              <a:gd name="adj" fmla="val 4848"/>
            </a:avLst>
          </a:prstGeom>
          <a:solidFill>
            <a:schemeClr val="accent2"/>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endParaRPr lang="en-US" dirty="0"/>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4E07DCE0-7EB1-456A-B894-0D5496B16D5E}"/>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3" y="5607050"/>
            <a:ext cx="10926715"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C8381936-07CE-4E0E-A28C-AE4F2F90F489}"/>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Tree>
    <p:extLst>
      <p:ext uri="{BB962C8B-B14F-4D97-AF65-F5344CB8AC3E}">
        <p14:creationId xmlns:p14="http://schemas.microsoft.com/office/powerpoint/2010/main" val="351669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helf Teal">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64F7479C-618C-7446-B7B5-D8A90E14FF2D}"/>
              </a:ext>
            </a:extLst>
          </p:cNvPr>
          <p:cNvSpPr/>
          <p:nvPr userDrawn="1"/>
        </p:nvSpPr>
        <p:spPr bwMode="gray">
          <a:xfrm>
            <a:off x="481013" y="5312740"/>
            <a:ext cx="11856130" cy="1697660"/>
          </a:xfrm>
          <a:prstGeom prst="roundRect">
            <a:avLst>
              <a:gd name="adj" fmla="val 4848"/>
            </a:avLst>
          </a:prstGeom>
          <a:solidFill>
            <a:schemeClr val="accent3"/>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endParaRPr lang="en-US" dirty="0"/>
          </a:p>
        </p:txBody>
      </p:sp>
      <p:sp>
        <p:nvSpPr>
          <p:cNvPr id="3" name="Title 2">
            <a:extLst>
              <a:ext uri="{FF2B5EF4-FFF2-40B4-BE49-F238E27FC236}">
                <a16:creationId xmlns:a16="http://schemas.microsoft.com/office/drawing/2014/main" id="{F30F1C18-7699-4A7F-B63A-CD243921F05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6B31CF51-940B-40E8-B469-4A0DD89E624F}"/>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5495F504-4F4A-4408-BBF6-D0CB39AE6B92}"/>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3" y="5607050"/>
            <a:ext cx="10926716"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8EC75432-B24B-45B9-83ED-D23B86BEF52A}"/>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3">
                    <a:lumMod val="40000"/>
                    <a:lumOff val="6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3">
                  <a:lumMod val="40000"/>
                  <a:lumOff val="60000"/>
                </a:schemeClr>
              </a:solidFill>
              <a:latin typeface="+mn-lt"/>
              <a:ea typeface="+mn-ea"/>
              <a:cs typeface="+mn-cs"/>
            </a:endParaRPr>
          </a:p>
        </p:txBody>
      </p:sp>
    </p:spTree>
    <p:extLst>
      <p:ext uri="{BB962C8B-B14F-4D97-AF65-F5344CB8AC3E}">
        <p14:creationId xmlns:p14="http://schemas.microsoft.com/office/powerpoint/2010/main" val="1063936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helf Gun Metal">
    <p:spTree>
      <p:nvGrpSpPr>
        <p:cNvPr id="1" name=""/>
        <p:cNvGrpSpPr/>
        <p:nvPr/>
      </p:nvGrpSpPr>
      <p:grpSpPr>
        <a:xfrm>
          <a:off x="0" y="0"/>
          <a:ext cx="0" cy="0"/>
          <a:chOff x="0" y="0"/>
          <a:chExt cx="0" cy="0"/>
        </a:xfrm>
      </p:grpSpPr>
      <p:sp>
        <p:nvSpPr>
          <p:cNvPr id="16" name="Rectangle: Rounded Corners 55">
            <a:extLst>
              <a:ext uri="{FF2B5EF4-FFF2-40B4-BE49-F238E27FC236}">
                <a16:creationId xmlns:a16="http://schemas.microsoft.com/office/drawing/2014/main" id="{69505E91-7C68-D541-9803-812E1EBF74DF}"/>
              </a:ext>
            </a:extLst>
          </p:cNvPr>
          <p:cNvSpPr/>
          <p:nvPr userDrawn="1"/>
        </p:nvSpPr>
        <p:spPr bwMode="gray">
          <a:xfrm>
            <a:off x="481013" y="5312740"/>
            <a:ext cx="11856130" cy="1697660"/>
          </a:xfrm>
          <a:prstGeom prst="roundRect">
            <a:avLst>
              <a:gd name="adj" fmla="val 4848"/>
            </a:avLst>
          </a:prstGeom>
          <a:solidFill>
            <a:schemeClr val="accent5"/>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endParaRPr lang="en-US" dirty="0"/>
          </a:p>
        </p:txBody>
      </p:sp>
      <p:sp>
        <p:nvSpPr>
          <p:cNvPr id="3" name="Title 2">
            <a:extLst>
              <a:ext uri="{FF2B5EF4-FFF2-40B4-BE49-F238E27FC236}">
                <a16:creationId xmlns:a16="http://schemas.microsoft.com/office/drawing/2014/main" id="{BD0318B4-6B51-4F6A-94BE-C72B04D42563}"/>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87440954-896A-4F1B-AEBA-4E4DBC73ED90}"/>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123382FB-35E4-4970-94A3-EDD49E681D64}"/>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2885" y="5607050"/>
            <a:ext cx="10928573"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24B18C2F-53E3-41A5-897F-9ABCFEF64568}"/>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1576188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helf Midnight">
    <p:spTree>
      <p:nvGrpSpPr>
        <p:cNvPr id="1" name=""/>
        <p:cNvGrpSpPr/>
        <p:nvPr/>
      </p:nvGrpSpPr>
      <p:grpSpPr>
        <a:xfrm>
          <a:off x="0" y="0"/>
          <a:ext cx="0" cy="0"/>
          <a:chOff x="0" y="0"/>
          <a:chExt cx="0" cy="0"/>
        </a:xfrm>
      </p:grpSpPr>
      <p:sp>
        <p:nvSpPr>
          <p:cNvPr id="16" name="Rectangle: Rounded Corners 55">
            <a:extLst>
              <a:ext uri="{FF2B5EF4-FFF2-40B4-BE49-F238E27FC236}">
                <a16:creationId xmlns:a16="http://schemas.microsoft.com/office/drawing/2014/main" id="{C92B453A-5E12-4F44-BB8F-D65CF49A9122}"/>
              </a:ext>
            </a:extLst>
          </p:cNvPr>
          <p:cNvSpPr/>
          <p:nvPr userDrawn="1"/>
        </p:nvSpPr>
        <p:spPr bwMode="gray">
          <a:xfrm>
            <a:off x="481013" y="5312740"/>
            <a:ext cx="11856130" cy="1697660"/>
          </a:xfrm>
          <a:prstGeom prst="roundRect">
            <a:avLst>
              <a:gd name="adj" fmla="val 4848"/>
            </a:avLst>
          </a:prstGeom>
          <a:solidFill>
            <a:schemeClr val="tx2"/>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endParaRPr lang="en-US" dirty="0"/>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2885" y="5607050"/>
            <a:ext cx="10928573"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7C5C23DA-0A03-41BE-AF55-A9326FD999AC}"/>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1981424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ifty Fifty White">
    <p:spTree>
      <p:nvGrpSpPr>
        <p:cNvPr id="1" name=""/>
        <p:cNvGrpSpPr/>
        <p:nvPr/>
      </p:nvGrpSpPr>
      <p:grpSpPr>
        <a:xfrm>
          <a:off x="0" y="0"/>
          <a:ext cx="0" cy="0"/>
          <a:chOff x="0" y="0"/>
          <a:chExt cx="0" cy="0"/>
        </a:xfrm>
      </p:grpSpPr>
      <p:sp>
        <p:nvSpPr>
          <p:cNvPr id="13" name="Rectangle: Rounded Corners 19">
            <a:extLst>
              <a:ext uri="{FF2B5EF4-FFF2-40B4-BE49-F238E27FC236}">
                <a16:creationId xmlns:a16="http://schemas.microsoft.com/office/drawing/2014/main" id="{8427B8C3-00CD-DB49-A0BF-67BE30AD9206}"/>
              </a:ext>
            </a:extLst>
          </p:cNvPr>
          <p:cNvSpPr/>
          <p:nvPr userDrawn="1"/>
        </p:nvSpPr>
        <p:spPr bwMode="gray">
          <a:xfrm>
            <a:off x="6093390" y="-159655"/>
            <a:ext cx="6272784" cy="6519672"/>
          </a:xfrm>
          <a:prstGeom prst="roundRect">
            <a:avLst>
              <a:gd name="adj" fmla="val 1350"/>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E209C095-798B-214F-A427-CA1FF1953505}"/>
              </a:ext>
            </a:extLst>
          </p:cNvPr>
          <p:cNvSpPr>
            <a:spLocks noGrp="1"/>
          </p:cNvSpPr>
          <p:nvPr>
            <p:ph type="body" sz="quarter" idx="18" hasCustomPrompt="1"/>
          </p:nvPr>
        </p:nvSpPr>
        <p:spPr bwMode="gray">
          <a:xfrm>
            <a:off x="6583680" y="6081014"/>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6">
                    <a:lumMod val="75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dirty="0"/>
              <a:t>Source sample text</a:t>
            </a:r>
          </a:p>
        </p:txBody>
      </p:sp>
      <p:sp>
        <p:nvSpPr>
          <p:cNvPr id="11" name="Text Placeholder 28">
            <a:extLst>
              <a:ext uri="{FF2B5EF4-FFF2-40B4-BE49-F238E27FC236}">
                <a16:creationId xmlns:a16="http://schemas.microsoft.com/office/drawing/2014/main" id="{908541F3-28CD-794D-9212-C37EF4271E5A}"/>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tx2"/>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8" name="Text Placeholder 30">
            <a:extLst>
              <a:ext uri="{FF2B5EF4-FFF2-40B4-BE49-F238E27FC236}">
                <a16:creationId xmlns:a16="http://schemas.microsoft.com/office/drawing/2014/main" id="{B921A830-8155-434F-BFE6-D8CA5368B334}"/>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tx2"/>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9" name="Footer Placeholder 2">
            <a:extLst>
              <a:ext uri="{FF2B5EF4-FFF2-40B4-BE49-F238E27FC236}">
                <a16:creationId xmlns:a16="http://schemas.microsoft.com/office/drawing/2014/main" id="{1ED0D2AB-2132-8B4F-AB70-4197C98BFB64}"/>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dirty="0"/>
          </a:p>
        </p:txBody>
      </p:sp>
      <p:sp>
        <p:nvSpPr>
          <p:cNvPr id="20" name="Title 2">
            <a:extLst>
              <a:ext uri="{FF2B5EF4-FFF2-40B4-BE49-F238E27FC236}">
                <a16:creationId xmlns:a16="http://schemas.microsoft.com/office/drawing/2014/main" id="{B5650983-3362-1142-83CB-9EC49F127E3C}"/>
              </a:ext>
            </a:extLst>
          </p:cNvPr>
          <p:cNvSpPr>
            <a:spLocks noGrp="1"/>
          </p:cNvSpPr>
          <p:nvPr>
            <p:ph type="title"/>
          </p:nvPr>
        </p:nvSpPr>
        <p:spPr>
          <a:xfrm>
            <a:off x="495300" y="146549"/>
            <a:ext cx="5111495" cy="858055"/>
          </a:xfrm>
        </p:spPr>
        <p:txBody>
          <a:bodyPr>
            <a:spAutoFit/>
          </a:bodyPr>
          <a:lstStyle/>
          <a:p>
            <a:r>
              <a:rPr lang="en-US"/>
              <a:t>Click to edit Master title style</a:t>
            </a:r>
            <a:endParaRPr lang="en-US" dirty="0"/>
          </a:p>
        </p:txBody>
      </p:sp>
      <p:sp>
        <p:nvSpPr>
          <p:cNvPr id="21" name="Content Placeholder 4">
            <a:extLst>
              <a:ext uri="{FF2B5EF4-FFF2-40B4-BE49-F238E27FC236}">
                <a16:creationId xmlns:a16="http://schemas.microsoft.com/office/drawing/2014/main" id="{7CFF6B76-0309-ED4F-B66F-54334FFDD77A}"/>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4F8BEE86-35F8-4548-A2EE-1A3FD6EC6FDC}"/>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4" name="Text Placeholder 5">
            <a:extLst>
              <a:ext uri="{FF2B5EF4-FFF2-40B4-BE49-F238E27FC236}">
                <a16:creationId xmlns:a16="http://schemas.microsoft.com/office/drawing/2014/main" id="{2B80D626-CD2D-6D45-A432-FC7D2B967617}"/>
              </a:ext>
            </a:extLst>
          </p:cNvPr>
          <p:cNvSpPr>
            <a:spLocks noGrp="1"/>
          </p:cNvSpPr>
          <p:nvPr>
            <p:ph type="body" sz="quarter" idx="15"/>
          </p:nvPr>
        </p:nvSpPr>
        <p:spPr bwMode="gray">
          <a:xfrm>
            <a:off x="6583680" y="1719073"/>
            <a:ext cx="5111496" cy="4268259"/>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49294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ifty Fifty Nickel">
    <p:spTree>
      <p:nvGrpSpPr>
        <p:cNvPr id="1" name=""/>
        <p:cNvGrpSpPr/>
        <p:nvPr/>
      </p:nvGrpSpPr>
      <p:grpSpPr>
        <a:xfrm>
          <a:off x="0" y="0"/>
          <a:ext cx="0" cy="0"/>
          <a:chOff x="0" y="0"/>
          <a:chExt cx="0" cy="0"/>
        </a:xfrm>
      </p:grpSpPr>
      <p:sp>
        <p:nvSpPr>
          <p:cNvPr id="13" name="Rectangle: Rounded Corners 19">
            <a:extLst>
              <a:ext uri="{FF2B5EF4-FFF2-40B4-BE49-F238E27FC236}">
                <a16:creationId xmlns:a16="http://schemas.microsoft.com/office/drawing/2014/main" id="{8427B8C3-00CD-DB49-A0BF-67BE30AD9206}"/>
              </a:ext>
            </a:extLst>
          </p:cNvPr>
          <p:cNvSpPr/>
          <p:nvPr userDrawn="1"/>
        </p:nvSpPr>
        <p:spPr bwMode="gray">
          <a:xfrm>
            <a:off x="6093390" y="-159655"/>
            <a:ext cx="6272784" cy="6519672"/>
          </a:xfrm>
          <a:prstGeom prst="roundRect">
            <a:avLst>
              <a:gd name="adj" fmla="val 1350"/>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2A40B6DD-258D-C246-8BB9-62A7411878D6}"/>
              </a:ext>
            </a:extLst>
          </p:cNvPr>
          <p:cNvSpPr>
            <a:spLocks noGrp="1"/>
          </p:cNvSpPr>
          <p:nvPr>
            <p:ph type="body" sz="quarter" idx="18" hasCustomPrompt="1"/>
          </p:nvPr>
        </p:nvSpPr>
        <p:spPr bwMode="gray">
          <a:xfrm>
            <a:off x="6583680" y="6081014"/>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dirty="0"/>
              <a:t>Source sample text</a:t>
            </a:r>
          </a:p>
        </p:txBody>
      </p:sp>
      <p:sp>
        <p:nvSpPr>
          <p:cNvPr id="11" name="Text Placeholder 28">
            <a:extLst>
              <a:ext uri="{FF2B5EF4-FFF2-40B4-BE49-F238E27FC236}">
                <a16:creationId xmlns:a16="http://schemas.microsoft.com/office/drawing/2014/main" id="{DBBCDC54-CC87-904C-8D9F-1A247E8C6D5F}"/>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tx2"/>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8" name="Text Placeholder 30">
            <a:extLst>
              <a:ext uri="{FF2B5EF4-FFF2-40B4-BE49-F238E27FC236}">
                <a16:creationId xmlns:a16="http://schemas.microsoft.com/office/drawing/2014/main" id="{72D7EA7C-4AD9-4343-9C9B-49A12429400C}"/>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tx2"/>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9" name="Footer Placeholder 2">
            <a:extLst>
              <a:ext uri="{FF2B5EF4-FFF2-40B4-BE49-F238E27FC236}">
                <a16:creationId xmlns:a16="http://schemas.microsoft.com/office/drawing/2014/main" id="{14C02348-CD98-294E-BC2A-06B9CD5F0D31}"/>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dirty="0"/>
          </a:p>
        </p:txBody>
      </p:sp>
      <p:sp>
        <p:nvSpPr>
          <p:cNvPr id="20" name="Title 2">
            <a:extLst>
              <a:ext uri="{FF2B5EF4-FFF2-40B4-BE49-F238E27FC236}">
                <a16:creationId xmlns:a16="http://schemas.microsoft.com/office/drawing/2014/main" id="{849C1EDC-B19F-C14B-A41C-8D770C7F9EF8}"/>
              </a:ext>
            </a:extLst>
          </p:cNvPr>
          <p:cNvSpPr>
            <a:spLocks noGrp="1"/>
          </p:cNvSpPr>
          <p:nvPr>
            <p:ph type="title"/>
          </p:nvPr>
        </p:nvSpPr>
        <p:spPr>
          <a:xfrm>
            <a:off x="495300" y="146549"/>
            <a:ext cx="5111495" cy="858055"/>
          </a:xfrm>
        </p:spPr>
        <p:txBody>
          <a:bodyPr>
            <a:spAutoFit/>
          </a:bodyPr>
          <a:lstStyle/>
          <a:p>
            <a:r>
              <a:rPr lang="en-US"/>
              <a:t>Click to edit Master title style</a:t>
            </a:r>
            <a:endParaRPr lang="en-US" dirty="0"/>
          </a:p>
        </p:txBody>
      </p:sp>
      <p:sp>
        <p:nvSpPr>
          <p:cNvPr id="21" name="Content Placeholder 4">
            <a:extLst>
              <a:ext uri="{FF2B5EF4-FFF2-40B4-BE49-F238E27FC236}">
                <a16:creationId xmlns:a16="http://schemas.microsoft.com/office/drawing/2014/main" id="{F670B2ED-70D6-3142-AB7E-976580D465E2}"/>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D7D74485-0271-524F-8B8A-8164ABD88AFC}"/>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4" name="Text Placeholder 5">
            <a:extLst>
              <a:ext uri="{FF2B5EF4-FFF2-40B4-BE49-F238E27FC236}">
                <a16:creationId xmlns:a16="http://schemas.microsoft.com/office/drawing/2014/main" id="{481CF0D5-0D6D-A44E-9EA2-45549E1EAD05}"/>
              </a:ext>
            </a:extLst>
          </p:cNvPr>
          <p:cNvSpPr>
            <a:spLocks noGrp="1"/>
          </p:cNvSpPr>
          <p:nvPr>
            <p:ph type="body" sz="quarter" idx="15"/>
          </p:nvPr>
        </p:nvSpPr>
        <p:spPr bwMode="gray">
          <a:xfrm>
            <a:off x="6583680" y="1719073"/>
            <a:ext cx="5111496" cy="4270248"/>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0425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ifty Fifty Blue">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04152D91-17AA-41AE-AB21-FD3D3CE368DF}"/>
              </a:ext>
            </a:extLst>
          </p:cNvPr>
          <p:cNvSpPr/>
          <p:nvPr userDrawn="1"/>
        </p:nvSpPr>
        <p:spPr bwMode="gray">
          <a:xfrm>
            <a:off x="6093390" y="-159655"/>
            <a:ext cx="6272784" cy="6519672"/>
          </a:xfrm>
          <a:prstGeom prst="roundRect">
            <a:avLst>
              <a:gd name="adj" fmla="val 1350"/>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2" name="Text Placeholder 28">
            <a:extLst>
              <a:ext uri="{FF2B5EF4-FFF2-40B4-BE49-F238E27FC236}">
                <a16:creationId xmlns:a16="http://schemas.microsoft.com/office/drawing/2014/main" id="{31A6D88C-0B61-5E4A-A163-4E28BEBD2723}"/>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43" name="Text Placeholder 30">
            <a:extLst>
              <a:ext uri="{FF2B5EF4-FFF2-40B4-BE49-F238E27FC236}">
                <a16:creationId xmlns:a16="http://schemas.microsoft.com/office/drawing/2014/main" id="{BA05B7BD-2711-B14D-9AAD-E3A34AECC05D}"/>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45" name="Footer Placeholder 2">
            <a:extLst>
              <a:ext uri="{FF2B5EF4-FFF2-40B4-BE49-F238E27FC236}">
                <a16:creationId xmlns:a16="http://schemas.microsoft.com/office/drawing/2014/main" id="{A98BC9DF-C552-D942-AEEA-E0F79D3C68A5}"/>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dirty="0"/>
          </a:p>
        </p:txBody>
      </p:sp>
      <p:sp>
        <p:nvSpPr>
          <p:cNvPr id="46" name="Title 2">
            <a:extLst>
              <a:ext uri="{FF2B5EF4-FFF2-40B4-BE49-F238E27FC236}">
                <a16:creationId xmlns:a16="http://schemas.microsoft.com/office/drawing/2014/main" id="{1130FC52-F31F-7544-851A-A9FB6D342CAE}"/>
              </a:ext>
            </a:extLst>
          </p:cNvPr>
          <p:cNvSpPr>
            <a:spLocks noGrp="1"/>
          </p:cNvSpPr>
          <p:nvPr>
            <p:ph type="title"/>
          </p:nvPr>
        </p:nvSpPr>
        <p:spPr>
          <a:xfrm>
            <a:off x="495300" y="146549"/>
            <a:ext cx="5111495" cy="858055"/>
          </a:xfrm>
        </p:spPr>
        <p:txBody>
          <a:bodyPr>
            <a:spAutoFit/>
          </a:bodyPr>
          <a:lstStyle/>
          <a:p>
            <a:r>
              <a:rPr lang="en-US"/>
              <a:t>Click to edit Master title style</a:t>
            </a:r>
            <a:endParaRPr lang="en-US" dirty="0"/>
          </a:p>
        </p:txBody>
      </p:sp>
      <p:sp>
        <p:nvSpPr>
          <p:cNvPr id="47" name="Content Placeholder 4">
            <a:extLst>
              <a:ext uri="{FF2B5EF4-FFF2-40B4-BE49-F238E27FC236}">
                <a16:creationId xmlns:a16="http://schemas.microsoft.com/office/drawing/2014/main" id="{B5E7483F-960A-C445-85E2-B0C91B781B85}"/>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 name="Subtitle">
            <a:extLst>
              <a:ext uri="{FF2B5EF4-FFF2-40B4-BE49-F238E27FC236}">
                <a16:creationId xmlns:a16="http://schemas.microsoft.com/office/drawing/2014/main" id="{E17041E4-15FE-6842-9C64-29DEE41F2BE1}"/>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4" name="Text Placeholder 5">
            <a:extLst>
              <a:ext uri="{FF2B5EF4-FFF2-40B4-BE49-F238E27FC236}">
                <a16:creationId xmlns:a16="http://schemas.microsoft.com/office/drawing/2014/main" id="{15C1667E-9CBE-4949-928C-EF05922920B1}"/>
              </a:ext>
            </a:extLst>
          </p:cNvPr>
          <p:cNvSpPr>
            <a:spLocks noGrp="1"/>
          </p:cNvSpPr>
          <p:nvPr>
            <p:ph type="body" sz="quarter" idx="15"/>
          </p:nvPr>
        </p:nvSpPr>
        <p:spPr bwMode="gray">
          <a:xfrm>
            <a:off x="6583680" y="1719073"/>
            <a:ext cx="5111496" cy="427024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9" name="Text Placeholder 30">
            <a:extLst>
              <a:ext uri="{FF2B5EF4-FFF2-40B4-BE49-F238E27FC236}">
                <a16:creationId xmlns:a16="http://schemas.microsoft.com/office/drawing/2014/main" id="{3EE211B0-5301-314E-A546-F5240C27BD6A}"/>
              </a:ext>
            </a:extLst>
          </p:cNvPr>
          <p:cNvSpPr>
            <a:spLocks noGrp="1"/>
          </p:cNvSpPr>
          <p:nvPr>
            <p:ph type="body" sz="quarter" idx="18" hasCustomPrompt="1"/>
          </p:nvPr>
        </p:nvSpPr>
        <p:spPr bwMode="gray">
          <a:xfrm>
            <a:off x="6583680" y="6085070"/>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dirty="0"/>
              <a:t>Source sample text</a:t>
            </a:r>
          </a:p>
        </p:txBody>
      </p:sp>
    </p:spTree>
    <p:extLst>
      <p:ext uri="{BB962C8B-B14F-4D97-AF65-F5344CB8AC3E}">
        <p14:creationId xmlns:p14="http://schemas.microsoft.com/office/powerpoint/2010/main" val="35705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ifty Fifty Gun Metal">
    <p:spTree>
      <p:nvGrpSpPr>
        <p:cNvPr id="1" name=""/>
        <p:cNvGrpSpPr/>
        <p:nvPr/>
      </p:nvGrpSpPr>
      <p:grpSpPr>
        <a:xfrm>
          <a:off x="0" y="0"/>
          <a:ext cx="0" cy="0"/>
          <a:chOff x="0" y="0"/>
          <a:chExt cx="0" cy="0"/>
        </a:xfrm>
      </p:grpSpPr>
      <p:sp>
        <p:nvSpPr>
          <p:cNvPr id="21" name="Rectangle: Rounded Corners 19">
            <a:extLst>
              <a:ext uri="{FF2B5EF4-FFF2-40B4-BE49-F238E27FC236}">
                <a16:creationId xmlns:a16="http://schemas.microsoft.com/office/drawing/2014/main" id="{F87F1BE8-1C87-7140-8D96-5BAA105664DE}"/>
              </a:ext>
            </a:extLst>
          </p:cNvPr>
          <p:cNvSpPr/>
          <p:nvPr userDrawn="1"/>
        </p:nvSpPr>
        <p:spPr bwMode="gray">
          <a:xfrm>
            <a:off x="6093390" y="-159655"/>
            <a:ext cx="6272784" cy="6519672"/>
          </a:xfrm>
          <a:prstGeom prst="roundRect">
            <a:avLst>
              <a:gd name="adj" fmla="val 1350"/>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2978F00E-A531-544A-97D2-32037CCCB895}"/>
              </a:ext>
            </a:extLst>
          </p:cNvPr>
          <p:cNvSpPr>
            <a:spLocks noGrp="1"/>
          </p:cNvSpPr>
          <p:nvPr>
            <p:ph type="body" sz="quarter" idx="18" hasCustomPrompt="1"/>
          </p:nvPr>
        </p:nvSpPr>
        <p:spPr bwMode="gray">
          <a:xfrm>
            <a:off x="6583680" y="6085070"/>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6">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dirty="0"/>
              <a:t>Source sample text</a:t>
            </a:r>
          </a:p>
        </p:txBody>
      </p:sp>
      <p:sp>
        <p:nvSpPr>
          <p:cNvPr id="11" name="Text Placeholder 28">
            <a:extLst>
              <a:ext uri="{FF2B5EF4-FFF2-40B4-BE49-F238E27FC236}">
                <a16:creationId xmlns:a16="http://schemas.microsoft.com/office/drawing/2014/main" id="{E3E10B72-CE09-0046-A399-08CDF607F2B9}"/>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5" name="Text Placeholder 30">
            <a:extLst>
              <a:ext uri="{FF2B5EF4-FFF2-40B4-BE49-F238E27FC236}">
                <a16:creationId xmlns:a16="http://schemas.microsoft.com/office/drawing/2014/main" id="{ADEE25ED-B5AE-EE4B-A67A-7AACA0E01940}"/>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Footer Placeholder 2">
            <a:extLst>
              <a:ext uri="{FF2B5EF4-FFF2-40B4-BE49-F238E27FC236}">
                <a16:creationId xmlns:a16="http://schemas.microsoft.com/office/drawing/2014/main" id="{763CCC0A-FCD5-0E4E-BD3E-52E4C4A6574B}"/>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dirty="0"/>
          </a:p>
        </p:txBody>
      </p:sp>
      <p:sp>
        <p:nvSpPr>
          <p:cNvPr id="19" name="Title 2">
            <a:extLst>
              <a:ext uri="{FF2B5EF4-FFF2-40B4-BE49-F238E27FC236}">
                <a16:creationId xmlns:a16="http://schemas.microsoft.com/office/drawing/2014/main" id="{519D1D9C-EB4E-154F-9E99-DB1EDA4B5C0E}"/>
              </a:ext>
            </a:extLst>
          </p:cNvPr>
          <p:cNvSpPr>
            <a:spLocks noGrp="1"/>
          </p:cNvSpPr>
          <p:nvPr>
            <p:ph type="title"/>
          </p:nvPr>
        </p:nvSpPr>
        <p:spPr>
          <a:xfrm>
            <a:off x="495300" y="146549"/>
            <a:ext cx="5111495" cy="858055"/>
          </a:xfrm>
        </p:spPr>
        <p:txBody>
          <a:bodyPr>
            <a:spAutoFit/>
          </a:bodyPr>
          <a:lstStyle/>
          <a:p>
            <a:r>
              <a:rPr lang="en-US"/>
              <a:t>Click to edit Master title style</a:t>
            </a:r>
            <a:endParaRPr lang="en-US" dirty="0"/>
          </a:p>
        </p:txBody>
      </p:sp>
      <p:sp>
        <p:nvSpPr>
          <p:cNvPr id="20" name="Content Placeholder 4">
            <a:extLst>
              <a:ext uri="{FF2B5EF4-FFF2-40B4-BE49-F238E27FC236}">
                <a16:creationId xmlns:a16="http://schemas.microsoft.com/office/drawing/2014/main" id="{D9A8643E-8094-8440-BBA5-B802F676757B}"/>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7645CF81-755A-1745-8DBE-7ED5F0553595}"/>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4" name="Text Placeholder 5">
            <a:extLst>
              <a:ext uri="{FF2B5EF4-FFF2-40B4-BE49-F238E27FC236}">
                <a16:creationId xmlns:a16="http://schemas.microsoft.com/office/drawing/2014/main" id="{1A16A13E-863C-F146-A187-E62532EE1BC1}"/>
              </a:ext>
            </a:extLst>
          </p:cNvPr>
          <p:cNvSpPr>
            <a:spLocks noGrp="1"/>
          </p:cNvSpPr>
          <p:nvPr>
            <p:ph type="body" sz="quarter" idx="15"/>
          </p:nvPr>
        </p:nvSpPr>
        <p:spPr bwMode="gray">
          <a:xfrm>
            <a:off x="6583680" y="1719073"/>
            <a:ext cx="5111496" cy="427024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39947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ifty Fifty Midnight">
    <p:spTree>
      <p:nvGrpSpPr>
        <p:cNvPr id="1" name=""/>
        <p:cNvGrpSpPr/>
        <p:nvPr/>
      </p:nvGrpSpPr>
      <p:grpSpPr>
        <a:xfrm>
          <a:off x="0" y="0"/>
          <a:ext cx="0" cy="0"/>
          <a:chOff x="0" y="0"/>
          <a:chExt cx="0" cy="0"/>
        </a:xfrm>
      </p:grpSpPr>
      <p:sp>
        <p:nvSpPr>
          <p:cNvPr id="22" name="Rectangle: Rounded Corners 19">
            <a:extLst>
              <a:ext uri="{FF2B5EF4-FFF2-40B4-BE49-F238E27FC236}">
                <a16:creationId xmlns:a16="http://schemas.microsoft.com/office/drawing/2014/main" id="{93B00248-C527-3D45-83C9-6F26343EC0C4}"/>
              </a:ext>
            </a:extLst>
          </p:cNvPr>
          <p:cNvSpPr/>
          <p:nvPr userDrawn="1"/>
        </p:nvSpPr>
        <p:spPr bwMode="gray">
          <a:xfrm>
            <a:off x="6096000" y="-154842"/>
            <a:ext cx="6272784" cy="6519672"/>
          </a:xfrm>
          <a:prstGeom prst="roundRect">
            <a:avLst>
              <a:gd name="adj" fmla="val 1350"/>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E6A27C14-AB3B-E64D-88C0-1BE4A074DE6D}"/>
              </a:ext>
            </a:extLst>
          </p:cNvPr>
          <p:cNvSpPr>
            <a:spLocks noGrp="1"/>
          </p:cNvSpPr>
          <p:nvPr>
            <p:ph type="body" sz="quarter" idx="18" hasCustomPrompt="1"/>
          </p:nvPr>
        </p:nvSpPr>
        <p:spPr bwMode="gray">
          <a:xfrm>
            <a:off x="6583680" y="6081014"/>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dirty="0"/>
              <a:t>Source sample text</a:t>
            </a:r>
          </a:p>
        </p:txBody>
      </p:sp>
      <p:sp>
        <p:nvSpPr>
          <p:cNvPr id="11" name="Text Placeholder 28">
            <a:extLst>
              <a:ext uri="{FF2B5EF4-FFF2-40B4-BE49-F238E27FC236}">
                <a16:creationId xmlns:a16="http://schemas.microsoft.com/office/drawing/2014/main" id="{F9EE034B-0257-1C45-A7DC-676E48E77CEA}"/>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5" name="Text Placeholder 30">
            <a:extLst>
              <a:ext uri="{FF2B5EF4-FFF2-40B4-BE49-F238E27FC236}">
                <a16:creationId xmlns:a16="http://schemas.microsoft.com/office/drawing/2014/main" id="{78F000DC-9EC4-6E4F-BDE7-BFE0E5C1F9AF}"/>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Footer Placeholder 2">
            <a:extLst>
              <a:ext uri="{FF2B5EF4-FFF2-40B4-BE49-F238E27FC236}">
                <a16:creationId xmlns:a16="http://schemas.microsoft.com/office/drawing/2014/main" id="{A5A33399-B0A0-8748-AA79-FC0A5B75845E}"/>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dirty="0"/>
          </a:p>
        </p:txBody>
      </p:sp>
      <p:sp>
        <p:nvSpPr>
          <p:cNvPr id="19" name="Title 2">
            <a:extLst>
              <a:ext uri="{FF2B5EF4-FFF2-40B4-BE49-F238E27FC236}">
                <a16:creationId xmlns:a16="http://schemas.microsoft.com/office/drawing/2014/main" id="{FDF89DCF-630A-5A40-B669-67AE58A496BA}"/>
              </a:ext>
            </a:extLst>
          </p:cNvPr>
          <p:cNvSpPr>
            <a:spLocks noGrp="1"/>
          </p:cNvSpPr>
          <p:nvPr>
            <p:ph type="title"/>
          </p:nvPr>
        </p:nvSpPr>
        <p:spPr>
          <a:xfrm>
            <a:off x="495300" y="146549"/>
            <a:ext cx="5111495" cy="858055"/>
          </a:xfrm>
        </p:spPr>
        <p:txBody>
          <a:bodyPr>
            <a:spAutoFit/>
          </a:bodyPr>
          <a:lstStyle/>
          <a:p>
            <a:r>
              <a:rPr lang="en-US"/>
              <a:t>Click to edit Master title style</a:t>
            </a:r>
            <a:endParaRPr lang="en-US" dirty="0"/>
          </a:p>
        </p:txBody>
      </p:sp>
      <p:sp>
        <p:nvSpPr>
          <p:cNvPr id="20" name="Content Placeholder 4">
            <a:extLst>
              <a:ext uri="{FF2B5EF4-FFF2-40B4-BE49-F238E27FC236}">
                <a16:creationId xmlns:a16="http://schemas.microsoft.com/office/drawing/2014/main" id="{84790201-1828-9648-878F-799A24FACD66}"/>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3D198E9A-385B-A740-99CC-B7F700E716FB}"/>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4" name="Text Placeholder 5">
            <a:extLst>
              <a:ext uri="{FF2B5EF4-FFF2-40B4-BE49-F238E27FC236}">
                <a16:creationId xmlns:a16="http://schemas.microsoft.com/office/drawing/2014/main" id="{47A9C3D7-40EB-2A42-A50B-7587F3F427E5}"/>
              </a:ext>
            </a:extLst>
          </p:cNvPr>
          <p:cNvSpPr>
            <a:spLocks noGrp="1"/>
          </p:cNvSpPr>
          <p:nvPr>
            <p:ph type="body" sz="quarter" idx="15"/>
          </p:nvPr>
        </p:nvSpPr>
        <p:spPr bwMode="gray">
          <a:xfrm>
            <a:off x="6583680" y="1719073"/>
            <a:ext cx="5111496" cy="427024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8801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chemeClr val="accent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6E048808-9D96-49F4-AAF9-8EF21E48FAE0}"/>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214ACD"/>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35" name="Text Placeholder 48">
            <a:extLst>
              <a:ext uri="{FF2B5EF4-FFF2-40B4-BE49-F238E27FC236}">
                <a16:creationId xmlns:a16="http://schemas.microsoft.com/office/drawing/2014/main" id="{AF53501B-85ED-A842-A9B0-46F3598AE1CD}"/>
              </a:ext>
            </a:extLst>
          </p:cNvPr>
          <p:cNvSpPr>
            <a:spLocks noGrp="1"/>
          </p:cNvSpPr>
          <p:nvPr>
            <p:ph type="body" sz="quarter" idx="14" hasCustomPrompt="1"/>
          </p:nvPr>
        </p:nvSpPr>
        <p:spPr bwMode="gray">
          <a:xfrm>
            <a:off x="479626" y="5520817"/>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11" name="Text Placeholder 7">
            <a:extLst>
              <a:ext uri="{FF2B5EF4-FFF2-40B4-BE49-F238E27FC236}">
                <a16:creationId xmlns:a16="http://schemas.microsoft.com/office/drawing/2014/main" id="{A4CE2BBA-DEBC-8040-A56C-C6C64C29A740}"/>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dirty="0"/>
              <a:t>Speaker name</a:t>
            </a:r>
          </a:p>
          <a:p>
            <a:pPr lvl="1"/>
            <a:r>
              <a:rPr lang="en-US" dirty="0"/>
              <a:t>Speaker title, Employing entity</a:t>
            </a:r>
          </a:p>
          <a:p>
            <a:pPr lvl="1"/>
            <a:endParaRPr lang="en-US" dirty="0"/>
          </a:p>
        </p:txBody>
      </p:sp>
      <p:sp>
        <p:nvSpPr>
          <p:cNvPr id="12" name="Text Placeholder 5">
            <a:extLst>
              <a:ext uri="{FF2B5EF4-FFF2-40B4-BE49-F238E27FC236}">
                <a16:creationId xmlns:a16="http://schemas.microsoft.com/office/drawing/2014/main" id="{1BFE83DC-9E6F-C938-88C6-2E34095F842F}"/>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Date</a:t>
            </a:r>
          </a:p>
        </p:txBody>
      </p:sp>
      <p:sp>
        <p:nvSpPr>
          <p:cNvPr id="13" name="Title 2">
            <a:extLst>
              <a:ext uri="{FF2B5EF4-FFF2-40B4-BE49-F238E27FC236}">
                <a16:creationId xmlns:a16="http://schemas.microsoft.com/office/drawing/2014/main" id="{ABD83B88-A2C3-D414-9EA3-8923652EF50B}"/>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endParaRPr lang="en-US" dirty="0"/>
          </a:p>
        </p:txBody>
      </p:sp>
      <p:sp>
        <p:nvSpPr>
          <p:cNvPr id="14" name="Freeform 5">
            <a:extLst>
              <a:ext uri="{FF2B5EF4-FFF2-40B4-BE49-F238E27FC236}">
                <a16:creationId xmlns:a16="http://schemas.microsoft.com/office/drawing/2014/main" id="{4631230A-B24E-306B-C5ED-54A596C81C1B}"/>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ext Placeholder 7">
            <a:extLst>
              <a:ext uri="{FF2B5EF4-FFF2-40B4-BE49-F238E27FC236}">
                <a16:creationId xmlns:a16="http://schemas.microsoft.com/office/drawing/2014/main" id="{1C4BFDED-1EBC-5640-DD94-82C0EE38DB2E}"/>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dirty="0"/>
              <a:t>Location</a:t>
            </a:r>
          </a:p>
        </p:txBody>
      </p:sp>
      <p:sp>
        <p:nvSpPr>
          <p:cNvPr id="4" name="TextBox 3">
            <a:extLst>
              <a:ext uri="{FF2B5EF4-FFF2-40B4-BE49-F238E27FC236}">
                <a16:creationId xmlns:a16="http://schemas.microsoft.com/office/drawing/2014/main" id="{CC430428-0862-131C-5A1B-9C040B8A6CE8}"/>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2">
                    <a:lumMod val="40000"/>
                    <a:lumOff val="6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195171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taway 1/3 Right Blue">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A7C99A1E-5CFA-4EFC-A063-074EDF821119}"/>
              </a:ext>
            </a:extLst>
          </p:cNvPr>
          <p:cNvSpPr/>
          <p:nvPr userDrawn="1"/>
        </p:nvSpPr>
        <p:spPr bwMode="gray">
          <a:xfrm>
            <a:off x="8460293" y="-139701"/>
            <a:ext cx="3871407" cy="6499717"/>
          </a:xfrm>
          <a:prstGeom prst="roundRect">
            <a:avLst>
              <a:gd name="adj" fmla="val 1715"/>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9" name="Text Placeholder 5">
            <a:extLst>
              <a:ext uri="{FF2B5EF4-FFF2-40B4-BE49-F238E27FC236}">
                <a16:creationId xmlns:a16="http://schemas.microsoft.com/office/drawing/2014/main" id="{51E58B32-BF86-1B4F-849D-754C4E8DC536}"/>
              </a:ext>
            </a:extLst>
          </p:cNvPr>
          <p:cNvSpPr>
            <a:spLocks noGrp="1"/>
          </p:cNvSpPr>
          <p:nvPr>
            <p:ph type="body" sz="quarter" idx="12"/>
          </p:nvPr>
        </p:nvSpPr>
        <p:spPr bwMode="gray">
          <a:xfrm>
            <a:off x="8829675" y="2057185"/>
            <a:ext cx="2867026" cy="411162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2">
            <a:extLst>
              <a:ext uri="{FF2B5EF4-FFF2-40B4-BE49-F238E27FC236}">
                <a16:creationId xmlns:a16="http://schemas.microsoft.com/office/drawing/2014/main" id="{5DE0D3DD-B6A4-C940-B9C1-3942EE6EDD97}"/>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dirty="0"/>
          </a:p>
        </p:txBody>
      </p:sp>
      <p:sp>
        <p:nvSpPr>
          <p:cNvPr id="20" name="Title 2">
            <a:extLst>
              <a:ext uri="{FF2B5EF4-FFF2-40B4-BE49-F238E27FC236}">
                <a16:creationId xmlns:a16="http://schemas.microsoft.com/office/drawing/2014/main" id="{4FFDFB95-D15C-9443-A4A8-88A88E287BEB}"/>
              </a:ext>
            </a:extLst>
          </p:cNvPr>
          <p:cNvSpPr>
            <a:spLocks noGrp="1"/>
          </p:cNvSpPr>
          <p:nvPr>
            <p:ph type="title"/>
          </p:nvPr>
        </p:nvSpPr>
        <p:spPr>
          <a:xfrm>
            <a:off x="495300" y="575576"/>
            <a:ext cx="6426200" cy="429028"/>
          </a:xfrm>
        </p:spPr>
        <p:txBody>
          <a:bodyPr/>
          <a:lstStyle/>
          <a:p>
            <a:r>
              <a:rPr lang="en-US"/>
              <a:t>Click to edit Master title style</a:t>
            </a:r>
            <a:endParaRPr lang="en-US" dirty="0"/>
          </a:p>
        </p:txBody>
      </p:sp>
      <p:sp>
        <p:nvSpPr>
          <p:cNvPr id="21" name="Subtitle">
            <a:extLst>
              <a:ext uri="{FF2B5EF4-FFF2-40B4-BE49-F238E27FC236}">
                <a16:creationId xmlns:a16="http://schemas.microsoft.com/office/drawing/2014/main" id="{34DC837C-21C7-DF42-9E81-CB31882DC1D9}"/>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40322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taway 1/3 Right White">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B140C577-27DD-4548-9339-2D1F327E54F9}"/>
              </a:ext>
            </a:extLst>
          </p:cNvPr>
          <p:cNvSpPr/>
          <p:nvPr userDrawn="1"/>
        </p:nvSpPr>
        <p:spPr bwMode="gray">
          <a:xfrm>
            <a:off x="8460293" y="-139701"/>
            <a:ext cx="3871407" cy="6499717"/>
          </a:xfrm>
          <a:prstGeom prst="roundRect">
            <a:avLst>
              <a:gd name="adj" fmla="val 1715"/>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68C10A23-AB9B-344F-BDAE-6E127C4D2687}"/>
              </a:ext>
            </a:extLst>
          </p:cNvPr>
          <p:cNvSpPr>
            <a:spLocks noGrp="1"/>
          </p:cNvSpPr>
          <p:nvPr>
            <p:ph type="body" sz="quarter" idx="12"/>
          </p:nvPr>
        </p:nvSpPr>
        <p:spPr bwMode="gray">
          <a:xfrm>
            <a:off x="8829675" y="2057185"/>
            <a:ext cx="2867026" cy="4111626"/>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2">
            <a:extLst>
              <a:ext uri="{FF2B5EF4-FFF2-40B4-BE49-F238E27FC236}">
                <a16:creationId xmlns:a16="http://schemas.microsoft.com/office/drawing/2014/main" id="{D268E469-C052-664A-A93C-80358167877C}"/>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dirty="0"/>
          </a:p>
        </p:txBody>
      </p:sp>
      <p:sp>
        <p:nvSpPr>
          <p:cNvPr id="11" name="Title 2">
            <a:extLst>
              <a:ext uri="{FF2B5EF4-FFF2-40B4-BE49-F238E27FC236}">
                <a16:creationId xmlns:a16="http://schemas.microsoft.com/office/drawing/2014/main" id="{CDB1ACE2-BCC7-6341-8940-FF64DFA79FEB}"/>
              </a:ext>
            </a:extLst>
          </p:cNvPr>
          <p:cNvSpPr>
            <a:spLocks noGrp="1"/>
          </p:cNvSpPr>
          <p:nvPr>
            <p:ph type="title"/>
          </p:nvPr>
        </p:nvSpPr>
        <p:spPr>
          <a:xfrm>
            <a:off x="495300" y="575576"/>
            <a:ext cx="6426200" cy="429028"/>
          </a:xfrm>
        </p:spPr>
        <p:txBody>
          <a:bodyPr/>
          <a:lstStyle/>
          <a:p>
            <a:r>
              <a:rPr lang="en-US"/>
              <a:t>Click to edit Master title style</a:t>
            </a:r>
            <a:endParaRPr lang="en-US" dirty="0"/>
          </a:p>
        </p:txBody>
      </p:sp>
      <p:sp>
        <p:nvSpPr>
          <p:cNvPr id="13" name="Subtitle">
            <a:extLst>
              <a:ext uri="{FF2B5EF4-FFF2-40B4-BE49-F238E27FC236}">
                <a16:creationId xmlns:a16="http://schemas.microsoft.com/office/drawing/2014/main" id="{B67435D6-1D31-9249-A99A-C5DD01E90B8D}"/>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257414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taway 1/3 Right Nickel">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B140C577-27DD-4548-9339-2D1F327E54F9}"/>
              </a:ext>
            </a:extLst>
          </p:cNvPr>
          <p:cNvSpPr/>
          <p:nvPr userDrawn="1"/>
        </p:nvSpPr>
        <p:spPr bwMode="gray">
          <a:xfrm>
            <a:off x="8460293" y="-139701"/>
            <a:ext cx="3871407" cy="6499717"/>
          </a:xfrm>
          <a:prstGeom prst="roundRect">
            <a:avLst>
              <a:gd name="adj" fmla="val 1715"/>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8CF46E0A-A9CC-A449-8C05-C6709771610D}"/>
              </a:ext>
            </a:extLst>
          </p:cNvPr>
          <p:cNvSpPr>
            <a:spLocks noGrp="1"/>
          </p:cNvSpPr>
          <p:nvPr>
            <p:ph type="body" sz="quarter" idx="12"/>
          </p:nvPr>
        </p:nvSpPr>
        <p:spPr bwMode="gray">
          <a:xfrm>
            <a:off x="8829675" y="2057185"/>
            <a:ext cx="2867026" cy="4111626"/>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2">
            <a:extLst>
              <a:ext uri="{FF2B5EF4-FFF2-40B4-BE49-F238E27FC236}">
                <a16:creationId xmlns:a16="http://schemas.microsoft.com/office/drawing/2014/main" id="{04A1FA0A-CF2F-2D47-9760-01BB1540C97B}"/>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dirty="0"/>
          </a:p>
        </p:txBody>
      </p:sp>
      <p:sp>
        <p:nvSpPr>
          <p:cNvPr id="11" name="Title 2">
            <a:extLst>
              <a:ext uri="{FF2B5EF4-FFF2-40B4-BE49-F238E27FC236}">
                <a16:creationId xmlns:a16="http://schemas.microsoft.com/office/drawing/2014/main" id="{F33D036D-3D4A-8040-BCBE-BB5197725432}"/>
              </a:ext>
            </a:extLst>
          </p:cNvPr>
          <p:cNvSpPr>
            <a:spLocks noGrp="1"/>
          </p:cNvSpPr>
          <p:nvPr>
            <p:ph type="title"/>
          </p:nvPr>
        </p:nvSpPr>
        <p:spPr>
          <a:xfrm>
            <a:off x="495300" y="575576"/>
            <a:ext cx="6426200" cy="429028"/>
          </a:xfrm>
        </p:spPr>
        <p:txBody>
          <a:bodyPr/>
          <a:lstStyle/>
          <a:p>
            <a:r>
              <a:rPr lang="en-US"/>
              <a:t>Click to edit Master title style</a:t>
            </a:r>
            <a:endParaRPr lang="en-US" dirty="0"/>
          </a:p>
        </p:txBody>
      </p:sp>
      <p:sp>
        <p:nvSpPr>
          <p:cNvPr id="13" name="Subtitle">
            <a:extLst>
              <a:ext uri="{FF2B5EF4-FFF2-40B4-BE49-F238E27FC236}">
                <a16:creationId xmlns:a16="http://schemas.microsoft.com/office/drawing/2014/main" id="{EB1DBC36-E9EE-6B4A-915A-898BDB514718}"/>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72753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taway 1/3 Right Gun Metal">
    <p:spTree>
      <p:nvGrpSpPr>
        <p:cNvPr id="1" name=""/>
        <p:cNvGrpSpPr/>
        <p:nvPr/>
      </p:nvGrpSpPr>
      <p:grpSpPr>
        <a:xfrm>
          <a:off x="0" y="0"/>
          <a:ext cx="0" cy="0"/>
          <a:chOff x="0" y="0"/>
          <a:chExt cx="0" cy="0"/>
        </a:xfrm>
      </p:grpSpPr>
      <p:sp>
        <p:nvSpPr>
          <p:cNvPr id="9" name="Rectangle: Rounded Corners 18">
            <a:extLst>
              <a:ext uri="{FF2B5EF4-FFF2-40B4-BE49-F238E27FC236}">
                <a16:creationId xmlns:a16="http://schemas.microsoft.com/office/drawing/2014/main" id="{4D80D427-68E5-9F42-B2B3-61C71D73B8B7}"/>
              </a:ext>
            </a:extLst>
          </p:cNvPr>
          <p:cNvSpPr/>
          <p:nvPr userDrawn="1"/>
        </p:nvSpPr>
        <p:spPr bwMode="gray">
          <a:xfrm>
            <a:off x="8460293" y="-139701"/>
            <a:ext cx="3871407" cy="6499717"/>
          </a:xfrm>
          <a:prstGeom prst="roundRect">
            <a:avLst>
              <a:gd name="adj" fmla="val 1715"/>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1B4C3FE8-20F3-7E44-AD00-1F33931CBAD9}"/>
              </a:ext>
            </a:extLst>
          </p:cNvPr>
          <p:cNvSpPr>
            <a:spLocks noGrp="1"/>
          </p:cNvSpPr>
          <p:nvPr>
            <p:ph type="body" sz="quarter" idx="12"/>
          </p:nvPr>
        </p:nvSpPr>
        <p:spPr bwMode="gray">
          <a:xfrm>
            <a:off x="8829675" y="2057185"/>
            <a:ext cx="2867026" cy="411162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2">
            <a:extLst>
              <a:ext uri="{FF2B5EF4-FFF2-40B4-BE49-F238E27FC236}">
                <a16:creationId xmlns:a16="http://schemas.microsoft.com/office/drawing/2014/main" id="{2D490A05-760F-FB46-A3B4-D6021E3ECF32}"/>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dirty="0"/>
          </a:p>
        </p:txBody>
      </p:sp>
      <p:sp>
        <p:nvSpPr>
          <p:cNvPr id="13" name="Title 2">
            <a:extLst>
              <a:ext uri="{FF2B5EF4-FFF2-40B4-BE49-F238E27FC236}">
                <a16:creationId xmlns:a16="http://schemas.microsoft.com/office/drawing/2014/main" id="{2ED1186A-D50F-8243-8D7A-E867F902FD7B}"/>
              </a:ext>
            </a:extLst>
          </p:cNvPr>
          <p:cNvSpPr>
            <a:spLocks noGrp="1"/>
          </p:cNvSpPr>
          <p:nvPr>
            <p:ph type="title"/>
          </p:nvPr>
        </p:nvSpPr>
        <p:spPr>
          <a:xfrm>
            <a:off x="495300" y="575576"/>
            <a:ext cx="6426200" cy="429028"/>
          </a:xfrm>
        </p:spPr>
        <p:txBody>
          <a:bodyPr/>
          <a:lstStyle/>
          <a:p>
            <a:r>
              <a:rPr lang="en-US"/>
              <a:t>Click to edit Master title style</a:t>
            </a:r>
            <a:endParaRPr lang="en-US" dirty="0"/>
          </a:p>
        </p:txBody>
      </p:sp>
      <p:sp>
        <p:nvSpPr>
          <p:cNvPr id="14" name="Subtitle">
            <a:extLst>
              <a:ext uri="{FF2B5EF4-FFF2-40B4-BE49-F238E27FC236}">
                <a16:creationId xmlns:a16="http://schemas.microsoft.com/office/drawing/2014/main" id="{C84BC659-49EB-FB4A-B7F5-2869ECB6F251}"/>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045018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taway 1/3 Right Midnight">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896A7325-403F-0A42-A6FF-B47615E6303B}"/>
              </a:ext>
            </a:extLst>
          </p:cNvPr>
          <p:cNvSpPr/>
          <p:nvPr userDrawn="1"/>
        </p:nvSpPr>
        <p:spPr bwMode="gray">
          <a:xfrm>
            <a:off x="8460293" y="-139701"/>
            <a:ext cx="3871407" cy="6499717"/>
          </a:xfrm>
          <a:prstGeom prst="roundRect">
            <a:avLst>
              <a:gd name="adj" fmla="val 1715"/>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0C738791-B600-7943-B1A8-2D6A1C7FC535}"/>
              </a:ext>
            </a:extLst>
          </p:cNvPr>
          <p:cNvSpPr>
            <a:spLocks noGrp="1"/>
          </p:cNvSpPr>
          <p:nvPr>
            <p:ph type="body" sz="quarter" idx="12"/>
          </p:nvPr>
        </p:nvSpPr>
        <p:spPr bwMode="gray">
          <a:xfrm>
            <a:off x="8829675" y="2057185"/>
            <a:ext cx="2867026" cy="411162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2">
            <a:extLst>
              <a:ext uri="{FF2B5EF4-FFF2-40B4-BE49-F238E27FC236}">
                <a16:creationId xmlns:a16="http://schemas.microsoft.com/office/drawing/2014/main" id="{46C7A33D-1FEE-434B-9F52-81E9A3C63B79}"/>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dirty="0"/>
          </a:p>
        </p:txBody>
      </p:sp>
      <p:sp>
        <p:nvSpPr>
          <p:cNvPr id="11" name="Title 2">
            <a:extLst>
              <a:ext uri="{FF2B5EF4-FFF2-40B4-BE49-F238E27FC236}">
                <a16:creationId xmlns:a16="http://schemas.microsoft.com/office/drawing/2014/main" id="{6F3B180F-7BB8-EC41-98C8-D5A4DD6762C8}"/>
              </a:ext>
            </a:extLst>
          </p:cNvPr>
          <p:cNvSpPr>
            <a:spLocks noGrp="1"/>
          </p:cNvSpPr>
          <p:nvPr>
            <p:ph type="title"/>
          </p:nvPr>
        </p:nvSpPr>
        <p:spPr>
          <a:xfrm>
            <a:off x="495300" y="575576"/>
            <a:ext cx="6426200" cy="429028"/>
          </a:xfrm>
        </p:spPr>
        <p:txBody>
          <a:bodyPr/>
          <a:lstStyle/>
          <a:p>
            <a:r>
              <a:rPr lang="en-US"/>
              <a:t>Click to edit Master title style</a:t>
            </a:r>
            <a:endParaRPr lang="en-US" dirty="0"/>
          </a:p>
        </p:txBody>
      </p:sp>
      <p:sp>
        <p:nvSpPr>
          <p:cNvPr id="13" name="Subtitle">
            <a:extLst>
              <a:ext uri="{FF2B5EF4-FFF2-40B4-BE49-F238E27FC236}">
                <a16:creationId xmlns:a16="http://schemas.microsoft.com/office/drawing/2014/main" id="{BC0FF016-5139-3B4B-B303-AFE23034ADD5}"/>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18422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Full Image, Title Righ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9069388" y="2557766"/>
            <a:ext cx="2627314" cy="1657338"/>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9069387" y="5034191"/>
            <a:ext cx="2627313"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endParaRPr lang="en-US" dirty="0"/>
          </a:p>
        </p:txBody>
      </p:sp>
      <p:sp>
        <p:nvSpPr>
          <p:cNvPr id="10" name="Title 1">
            <a:extLst>
              <a:ext uri="{FF2B5EF4-FFF2-40B4-BE49-F238E27FC236}">
                <a16:creationId xmlns:a16="http://schemas.microsoft.com/office/drawing/2014/main" id="{F2F733F4-FDC8-4D30-B7CF-F12D90AFBE39}"/>
              </a:ext>
            </a:extLst>
          </p:cNvPr>
          <p:cNvSpPr>
            <a:spLocks noGrp="1"/>
          </p:cNvSpPr>
          <p:nvPr>
            <p:ph type="title"/>
          </p:nvPr>
        </p:nvSpPr>
        <p:spPr bwMode="gray">
          <a:xfrm>
            <a:off x="9074292" y="1649323"/>
            <a:ext cx="2627313"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334241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Full Image, Title Lef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2608263" cy="1657338"/>
          </a:xfrm>
          <a:prstGeom prst="rect">
            <a:avLst/>
          </a:prstGeom>
        </p:spPr>
        <p:txBody>
          <a:bodyPr anchor="t">
            <a:normAutofit/>
          </a:bodyPr>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495300" y="6532895"/>
            <a:ext cx="260826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endParaRPr lang="en-US" dirty="0"/>
          </a:p>
        </p:txBody>
      </p:sp>
      <p:sp>
        <p:nvSpPr>
          <p:cNvPr id="2" name="Title 1">
            <a:extLst>
              <a:ext uri="{FF2B5EF4-FFF2-40B4-BE49-F238E27FC236}">
                <a16:creationId xmlns:a16="http://schemas.microsoft.com/office/drawing/2014/main" id="{32122FCF-2444-4089-9E65-51687ED4C279}"/>
              </a:ext>
            </a:extLst>
          </p:cNvPr>
          <p:cNvSpPr>
            <a:spLocks noGrp="1"/>
          </p:cNvSpPr>
          <p:nvPr>
            <p:ph type="title"/>
          </p:nvPr>
        </p:nvSpPr>
        <p:spPr>
          <a:xfrm>
            <a:off x="495300" y="3835007"/>
            <a:ext cx="2608262"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86113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Full Image with Titl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endParaRPr lang="en-US" dirty="0"/>
          </a:p>
        </p:txBody>
      </p:sp>
      <p:sp>
        <p:nvSpPr>
          <p:cNvPr id="5" name="Title 3">
            <a:extLst>
              <a:ext uri="{FF2B5EF4-FFF2-40B4-BE49-F238E27FC236}">
                <a16:creationId xmlns:a16="http://schemas.microsoft.com/office/drawing/2014/main" id="{FD4297B3-BF9D-4941-8E72-F600F3133AED}"/>
              </a:ext>
            </a:extLst>
          </p:cNvPr>
          <p:cNvSpPr>
            <a:spLocks noGrp="1"/>
          </p:cNvSpPr>
          <p:nvPr>
            <p:ph type="title"/>
          </p:nvPr>
        </p:nvSpPr>
        <p:spPr>
          <a:xfrm>
            <a:off x="495300" y="549415"/>
            <a:ext cx="11187112" cy="455189"/>
          </a:xfrm>
        </p:spPr>
        <p:txBody>
          <a:bodyPr/>
          <a:lstStyle>
            <a:lvl1pPr>
              <a:defRPr>
                <a:solidFill>
                  <a:schemeClr val="bg1"/>
                </a:solidFill>
              </a:defRPr>
            </a:lvl1pPr>
          </a:lstStyle>
          <a:p>
            <a:r>
              <a:rPr lang="en-US"/>
              <a:t>Click to edit Master title style</a:t>
            </a:r>
            <a:endParaRPr lang="en-US" dirty="0"/>
          </a:p>
        </p:txBody>
      </p:sp>
      <p:sp>
        <p:nvSpPr>
          <p:cNvPr id="6" name="Subtitle">
            <a:extLst>
              <a:ext uri="{FF2B5EF4-FFF2-40B4-BE49-F238E27FC236}">
                <a16:creationId xmlns:a16="http://schemas.microsoft.com/office/drawing/2014/main" id="{D3929FBC-1F16-4E08-85F8-A3FA3A68AE87}"/>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1091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Fu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endParaRPr lang="en-US" dirty="0"/>
          </a:p>
        </p:txBody>
      </p:sp>
    </p:spTree>
    <p:extLst>
      <p:ext uri="{BB962C8B-B14F-4D97-AF65-F5344CB8AC3E}">
        <p14:creationId xmlns:p14="http://schemas.microsoft.com/office/powerpoint/2010/main" val="2514191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ull Image with Takeaway_Whit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dirty="0"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endParaRPr lang="en-US" dirty="0"/>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837512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Gun Metal">
    <p:bg>
      <p:bgPr>
        <a:solidFill>
          <a:schemeClr val="accent5"/>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B7329F7A-F684-4776-994A-3A656ABA9581}"/>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3D4F6B"/>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24" name="Text Placeholder 48">
            <a:extLst>
              <a:ext uri="{FF2B5EF4-FFF2-40B4-BE49-F238E27FC236}">
                <a16:creationId xmlns:a16="http://schemas.microsoft.com/office/drawing/2014/main" id="{51A2E1C5-0E40-1243-837A-54873794C32F}"/>
              </a:ext>
            </a:extLst>
          </p:cNvPr>
          <p:cNvSpPr>
            <a:spLocks noGrp="1"/>
          </p:cNvSpPr>
          <p:nvPr>
            <p:ph type="body" sz="quarter" idx="14" hasCustomPrompt="1"/>
          </p:nvPr>
        </p:nvSpPr>
        <p:spPr bwMode="gray">
          <a:xfrm>
            <a:off x="477369" y="5527626"/>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1" name="Text Placeholder 7">
            <a:extLst>
              <a:ext uri="{FF2B5EF4-FFF2-40B4-BE49-F238E27FC236}">
                <a16:creationId xmlns:a16="http://schemas.microsoft.com/office/drawing/2014/main" id="{97FC8AC1-D033-B9FF-0F8C-CEBF0C300671}"/>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dirty="0"/>
              <a:t>Speaker name</a:t>
            </a:r>
          </a:p>
          <a:p>
            <a:pPr lvl="1"/>
            <a:r>
              <a:rPr lang="en-US" dirty="0"/>
              <a:t>Speaker title, Employing entity</a:t>
            </a:r>
          </a:p>
          <a:p>
            <a:pPr lvl="1"/>
            <a:endParaRPr lang="en-US" dirty="0"/>
          </a:p>
        </p:txBody>
      </p:sp>
      <p:sp>
        <p:nvSpPr>
          <p:cNvPr id="12" name="Text Placeholder 5">
            <a:extLst>
              <a:ext uri="{FF2B5EF4-FFF2-40B4-BE49-F238E27FC236}">
                <a16:creationId xmlns:a16="http://schemas.microsoft.com/office/drawing/2014/main" id="{9734089C-8E02-8D96-F22C-04C3B1C245D9}"/>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Date</a:t>
            </a:r>
          </a:p>
        </p:txBody>
      </p:sp>
      <p:sp>
        <p:nvSpPr>
          <p:cNvPr id="13" name="Title 2">
            <a:extLst>
              <a:ext uri="{FF2B5EF4-FFF2-40B4-BE49-F238E27FC236}">
                <a16:creationId xmlns:a16="http://schemas.microsoft.com/office/drawing/2014/main" id="{3E3AF855-3611-0106-B775-3EBADA15C3BA}"/>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endParaRPr lang="en-US" dirty="0"/>
          </a:p>
        </p:txBody>
      </p:sp>
      <p:sp>
        <p:nvSpPr>
          <p:cNvPr id="14" name="Freeform 5">
            <a:extLst>
              <a:ext uri="{FF2B5EF4-FFF2-40B4-BE49-F238E27FC236}">
                <a16:creationId xmlns:a16="http://schemas.microsoft.com/office/drawing/2014/main" id="{3E0DF7D0-FEC6-B774-BCEC-EA89597AA878}"/>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ext Placeholder 7">
            <a:extLst>
              <a:ext uri="{FF2B5EF4-FFF2-40B4-BE49-F238E27FC236}">
                <a16:creationId xmlns:a16="http://schemas.microsoft.com/office/drawing/2014/main" id="{47375881-F3B9-B0F8-CEA2-FF68FCDAE13B}"/>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dirty="0"/>
              <a:t>Location</a:t>
            </a:r>
          </a:p>
        </p:txBody>
      </p:sp>
      <p:sp>
        <p:nvSpPr>
          <p:cNvPr id="3" name="TextBox 2">
            <a:extLst>
              <a:ext uri="{FF2B5EF4-FFF2-40B4-BE49-F238E27FC236}">
                <a16:creationId xmlns:a16="http://schemas.microsoft.com/office/drawing/2014/main" id="{A2E50025-980F-C681-ED48-CF50A3D7D211}"/>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6">
                    <a:lumMod val="40000"/>
                    <a:lumOff val="6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327033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Full Image with Takeaway_Nickel">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accent6">
              <a:lumMod val="40000"/>
              <a:lumOff val="60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dirty="0"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solidFill>
                <a:latin typeface="+mn-lt"/>
                <a:ea typeface="+mn-ea"/>
                <a:cs typeface="+mn-cs"/>
              </a:defRPr>
            </a:lvl1pPr>
          </a:lstStyle>
          <a:p>
            <a:endParaRPr lang="en-US" dirty="0"/>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414533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ull Image with Takeaway_Blu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accent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dirty="0"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40000"/>
                    <a:lumOff val="60000"/>
                  </a:schemeClr>
                </a:solidFill>
                <a:latin typeface="+mn-lt"/>
                <a:ea typeface="+mn-ea"/>
                <a:cs typeface="+mn-cs"/>
              </a:defRPr>
            </a:lvl1pPr>
          </a:lstStyle>
          <a:p>
            <a:endParaRPr lang="en-US" dirty="0"/>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517385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ull Image with Takeaway_Gunmetal">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accent5"/>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dirty="0"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6">
                    <a:lumMod val="40000"/>
                    <a:lumOff val="60000"/>
                  </a:schemeClr>
                </a:solidFill>
                <a:latin typeface="+mn-lt"/>
                <a:ea typeface="+mn-ea"/>
                <a:cs typeface="+mn-cs"/>
              </a:defRPr>
            </a:lvl1pPr>
          </a:lstStyle>
          <a:p>
            <a:endParaRPr lang="en-US" dirty="0"/>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662699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ull Image with Takeaway_Midnigh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tx2"/>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dirty="0"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endParaRPr lang="en-US" dirty="0"/>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369220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howcase Circle Dar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160BF-8538-46BA-8FF8-A6466F4286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4" y="856"/>
            <a:ext cx="12188951" cy="6856285"/>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40000"/>
                    <a:lumOff val="60000"/>
                  </a:schemeClr>
                </a:solidFill>
              </a:defRPr>
            </a:lvl1pPr>
          </a:lstStyle>
          <a:p>
            <a:endParaRPr lang="en-US" dirty="0"/>
          </a:p>
        </p:txBody>
      </p:sp>
      <p:sp>
        <p:nvSpPr>
          <p:cNvPr id="5" name="Text Placeholder 4">
            <a:extLst>
              <a:ext uri="{FF2B5EF4-FFF2-40B4-BE49-F238E27FC236}">
                <a16:creationId xmlns:a16="http://schemas.microsoft.com/office/drawing/2014/main" id="{4AB9CF9E-9175-450B-AB3E-7D31F994FD23}"/>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bg1"/>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dirty="0"/>
              <a:t>Click to edit Master title style</a:t>
            </a:r>
          </a:p>
        </p:txBody>
      </p:sp>
      <p:sp>
        <p:nvSpPr>
          <p:cNvPr id="6" name="Picture Placeholder 5">
            <a:extLst>
              <a:ext uri="{FF2B5EF4-FFF2-40B4-BE49-F238E27FC236}">
                <a16:creationId xmlns:a16="http://schemas.microsoft.com/office/drawing/2014/main" id="{EF3D35AC-624D-D544-AC29-93F242E72E1D}"/>
              </a:ext>
            </a:extLst>
          </p:cNvPr>
          <p:cNvSpPr>
            <a:spLocks noGrp="1"/>
          </p:cNvSpPr>
          <p:nvPr>
            <p:ph type="pic" sz="quarter" idx="24" hasCustomPrompt="1"/>
          </p:nvPr>
        </p:nvSpPr>
        <p:spPr>
          <a:xfrm>
            <a:off x="4225925" y="1830649"/>
            <a:ext cx="3740150" cy="3051705"/>
          </a:xfrm>
        </p:spPr>
        <p:txBody>
          <a:bodyPr anchor="ctr"/>
          <a:lstStyle>
            <a:lvl1pPr marL="0" indent="0" algn="ctr">
              <a:buFontTx/>
              <a:buNone/>
              <a:defRPr>
                <a:solidFill>
                  <a:schemeClr val="accent6">
                    <a:lumMod val="50000"/>
                  </a:schemeClr>
                </a:solidFill>
              </a:defRPr>
            </a:lvl1pPr>
          </a:lstStyle>
          <a:p>
            <a:r>
              <a:rPr lang="en-US" dirty="0"/>
              <a:t>Drop in showcase</a:t>
            </a:r>
            <a:br>
              <a:rPr lang="en-US" dirty="0"/>
            </a:br>
            <a:r>
              <a:rPr lang="en-US" dirty="0"/>
              <a:t>object here</a:t>
            </a:r>
          </a:p>
        </p:txBody>
      </p:sp>
    </p:spTree>
    <p:extLst>
      <p:ext uri="{BB962C8B-B14F-4D97-AF65-F5344CB8AC3E}">
        <p14:creationId xmlns:p14="http://schemas.microsoft.com/office/powerpoint/2010/main" val="3879451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howcase Square Dar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160BF-8538-46BA-8FF8-A6466F428677}"/>
              </a:ext>
            </a:extLst>
          </p:cNvPr>
          <p:cNvPicPr>
            <a:picLocks noChangeAspect="1"/>
          </p:cNvPicPr>
          <p:nvPr userDrawn="1"/>
        </p:nvPicPr>
        <p:blipFill>
          <a:blip r:embed="rId2">
            <a:extLst>
              <a:ext uri="{28A0092B-C50C-407E-A947-70E740481C1C}">
                <a14:useLocalDpi xmlns:a14="http://schemas.microsoft.com/office/drawing/2010/main" val="0"/>
              </a:ext>
            </a:extLst>
          </a:blip>
          <a:srcRect l="12" r="12"/>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40000"/>
                    <a:lumOff val="60000"/>
                  </a:schemeClr>
                </a:solidFill>
              </a:defRPr>
            </a:lvl1pPr>
          </a:lstStyle>
          <a:p>
            <a:endParaRPr lang="en-US" dirty="0"/>
          </a:p>
        </p:txBody>
      </p:sp>
      <p:sp>
        <p:nvSpPr>
          <p:cNvPr id="6" name="Text Placeholder 4">
            <a:extLst>
              <a:ext uri="{FF2B5EF4-FFF2-40B4-BE49-F238E27FC236}">
                <a16:creationId xmlns:a16="http://schemas.microsoft.com/office/drawing/2014/main" id="{09292DE0-26C7-4618-80C9-C8186C225E2F}"/>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bg1"/>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dirty="0"/>
              <a:t>Click to edit Master title style</a:t>
            </a:r>
          </a:p>
        </p:txBody>
      </p:sp>
      <p:sp>
        <p:nvSpPr>
          <p:cNvPr id="5" name="Picture Placeholder 5">
            <a:extLst>
              <a:ext uri="{FF2B5EF4-FFF2-40B4-BE49-F238E27FC236}">
                <a16:creationId xmlns:a16="http://schemas.microsoft.com/office/drawing/2014/main" id="{7EC3A1C4-1BC3-884C-944A-7D0EE5819A5C}"/>
              </a:ext>
            </a:extLst>
          </p:cNvPr>
          <p:cNvSpPr>
            <a:spLocks noGrp="1"/>
          </p:cNvSpPr>
          <p:nvPr>
            <p:ph type="pic" sz="quarter" idx="24" hasCustomPrompt="1"/>
          </p:nvPr>
        </p:nvSpPr>
        <p:spPr>
          <a:xfrm>
            <a:off x="3891643" y="1830648"/>
            <a:ext cx="4408714" cy="3051705"/>
          </a:xfrm>
        </p:spPr>
        <p:txBody>
          <a:bodyPr anchor="ctr"/>
          <a:lstStyle>
            <a:lvl1pPr marL="0" indent="0" algn="ctr">
              <a:buFontTx/>
              <a:buNone/>
              <a:defRPr>
                <a:solidFill>
                  <a:schemeClr val="accent6">
                    <a:lumMod val="50000"/>
                  </a:schemeClr>
                </a:solidFill>
              </a:defRPr>
            </a:lvl1pPr>
          </a:lstStyle>
          <a:p>
            <a:r>
              <a:rPr lang="en-US" dirty="0"/>
              <a:t>Drop in showcase</a:t>
            </a:r>
            <a:br>
              <a:rPr lang="en-US" dirty="0"/>
            </a:br>
            <a:r>
              <a:rPr lang="en-US" dirty="0"/>
              <a:t>object here</a:t>
            </a:r>
          </a:p>
        </p:txBody>
      </p:sp>
    </p:spTree>
    <p:extLst>
      <p:ext uri="{BB962C8B-B14F-4D97-AF65-F5344CB8AC3E}">
        <p14:creationId xmlns:p14="http://schemas.microsoft.com/office/powerpoint/2010/main" val="3750601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howcase Circle Ligh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EEBBD2-7909-4CEC-B855-1082E0342233}"/>
              </a:ext>
            </a:extLst>
          </p:cNvPr>
          <p:cNvPicPr>
            <a:picLocks noChangeAspect="1"/>
          </p:cNvPicPr>
          <p:nvPr userDrawn="1"/>
        </p:nvPicPr>
        <p:blipFill>
          <a:blip r:embed="rId2">
            <a:extLst>
              <a:ext uri="{28A0092B-C50C-407E-A947-70E740481C1C}">
                <a14:useLocalDpi xmlns:a14="http://schemas.microsoft.com/office/drawing/2010/main" val="0"/>
              </a:ext>
            </a:extLst>
          </a:blip>
          <a:srcRect l="12" r="12"/>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60000"/>
                    <a:lumOff val="40000"/>
                  </a:schemeClr>
                </a:solidFill>
              </a:defRPr>
            </a:lvl1pPr>
          </a:lstStyle>
          <a:p>
            <a:endParaRPr lang="en-US" dirty="0"/>
          </a:p>
        </p:txBody>
      </p:sp>
      <p:sp>
        <p:nvSpPr>
          <p:cNvPr id="7" name="Text Placeholder 4">
            <a:extLst>
              <a:ext uri="{FF2B5EF4-FFF2-40B4-BE49-F238E27FC236}">
                <a16:creationId xmlns:a16="http://schemas.microsoft.com/office/drawing/2014/main" id="{562BC7C7-95C8-4A62-9ABD-E4235BE30AC6}"/>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tx2"/>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dirty="0"/>
              <a:t>Click to edit Master title style</a:t>
            </a:r>
          </a:p>
        </p:txBody>
      </p:sp>
      <p:sp>
        <p:nvSpPr>
          <p:cNvPr id="6" name="Picture Placeholder 5">
            <a:extLst>
              <a:ext uri="{FF2B5EF4-FFF2-40B4-BE49-F238E27FC236}">
                <a16:creationId xmlns:a16="http://schemas.microsoft.com/office/drawing/2014/main" id="{F9B3A5FF-139D-764C-B3E9-7C291A5BE137}"/>
              </a:ext>
            </a:extLst>
          </p:cNvPr>
          <p:cNvSpPr>
            <a:spLocks noGrp="1"/>
          </p:cNvSpPr>
          <p:nvPr>
            <p:ph type="pic" sz="quarter" idx="24" hasCustomPrompt="1"/>
          </p:nvPr>
        </p:nvSpPr>
        <p:spPr>
          <a:xfrm>
            <a:off x="4225925" y="1830649"/>
            <a:ext cx="3740150" cy="3051705"/>
          </a:xfrm>
        </p:spPr>
        <p:txBody>
          <a:bodyPr anchor="ctr"/>
          <a:lstStyle>
            <a:lvl1pPr marL="0" indent="0" algn="ctr">
              <a:buFontTx/>
              <a:buNone/>
              <a:defRPr>
                <a:solidFill>
                  <a:schemeClr val="accent6"/>
                </a:solidFill>
              </a:defRPr>
            </a:lvl1pPr>
          </a:lstStyle>
          <a:p>
            <a:r>
              <a:rPr lang="en-US" dirty="0"/>
              <a:t>Drop in showcase</a:t>
            </a:r>
            <a:br>
              <a:rPr lang="en-US" dirty="0"/>
            </a:br>
            <a:r>
              <a:rPr lang="en-US" dirty="0"/>
              <a:t>object here</a:t>
            </a:r>
          </a:p>
        </p:txBody>
      </p:sp>
    </p:spTree>
    <p:extLst>
      <p:ext uri="{BB962C8B-B14F-4D97-AF65-F5344CB8AC3E}">
        <p14:creationId xmlns:p14="http://schemas.microsoft.com/office/powerpoint/2010/main" val="3921321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howcase Square Ligh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EEBBD2-7909-4CEC-B855-1082E0342233}"/>
              </a:ext>
            </a:extLst>
          </p:cNvPr>
          <p:cNvPicPr>
            <a:picLocks noChangeAspect="1"/>
          </p:cNvPicPr>
          <p:nvPr userDrawn="1"/>
        </p:nvPicPr>
        <p:blipFill>
          <a:blip r:embed="rId2">
            <a:extLst>
              <a:ext uri="{28A0092B-C50C-407E-A947-70E740481C1C}">
                <a14:useLocalDpi xmlns:a14="http://schemas.microsoft.com/office/drawing/2010/main" val="0"/>
              </a:ext>
            </a:extLst>
          </a:blip>
          <a:srcRect l="12" r="12"/>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60000"/>
                    <a:lumOff val="40000"/>
                  </a:schemeClr>
                </a:solidFill>
              </a:defRPr>
            </a:lvl1pPr>
          </a:lstStyle>
          <a:p>
            <a:endParaRPr lang="en-US" dirty="0"/>
          </a:p>
        </p:txBody>
      </p:sp>
      <p:sp>
        <p:nvSpPr>
          <p:cNvPr id="7" name="Text Placeholder 4">
            <a:extLst>
              <a:ext uri="{FF2B5EF4-FFF2-40B4-BE49-F238E27FC236}">
                <a16:creationId xmlns:a16="http://schemas.microsoft.com/office/drawing/2014/main" id="{6490BB97-1EFB-4144-9135-DB96B5FD7F51}"/>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tx2"/>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dirty="0"/>
              <a:t>Click to edit Master title style</a:t>
            </a:r>
          </a:p>
        </p:txBody>
      </p:sp>
      <p:sp>
        <p:nvSpPr>
          <p:cNvPr id="6" name="Picture Placeholder 5">
            <a:extLst>
              <a:ext uri="{FF2B5EF4-FFF2-40B4-BE49-F238E27FC236}">
                <a16:creationId xmlns:a16="http://schemas.microsoft.com/office/drawing/2014/main" id="{D12ABD92-6C8C-9643-918B-330DAE4D14CE}"/>
              </a:ext>
            </a:extLst>
          </p:cNvPr>
          <p:cNvSpPr>
            <a:spLocks noGrp="1"/>
          </p:cNvSpPr>
          <p:nvPr>
            <p:ph type="pic" sz="quarter" idx="24" hasCustomPrompt="1"/>
          </p:nvPr>
        </p:nvSpPr>
        <p:spPr>
          <a:xfrm>
            <a:off x="3891643" y="1830648"/>
            <a:ext cx="4408714" cy="3051705"/>
          </a:xfrm>
        </p:spPr>
        <p:txBody>
          <a:bodyPr anchor="ctr"/>
          <a:lstStyle>
            <a:lvl1pPr marL="0" indent="0" algn="ctr">
              <a:buFontTx/>
              <a:buNone/>
              <a:defRPr>
                <a:solidFill>
                  <a:schemeClr val="accent6"/>
                </a:solidFill>
              </a:defRPr>
            </a:lvl1pPr>
          </a:lstStyle>
          <a:p>
            <a:r>
              <a:rPr lang="en-US" dirty="0"/>
              <a:t>Drop in showcase</a:t>
            </a:r>
            <a:br>
              <a:rPr lang="en-US" dirty="0"/>
            </a:br>
            <a:r>
              <a:rPr lang="en-US" dirty="0"/>
              <a:t>object here</a:t>
            </a:r>
          </a:p>
        </p:txBody>
      </p:sp>
    </p:spTree>
    <p:extLst>
      <p:ext uri="{BB962C8B-B14F-4D97-AF65-F5344CB8AC3E}">
        <p14:creationId xmlns:p14="http://schemas.microsoft.com/office/powerpoint/2010/main" val="340231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Image Left White">
    <p:spTree>
      <p:nvGrpSpPr>
        <p:cNvPr id="1" name=""/>
        <p:cNvGrpSpPr/>
        <p:nvPr/>
      </p:nvGrpSpPr>
      <p:grpSpPr>
        <a:xfrm>
          <a:off x="0" y="0"/>
          <a:ext cx="0" cy="0"/>
          <a:chOff x="0" y="0"/>
          <a:chExt cx="0" cy="0"/>
        </a:xfrm>
      </p:grpSpPr>
      <p:sp>
        <p:nvSpPr>
          <p:cNvPr id="13" name="Rectangle: Rounded Corners 4">
            <a:extLst>
              <a:ext uri="{FF2B5EF4-FFF2-40B4-BE49-F238E27FC236}">
                <a16:creationId xmlns:a16="http://schemas.microsoft.com/office/drawing/2014/main" id="{C988A4B5-657E-A827-878F-6C41AF5B4316}"/>
              </a:ext>
            </a:extLst>
          </p:cNvPr>
          <p:cNvSpPr/>
          <p:nvPr userDrawn="1"/>
        </p:nvSpPr>
        <p:spPr bwMode="gray">
          <a:xfrm>
            <a:off x="7531546" y="-130877"/>
            <a:ext cx="4772673" cy="7115877"/>
          </a:xfrm>
          <a:prstGeom prst="roundRect">
            <a:avLst>
              <a:gd name="adj" fmla="val 2032"/>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1"/>
            <a:ext cx="3574222" cy="1245870"/>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endParaRPr lang="en-US" dirty="0"/>
          </a:p>
        </p:txBody>
      </p:sp>
      <p:sp>
        <p:nvSpPr>
          <p:cNvPr id="11" name="Footer Placeholder 2">
            <a:extLst>
              <a:ext uri="{FF2B5EF4-FFF2-40B4-BE49-F238E27FC236}">
                <a16:creationId xmlns:a16="http://schemas.microsoft.com/office/drawing/2014/main" id="{5D223FAD-8C90-4F07-856D-C7765F163648}"/>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endParaRPr lang="en-US" dirty="0"/>
          </a:p>
        </p:txBody>
      </p:sp>
      <p:sp>
        <p:nvSpPr>
          <p:cNvPr id="15" name="TextBox 14">
            <a:extLst>
              <a:ext uri="{FF2B5EF4-FFF2-40B4-BE49-F238E27FC236}">
                <a16:creationId xmlns:a16="http://schemas.microsoft.com/office/drawing/2014/main" id="{BD71D3C4-2064-78F0-B159-598E25F73191}"/>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Tree>
    <p:extLst>
      <p:ext uri="{BB962C8B-B14F-4D97-AF65-F5344CB8AC3E}">
        <p14:creationId xmlns:p14="http://schemas.microsoft.com/office/powerpoint/2010/main" val="2750379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Image Lef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2" name="Rectangle: Rounded Corners 4">
            <a:extLst>
              <a:ext uri="{FF2B5EF4-FFF2-40B4-BE49-F238E27FC236}">
                <a16:creationId xmlns:a16="http://schemas.microsoft.com/office/drawing/2014/main" id="{5DDBB63F-7729-5148-8CF0-A642711E1939}"/>
              </a:ext>
            </a:extLst>
          </p:cNvPr>
          <p:cNvSpPr/>
          <p:nvPr userDrawn="1"/>
        </p:nvSpPr>
        <p:spPr bwMode="gray">
          <a:xfrm>
            <a:off x="7531546" y="-130877"/>
            <a:ext cx="4772673" cy="7115877"/>
          </a:xfrm>
          <a:prstGeom prst="roundRect">
            <a:avLst>
              <a:gd name="adj" fmla="val 2032"/>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
        <p:nvSpPr>
          <p:cNvPr id="11" name="TextBox 10">
            <a:extLst>
              <a:ext uri="{FF2B5EF4-FFF2-40B4-BE49-F238E27FC236}">
                <a16:creationId xmlns:a16="http://schemas.microsoft.com/office/drawing/2014/main" id="{C1C0E1CE-1768-4605-B5A2-67F3195DD6DE}"/>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
        <p:nvSpPr>
          <p:cNvPr id="14" name="Footer Placeholder 2">
            <a:extLst>
              <a:ext uri="{FF2B5EF4-FFF2-40B4-BE49-F238E27FC236}">
                <a16:creationId xmlns:a16="http://schemas.microsoft.com/office/drawing/2014/main" id="{DB0D856A-1CCF-412C-8CCA-E1147546037E}"/>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endParaRPr lang="en-US" dirty="0"/>
          </a:p>
        </p:txBody>
      </p:sp>
    </p:spTree>
    <p:extLst>
      <p:ext uri="{BB962C8B-B14F-4D97-AF65-F5344CB8AC3E}">
        <p14:creationId xmlns:p14="http://schemas.microsoft.com/office/powerpoint/2010/main" val="316116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Midnight">
    <p:bg>
      <p:bgPr>
        <a:solidFill>
          <a:schemeClr val="tx2"/>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F6B9918A-1F79-4455-8D55-886C7ABFF15E}"/>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0A2030"/>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24" name="Text Placeholder 48">
            <a:extLst>
              <a:ext uri="{FF2B5EF4-FFF2-40B4-BE49-F238E27FC236}">
                <a16:creationId xmlns:a16="http://schemas.microsoft.com/office/drawing/2014/main" id="{18A729C6-14B5-B446-85A9-8857D1088C51}"/>
              </a:ext>
            </a:extLst>
          </p:cNvPr>
          <p:cNvSpPr>
            <a:spLocks noGrp="1"/>
          </p:cNvSpPr>
          <p:nvPr>
            <p:ph type="body" sz="quarter" idx="14" hasCustomPrompt="1"/>
          </p:nvPr>
        </p:nvSpPr>
        <p:spPr bwMode="gray">
          <a:xfrm>
            <a:off x="479626" y="5515914"/>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1" name="Text Placeholder 7">
            <a:extLst>
              <a:ext uri="{FF2B5EF4-FFF2-40B4-BE49-F238E27FC236}">
                <a16:creationId xmlns:a16="http://schemas.microsoft.com/office/drawing/2014/main" id="{D043D7F6-7F93-F7CF-3840-FFF07D47805E}"/>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dirty="0"/>
              <a:t>Speaker name</a:t>
            </a:r>
          </a:p>
          <a:p>
            <a:pPr lvl="1"/>
            <a:r>
              <a:rPr lang="en-US" dirty="0"/>
              <a:t>Speaker title, Employing entity</a:t>
            </a:r>
          </a:p>
          <a:p>
            <a:pPr lvl="1"/>
            <a:endParaRPr lang="en-US" dirty="0"/>
          </a:p>
        </p:txBody>
      </p:sp>
      <p:sp>
        <p:nvSpPr>
          <p:cNvPr id="12" name="Text Placeholder 5">
            <a:extLst>
              <a:ext uri="{FF2B5EF4-FFF2-40B4-BE49-F238E27FC236}">
                <a16:creationId xmlns:a16="http://schemas.microsoft.com/office/drawing/2014/main" id="{EBB518DE-F87D-8B31-49FA-525093326100}"/>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Date</a:t>
            </a:r>
          </a:p>
        </p:txBody>
      </p:sp>
      <p:sp>
        <p:nvSpPr>
          <p:cNvPr id="13" name="Title 2">
            <a:extLst>
              <a:ext uri="{FF2B5EF4-FFF2-40B4-BE49-F238E27FC236}">
                <a16:creationId xmlns:a16="http://schemas.microsoft.com/office/drawing/2014/main" id="{A39A9A2E-8B2C-BB64-C22A-DCFD27E3636A}"/>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endParaRPr lang="en-US" dirty="0"/>
          </a:p>
        </p:txBody>
      </p:sp>
      <p:sp>
        <p:nvSpPr>
          <p:cNvPr id="14" name="Freeform 5">
            <a:extLst>
              <a:ext uri="{FF2B5EF4-FFF2-40B4-BE49-F238E27FC236}">
                <a16:creationId xmlns:a16="http://schemas.microsoft.com/office/drawing/2014/main" id="{1CED0297-B528-27CB-0056-8F411D95C8CF}"/>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ext Placeholder 7">
            <a:extLst>
              <a:ext uri="{FF2B5EF4-FFF2-40B4-BE49-F238E27FC236}">
                <a16:creationId xmlns:a16="http://schemas.microsoft.com/office/drawing/2014/main" id="{EA849893-F193-3E50-F947-0B333F93B606}"/>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dirty="0"/>
              <a:t>Location</a:t>
            </a:r>
          </a:p>
        </p:txBody>
      </p:sp>
      <p:sp>
        <p:nvSpPr>
          <p:cNvPr id="3" name="TextBox 2">
            <a:extLst>
              <a:ext uri="{FF2B5EF4-FFF2-40B4-BE49-F238E27FC236}">
                <a16:creationId xmlns:a16="http://schemas.microsoft.com/office/drawing/2014/main" id="{A40453B6-C2F5-2063-0C2F-1BD208D06F78}"/>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60000"/>
                    <a:lumOff val="4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112020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Image Left Blue">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Rounded Corners 4">
            <a:extLst>
              <a:ext uri="{FF2B5EF4-FFF2-40B4-BE49-F238E27FC236}">
                <a16:creationId xmlns:a16="http://schemas.microsoft.com/office/drawing/2014/main" id="{36D6BE73-B9C8-47A2-984C-E200BA96DCB3}"/>
              </a:ext>
            </a:extLst>
          </p:cNvPr>
          <p:cNvSpPr/>
          <p:nvPr/>
        </p:nvSpPr>
        <p:spPr bwMode="gray">
          <a:xfrm>
            <a:off x="7531545" y="-130877"/>
            <a:ext cx="4772673" cy="7115877"/>
          </a:xfrm>
          <a:prstGeom prst="roundRect">
            <a:avLst>
              <a:gd name="adj" fmla="val 2032"/>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2" name="Title 1">
            <a:extLst>
              <a:ext uri="{FF2B5EF4-FFF2-40B4-BE49-F238E27FC236}">
                <a16:creationId xmlns:a16="http://schemas.microsoft.com/office/drawing/2014/main" id="{A7476AD6-6474-493F-AC7C-EB97BA7C71BE}"/>
              </a:ext>
            </a:extLst>
          </p:cNvPr>
          <p:cNvSpPr>
            <a:spLocks noGrp="1"/>
          </p:cNvSpPr>
          <p:nvPr>
            <p:ph type="title"/>
          </p:nvPr>
        </p:nvSpPr>
        <p:spPr bwMode="gray">
          <a:xfrm>
            <a:off x="8108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11" name="TextBox 10">
            <a:extLst>
              <a:ext uri="{FF2B5EF4-FFF2-40B4-BE49-F238E27FC236}">
                <a16:creationId xmlns:a16="http://schemas.microsoft.com/office/drawing/2014/main" id="{62898738-F56E-4F64-8859-882DC223BFEE}"/>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13" name="Footer Placeholder 2">
            <a:extLst>
              <a:ext uri="{FF2B5EF4-FFF2-40B4-BE49-F238E27FC236}">
                <a16:creationId xmlns:a16="http://schemas.microsoft.com/office/drawing/2014/main" id="{97866D95-F0A8-46B5-9FDE-7A9D5D88C303}"/>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endParaRPr lang="en-US" dirty="0"/>
          </a:p>
        </p:txBody>
      </p:sp>
    </p:spTree>
    <p:extLst>
      <p:ext uri="{BB962C8B-B14F-4D97-AF65-F5344CB8AC3E}">
        <p14:creationId xmlns:p14="http://schemas.microsoft.com/office/powerpoint/2010/main" val="2694359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Image Lef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2" name="Rectangle: Rounded Corners 4">
            <a:extLst>
              <a:ext uri="{FF2B5EF4-FFF2-40B4-BE49-F238E27FC236}">
                <a16:creationId xmlns:a16="http://schemas.microsoft.com/office/drawing/2014/main" id="{F94A11C6-9E7D-344C-A93D-5B21026B69C0}"/>
              </a:ext>
            </a:extLst>
          </p:cNvPr>
          <p:cNvSpPr/>
          <p:nvPr userDrawn="1"/>
        </p:nvSpPr>
        <p:spPr bwMode="gray">
          <a:xfrm>
            <a:off x="7531546" y="-130877"/>
            <a:ext cx="4772673" cy="7115877"/>
          </a:xfrm>
          <a:prstGeom prst="roundRect">
            <a:avLst>
              <a:gd name="adj" fmla="val 2032"/>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8DC30169-2852-41FD-A7C3-4826B66A052C}"/>
              </a:ext>
            </a:extLst>
          </p:cNvPr>
          <p:cNvSpPr>
            <a:spLocks noGrp="1"/>
          </p:cNvSpPr>
          <p:nvPr>
            <p:ph type="title"/>
          </p:nvPr>
        </p:nvSpPr>
        <p:spPr bwMode="gray">
          <a:xfrm>
            <a:off x="8108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11" name="TextBox 10">
            <a:extLst>
              <a:ext uri="{FF2B5EF4-FFF2-40B4-BE49-F238E27FC236}">
                <a16:creationId xmlns:a16="http://schemas.microsoft.com/office/drawing/2014/main" id="{B87A111C-26A3-4E5F-A166-2BEF32FA27C9}"/>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40000"/>
                  <a:lumOff val="60000"/>
                </a:schemeClr>
              </a:solidFill>
              <a:latin typeface="+mn-lt"/>
              <a:ea typeface="+mn-ea"/>
              <a:cs typeface="+mn-cs"/>
            </a:endParaRPr>
          </a:p>
        </p:txBody>
      </p:sp>
      <p:sp>
        <p:nvSpPr>
          <p:cNvPr id="14" name="Footer Placeholder 2">
            <a:extLst>
              <a:ext uri="{FF2B5EF4-FFF2-40B4-BE49-F238E27FC236}">
                <a16:creationId xmlns:a16="http://schemas.microsoft.com/office/drawing/2014/main" id="{178F5B55-13E7-4483-B3E9-017D9BC0E304}"/>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40000"/>
                    <a:lumOff val="60000"/>
                  </a:schemeClr>
                </a:solidFill>
              </a:defRPr>
            </a:lvl1pPr>
          </a:lstStyle>
          <a:p>
            <a:endParaRPr lang="en-US" dirty="0"/>
          </a:p>
        </p:txBody>
      </p:sp>
    </p:spTree>
    <p:extLst>
      <p:ext uri="{BB962C8B-B14F-4D97-AF65-F5344CB8AC3E}">
        <p14:creationId xmlns:p14="http://schemas.microsoft.com/office/powerpoint/2010/main" val="205640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Image Lef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3" name="Rectangle: Rounded Corners 4">
            <a:extLst>
              <a:ext uri="{FF2B5EF4-FFF2-40B4-BE49-F238E27FC236}">
                <a16:creationId xmlns:a16="http://schemas.microsoft.com/office/drawing/2014/main" id="{57AE534B-214E-4D43-850B-177FC0B91999}"/>
              </a:ext>
            </a:extLst>
          </p:cNvPr>
          <p:cNvSpPr/>
          <p:nvPr userDrawn="1"/>
        </p:nvSpPr>
        <p:spPr bwMode="gray">
          <a:xfrm>
            <a:off x="7531546" y="-130877"/>
            <a:ext cx="4772673" cy="7115877"/>
          </a:xfrm>
          <a:prstGeom prst="roundRect">
            <a:avLst>
              <a:gd name="adj" fmla="val 2032"/>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F8B30772-61E4-4188-8773-0B3D2EF52290}"/>
              </a:ext>
            </a:extLst>
          </p:cNvPr>
          <p:cNvSpPr>
            <a:spLocks noGrp="1"/>
          </p:cNvSpPr>
          <p:nvPr>
            <p:ph type="title"/>
          </p:nvPr>
        </p:nvSpPr>
        <p:spPr bwMode="gray">
          <a:xfrm>
            <a:off x="8108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8" name="Footer Placeholder 2">
            <a:extLst>
              <a:ext uri="{FF2B5EF4-FFF2-40B4-BE49-F238E27FC236}">
                <a16:creationId xmlns:a16="http://schemas.microsoft.com/office/drawing/2014/main" id="{904BA5AF-15E4-480F-AA8E-0691DD39DFC8}"/>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endParaRPr lang="en-US" dirty="0"/>
          </a:p>
        </p:txBody>
      </p:sp>
      <p:sp>
        <p:nvSpPr>
          <p:cNvPr id="11" name="TextBox 10">
            <a:extLst>
              <a:ext uri="{FF2B5EF4-FFF2-40B4-BE49-F238E27FC236}">
                <a16:creationId xmlns:a16="http://schemas.microsoft.com/office/drawing/2014/main" id="{6162E27C-1987-40F5-A769-FF9A3748939D}"/>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349364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mage Right Whit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1C4B26C0-2A61-AB46-AC7C-B3B9B1793936}"/>
              </a:ext>
            </a:extLst>
          </p:cNvPr>
          <p:cNvSpPr/>
          <p:nvPr userDrawn="1"/>
        </p:nvSpPr>
        <p:spPr bwMode="gray">
          <a:xfrm>
            <a:off x="-152400" y="-139700"/>
            <a:ext cx="4810774" cy="7150100"/>
          </a:xfrm>
          <a:prstGeom prst="roundRect">
            <a:avLst>
              <a:gd name="adj" fmla="val 1711"/>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endParaRPr lang="en-US" dirty="0"/>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1888707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mage Righ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10" name="Rectangle: Rounded Corners 13">
            <a:extLst>
              <a:ext uri="{FF2B5EF4-FFF2-40B4-BE49-F238E27FC236}">
                <a16:creationId xmlns:a16="http://schemas.microsoft.com/office/drawing/2014/main" id="{1C4B26C0-2A61-AB46-AC7C-B3B9B1793936}"/>
              </a:ext>
            </a:extLst>
          </p:cNvPr>
          <p:cNvSpPr/>
          <p:nvPr userDrawn="1"/>
        </p:nvSpPr>
        <p:spPr bwMode="gray">
          <a:xfrm>
            <a:off x="-152400" y="-139700"/>
            <a:ext cx="4810774" cy="7150100"/>
          </a:xfrm>
          <a:prstGeom prst="roundRect">
            <a:avLst>
              <a:gd name="adj" fmla="val 1711"/>
            </a:avLst>
          </a:prstGeom>
          <a:solidFill>
            <a:schemeClr val="accent6">
              <a:lumMod val="40000"/>
              <a:lumOff val="6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endParaRPr lang="en-US" dirty="0"/>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1511704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mage R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4" name="Rectangle: Rounded Corners 13">
            <a:extLst>
              <a:ext uri="{FF2B5EF4-FFF2-40B4-BE49-F238E27FC236}">
                <a16:creationId xmlns:a16="http://schemas.microsoft.com/office/drawing/2014/main" id="{2C4F80DE-5D56-47D8-8FA8-D6E5D8B85FA8}"/>
              </a:ext>
            </a:extLst>
          </p:cNvPr>
          <p:cNvSpPr/>
          <p:nvPr userDrawn="1"/>
        </p:nvSpPr>
        <p:spPr bwMode="gray">
          <a:xfrm>
            <a:off x="-152400" y="-139700"/>
            <a:ext cx="4810774" cy="7150100"/>
          </a:xfrm>
          <a:prstGeom prst="roundRect">
            <a:avLst>
              <a:gd name="adj" fmla="val 1711"/>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1"/>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BE859372-4677-4C6F-BF6E-40E3BFADA6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endParaRPr lang="en-US" dirty="0"/>
          </a:p>
        </p:txBody>
      </p:sp>
      <p:sp>
        <p:nvSpPr>
          <p:cNvPr id="10" name="Title 1">
            <a:extLst>
              <a:ext uri="{FF2B5EF4-FFF2-40B4-BE49-F238E27FC236}">
                <a16:creationId xmlns:a16="http://schemas.microsoft.com/office/drawing/2014/main" id="{6435A7F3-6D74-487F-B987-EE024614BB1E}"/>
              </a:ext>
            </a:extLst>
          </p:cNvPr>
          <p:cNvSpPr>
            <a:spLocks noGrp="1"/>
          </p:cNvSpPr>
          <p:nvPr>
            <p:ph type="title"/>
          </p:nvPr>
        </p:nvSpPr>
        <p:spPr bwMode="gray">
          <a:xfrm>
            <a:off x="495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74307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age Righ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585D67CF-1E31-BE4A-A4CA-ED13AC837827}"/>
              </a:ext>
            </a:extLst>
          </p:cNvPr>
          <p:cNvSpPr/>
          <p:nvPr userDrawn="1"/>
        </p:nvSpPr>
        <p:spPr bwMode="gray">
          <a:xfrm>
            <a:off x="-152400" y="-139700"/>
            <a:ext cx="4810774" cy="7150100"/>
          </a:xfrm>
          <a:prstGeom prst="roundRect">
            <a:avLst>
              <a:gd name="adj" fmla="val 1711"/>
            </a:avLst>
          </a:prstGeom>
          <a:solidFill>
            <a:schemeClr val="accent5"/>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40000"/>
                    <a:lumOff val="60000"/>
                  </a:schemeClr>
                </a:solidFill>
              </a:defRPr>
            </a:lvl1pPr>
          </a:lstStyle>
          <a:p>
            <a:endParaRPr lang="en-US" dirty="0"/>
          </a:p>
        </p:txBody>
      </p:sp>
      <p:sp>
        <p:nvSpPr>
          <p:cNvPr id="9" name="Title 1">
            <a:extLst>
              <a:ext uri="{FF2B5EF4-FFF2-40B4-BE49-F238E27FC236}">
                <a16:creationId xmlns:a16="http://schemas.microsoft.com/office/drawing/2014/main" id="{55F13055-7657-4496-81D2-B665F79B6A2B}"/>
              </a:ext>
            </a:extLst>
          </p:cNvPr>
          <p:cNvSpPr>
            <a:spLocks noGrp="1"/>
          </p:cNvSpPr>
          <p:nvPr>
            <p:ph type="title"/>
          </p:nvPr>
        </p:nvSpPr>
        <p:spPr bwMode="gray">
          <a:xfrm>
            <a:off x="495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60446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mage Righ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1" name="Rectangle: Rounded Corners 13">
            <a:extLst>
              <a:ext uri="{FF2B5EF4-FFF2-40B4-BE49-F238E27FC236}">
                <a16:creationId xmlns:a16="http://schemas.microsoft.com/office/drawing/2014/main" id="{41816CD1-1BB7-B443-8FFC-B0DBA0DF4495}"/>
              </a:ext>
            </a:extLst>
          </p:cNvPr>
          <p:cNvSpPr/>
          <p:nvPr userDrawn="1"/>
        </p:nvSpPr>
        <p:spPr bwMode="gray">
          <a:xfrm>
            <a:off x="-152400" y="-139700"/>
            <a:ext cx="4810774" cy="7150100"/>
          </a:xfrm>
          <a:prstGeom prst="roundRect">
            <a:avLst>
              <a:gd name="adj" fmla="val 1711"/>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endParaRPr lang="en-US" dirty="0"/>
          </a:p>
        </p:txBody>
      </p:sp>
      <p:sp>
        <p:nvSpPr>
          <p:cNvPr id="9" name="Title 1">
            <a:extLst>
              <a:ext uri="{FF2B5EF4-FFF2-40B4-BE49-F238E27FC236}">
                <a16:creationId xmlns:a16="http://schemas.microsoft.com/office/drawing/2014/main" id="{F61C4DE6-E5D7-49BF-BE1D-0EC8FCDC68D1}"/>
              </a:ext>
            </a:extLst>
          </p:cNvPr>
          <p:cNvSpPr>
            <a:spLocks noGrp="1"/>
          </p:cNvSpPr>
          <p:nvPr>
            <p:ph type="title"/>
          </p:nvPr>
        </p:nvSpPr>
        <p:spPr bwMode="gray">
          <a:xfrm>
            <a:off x="495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78262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utaway 1/4 Left White">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171A93A8-9B5B-B64B-9A90-BE5CC8D7A646}"/>
              </a:ext>
            </a:extLst>
          </p:cNvPr>
          <p:cNvSpPr/>
          <p:nvPr userDrawn="1"/>
        </p:nvSpPr>
        <p:spPr bwMode="gray">
          <a:xfrm>
            <a:off x="-165100" y="-152400"/>
            <a:ext cx="3871407" cy="6553184"/>
          </a:xfrm>
          <a:prstGeom prst="roundRect">
            <a:avLst>
              <a:gd name="adj" fmla="val 2097"/>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13E8953B-95CE-B948-91CB-50695B3EA838}"/>
              </a:ext>
            </a:extLst>
          </p:cNvPr>
          <p:cNvSpPr>
            <a:spLocks noGrp="1"/>
          </p:cNvSpPr>
          <p:nvPr>
            <p:ph type="body" sz="quarter" idx="10"/>
          </p:nvPr>
        </p:nvSpPr>
        <p:spPr bwMode="gray">
          <a:xfrm>
            <a:off x="493713" y="2673350"/>
            <a:ext cx="2606675" cy="3497264"/>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ubtitle">
            <a:extLst>
              <a:ext uri="{FF2B5EF4-FFF2-40B4-BE49-F238E27FC236}">
                <a16:creationId xmlns:a16="http://schemas.microsoft.com/office/drawing/2014/main" id="{405A0419-5C48-854E-9566-19820CA0E20C}"/>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Footer Placeholder 2">
            <a:extLst>
              <a:ext uri="{FF2B5EF4-FFF2-40B4-BE49-F238E27FC236}">
                <a16:creationId xmlns:a16="http://schemas.microsoft.com/office/drawing/2014/main" id="{8128B968-E284-3340-9496-6B697CB2D547}"/>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endParaRPr lang="en-US" dirty="0"/>
          </a:p>
        </p:txBody>
      </p:sp>
      <p:sp>
        <p:nvSpPr>
          <p:cNvPr id="15" name="Title 1">
            <a:extLst>
              <a:ext uri="{FF2B5EF4-FFF2-40B4-BE49-F238E27FC236}">
                <a16:creationId xmlns:a16="http://schemas.microsoft.com/office/drawing/2014/main" id="{DAC13420-DD97-394B-B026-E979557BA385}"/>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13486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utaway 1/4 Left Nickel">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171A93A8-9B5B-B64B-9A90-BE5CC8D7A646}"/>
              </a:ext>
            </a:extLst>
          </p:cNvPr>
          <p:cNvSpPr/>
          <p:nvPr userDrawn="1"/>
        </p:nvSpPr>
        <p:spPr bwMode="gray">
          <a:xfrm>
            <a:off x="-165100" y="-152400"/>
            <a:ext cx="3871407" cy="6553184"/>
          </a:xfrm>
          <a:prstGeom prst="roundRect">
            <a:avLst>
              <a:gd name="adj" fmla="val 2097"/>
            </a:avLst>
          </a:prstGeom>
          <a:solidFill>
            <a:schemeClr val="accent6">
              <a:lumMod val="40000"/>
              <a:lumOff val="6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29428DF5-30F4-B144-8786-1D219A20C1C5}"/>
              </a:ext>
            </a:extLst>
          </p:cNvPr>
          <p:cNvSpPr>
            <a:spLocks noGrp="1"/>
          </p:cNvSpPr>
          <p:nvPr>
            <p:ph type="body" sz="quarter" idx="10"/>
          </p:nvPr>
        </p:nvSpPr>
        <p:spPr bwMode="gray">
          <a:xfrm>
            <a:off x="493713" y="2673350"/>
            <a:ext cx="2606675" cy="3497264"/>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ubtitle">
            <a:extLst>
              <a:ext uri="{FF2B5EF4-FFF2-40B4-BE49-F238E27FC236}">
                <a16:creationId xmlns:a16="http://schemas.microsoft.com/office/drawing/2014/main" id="{1C61E4C8-53FE-C244-B5D0-FE99E4D05FA8}"/>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Footer Placeholder 2">
            <a:extLst>
              <a:ext uri="{FF2B5EF4-FFF2-40B4-BE49-F238E27FC236}">
                <a16:creationId xmlns:a16="http://schemas.microsoft.com/office/drawing/2014/main" id="{53457047-3239-F945-BD7B-E385C9ADD806}"/>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endParaRPr lang="en-US" dirty="0"/>
          </a:p>
        </p:txBody>
      </p:sp>
      <p:sp>
        <p:nvSpPr>
          <p:cNvPr id="15" name="Title 1">
            <a:extLst>
              <a:ext uri="{FF2B5EF4-FFF2-40B4-BE49-F238E27FC236}">
                <a16:creationId xmlns:a16="http://schemas.microsoft.com/office/drawing/2014/main" id="{6402AFBB-56F0-844A-908E-A30A3C9E9540}"/>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7245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Agenda White">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chemeClr val="accent6">
                    <a:lumMod val="40000"/>
                    <a:lumOff val="60000"/>
                  </a:schemeClr>
                </a:solidFill>
                <a:effectLst>
                  <a:innerShdw blurRad="38100" dist="25400" dir="8100000">
                    <a:prstClr val="black">
                      <a:alpha val="50000"/>
                    </a:prstClr>
                  </a:innerShdw>
                </a:effectLst>
              </a:rPr>
              <a:t>Agenda</a:t>
            </a:r>
          </a:p>
        </p:txBody>
      </p:sp>
      <p:sp>
        <p:nvSpPr>
          <p:cNvPr id="7" name="Content Placeholder 19">
            <a:extLst>
              <a:ext uri="{FF2B5EF4-FFF2-40B4-BE49-F238E27FC236}">
                <a16:creationId xmlns:a16="http://schemas.microsoft.com/office/drawing/2014/main" id="{F37243DA-FBBA-0A4F-9208-5109D5B48C3C}"/>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408266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utaway 1/4 Left Blue">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2DB42174-1A3D-4E93-A2B6-481349C97762}"/>
              </a:ext>
            </a:extLst>
          </p:cNvPr>
          <p:cNvSpPr/>
          <p:nvPr userDrawn="1"/>
        </p:nvSpPr>
        <p:spPr bwMode="gray">
          <a:xfrm>
            <a:off x="-165100" y="-152400"/>
            <a:ext cx="3871407" cy="6553184"/>
          </a:xfrm>
          <a:prstGeom prst="roundRect">
            <a:avLst>
              <a:gd name="adj" fmla="val 2097"/>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21" name="Text Placeholder 3">
            <a:extLst>
              <a:ext uri="{FF2B5EF4-FFF2-40B4-BE49-F238E27FC236}">
                <a16:creationId xmlns:a16="http://schemas.microsoft.com/office/drawing/2014/main" id="{D7D1B20A-E6D5-DE4A-9690-BA7897E749A8}"/>
              </a:ext>
            </a:extLst>
          </p:cNvPr>
          <p:cNvSpPr>
            <a:spLocks noGrp="1"/>
          </p:cNvSpPr>
          <p:nvPr>
            <p:ph type="body" sz="quarter" idx="10"/>
          </p:nvPr>
        </p:nvSpPr>
        <p:spPr bwMode="gray">
          <a:xfrm>
            <a:off x="493713" y="2673350"/>
            <a:ext cx="2606675" cy="349726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Subtitle">
            <a:extLst>
              <a:ext uri="{FF2B5EF4-FFF2-40B4-BE49-F238E27FC236}">
                <a16:creationId xmlns:a16="http://schemas.microsoft.com/office/drawing/2014/main" id="{F57C38EA-82FE-544D-BC2A-03C3ED4FEFFC}"/>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3" name="Footer Placeholder 2">
            <a:extLst>
              <a:ext uri="{FF2B5EF4-FFF2-40B4-BE49-F238E27FC236}">
                <a16:creationId xmlns:a16="http://schemas.microsoft.com/office/drawing/2014/main" id="{182489EE-5829-274B-9F81-CD585E6115FD}"/>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endParaRPr lang="en-US" dirty="0"/>
          </a:p>
        </p:txBody>
      </p:sp>
      <p:sp>
        <p:nvSpPr>
          <p:cNvPr id="24" name="Title 1">
            <a:extLst>
              <a:ext uri="{FF2B5EF4-FFF2-40B4-BE49-F238E27FC236}">
                <a16:creationId xmlns:a16="http://schemas.microsoft.com/office/drawing/2014/main" id="{0A4FDA66-F69A-A84C-81E6-655DE093CC24}"/>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220297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utaway 1/4 Left Gun Metal">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62DD8169-03BE-4545-AB75-752CFCB9BD19}"/>
              </a:ext>
            </a:extLst>
          </p:cNvPr>
          <p:cNvSpPr/>
          <p:nvPr userDrawn="1"/>
        </p:nvSpPr>
        <p:spPr bwMode="gray">
          <a:xfrm>
            <a:off x="-165100" y="-152400"/>
            <a:ext cx="3871407" cy="6553184"/>
          </a:xfrm>
          <a:prstGeom prst="roundRect">
            <a:avLst>
              <a:gd name="adj" fmla="val 2097"/>
            </a:avLst>
          </a:prstGeom>
          <a:solidFill>
            <a:schemeClr val="accent5"/>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7E00799F-9070-4F48-B2FF-0AF10577B71A}"/>
              </a:ext>
            </a:extLst>
          </p:cNvPr>
          <p:cNvSpPr>
            <a:spLocks noGrp="1"/>
          </p:cNvSpPr>
          <p:nvPr>
            <p:ph type="body" sz="quarter" idx="10"/>
          </p:nvPr>
        </p:nvSpPr>
        <p:spPr bwMode="gray">
          <a:xfrm>
            <a:off x="493713" y="2673350"/>
            <a:ext cx="2606675" cy="349726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ubtitle">
            <a:extLst>
              <a:ext uri="{FF2B5EF4-FFF2-40B4-BE49-F238E27FC236}">
                <a16:creationId xmlns:a16="http://schemas.microsoft.com/office/drawing/2014/main" id="{3062ABDB-8E2D-2646-84E6-58F1FAD3095C}"/>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Footer Placeholder 2">
            <a:extLst>
              <a:ext uri="{FF2B5EF4-FFF2-40B4-BE49-F238E27FC236}">
                <a16:creationId xmlns:a16="http://schemas.microsoft.com/office/drawing/2014/main" id="{5808A874-E181-3C46-ADE3-148ABA6EEAFA}"/>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endParaRPr lang="en-US" dirty="0"/>
          </a:p>
        </p:txBody>
      </p:sp>
      <p:sp>
        <p:nvSpPr>
          <p:cNvPr id="15" name="Title 1">
            <a:extLst>
              <a:ext uri="{FF2B5EF4-FFF2-40B4-BE49-F238E27FC236}">
                <a16:creationId xmlns:a16="http://schemas.microsoft.com/office/drawing/2014/main" id="{0713C771-62F2-0F45-B55D-865FF67EA0DE}"/>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60479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taway 1/4 Left Midnight">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3E9455E2-DBA5-444B-983B-338104922F0B}"/>
              </a:ext>
            </a:extLst>
          </p:cNvPr>
          <p:cNvSpPr/>
          <p:nvPr userDrawn="1"/>
        </p:nvSpPr>
        <p:spPr bwMode="gray">
          <a:xfrm>
            <a:off x="-165100" y="-152400"/>
            <a:ext cx="3871407" cy="6553184"/>
          </a:xfrm>
          <a:prstGeom prst="roundRect">
            <a:avLst>
              <a:gd name="adj" fmla="val 2097"/>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9D7EA0E4-8B51-4149-A2B3-E1579FBE52F7}"/>
              </a:ext>
            </a:extLst>
          </p:cNvPr>
          <p:cNvSpPr>
            <a:spLocks noGrp="1"/>
          </p:cNvSpPr>
          <p:nvPr>
            <p:ph type="body" sz="quarter" idx="10"/>
          </p:nvPr>
        </p:nvSpPr>
        <p:spPr bwMode="gray">
          <a:xfrm>
            <a:off x="493713" y="2673350"/>
            <a:ext cx="2606675" cy="349726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ubtitle">
            <a:extLst>
              <a:ext uri="{FF2B5EF4-FFF2-40B4-BE49-F238E27FC236}">
                <a16:creationId xmlns:a16="http://schemas.microsoft.com/office/drawing/2014/main" id="{E14C6BC6-74EB-7B49-9E33-6B520E760449}"/>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Footer Placeholder 2">
            <a:extLst>
              <a:ext uri="{FF2B5EF4-FFF2-40B4-BE49-F238E27FC236}">
                <a16:creationId xmlns:a16="http://schemas.microsoft.com/office/drawing/2014/main" id="{BADBDD29-6084-FC4C-BC05-D397C443DF46}"/>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endParaRPr lang="en-US" dirty="0"/>
          </a:p>
        </p:txBody>
      </p:sp>
      <p:sp>
        <p:nvSpPr>
          <p:cNvPr id="15" name="Title 1">
            <a:extLst>
              <a:ext uri="{FF2B5EF4-FFF2-40B4-BE49-F238E27FC236}">
                <a16:creationId xmlns:a16="http://schemas.microsoft.com/office/drawing/2014/main" id="{F2533761-7353-8947-9BE2-92591B487503}"/>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11655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Large Circle White">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E3E28D24-6767-9C45-ABB8-DA51DF065820}"/>
              </a:ext>
            </a:extLst>
          </p:cNvPr>
          <p:cNvSpPr>
            <a:spLocks/>
          </p:cNvSpPr>
          <p:nvPr userDrawn="1"/>
        </p:nvSpPr>
        <p:spPr bwMode="ltGray">
          <a:xfrm>
            <a:off x="7517108" y="-857339"/>
            <a:ext cx="8359183" cy="8572678"/>
          </a:xfrm>
          <a:prstGeom prst="ellipse">
            <a:avLst/>
          </a:prstGeom>
          <a:solidFill>
            <a:schemeClr val="bg1"/>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EA514D3A-70CE-4812-A873-E8B92AB5CE62}"/>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endParaRPr lang="en-US" dirty="0"/>
          </a:p>
        </p:txBody>
      </p:sp>
      <p:sp>
        <p:nvSpPr>
          <p:cNvPr id="13" name="Title 2">
            <a:extLst>
              <a:ext uri="{FF2B5EF4-FFF2-40B4-BE49-F238E27FC236}">
                <a16:creationId xmlns:a16="http://schemas.microsoft.com/office/drawing/2014/main" id="{9274620C-1F0C-B343-A2E5-A5600D2942C7}"/>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DB79993B-4669-3B44-8D38-0850A4815757}"/>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5" name="Content Placeholder 4">
            <a:extLst>
              <a:ext uri="{FF2B5EF4-FFF2-40B4-BE49-F238E27FC236}">
                <a16:creationId xmlns:a16="http://schemas.microsoft.com/office/drawing/2014/main" id="{7886FD52-112E-4B46-B4D5-B3FE40596000}"/>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29">
            <a:extLst>
              <a:ext uri="{FF2B5EF4-FFF2-40B4-BE49-F238E27FC236}">
                <a16:creationId xmlns:a16="http://schemas.microsoft.com/office/drawing/2014/main" id="{CF338098-9C38-5C41-9F6E-C2DB635628EC}"/>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18221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Large Circle Nickel">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E3E28D24-6767-9C45-ABB8-DA51DF065820}"/>
              </a:ext>
            </a:extLst>
          </p:cNvPr>
          <p:cNvSpPr>
            <a:spLocks/>
          </p:cNvSpPr>
          <p:nvPr userDrawn="1"/>
        </p:nvSpPr>
        <p:spPr bwMode="ltGray">
          <a:xfrm>
            <a:off x="7517108" y="-857339"/>
            <a:ext cx="8359183" cy="8572678"/>
          </a:xfrm>
          <a:prstGeom prst="ellipse">
            <a:avLst/>
          </a:prstGeom>
          <a:solidFill>
            <a:schemeClr val="accent6">
              <a:lumMod val="40000"/>
              <a:lumOff val="60000"/>
            </a:schemeClr>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BBA70238-BC86-4481-AEB5-B9031B393928}"/>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endParaRPr lang="en-US" dirty="0"/>
          </a:p>
        </p:txBody>
      </p:sp>
      <p:sp>
        <p:nvSpPr>
          <p:cNvPr id="12" name="Title 2">
            <a:extLst>
              <a:ext uri="{FF2B5EF4-FFF2-40B4-BE49-F238E27FC236}">
                <a16:creationId xmlns:a16="http://schemas.microsoft.com/office/drawing/2014/main" id="{A2AFDEB2-8AAA-DE48-8DBA-6BF9EF6D704E}"/>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61AD48BB-8517-C148-BF3A-87733F917AD1}"/>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5" name="Content Placeholder 4">
            <a:extLst>
              <a:ext uri="{FF2B5EF4-FFF2-40B4-BE49-F238E27FC236}">
                <a16:creationId xmlns:a16="http://schemas.microsoft.com/office/drawing/2014/main" id="{920545EE-653F-B041-A734-672192C04363}"/>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29">
            <a:extLst>
              <a:ext uri="{FF2B5EF4-FFF2-40B4-BE49-F238E27FC236}">
                <a16:creationId xmlns:a16="http://schemas.microsoft.com/office/drawing/2014/main" id="{BB10DE64-85FB-C740-B1EC-0DEBE80A912F}"/>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27724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Large Circle Blue">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10550D71-4DDC-433E-91D6-8DB10965057B}"/>
              </a:ext>
            </a:extLst>
          </p:cNvPr>
          <p:cNvSpPr>
            <a:spLocks/>
          </p:cNvSpPr>
          <p:nvPr userDrawn="1"/>
        </p:nvSpPr>
        <p:spPr bwMode="ltGray">
          <a:xfrm>
            <a:off x="7517108" y="-857339"/>
            <a:ext cx="8359183" cy="8572678"/>
          </a:xfrm>
          <a:prstGeom prst="ellipse">
            <a:avLst/>
          </a:prstGeom>
          <a:solidFill>
            <a:schemeClr val="accent1"/>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8" name="Footer Placeholder 2">
            <a:extLst>
              <a:ext uri="{FF2B5EF4-FFF2-40B4-BE49-F238E27FC236}">
                <a16:creationId xmlns:a16="http://schemas.microsoft.com/office/drawing/2014/main" id="{9D5E8CCD-FCF9-4B0B-A62F-907B1C0EFCEC}"/>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endParaRPr lang="en-US" dirty="0"/>
          </a:p>
        </p:txBody>
      </p:sp>
      <p:sp>
        <p:nvSpPr>
          <p:cNvPr id="17" name="Title 2">
            <a:extLst>
              <a:ext uri="{FF2B5EF4-FFF2-40B4-BE49-F238E27FC236}">
                <a16:creationId xmlns:a16="http://schemas.microsoft.com/office/drawing/2014/main" id="{7B246259-76D6-B74C-A64A-CCBFC5D7D85B}"/>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8" name="Subtitle">
            <a:extLst>
              <a:ext uri="{FF2B5EF4-FFF2-40B4-BE49-F238E27FC236}">
                <a16:creationId xmlns:a16="http://schemas.microsoft.com/office/drawing/2014/main" id="{0AB770EA-5649-754F-967C-C4716DA97A16}"/>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9" name="Content Placeholder 4">
            <a:extLst>
              <a:ext uri="{FF2B5EF4-FFF2-40B4-BE49-F238E27FC236}">
                <a16:creationId xmlns:a16="http://schemas.microsoft.com/office/drawing/2014/main" id="{681C9D64-9B88-4044-9799-D79122BD3557}"/>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9">
            <a:extLst>
              <a:ext uri="{FF2B5EF4-FFF2-40B4-BE49-F238E27FC236}">
                <a16:creationId xmlns:a16="http://schemas.microsoft.com/office/drawing/2014/main" id="{627AF1A1-6C92-6240-81FA-2147DD27EC94}"/>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742446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Large Circle Gun Metal">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B826177F-FC3F-2F42-98BC-69EF3FD7FC45}"/>
              </a:ext>
            </a:extLst>
          </p:cNvPr>
          <p:cNvSpPr>
            <a:spLocks/>
          </p:cNvSpPr>
          <p:nvPr userDrawn="1"/>
        </p:nvSpPr>
        <p:spPr bwMode="ltGray">
          <a:xfrm>
            <a:off x="7517108" y="-857339"/>
            <a:ext cx="8359183" cy="8572678"/>
          </a:xfrm>
          <a:prstGeom prst="ellipse">
            <a:avLst/>
          </a:prstGeom>
          <a:solidFill>
            <a:schemeClr val="accent5"/>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D5CEE6F9-1E4B-4C9A-946F-D83A264DC746}"/>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endParaRPr lang="en-US" dirty="0"/>
          </a:p>
        </p:txBody>
      </p:sp>
      <p:sp>
        <p:nvSpPr>
          <p:cNvPr id="12" name="Title 2">
            <a:extLst>
              <a:ext uri="{FF2B5EF4-FFF2-40B4-BE49-F238E27FC236}">
                <a16:creationId xmlns:a16="http://schemas.microsoft.com/office/drawing/2014/main" id="{0B7058E8-725E-C84D-AF48-4FAF9C2EB9F6}"/>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46859A5A-C3CA-B947-AA31-16540E8ED234}"/>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5" name="Content Placeholder 4">
            <a:extLst>
              <a:ext uri="{FF2B5EF4-FFF2-40B4-BE49-F238E27FC236}">
                <a16:creationId xmlns:a16="http://schemas.microsoft.com/office/drawing/2014/main" id="{82799493-50F9-C645-A15F-AF98EB7D8D59}"/>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29">
            <a:extLst>
              <a:ext uri="{FF2B5EF4-FFF2-40B4-BE49-F238E27FC236}">
                <a16:creationId xmlns:a16="http://schemas.microsoft.com/office/drawing/2014/main" id="{1A833B55-A7C3-854B-BA7F-F4BD4B65F5D8}"/>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22168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Large Circle Midnight">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BAE47188-2E65-7E46-B32C-E78D883C6DCA}"/>
              </a:ext>
            </a:extLst>
          </p:cNvPr>
          <p:cNvSpPr>
            <a:spLocks/>
          </p:cNvSpPr>
          <p:nvPr userDrawn="1"/>
        </p:nvSpPr>
        <p:spPr bwMode="ltGray">
          <a:xfrm>
            <a:off x="7517108" y="-857339"/>
            <a:ext cx="8359183" cy="8572678"/>
          </a:xfrm>
          <a:prstGeom prst="ellipse">
            <a:avLst/>
          </a:prstGeom>
          <a:solidFill>
            <a:schemeClr val="tx2"/>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CA8F4DA7-4CDA-4E93-B875-4157AC85CAEB}"/>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endParaRPr lang="en-US" dirty="0"/>
          </a:p>
        </p:txBody>
      </p:sp>
      <p:sp>
        <p:nvSpPr>
          <p:cNvPr id="9" name="Title 2">
            <a:extLst>
              <a:ext uri="{FF2B5EF4-FFF2-40B4-BE49-F238E27FC236}">
                <a16:creationId xmlns:a16="http://schemas.microsoft.com/office/drawing/2014/main" id="{3EA31D99-8C5B-7B44-8F12-D57457CBA784}"/>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2" name="Subtitle">
            <a:extLst>
              <a:ext uri="{FF2B5EF4-FFF2-40B4-BE49-F238E27FC236}">
                <a16:creationId xmlns:a16="http://schemas.microsoft.com/office/drawing/2014/main" id="{92784E52-9B2E-7748-80BB-844DED7D24DE}"/>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Content Placeholder 4">
            <a:extLst>
              <a:ext uri="{FF2B5EF4-FFF2-40B4-BE49-F238E27FC236}">
                <a16:creationId xmlns:a16="http://schemas.microsoft.com/office/drawing/2014/main" id="{260A92EA-6842-964F-864F-6425261A0780}"/>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29">
            <a:extLst>
              <a:ext uri="{FF2B5EF4-FFF2-40B4-BE49-F238E27FC236}">
                <a16:creationId xmlns:a16="http://schemas.microsoft.com/office/drawing/2014/main" id="{EE566E6D-F0F7-6449-A21D-F146C5051BB5}"/>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923754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Segue White">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B543E5-A8C2-415A-B513-83E9DDD7D875}"/>
              </a:ext>
            </a:extLst>
          </p:cNvPr>
          <p:cNvSpPr/>
          <p:nvPr userDrawn="1"/>
        </p:nvSpPr>
        <p:spPr bwMode="white">
          <a:xfrm>
            <a:off x="-171450" y="-152401"/>
            <a:ext cx="10904538" cy="6516131"/>
          </a:xfrm>
          <a:prstGeom prst="roundRect">
            <a:avLst>
              <a:gd name="adj" fmla="val 1263"/>
            </a:avLst>
          </a:prstGeom>
          <a:solidFill>
            <a:schemeClr val="bg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Title 1">
            <a:extLst>
              <a:ext uri="{FF2B5EF4-FFF2-40B4-BE49-F238E27FC236}">
                <a16:creationId xmlns:a16="http://schemas.microsoft.com/office/drawing/2014/main" id="{78E31F24-408B-034C-891A-D4CD9B80A98F}"/>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957125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Segue Nickel">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2B302BC-4858-4EC1-8EB4-20A8B1481437}"/>
              </a:ext>
            </a:extLst>
          </p:cNvPr>
          <p:cNvSpPr/>
          <p:nvPr userDrawn="1"/>
        </p:nvSpPr>
        <p:spPr bwMode="white">
          <a:xfrm>
            <a:off x="-171450" y="-152401"/>
            <a:ext cx="10904538" cy="6516131"/>
          </a:xfrm>
          <a:prstGeom prst="roundRect">
            <a:avLst>
              <a:gd name="adj" fmla="val 1263"/>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701335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Agenda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dirty="0">
                <a:solidFill>
                  <a:schemeClr val="accent6">
                    <a:lumMod val="60000"/>
                    <a:lumOff val="40000"/>
                  </a:schemeClr>
                </a:solidFill>
                <a:effectLst>
                  <a:innerShdw blurRad="38100" dist="25400" dir="8100000">
                    <a:prstClr val="black">
                      <a:alpha val="50000"/>
                    </a:prstClr>
                  </a:innerShdw>
                </a:effectLst>
              </a:rPr>
              <a:t>Agenda</a:t>
            </a:r>
          </a:p>
        </p:txBody>
      </p:sp>
      <p:sp>
        <p:nvSpPr>
          <p:cNvPr id="7" name="Content Placeholder 19">
            <a:extLst>
              <a:ext uri="{FF2B5EF4-FFF2-40B4-BE49-F238E27FC236}">
                <a16:creationId xmlns:a16="http://schemas.microsoft.com/office/drawing/2014/main" id="{F1A31244-B2C3-4240-B89D-E10155BFC2E1}"/>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588146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Segue Blue">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48B92C6-8BAB-46BE-82E1-29A041E97FB8}"/>
              </a:ext>
            </a:extLst>
          </p:cNvPr>
          <p:cNvSpPr/>
          <p:nvPr userDrawn="1"/>
        </p:nvSpPr>
        <p:spPr bwMode="white">
          <a:xfrm>
            <a:off x="-171450" y="-152401"/>
            <a:ext cx="10904538" cy="6516131"/>
          </a:xfrm>
          <a:prstGeom prst="roundRect">
            <a:avLst>
              <a:gd name="adj" fmla="val 1263"/>
            </a:avLst>
          </a:prstGeom>
          <a:solidFill>
            <a:schemeClr val="accent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31" name="Title 1">
            <a:extLst>
              <a:ext uri="{FF2B5EF4-FFF2-40B4-BE49-F238E27FC236}">
                <a16:creationId xmlns:a16="http://schemas.microsoft.com/office/drawing/2014/main" id="{93EDA90E-CAE4-B04E-BBDA-181C0E0E04D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endParaRPr lang="en-US" dirty="0"/>
          </a:p>
        </p:txBody>
      </p:sp>
      <p:sp>
        <p:nvSpPr>
          <p:cNvPr id="32" name="Subtitle">
            <a:extLst>
              <a:ext uri="{FF2B5EF4-FFF2-40B4-BE49-F238E27FC236}">
                <a16:creationId xmlns:a16="http://schemas.microsoft.com/office/drawing/2014/main" id="{12BC0725-E8C3-0C43-AD45-92349F42DC34}"/>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722342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Segue Gun Metal">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FEC0451-770B-4070-ACD4-0882A0095A6A}"/>
              </a:ext>
            </a:extLst>
          </p:cNvPr>
          <p:cNvSpPr/>
          <p:nvPr userDrawn="1"/>
        </p:nvSpPr>
        <p:spPr bwMode="white">
          <a:xfrm>
            <a:off x="-171450" y="-152401"/>
            <a:ext cx="10904538" cy="6516131"/>
          </a:xfrm>
          <a:prstGeom prst="roundRect">
            <a:avLst>
              <a:gd name="adj" fmla="val 1263"/>
            </a:avLst>
          </a:prstGeom>
          <a:solidFill>
            <a:schemeClr val="accent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46569433-1D23-43C7-A01E-9C6E2975369F}"/>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22E55F0E-7B10-4FDF-B5BD-AF1860F2BF27}"/>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73886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Segue Midnight">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850B61F-2463-4E12-B05F-5C04B8EA8B59}"/>
              </a:ext>
            </a:extLst>
          </p:cNvPr>
          <p:cNvSpPr/>
          <p:nvPr userDrawn="1"/>
        </p:nvSpPr>
        <p:spPr bwMode="white">
          <a:xfrm>
            <a:off x="-171450" y="-152401"/>
            <a:ext cx="10904538" cy="6516131"/>
          </a:xfrm>
          <a:prstGeom prst="roundRect">
            <a:avLst>
              <a:gd name="adj" fmla="val 1263"/>
            </a:avLst>
          </a:prstGeom>
          <a:solidFill>
            <a:schemeClr val="tx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0BF73236-9A00-4737-B99F-8D917394A1B3}"/>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43BC7C6-A8F1-4D02-91D6-CBA0AF9DA032}"/>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952309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Segue White 2">
    <p:bg>
      <p:bgPr>
        <a:solidFill>
          <a:srgbClr val="FFFFFF"/>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B543E5-A8C2-415A-B513-83E9DDD7D875}"/>
              </a:ext>
            </a:extLst>
          </p:cNvPr>
          <p:cNvSpPr/>
          <p:nvPr userDrawn="1"/>
        </p:nvSpPr>
        <p:spPr bwMode="white">
          <a:xfrm>
            <a:off x="-171450" y="-152401"/>
            <a:ext cx="10904538" cy="6516131"/>
          </a:xfrm>
          <a:prstGeom prst="roundRect">
            <a:avLst>
              <a:gd name="adj" fmla="val 1263"/>
            </a:avLst>
          </a:prstGeom>
          <a:solidFill>
            <a:srgbClr val="FAFBFC"/>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1167859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Segue Nickel 2">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2B302BC-4858-4EC1-8EB4-20A8B1481437}"/>
              </a:ext>
            </a:extLst>
          </p:cNvPr>
          <p:cNvSpPr/>
          <p:nvPr userDrawn="1"/>
        </p:nvSpPr>
        <p:spPr bwMode="white">
          <a:xfrm>
            <a:off x="-171450" y="-152401"/>
            <a:ext cx="10904538" cy="6516131"/>
          </a:xfrm>
          <a:prstGeom prst="roundRect">
            <a:avLst>
              <a:gd name="adj" fmla="val 1263"/>
            </a:avLst>
          </a:prstGeom>
          <a:solidFill>
            <a:srgbClr val="D3DAE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2405984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Segue Blue 2">
    <p:bg>
      <p:bgPr>
        <a:solidFill>
          <a:schemeClr val="accent1"/>
        </a:solidFill>
        <a:effectLst/>
      </p:bgPr>
    </p:bg>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48B92C6-8BAB-46BE-82E1-29A041E97FB8}"/>
              </a:ext>
            </a:extLst>
          </p:cNvPr>
          <p:cNvSpPr/>
          <p:nvPr userDrawn="1"/>
        </p:nvSpPr>
        <p:spPr bwMode="white">
          <a:xfrm>
            <a:off x="-171450" y="-152401"/>
            <a:ext cx="10904538" cy="6516131"/>
          </a:xfrm>
          <a:prstGeom prst="roundRect">
            <a:avLst>
              <a:gd name="adj" fmla="val 1263"/>
            </a:avLst>
          </a:prstGeom>
          <a:solidFill>
            <a:srgbClr val="214DC9"/>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530774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Segue Gun Metal 2">
    <p:bg>
      <p:bgPr>
        <a:solidFill>
          <a:schemeClr val="accent5"/>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FEC0451-770B-4070-ACD4-0882A0095A6A}"/>
              </a:ext>
            </a:extLst>
          </p:cNvPr>
          <p:cNvSpPr/>
          <p:nvPr userDrawn="1"/>
        </p:nvSpPr>
        <p:spPr bwMode="white">
          <a:xfrm>
            <a:off x="-171450" y="-152401"/>
            <a:ext cx="10904538" cy="6516131"/>
          </a:xfrm>
          <a:prstGeom prst="roundRect">
            <a:avLst>
              <a:gd name="adj" fmla="val 1263"/>
            </a:avLst>
          </a:prstGeom>
          <a:solidFill>
            <a:srgbClr val="44536C"/>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46569433-1D23-43C7-A01E-9C6E2975369F}"/>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22E55F0E-7B10-4FDF-B5BD-AF1860F2BF27}"/>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2691605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Segue Midnight 2">
    <p:bg>
      <p:bgPr>
        <a:solidFill>
          <a:schemeClr val="tx2"/>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850B61F-2463-4E12-B05F-5C04B8EA8B59}"/>
              </a:ext>
            </a:extLst>
          </p:cNvPr>
          <p:cNvSpPr/>
          <p:nvPr userDrawn="1"/>
        </p:nvSpPr>
        <p:spPr bwMode="white">
          <a:xfrm>
            <a:off x="-171450" y="-152401"/>
            <a:ext cx="10904538" cy="6516131"/>
          </a:xfrm>
          <a:prstGeom prst="roundRect">
            <a:avLst>
              <a:gd name="adj" fmla="val 1263"/>
            </a:avLst>
          </a:prstGeom>
          <a:solidFill>
            <a:srgbClr val="092139"/>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0BF73236-9A00-4737-B99F-8D917394A1B3}"/>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43BC7C6-A8F1-4D02-91D6-CBA0AF9DA032}"/>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3548305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Quote White">
    <p:bg>
      <p:bgPr>
        <a:gradFill>
          <a:gsLst>
            <a:gs pos="4000">
              <a:schemeClr val="bg1"/>
            </a:gs>
            <a:gs pos="35000">
              <a:schemeClr val="accent6">
                <a:lumMod val="20000"/>
                <a:lumOff val="80000"/>
              </a:schemeClr>
            </a:gs>
            <a:gs pos="100000">
              <a:schemeClr val="accent6">
                <a:lumMod val="40000"/>
                <a:lumOff val="60000"/>
              </a:schemeClr>
            </a:gs>
          </a:gsLst>
          <a:lin ang="2700000" scaled="1"/>
        </a:gradFill>
        <a:effectLst/>
      </p:bgPr>
    </p:bg>
    <p:spTree>
      <p:nvGrpSpPr>
        <p:cNvPr id="1" name=""/>
        <p:cNvGrpSpPr/>
        <p:nvPr/>
      </p:nvGrpSpPr>
      <p:grpSpPr>
        <a:xfrm>
          <a:off x="0" y="0"/>
          <a:ext cx="0" cy="0"/>
          <a:chOff x="0" y="0"/>
          <a:chExt cx="0" cy="0"/>
        </a:xfrm>
      </p:grpSpPr>
      <p:sp>
        <p:nvSpPr>
          <p:cNvPr id="7" name="Text Placeholder 47">
            <a:extLst>
              <a:ext uri="{FF2B5EF4-FFF2-40B4-BE49-F238E27FC236}">
                <a16:creationId xmlns:a16="http://schemas.microsoft.com/office/drawing/2014/main" id="{0A9A91B8-A650-FF42-8B84-8EE8AA9B4732}"/>
              </a:ext>
            </a:extLst>
          </p:cNvPr>
          <p:cNvSpPr>
            <a:spLocks noGrp="1"/>
          </p:cNvSpPr>
          <p:nvPr>
            <p:ph type="body" sz="quarter" idx="11"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
        <p:nvSpPr>
          <p:cNvPr id="8" name="Text Placeholder 43">
            <a:extLst>
              <a:ext uri="{FF2B5EF4-FFF2-40B4-BE49-F238E27FC236}">
                <a16:creationId xmlns:a16="http://schemas.microsoft.com/office/drawing/2014/main" id="{B5E7CF3F-BD3B-7D42-BDAB-A4F74F05340E}"/>
              </a:ext>
            </a:extLst>
          </p:cNvPr>
          <p:cNvSpPr>
            <a:spLocks noGrp="1"/>
          </p:cNvSpPr>
          <p:nvPr>
            <p:ph type="body" sz="quarter" idx="10" hasCustomPrompt="1"/>
          </p:nvPr>
        </p:nvSpPr>
        <p:spPr bwMode="black">
          <a:xfrm>
            <a:off x="495301" y="6127695"/>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1"/>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dirty="0"/>
              <a:t>Quote attribution</a:t>
            </a:r>
          </a:p>
        </p:txBody>
      </p:sp>
      <p:sp>
        <p:nvSpPr>
          <p:cNvPr id="9" name="Text Placeholder 49">
            <a:extLst>
              <a:ext uri="{FF2B5EF4-FFF2-40B4-BE49-F238E27FC236}">
                <a16:creationId xmlns:a16="http://schemas.microsoft.com/office/drawing/2014/main" id="{82B27882-C065-5746-8F41-9F6ECE7B8919}"/>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tx2"/>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dirty="0"/>
              <a:t>Enter a quote or big statement here</a:t>
            </a:r>
          </a:p>
        </p:txBody>
      </p:sp>
    </p:spTree>
    <p:extLst>
      <p:ext uri="{BB962C8B-B14F-4D97-AF65-F5344CB8AC3E}">
        <p14:creationId xmlns:p14="http://schemas.microsoft.com/office/powerpoint/2010/main" val="398646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Quote Nickel">
    <p:bg>
      <p:bgPr>
        <a:gradFill>
          <a:gsLst>
            <a:gs pos="4000">
              <a:schemeClr val="accent6">
                <a:lumMod val="40000"/>
                <a:lumOff val="60000"/>
              </a:schemeClr>
            </a:gs>
            <a:gs pos="40000">
              <a:schemeClr val="accent6">
                <a:lumMod val="60000"/>
                <a:lumOff val="40000"/>
              </a:schemeClr>
            </a:gs>
            <a:gs pos="100000">
              <a:schemeClr val="accent6"/>
            </a:gs>
          </a:gsLst>
          <a:lin ang="2700000" scaled="1"/>
        </a:gradFill>
        <a:effectLst/>
      </p:bgPr>
    </p:bg>
    <p:spTree>
      <p:nvGrpSpPr>
        <p:cNvPr id="1" name=""/>
        <p:cNvGrpSpPr/>
        <p:nvPr/>
      </p:nvGrpSpPr>
      <p:grpSpPr>
        <a:xfrm>
          <a:off x="0" y="0"/>
          <a:ext cx="0" cy="0"/>
          <a:chOff x="0" y="0"/>
          <a:chExt cx="0" cy="0"/>
        </a:xfrm>
      </p:grpSpPr>
      <p:sp>
        <p:nvSpPr>
          <p:cNvPr id="7" name="Text Placeholder 47">
            <a:extLst>
              <a:ext uri="{FF2B5EF4-FFF2-40B4-BE49-F238E27FC236}">
                <a16:creationId xmlns:a16="http://schemas.microsoft.com/office/drawing/2014/main" id="{A2F7BADB-3391-9744-BEE5-43CB8B0262A2}"/>
              </a:ext>
            </a:extLst>
          </p:cNvPr>
          <p:cNvSpPr>
            <a:spLocks noGrp="1"/>
          </p:cNvSpPr>
          <p:nvPr>
            <p:ph type="body" sz="quarter" idx="11"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
        <p:nvSpPr>
          <p:cNvPr id="8" name="Text Placeholder 43">
            <a:extLst>
              <a:ext uri="{FF2B5EF4-FFF2-40B4-BE49-F238E27FC236}">
                <a16:creationId xmlns:a16="http://schemas.microsoft.com/office/drawing/2014/main" id="{233A71B2-4B0B-7C4A-A016-0D15C51DE1F2}"/>
              </a:ext>
            </a:extLst>
          </p:cNvPr>
          <p:cNvSpPr>
            <a:spLocks noGrp="1"/>
          </p:cNvSpPr>
          <p:nvPr>
            <p:ph type="body" sz="quarter" idx="10" hasCustomPrompt="1"/>
          </p:nvPr>
        </p:nvSpPr>
        <p:spPr bwMode="black">
          <a:xfrm>
            <a:off x="495301" y="6127695"/>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1"/>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dirty="0"/>
              <a:t>Quote attribution</a:t>
            </a:r>
          </a:p>
        </p:txBody>
      </p:sp>
      <p:sp>
        <p:nvSpPr>
          <p:cNvPr id="9" name="Text Placeholder 49">
            <a:extLst>
              <a:ext uri="{FF2B5EF4-FFF2-40B4-BE49-F238E27FC236}">
                <a16:creationId xmlns:a16="http://schemas.microsoft.com/office/drawing/2014/main" id="{9AEDA435-60E2-A642-AF9F-76D94424393A}"/>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tx2"/>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dirty="0"/>
              <a:t>Enter a quote or big statement here</a:t>
            </a:r>
          </a:p>
        </p:txBody>
      </p:sp>
    </p:spTree>
    <p:extLst>
      <p:ext uri="{BB962C8B-B14F-4D97-AF65-F5344CB8AC3E}">
        <p14:creationId xmlns:p14="http://schemas.microsoft.com/office/powerpoint/2010/main" val="619435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Agenda Blue">
    <p:bg>
      <p:bgPr>
        <a:solidFill>
          <a:schemeClr val="accent1"/>
        </a:solidFill>
        <a:effectLst/>
      </p:bgPr>
    </p:bg>
    <p:spTree>
      <p:nvGrpSpPr>
        <p:cNvPr id="1" name=""/>
        <p:cNvGrpSpPr/>
        <p:nvPr/>
      </p:nvGrpSpPr>
      <p:grpSpPr>
        <a:xfrm>
          <a:off x="0" y="0"/>
          <a:ext cx="0" cy="0"/>
          <a:chOff x="0" y="0"/>
          <a:chExt cx="0" cy="0"/>
        </a:xfrm>
      </p:grpSpPr>
      <p:sp>
        <p:nvSpPr>
          <p:cNvPr id="8" name="Content Placeholder 19">
            <a:extLst>
              <a:ext uri="{FF2B5EF4-FFF2-40B4-BE49-F238E27FC236}">
                <a16:creationId xmlns:a16="http://schemas.microsoft.com/office/drawing/2014/main" id="{ED3EDB01-36D6-9E4B-9221-4033FB6D3806}"/>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bg1"/>
              </a:buClr>
              <a:buFont typeface="+mj-lt"/>
              <a:buAutoNum type="arabicPeriod"/>
              <a:defRPr sz="5400">
                <a:solidFill>
                  <a:schemeClr val="bg1"/>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
        <p:nvSpPr>
          <p:cNvPr id="5" name="TextBox 4">
            <a:extLst>
              <a:ext uri="{FF2B5EF4-FFF2-40B4-BE49-F238E27FC236}">
                <a16:creationId xmlns:a16="http://schemas.microsoft.com/office/drawing/2014/main" id="{29C0BAD8-16D5-E84A-B280-67E84109BBA2}"/>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dirty="0">
                <a:solidFill>
                  <a:srgbClr val="214ACD"/>
                </a:solidFill>
                <a:effectLst>
                  <a:innerShdw blurRad="38100" dist="25400" dir="8100000">
                    <a:prstClr val="black">
                      <a:alpha val="50000"/>
                    </a:prstClr>
                  </a:innerShdw>
                </a:effectLst>
              </a:rPr>
              <a:t>Agenda</a:t>
            </a:r>
          </a:p>
        </p:txBody>
      </p:sp>
    </p:spTree>
    <p:extLst>
      <p:ext uri="{BB962C8B-B14F-4D97-AF65-F5344CB8AC3E}">
        <p14:creationId xmlns:p14="http://schemas.microsoft.com/office/powerpoint/2010/main" val="3998318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Quote Blue">
    <p:bg>
      <p:bgPr>
        <a:gradFill>
          <a:gsLst>
            <a:gs pos="4000">
              <a:srgbClr val="355FE0"/>
            </a:gs>
            <a:gs pos="35000">
              <a:schemeClr val="accent1"/>
            </a:gs>
            <a:gs pos="100000">
              <a:srgbClr val="0033B4"/>
            </a:gs>
          </a:gsLst>
          <a:lin ang="2700000" scaled="1"/>
        </a:gradFill>
        <a:effectLst/>
      </p:bgPr>
    </p:bg>
    <p:spTree>
      <p:nvGrpSpPr>
        <p:cNvPr id="1" name=""/>
        <p:cNvGrpSpPr/>
        <p:nvPr/>
      </p:nvGrpSpPr>
      <p:grpSpPr>
        <a:xfrm>
          <a:off x="0" y="0"/>
          <a:ext cx="0" cy="0"/>
          <a:chOff x="0" y="0"/>
          <a:chExt cx="0" cy="0"/>
        </a:xfrm>
      </p:grpSpPr>
      <p:sp>
        <p:nvSpPr>
          <p:cNvPr id="11" name="Text Placeholder 47">
            <a:extLst>
              <a:ext uri="{FF2B5EF4-FFF2-40B4-BE49-F238E27FC236}">
                <a16:creationId xmlns:a16="http://schemas.microsoft.com/office/drawing/2014/main" id="{BAC4BF12-B8EA-F047-93AC-C45226964A8D}"/>
              </a:ext>
            </a:extLst>
          </p:cNvPr>
          <p:cNvSpPr>
            <a:spLocks noGrp="1"/>
          </p:cNvSpPr>
          <p:nvPr>
            <p:ph type="body" sz="quarter" idx="11" hasCustomPrompt="1"/>
          </p:nvPr>
        </p:nvSpPr>
        <p:spPr bwMode="black">
          <a:xfrm>
            <a:off x="4054475" y="6120121"/>
            <a:ext cx="7635240" cy="284752"/>
          </a:xfrm>
          <a:prstGeom prst="rect">
            <a:avLst/>
          </a:prstGeom>
        </p:spPr>
        <p:txBody>
          <a:bodyPr anchor="ctr"/>
          <a:lstStyle>
            <a:lvl1pPr marL="0" indent="0" algn="l">
              <a:lnSpc>
                <a:spcPct val="96000"/>
              </a:lnSpc>
              <a:buNone/>
              <a:defRPr sz="1600">
                <a:solidFill>
                  <a:schemeClr val="bg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
        <p:nvSpPr>
          <p:cNvPr id="9" name="Text Placeholder 43">
            <a:extLst>
              <a:ext uri="{FF2B5EF4-FFF2-40B4-BE49-F238E27FC236}">
                <a16:creationId xmlns:a16="http://schemas.microsoft.com/office/drawing/2014/main" id="{3278FA1E-1A1D-1D48-908F-C0816E40AB17}"/>
              </a:ext>
            </a:extLst>
          </p:cNvPr>
          <p:cNvSpPr>
            <a:spLocks noGrp="1"/>
          </p:cNvSpPr>
          <p:nvPr>
            <p:ph type="body" sz="quarter" idx="10" hasCustomPrompt="1"/>
          </p:nvPr>
        </p:nvSpPr>
        <p:spPr bwMode="black">
          <a:xfrm>
            <a:off x="502285" y="6120040"/>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bg1"/>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dirty="0"/>
              <a:t>Quote attribution</a:t>
            </a:r>
          </a:p>
        </p:txBody>
      </p:sp>
      <p:sp>
        <p:nvSpPr>
          <p:cNvPr id="12" name="Text Placeholder 49">
            <a:extLst>
              <a:ext uri="{FF2B5EF4-FFF2-40B4-BE49-F238E27FC236}">
                <a16:creationId xmlns:a16="http://schemas.microsoft.com/office/drawing/2014/main" id="{2F54F312-D712-9F4D-8B66-773B1F3A753E}"/>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dirty="0"/>
              <a:t>Enter a quote or big statement here</a:t>
            </a:r>
          </a:p>
        </p:txBody>
      </p:sp>
    </p:spTree>
    <p:extLst>
      <p:ext uri="{BB962C8B-B14F-4D97-AF65-F5344CB8AC3E}">
        <p14:creationId xmlns:p14="http://schemas.microsoft.com/office/powerpoint/2010/main" val="779656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Quote Gunmetal">
    <p:bg>
      <p:bgPr>
        <a:gradFill>
          <a:gsLst>
            <a:gs pos="4000">
              <a:srgbClr val="586B8A"/>
            </a:gs>
            <a:gs pos="35000">
              <a:schemeClr val="accent5"/>
            </a:gs>
            <a:gs pos="100000">
              <a:srgbClr val="2F394B"/>
            </a:gs>
          </a:gsLst>
          <a:lin ang="2700000" scaled="1"/>
        </a:gradFill>
        <a:effectLst/>
      </p:bgPr>
    </p:bg>
    <p:spTree>
      <p:nvGrpSpPr>
        <p:cNvPr id="1" name=""/>
        <p:cNvGrpSpPr/>
        <p:nvPr/>
      </p:nvGrpSpPr>
      <p:grpSpPr>
        <a:xfrm>
          <a:off x="0" y="0"/>
          <a:ext cx="0" cy="0"/>
          <a:chOff x="0" y="0"/>
          <a:chExt cx="0" cy="0"/>
        </a:xfrm>
      </p:grpSpPr>
      <p:sp>
        <p:nvSpPr>
          <p:cNvPr id="5" name="Text Placeholder 47">
            <a:extLst>
              <a:ext uri="{FF2B5EF4-FFF2-40B4-BE49-F238E27FC236}">
                <a16:creationId xmlns:a16="http://schemas.microsoft.com/office/drawing/2014/main" id="{FA5C1A55-A7FD-634C-A0DD-2F5E7ED9633F}"/>
              </a:ext>
            </a:extLst>
          </p:cNvPr>
          <p:cNvSpPr>
            <a:spLocks noGrp="1"/>
          </p:cNvSpPr>
          <p:nvPr>
            <p:ph type="body" sz="quarter" idx="11" hasCustomPrompt="1"/>
          </p:nvPr>
        </p:nvSpPr>
        <p:spPr bwMode="black">
          <a:xfrm>
            <a:off x="4054475" y="6127695"/>
            <a:ext cx="7635240" cy="284752"/>
          </a:xfrm>
          <a:prstGeom prst="rect">
            <a:avLst/>
          </a:prstGeom>
        </p:spPr>
        <p:txBody>
          <a:bodyPr anchor="ctr"/>
          <a:lstStyle>
            <a:lvl1pPr marL="0" indent="0" algn="l">
              <a:lnSpc>
                <a:spcPct val="96000"/>
              </a:lnSpc>
              <a:buNone/>
              <a:defRPr sz="1600">
                <a:solidFill>
                  <a:schemeClr val="accent2">
                    <a:lumMod val="60000"/>
                    <a:lumOff val="40000"/>
                  </a:schemeClr>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
        <p:nvSpPr>
          <p:cNvPr id="8" name="Text Placeholder 43">
            <a:extLst>
              <a:ext uri="{FF2B5EF4-FFF2-40B4-BE49-F238E27FC236}">
                <a16:creationId xmlns:a16="http://schemas.microsoft.com/office/drawing/2014/main" id="{3AFEEAB1-7A23-D941-BDA6-524848C38751}"/>
              </a:ext>
            </a:extLst>
          </p:cNvPr>
          <p:cNvSpPr>
            <a:spLocks noGrp="1"/>
          </p:cNvSpPr>
          <p:nvPr>
            <p:ph type="body" sz="quarter" idx="10" hasCustomPrompt="1"/>
          </p:nvPr>
        </p:nvSpPr>
        <p:spPr bwMode="black">
          <a:xfrm>
            <a:off x="504826" y="6120040"/>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2">
                    <a:lumMod val="60000"/>
                    <a:lumOff val="40000"/>
                  </a:schemeClr>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dirty="0"/>
              <a:t>Quote attribution</a:t>
            </a:r>
          </a:p>
        </p:txBody>
      </p:sp>
      <p:sp>
        <p:nvSpPr>
          <p:cNvPr id="9" name="Text Placeholder 49">
            <a:extLst>
              <a:ext uri="{FF2B5EF4-FFF2-40B4-BE49-F238E27FC236}">
                <a16:creationId xmlns:a16="http://schemas.microsoft.com/office/drawing/2014/main" id="{14862A1D-6971-7649-A4FD-7FF52B799757}"/>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dirty="0"/>
              <a:t>Enter a quote or big statement here</a:t>
            </a:r>
          </a:p>
        </p:txBody>
      </p:sp>
    </p:spTree>
    <p:extLst>
      <p:ext uri="{BB962C8B-B14F-4D97-AF65-F5344CB8AC3E}">
        <p14:creationId xmlns:p14="http://schemas.microsoft.com/office/powerpoint/2010/main" val="230622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Quote Midnight">
    <p:bg>
      <p:bgPr>
        <a:gradFill>
          <a:gsLst>
            <a:gs pos="4000">
              <a:srgbClr val="0F3459"/>
            </a:gs>
            <a:gs pos="35000">
              <a:schemeClr val="tx2"/>
            </a:gs>
            <a:gs pos="100000">
              <a:srgbClr val="05111D"/>
            </a:gs>
          </a:gsLst>
          <a:lin ang="2700000" scaled="1"/>
        </a:gradFill>
        <a:effectLst/>
      </p:bgPr>
    </p:bg>
    <p:spTree>
      <p:nvGrpSpPr>
        <p:cNvPr id="1" name=""/>
        <p:cNvGrpSpPr/>
        <p:nvPr/>
      </p:nvGrpSpPr>
      <p:grpSpPr>
        <a:xfrm>
          <a:off x="0" y="0"/>
          <a:ext cx="0" cy="0"/>
          <a:chOff x="0" y="0"/>
          <a:chExt cx="0" cy="0"/>
        </a:xfrm>
      </p:grpSpPr>
      <p:sp>
        <p:nvSpPr>
          <p:cNvPr id="5" name="Text Placeholder 47">
            <a:extLst>
              <a:ext uri="{FF2B5EF4-FFF2-40B4-BE49-F238E27FC236}">
                <a16:creationId xmlns:a16="http://schemas.microsoft.com/office/drawing/2014/main" id="{3FDFC356-FA50-5545-9192-D32F635E6175}"/>
              </a:ext>
            </a:extLst>
          </p:cNvPr>
          <p:cNvSpPr>
            <a:spLocks noGrp="1"/>
          </p:cNvSpPr>
          <p:nvPr>
            <p:ph type="body" sz="quarter" idx="11"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accent3"/>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
        <p:nvSpPr>
          <p:cNvPr id="8" name="Text Placeholder 43">
            <a:extLst>
              <a:ext uri="{FF2B5EF4-FFF2-40B4-BE49-F238E27FC236}">
                <a16:creationId xmlns:a16="http://schemas.microsoft.com/office/drawing/2014/main" id="{C7A35B22-84BA-4942-9B72-5B1075329A9B}"/>
              </a:ext>
            </a:extLst>
          </p:cNvPr>
          <p:cNvSpPr>
            <a:spLocks noGrp="1"/>
          </p:cNvSpPr>
          <p:nvPr>
            <p:ph type="body" sz="quarter" idx="10" hasCustomPrompt="1"/>
          </p:nvPr>
        </p:nvSpPr>
        <p:spPr bwMode="black">
          <a:xfrm>
            <a:off x="495299" y="6131915"/>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3"/>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dirty="0"/>
              <a:t>Quote attribution</a:t>
            </a:r>
          </a:p>
        </p:txBody>
      </p:sp>
      <p:sp>
        <p:nvSpPr>
          <p:cNvPr id="9" name="Text Placeholder 49">
            <a:extLst>
              <a:ext uri="{FF2B5EF4-FFF2-40B4-BE49-F238E27FC236}">
                <a16:creationId xmlns:a16="http://schemas.microsoft.com/office/drawing/2014/main" id="{E0666273-162B-D24C-AF15-5645BD21EA4B}"/>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dirty="0"/>
              <a:t>Enter a quote or big statement here</a:t>
            </a:r>
          </a:p>
        </p:txBody>
      </p:sp>
    </p:spTree>
    <p:extLst>
      <p:ext uri="{BB962C8B-B14F-4D97-AF65-F5344CB8AC3E}">
        <p14:creationId xmlns:p14="http://schemas.microsoft.com/office/powerpoint/2010/main" val="600320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hank You White">
    <p:bg>
      <p:bgPr>
        <a:solidFill>
          <a:schemeClr val="bg1"/>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chemeClr val="accent6">
              <a:lumMod val="20000"/>
              <a:lumOff val="80000"/>
            </a:schemeClr>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5" name="TextBox 24">
            <a:extLst>
              <a:ext uri="{FF2B5EF4-FFF2-40B4-BE49-F238E27FC236}">
                <a16:creationId xmlns:a16="http://schemas.microsoft.com/office/drawing/2014/main" id="{E62551AF-526D-428B-862C-907D5068C57C}"/>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dirty="0">
                <a:ln>
                  <a:noFill/>
                </a:ln>
                <a:solidFill>
                  <a:schemeClr val="accent6">
                    <a:lumMod val="40000"/>
                    <a:lumOff val="60000"/>
                  </a:schemeClr>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dirty="0">
                <a:ln>
                  <a:noFill/>
                </a:ln>
                <a:solidFill>
                  <a:schemeClr val="accent6">
                    <a:lumMod val="40000"/>
                    <a:lumOff val="60000"/>
                  </a:schemeClr>
                </a:solidFill>
                <a:effectLst>
                  <a:innerShdw blurRad="25400" dist="12700" dir="13500000">
                    <a:prstClr val="black">
                      <a:alpha val="50000"/>
                    </a:prstClr>
                  </a:innerShdw>
                </a:effectLst>
                <a:uLnTx/>
                <a:uFillTx/>
              </a:rPr>
              <a:t>h</a:t>
            </a:r>
            <a:r>
              <a:rPr kumimoji="0" lang="en-US" sz="12000" b="0" i="0" u="none" strike="noStrike" kern="1200" cap="none" spc="-600" normalizeH="0" noProof="0" dirty="0">
                <a:ln>
                  <a:noFill/>
                </a:ln>
                <a:solidFill>
                  <a:schemeClr val="accent6">
                    <a:lumMod val="40000"/>
                    <a:lumOff val="60000"/>
                  </a:schemeClr>
                </a:solidFill>
                <a:effectLst>
                  <a:innerShdw blurRad="25400" dist="12700" dir="13500000">
                    <a:prstClr val="black">
                      <a:alpha val="50000"/>
                    </a:prstClr>
                  </a:innerShdw>
                </a:effectLst>
                <a:uLnTx/>
                <a:uFillTx/>
              </a:rPr>
              <a:t>a</a:t>
            </a:r>
            <a:r>
              <a:rPr kumimoji="0" lang="en-US" sz="12000" b="0" i="0" u="none" strike="noStrike" kern="1200" cap="none" spc="-450" normalizeH="0" noProof="0" dirty="0">
                <a:ln>
                  <a:noFill/>
                </a:ln>
                <a:solidFill>
                  <a:schemeClr val="accent6">
                    <a:lumMod val="40000"/>
                    <a:lumOff val="60000"/>
                  </a:schemeClr>
                </a:solidFill>
                <a:effectLst>
                  <a:innerShdw blurRad="25400" dist="12700" dir="13500000">
                    <a:prstClr val="black">
                      <a:alpha val="50000"/>
                    </a:prstClr>
                  </a:innerShdw>
                </a:effectLst>
                <a:uLnTx/>
                <a:uFillTx/>
              </a:rPr>
              <a:t>n</a:t>
            </a:r>
            <a:r>
              <a:rPr kumimoji="0" lang="en-US" sz="12000" b="0" i="0" u="none" strike="noStrike" kern="1200" cap="none" spc="-600" normalizeH="0" noProof="0" dirty="0">
                <a:ln>
                  <a:noFill/>
                </a:ln>
                <a:solidFill>
                  <a:schemeClr val="accent6">
                    <a:lumMod val="40000"/>
                    <a:lumOff val="60000"/>
                  </a:schemeClr>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dirty="0">
                <a:ln>
                  <a:noFill/>
                </a:ln>
                <a:solidFill>
                  <a:schemeClr val="accent6">
                    <a:lumMod val="40000"/>
                    <a:lumOff val="60000"/>
                  </a:schemeClr>
                </a:solidFill>
                <a:effectLst>
                  <a:innerShdw blurRad="25400" dist="12700" dir="13500000">
                    <a:prstClr val="black">
                      <a:alpha val="50000"/>
                    </a:prstClr>
                  </a:innerShdw>
                </a:effectLst>
                <a:uLnTx/>
                <a:uFillTx/>
              </a:rPr>
              <a:t>y</a:t>
            </a:r>
            <a:r>
              <a:rPr kumimoji="0" lang="en-US" sz="12000" b="0" i="0" u="none" strike="noStrike" kern="1200" cap="none" normalizeH="0" baseline="0" noProof="0" dirty="0">
                <a:ln>
                  <a:noFill/>
                </a:ln>
                <a:solidFill>
                  <a:schemeClr val="accent6">
                    <a:lumMod val="40000"/>
                    <a:lumOff val="60000"/>
                  </a:schemeClr>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dirty="0">
                <a:ln>
                  <a:noFill/>
                </a:ln>
                <a:solidFill>
                  <a:schemeClr val="accent6">
                    <a:lumMod val="40000"/>
                    <a:lumOff val="60000"/>
                  </a:schemeClr>
                </a:solidFill>
                <a:effectLst>
                  <a:innerShdw blurRad="25400" dist="12700" dir="13500000">
                    <a:prstClr val="black">
                      <a:alpha val="50000"/>
                    </a:prstClr>
                  </a:innerShdw>
                </a:effectLst>
                <a:uLnTx/>
                <a:uFillTx/>
              </a:rPr>
              <a:t>u</a:t>
            </a:r>
          </a:p>
        </p:txBody>
      </p:sp>
      <p:sp>
        <p:nvSpPr>
          <p:cNvPr id="44" name="TextBox 43">
            <a:extLst>
              <a:ext uri="{FF2B5EF4-FFF2-40B4-BE49-F238E27FC236}">
                <a16:creationId xmlns:a16="http://schemas.microsoft.com/office/drawing/2014/main" id="{7E26BA33-6378-4AEA-8D5E-1735165C76C7}"/>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tx2"/>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tx2"/>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tx2"/>
                </a:solidFill>
                <a:effectLst/>
                <a:uLnTx/>
                <a:uFillTx/>
                <a:latin typeface="+mn-lt"/>
                <a:ea typeface="+mn-ea"/>
                <a:cs typeface="+mn-cs"/>
              </a:rPr>
              <a:t>qualcomm.com &amp; qualcomm.com/blog</a:t>
            </a: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grpSp>
        <p:nvGrpSpPr>
          <p:cNvPr id="29" name="Group 28">
            <a:extLst>
              <a:ext uri="{FF2B5EF4-FFF2-40B4-BE49-F238E27FC236}">
                <a16:creationId xmlns:a16="http://schemas.microsoft.com/office/drawing/2014/main" id="{5F8D9654-726B-330A-4BD0-985CC87DEF53}"/>
              </a:ext>
            </a:extLst>
          </p:cNvPr>
          <p:cNvGrpSpPr/>
          <p:nvPr userDrawn="1"/>
        </p:nvGrpSpPr>
        <p:grpSpPr>
          <a:xfrm>
            <a:off x="1710812" y="5696712"/>
            <a:ext cx="1036171" cy="137160"/>
            <a:chOff x="2442332" y="4081331"/>
            <a:chExt cx="1036171" cy="137160"/>
          </a:xfrm>
          <a:solidFill>
            <a:schemeClr val="tx2"/>
          </a:solidFill>
        </p:grpSpPr>
        <p:sp>
          <p:nvSpPr>
            <p:cNvPr id="30" name="Freeform 12">
              <a:extLst>
                <a:ext uri="{FF2B5EF4-FFF2-40B4-BE49-F238E27FC236}">
                  <a16:creationId xmlns:a16="http://schemas.microsoft.com/office/drawing/2014/main" id="{08E5BCE7-99E6-86C6-9BEF-06FE5EA07F7C}"/>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31" name="Group 5">
              <a:extLst>
                <a:ext uri="{FF2B5EF4-FFF2-40B4-BE49-F238E27FC236}">
                  <a16:creationId xmlns:a16="http://schemas.microsoft.com/office/drawing/2014/main" id="{051CF8C3-B7CB-5240-3B10-EDC3FE69E7AE}"/>
                </a:ext>
              </a:extLst>
            </p:cNvPr>
            <p:cNvGrpSpPr>
              <a:grpSpLocks noChangeAspect="1"/>
            </p:cNvGrpSpPr>
            <p:nvPr/>
          </p:nvGrpSpPr>
          <p:grpSpPr bwMode="gray">
            <a:xfrm>
              <a:off x="2442332" y="4081331"/>
              <a:ext cx="138792" cy="137160"/>
              <a:chOff x="3331" y="1656"/>
              <a:chExt cx="1020" cy="1008"/>
            </a:xfrm>
            <a:grpFill/>
          </p:grpSpPr>
          <p:sp>
            <p:nvSpPr>
              <p:cNvPr id="38" name="Freeform 6">
                <a:extLst>
                  <a:ext uri="{FF2B5EF4-FFF2-40B4-BE49-F238E27FC236}">
                    <a16:creationId xmlns:a16="http://schemas.microsoft.com/office/drawing/2014/main" id="{E67FFCF4-6BC4-4C0B-123A-C50389AF369B}"/>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EF3F5689-03D1-CD72-3B35-F67EB877F206}"/>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2" name="Group 4">
              <a:extLst>
                <a:ext uri="{FF2B5EF4-FFF2-40B4-BE49-F238E27FC236}">
                  <a16:creationId xmlns:a16="http://schemas.microsoft.com/office/drawing/2014/main" id="{A2D6CA45-1A15-70B5-5A99-A4308370A7DF}"/>
                </a:ext>
              </a:extLst>
            </p:cNvPr>
            <p:cNvGrpSpPr>
              <a:grpSpLocks noChangeAspect="1"/>
            </p:cNvGrpSpPr>
            <p:nvPr/>
          </p:nvGrpSpPr>
          <p:grpSpPr bwMode="auto">
            <a:xfrm>
              <a:off x="2877851" y="4081836"/>
              <a:ext cx="136034" cy="136150"/>
              <a:chOff x="2653" y="972"/>
              <a:chExt cx="2372" cy="2374"/>
            </a:xfrm>
            <a:grpFill/>
          </p:grpSpPr>
          <p:sp>
            <p:nvSpPr>
              <p:cNvPr id="35" name="Freeform 5">
                <a:extLst>
                  <a:ext uri="{FF2B5EF4-FFF2-40B4-BE49-F238E27FC236}">
                    <a16:creationId xmlns:a16="http://schemas.microsoft.com/office/drawing/2014/main" id="{86920FC4-92E1-DE43-42D4-A36C1F973A01}"/>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6" name="Freeform 6">
                <a:extLst>
                  <a:ext uri="{FF2B5EF4-FFF2-40B4-BE49-F238E27FC236}">
                    <a16:creationId xmlns:a16="http://schemas.microsoft.com/office/drawing/2014/main" id="{A097CA6B-4D8C-D44C-3B3F-67B5A85BCCAD}"/>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7" name="Oval 7">
                <a:extLst>
                  <a:ext uri="{FF2B5EF4-FFF2-40B4-BE49-F238E27FC236}">
                    <a16:creationId xmlns:a16="http://schemas.microsoft.com/office/drawing/2014/main" id="{B33D91C7-3C77-43B8-FA1E-690164263E8D}"/>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3" name="Graphic 32">
              <a:extLst>
                <a:ext uri="{FF2B5EF4-FFF2-40B4-BE49-F238E27FC236}">
                  <a16:creationId xmlns:a16="http://schemas.microsoft.com/office/drawing/2014/main" id="{8A9B8798-24F0-BD54-4DA7-7F134271E0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34" name="Graphic 33">
              <a:extLst>
                <a:ext uri="{FF2B5EF4-FFF2-40B4-BE49-F238E27FC236}">
                  <a16:creationId xmlns:a16="http://schemas.microsoft.com/office/drawing/2014/main" id="{21A0DD81-1551-14EF-B4D8-5E9915CCC1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3" name="TextBox 2">
            <a:extLst>
              <a:ext uri="{FF2B5EF4-FFF2-40B4-BE49-F238E27FC236}">
                <a16:creationId xmlns:a16="http://schemas.microsoft.com/office/drawing/2014/main" id="{091E9095-698B-0FCE-B311-BA02E4AAD35D}"/>
              </a:ext>
            </a:extLst>
          </p:cNvPr>
          <p:cNvSpPr txBox="1"/>
          <p:nvPr userDrawn="1"/>
        </p:nvSpPr>
        <p:spPr bwMode="gray">
          <a:xfrm>
            <a:off x="4313239" y="5330321"/>
            <a:ext cx="2958892"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mn-cs"/>
              </a:rPr>
              <a:t>©2018-2023 Qualcomm Technologies, Inc. and/or its affiliated</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mn-cs"/>
              </a:rPr>
              <a:t>Qualcomm is a trademark or registered trademark of Qualcomm</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or registered trademarks of their respective owners.</a:t>
            </a:r>
          </a:p>
        </p:txBody>
      </p:sp>
      <p:sp>
        <p:nvSpPr>
          <p:cNvPr id="4" name="TextBox 3">
            <a:extLst>
              <a:ext uri="{FF2B5EF4-FFF2-40B4-BE49-F238E27FC236}">
                <a16:creationId xmlns:a16="http://schemas.microsoft.com/office/drawing/2014/main" id="{FE136760-A84B-7DDD-A409-1DB6E5638862}"/>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1275213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hank You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chemeClr val="accent6">
              <a:lumMod val="60000"/>
              <a:lumOff val="40000"/>
            </a:schemeClr>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44" name="TextBox 43">
            <a:extLst>
              <a:ext uri="{FF2B5EF4-FFF2-40B4-BE49-F238E27FC236}">
                <a16:creationId xmlns:a16="http://schemas.microsoft.com/office/drawing/2014/main" id="{C08BE0CF-A0BD-420A-A60E-2BCB53E831F6}"/>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tx2"/>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tx2"/>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tx2"/>
                </a:solidFill>
                <a:effectLst/>
                <a:uLnTx/>
                <a:uFillTx/>
                <a:latin typeface="+mn-lt"/>
                <a:ea typeface="+mn-ea"/>
                <a:cs typeface="+mn-cs"/>
              </a:rPr>
              <a:t>qualcomm.com &amp; qualcomm.com/blog</a:t>
            </a:r>
          </a:p>
        </p:txBody>
      </p:sp>
      <p:sp>
        <p:nvSpPr>
          <p:cNvPr id="32" name="TextBox 31">
            <a:extLst>
              <a:ext uri="{FF2B5EF4-FFF2-40B4-BE49-F238E27FC236}">
                <a16:creationId xmlns:a16="http://schemas.microsoft.com/office/drawing/2014/main" id="{04C8F070-5B83-5C4D-83FC-6FC26B8CF386}"/>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dirty="0">
                <a:ln>
                  <a:noFill/>
                </a:ln>
                <a:solidFill>
                  <a:srgbClr val="CAD2E0"/>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dirty="0">
                <a:ln>
                  <a:noFill/>
                </a:ln>
                <a:solidFill>
                  <a:srgbClr val="CAD2E0"/>
                </a:solidFill>
                <a:effectLst>
                  <a:innerShdw blurRad="25400" dist="12700" dir="13500000">
                    <a:prstClr val="black">
                      <a:alpha val="50000"/>
                    </a:prstClr>
                  </a:innerShdw>
                </a:effectLst>
                <a:uLnTx/>
                <a:uFillTx/>
              </a:rPr>
              <a:t>h</a:t>
            </a:r>
            <a:r>
              <a:rPr kumimoji="0" lang="en-US" sz="12000" b="0" i="0" u="none" strike="noStrike" kern="1200" cap="none" spc="-600" normalizeH="0" noProof="0" dirty="0">
                <a:ln>
                  <a:noFill/>
                </a:ln>
                <a:solidFill>
                  <a:srgbClr val="CAD2E0"/>
                </a:solidFill>
                <a:effectLst>
                  <a:innerShdw blurRad="25400" dist="12700" dir="13500000">
                    <a:prstClr val="black">
                      <a:alpha val="50000"/>
                    </a:prstClr>
                  </a:innerShdw>
                </a:effectLst>
                <a:uLnTx/>
                <a:uFillTx/>
              </a:rPr>
              <a:t>a</a:t>
            </a:r>
            <a:r>
              <a:rPr kumimoji="0" lang="en-US" sz="12000" b="0" i="0" u="none" strike="noStrike" kern="1200" cap="none" spc="-450" normalizeH="0" noProof="0" dirty="0">
                <a:ln>
                  <a:noFill/>
                </a:ln>
                <a:solidFill>
                  <a:srgbClr val="CAD2E0"/>
                </a:solidFill>
                <a:effectLst>
                  <a:innerShdw blurRad="25400" dist="12700" dir="13500000">
                    <a:prstClr val="black">
                      <a:alpha val="50000"/>
                    </a:prstClr>
                  </a:innerShdw>
                </a:effectLst>
                <a:uLnTx/>
                <a:uFillTx/>
              </a:rPr>
              <a:t>n</a:t>
            </a:r>
            <a:r>
              <a:rPr kumimoji="0" lang="en-US" sz="12000" b="0" i="0" u="none" strike="noStrike" kern="1200" cap="none" spc="-600" normalizeH="0" noProof="0" dirty="0">
                <a:ln>
                  <a:noFill/>
                </a:ln>
                <a:solidFill>
                  <a:srgbClr val="CAD2E0"/>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dirty="0">
                <a:ln>
                  <a:noFill/>
                </a:ln>
                <a:solidFill>
                  <a:srgbClr val="CAD2E0"/>
                </a:solidFill>
                <a:effectLst>
                  <a:innerShdw blurRad="25400" dist="12700" dir="13500000">
                    <a:prstClr val="black">
                      <a:alpha val="50000"/>
                    </a:prstClr>
                  </a:innerShdw>
                </a:effectLst>
                <a:uLnTx/>
                <a:uFillTx/>
              </a:rPr>
              <a:t>y</a:t>
            </a:r>
            <a:r>
              <a:rPr kumimoji="0" lang="en-US" sz="12000" b="0" i="0" u="none" strike="noStrike" kern="1200" cap="none" normalizeH="0" baseline="0" noProof="0" dirty="0">
                <a:ln>
                  <a:noFill/>
                </a:ln>
                <a:solidFill>
                  <a:srgbClr val="CAD2E0"/>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dirty="0">
                <a:ln>
                  <a:noFill/>
                </a:ln>
                <a:solidFill>
                  <a:srgbClr val="CAD2E0"/>
                </a:solidFill>
                <a:effectLst>
                  <a:innerShdw blurRad="25400" dist="12700" dir="13500000">
                    <a:prstClr val="black">
                      <a:alpha val="50000"/>
                    </a:prstClr>
                  </a:innerShdw>
                </a:effectLst>
                <a:uLnTx/>
                <a:uFillTx/>
              </a:rPr>
              <a:t>u</a:t>
            </a:r>
          </a:p>
        </p:txBody>
      </p:sp>
      <p:grpSp>
        <p:nvGrpSpPr>
          <p:cNvPr id="27" name="Group 26">
            <a:extLst>
              <a:ext uri="{FF2B5EF4-FFF2-40B4-BE49-F238E27FC236}">
                <a16:creationId xmlns:a16="http://schemas.microsoft.com/office/drawing/2014/main" id="{45126FBF-A5C8-E753-702F-BE6629CA1F8E}"/>
              </a:ext>
            </a:extLst>
          </p:cNvPr>
          <p:cNvGrpSpPr/>
          <p:nvPr userDrawn="1"/>
        </p:nvGrpSpPr>
        <p:grpSpPr>
          <a:xfrm>
            <a:off x="1710812" y="5696712"/>
            <a:ext cx="1036171" cy="137160"/>
            <a:chOff x="2442332" y="4081331"/>
            <a:chExt cx="1036171" cy="137160"/>
          </a:xfrm>
          <a:solidFill>
            <a:schemeClr val="tx2"/>
          </a:solidFill>
        </p:grpSpPr>
        <p:sp>
          <p:nvSpPr>
            <p:cNvPr id="28" name="Freeform 12">
              <a:extLst>
                <a:ext uri="{FF2B5EF4-FFF2-40B4-BE49-F238E27FC236}">
                  <a16:creationId xmlns:a16="http://schemas.microsoft.com/office/drawing/2014/main" id="{BCE9D064-F704-8362-39B8-D61F18A05C82}"/>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31" name="Group 5">
              <a:extLst>
                <a:ext uri="{FF2B5EF4-FFF2-40B4-BE49-F238E27FC236}">
                  <a16:creationId xmlns:a16="http://schemas.microsoft.com/office/drawing/2014/main" id="{57A26EB6-BF0D-3631-40BF-D8EEE225336D}"/>
                </a:ext>
              </a:extLst>
            </p:cNvPr>
            <p:cNvGrpSpPr>
              <a:grpSpLocks noChangeAspect="1"/>
            </p:cNvGrpSpPr>
            <p:nvPr/>
          </p:nvGrpSpPr>
          <p:grpSpPr bwMode="gray">
            <a:xfrm>
              <a:off x="2442332" y="4081331"/>
              <a:ext cx="138792" cy="137160"/>
              <a:chOff x="3331" y="1656"/>
              <a:chExt cx="1020" cy="1008"/>
            </a:xfrm>
            <a:grpFill/>
          </p:grpSpPr>
          <p:sp>
            <p:nvSpPr>
              <p:cNvPr id="39" name="Freeform 6">
                <a:extLst>
                  <a:ext uri="{FF2B5EF4-FFF2-40B4-BE49-F238E27FC236}">
                    <a16:creationId xmlns:a16="http://schemas.microsoft.com/office/drawing/2014/main" id="{208F8E96-E928-21FA-EFEE-ADFA54D21400}"/>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AC1DD193-55D1-442F-0C4B-13D489394677}"/>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3" name="Group 4">
              <a:extLst>
                <a:ext uri="{FF2B5EF4-FFF2-40B4-BE49-F238E27FC236}">
                  <a16:creationId xmlns:a16="http://schemas.microsoft.com/office/drawing/2014/main" id="{AA4E505B-3C25-224A-D3F6-938F9C2D82D7}"/>
                </a:ext>
              </a:extLst>
            </p:cNvPr>
            <p:cNvGrpSpPr>
              <a:grpSpLocks noChangeAspect="1"/>
            </p:cNvGrpSpPr>
            <p:nvPr/>
          </p:nvGrpSpPr>
          <p:grpSpPr bwMode="auto">
            <a:xfrm>
              <a:off x="2877851" y="4081836"/>
              <a:ext cx="136034" cy="136150"/>
              <a:chOff x="2653" y="972"/>
              <a:chExt cx="2372" cy="2374"/>
            </a:xfrm>
            <a:grpFill/>
          </p:grpSpPr>
          <p:sp>
            <p:nvSpPr>
              <p:cNvPr id="36" name="Freeform 5">
                <a:extLst>
                  <a:ext uri="{FF2B5EF4-FFF2-40B4-BE49-F238E27FC236}">
                    <a16:creationId xmlns:a16="http://schemas.microsoft.com/office/drawing/2014/main" id="{B94371F3-6684-AFD8-9A10-E321127995F5}"/>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7" name="Freeform 6">
                <a:extLst>
                  <a:ext uri="{FF2B5EF4-FFF2-40B4-BE49-F238E27FC236}">
                    <a16:creationId xmlns:a16="http://schemas.microsoft.com/office/drawing/2014/main" id="{BBDC5DC2-A3E5-2962-AF11-1A51499DB791}"/>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8" name="Oval 7">
                <a:extLst>
                  <a:ext uri="{FF2B5EF4-FFF2-40B4-BE49-F238E27FC236}">
                    <a16:creationId xmlns:a16="http://schemas.microsoft.com/office/drawing/2014/main" id="{A37CBBE8-47E6-18A7-6A66-9009E9619601}"/>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4" name="Graphic 33">
              <a:extLst>
                <a:ext uri="{FF2B5EF4-FFF2-40B4-BE49-F238E27FC236}">
                  <a16:creationId xmlns:a16="http://schemas.microsoft.com/office/drawing/2014/main" id="{B9949FE9-C734-1308-F4E7-E12D5825CE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35" name="Graphic 34">
              <a:extLst>
                <a:ext uri="{FF2B5EF4-FFF2-40B4-BE49-F238E27FC236}">
                  <a16:creationId xmlns:a16="http://schemas.microsoft.com/office/drawing/2014/main" id="{5B843766-C686-78CC-9812-118C4BFBBA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2" name="TextBox 1">
            <a:extLst>
              <a:ext uri="{FF2B5EF4-FFF2-40B4-BE49-F238E27FC236}">
                <a16:creationId xmlns:a16="http://schemas.microsoft.com/office/drawing/2014/main" id="{612D00FC-BA28-634A-6914-600460CEC862}"/>
              </a:ext>
            </a:extLst>
          </p:cNvPr>
          <p:cNvSpPr txBox="1"/>
          <p:nvPr userDrawn="1"/>
        </p:nvSpPr>
        <p:spPr bwMode="gray">
          <a:xfrm>
            <a:off x="4313239" y="5330321"/>
            <a:ext cx="2958892"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mn-cs"/>
              </a:rPr>
              <a:t>©2018-2023 Qualcomm Technologies, Inc. and/or its affiliated</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mn-cs"/>
              </a:rPr>
              <a:t>Qualcomm is a trademark or registered trademark of Qualcomm</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or registered trademarks of their respective owners.</a:t>
            </a:r>
          </a:p>
        </p:txBody>
      </p:sp>
      <p:sp>
        <p:nvSpPr>
          <p:cNvPr id="4" name="TextBox 3">
            <a:extLst>
              <a:ext uri="{FF2B5EF4-FFF2-40B4-BE49-F238E27FC236}">
                <a16:creationId xmlns:a16="http://schemas.microsoft.com/office/drawing/2014/main" id="{30BC86D6-3C04-6E03-2BFC-749B0C71329D}"/>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167794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hank You Blue">
    <p:bg>
      <p:bgPr>
        <a:solidFill>
          <a:schemeClr val="accent1"/>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214ACD"/>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68" name="TextBox 67">
            <a:extLst>
              <a:ext uri="{FF2B5EF4-FFF2-40B4-BE49-F238E27FC236}">
                <a16:creationId xmlns:a16="http://schemas.microsoft.com/office/drawing/2014/main" id="{2C46E43E-DAC5-48FD-B064-58807FF1A8C2}"/>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mn-cs"/>
              </a:rPr>
              <a:t>qualcomm.com &amp; qualcomm.com/blog</a:t>
            </a:r>
          </a:p>
        </p:txBody>
      </p:sp>
      <p:sp>
        <p:nvSpPr>
          <p:cNvPr id="18" name="TextBox 17">
            <a:extLst>
              <a:ext uri="{FF2B5EF4-FFF2-40B4-BE49-F238E27FC236}">
                <a16:creationId xmlns:a16="http://schemas.microsoft.com/office/drawing/2014/main" id="{57DEABFE-66C4-5947-8424-FF8BFD492C38}"/>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dirty="0">
                <a:ln>
                  <a:noFill/>
                </a:ln>
                <a:solidFill>
                  <a:srgbClr val="1F46C3"/>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dirty="0">
                <a:ln>
                  <a:noFill/>
                </a:ln>
                <a:solidFill>
                  <a:srgbClr val="1F46C3"/>
                </a:solidFill>
                <a:effectLst>
                  <a:innerShdw blurRad="25400" dist="12700" dir="13500000">
                    <a:prstClr val="black">
                      <a:alpha val="50000"/>
                    </a:prstClr>
                  </a:innerShdw>
                </a:effectLst>
                <a:uLnTx/>
                <a:uFillTx/>
              </a:rPr>
              <a:t>h</a:t>
            </a:r>
            <a:r>
              <a:rPr kumimoji="0" lang="en-US" sz="12000" b="0" i="0" u="none" strike="noStrike" kern="1200" cap="none" spc="-600" normalizeH="0" noProof="0" dirty="0">
                <a:ln>
                  <a:noFill/>
                </a:ln>
                <a:solidFill>
                  <a:srgbClr val="1F46C3"/>
                </a:solidFill>
                <a:effectLst>
                  <a:innerShdw blurRad="25400" dist="12700" dir="13500000">
                    <a:prstClr val="black">
                      <a:alpha val="50000"/>
                    </a:prstClr>
                  </a:innerShdw>
                </a:effectLst>
                <a:uLnTx/>
                <a:uFillTx/>
              </a:rPr>
              <a:t>a</a:t>
            </a:r>
            <a:r>
              <a:rPr kumimoji="0" lang="en-US" sz="12000" b="0" i="0" u="none" strike="noStrike" kern="1200" cap="none" spc="-450" normalizeH="0" noProof="0" dirty="0">
                <a:ln>
                  <a:noFill/>
                </a:ln>
                <a:solidFill>
                  <a:srgbClr val="1F46C3"/>
                </a:solidFill>
                <a:effectLst>
                  <a:innerShdw blurRad="25400" dist="12700" dir="13500000">
                    <a:prstClr val="black">
                      <a:alpha val="50000"/>
                    </a:prstClr>
                  </a:innerShdw>
                </a:effectLst>
                <a:uLnTx/>
                <a:uFillTx/>
              </a:rPr>
              <a:t>n</a:t>
            </a:r>
            <a:r>
              <a:rPr kumimoji="0" lang="en-US" sz="12000" b="0" i="0" u="none" strike="noStrike" kern="1200" cap="none" spc="-600" normalizeH="0" noProof="0" dirty="0">
                <a:ln>
                  <a:noFill/>
                </a:ln>
                <a:solidFill>
                  <a:srgbClr val="1F46C3"/>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dirty="0">
                <a:ln>
                  <a:noFill/>
                </a:ln>
                <a:solidFill>
                  <a:srgbClr val="1F46C3"/>
                </a:solidFill>
                <a:effectLst>
                  <a:innerShdw blurRad="25400" dist="12700" dir="13500000">
                    <a:prstClr val="black">
                      <a:alpha val="50000"/>
                    </a:prstClr>
                  </a:innerShdw>
                </a:effectLst>
                <a:uLnTx/>
                <a:uFillTx/>
              </a:rPr>
              <a:t>y</a:t>
            </a:r>
            <a:r>
              <a:rPr kumimoji="0" lang="en-US" sz="12000" b="0" i="0" u="none" strike="noStrike" kern="1200" cap="none" normalizeH="0" baseline="0" noProof="0" dirty="0">
                <a:ln>
                  <a:noFill/>
                </a:ln>
                <a:solidFill>
                  <a:srgbClr val="1F46C3"/>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dirty="0">
                <a:ln>
                  <a:noFill/>
                </a:ln>
                <a:solidFill>
                  <a:srgbClr val="1F46C3"/>
                </a:solidFill>
                <a:effectLst>
                  <a:innerShdw blurRad="25400" dist="12700" dir="13500000">
                    <a:prstClr val="black">
                      <a:alpha val="50000"/>
                    </a:prstClr>
                  </a:innerShdw>
                </a:effectLst>
                <a:uLnTx/>
                <a:uFillTx/>
              </a:rPr>
              <a:t>u</a:t>
            </a:r>
          </a:p>
        </p:txBody>
      </p:sp>
      <p:grpSp>
        <p:nvGrpSpPr>
          <p:cNvPr id="20" name="Group 19">
            <a:extLst>
              <a:ext uri="{FF2B5EF4-FFF2-40B4-BE49-F238E27FC236}">
                <a16:creationId xmlns:a16="http://schemas.microsoft.com/office/drawing/2014/main" id="{2841E068-486B-0543-4130-3D8176627778}"/>
              </a:ext>
            </a:extLst>
          </p:cNvPr>
          <p:cNvGrpSpPr/>
          <p:nvPr userDrawn="1"/>
        </p:nvGrpSpPr>
        <p:grpSpPr>
          <a:xfrm>
            <a:off x="1710812" y="5696712"/>
            <a:ext cx="1036171" cy="137160"/>
            <a:chOff x="2442332" y="4081331"/>
            <a:chExt cx="1036171" cy="137160"/>
          </a:xfrm>
          <a:solidFill>
            <a:schemeClr val="bg1"/>
          </a:solidFill>
        </p:grpSpPr>
        <p:sp>
          <p:nvSpPr>
            <p:cNvPr id="21" name="Freeform 12">
              <a:extLst>
                <a:ext uri="{FF2B5EF4-FFF2-40B4-BE49-F238E27FC236}">
                  <a16:creationId xmlns:a16="http://schemas.microsoft.com/office/drawing/2014/main" id="{CDE91238-9485-8E94-027E-16F7C041DF56}"/>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25" name="Group 5">
              <a:extLst>
                <a:ext uri="{FF2B5EF4-FFF2-40B4-BE49-F238E27FC236}">
                  <a16:creationId xmlns:a16="http://schemas.microsoft.com/office/drawing/2014/main" id="{233E33BB-455A-9947-5EE1-DF56753F870F}"/>
                </a:ext>
              </a:extLst>
            </p:cNvPr>
            <p:cNvGrpSpPr>
              <a:grpSpLocks noChangeAspect="1"/>
            </p:cNvGrpSpPr>
            <p:nvPr/>
          </p:nvGrpSpPr>
          <p:grpSpPr bwMode="gray">
            <a:xfrm>
              <a:off x="2442332" y="4081331"/>
              <a:ext cx="138792" cy="137160"/>
              <a:chOff x="3331" y="1656"/>
              <a:chExt cx="1020" cy="1008"/>
            </a:xfrm>
            <a:grpFill/>
          </p:grpSpPr>
          <p:sp>
            <p:nvSpPr>
              <p:cNvPr id="33" name="Freeform 6">
                <a:extLst>
                  <a:ext uri="{FF2B5EF4-FFF2-40B4-BE49-F238E27FC236}">
                    <a16:creationId xmlns:a16="http://schemas.microsoft.com/office/drawing/2014/main" id="{C8B65F3F-3643-23C8-939A-CFFEDC20343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34" name="Freeform 7">
                <a:extLst>
                  <a:ext uri="{FF2B5EF4-FFF2-40B4-BE49-F238E27FC236}">
                    <a16:creationId xmlns:a16="http://schemas.microsoft.com/office/drawing/2014/main" id="{9A36BC85-9A15-8F8B-C0A9-0CFC53B9D398}"/>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27" name="Group 4">
              <a:extLst>
                <a:ext uri="{FF2B5EF4-FFF2-40B4-BE49-F238E27FC236}">
                  <a16:creationId xmlns:a16="http://schemas.microsoft.com/office/drawing/2014/main" id="{04476DB9-9A8B-9A53-594B-AA02AE22E7E2}"/>
                </a:ext>
              </a:extLst>
            </p:cNvPr>
            <p:cNvGrpSpPr>
              <a:grpSpLocks noChangeAspect="1"/>
            </p:cNvGrpSpPr>
            <p:nvPr/>
          </p:nvGrpSpPr>
          <p:grpSpPr bwMode="auto">
            <a:xfrm>
              <a:off x="2877851" y="4081836"/>
              <a:ext cx="136034" cy="136150"/>
              <a:chOff x="2653" y="972"/>
              <a:chExt cx="2372" cy="2374"/>
            </a:xfrm>
            <a:grpFill/>
          </p:grpSpPr>
          <p:sp>
            <p:nvSpPr>
              <p:cNvPr id="30" name="Freeform 5">
                <a:extLst>
                  <a:ext uri="{FF2B5EF4-FFF2-40B4-BE49-F238E27FC236}">
                    <a16:creationId xmlns:a16="http://schemas.microsoft.com/office/drawing/2014/main" id="{DC5FEC81-F12C-C503-0399-FF0ECAB731F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1" name="Freeform 6">
                <a:extLst>
                  <a:ext uri="{FF2B5EF4-FFF2-40B4-BE49-F238E27FC236}">
                    <a16:creationId xmlns:a16="http://schemas.microsoft.com/office/drawing/2014/main" id="{51B6A364-AE35-B8CB-DB38-51CB7ABA1320}"/>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2" name="Oval 7">
                <a:extLst>
                  <a:ext uri="{FF2B5EF4-FFF2-40B4-BE49-F238E27FC236}">
                    <a16:creationId xmlns:a16="http://schemas.microsoft.com/office/drawing/2014/main" id="{DC4144AE-5CAB-E0C0-F8E3-CEB18CFE6B5D}"/>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28" name="Graphic 27">
              <a:extLst>
                <a:ext uri="{FF2B5EF4-FFF2-40B4-BE49-F238E27FC236}">
                  <a16:creationId xmlns:a16="http://schemas.microsoft.com/office/drawing/2014/main" id="{F2026A78-00BA-BE50-00A6-3FD889B1F1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29" name="Graphic 28">
              <a:extLst>
                <a:ext uri="{FF2B5EF4-FFF2-40B4-BE49-F238E27FC236}">
                  <a16:creationId xmlns:a16="http://schemas.microsoft.com/office/drawing/2014/main" id="{44BB85A7-9F56-8BFD-2982-1D196CA5C6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4" name="TextBox 3">
            <a:extLst>
              <a:ext uri="{FF2B5EF4-FFF2-40B4-BE49-F238E27FC236}">
                <a16:creationId xmlns:a16="http://schemas.microsoft.com/office/drawing/2014/main" id="{053A03F9-C01F-4015-574F-E35E7BF4A727}"/>
              </a:ext>
            </a:extLst>
          </p:cNvPr>
          <p:cNvSpPr txBox="1"/>
          <p:nvPr userDrawn="1"/>
        </p:nvSpPr>
        <p:spPr bwMode="gray">
          <a:xfrm>
            <a:off x="4313239" y="5330321"/>
            <a:ext cx="2984388"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©2018-2023 Qualcomm Technologies, Inc. and/or its affiliated</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Qualcomm is a trademark or registered trademark of Qualcomm</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or registered trademarks of their respective owners.</a:t>
            </a:r>
          </a:p>
        </p:txBody>
      </p:sp>
      <p:sp>
        <p:nvSpPr>
          <p:cNvPr id="6" name="TextBox 5">
            <a:extLst>
              <a:ext uri="{FF2B5EF4-FFF2-40B4-BE49-F238E27FC236}">
                <a16:creationId xmlns:a16="http://schemas.microsoft.com/office/drawing/2014/main" id="{D3245786-770B-F1A6-CCDE-18D0534D955D}"/>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3747457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hank You Gunmetal">
    <p:bg>
      <p:bgPr>
        <a:solidFill>
          <a:schemeClr val="accent5"/>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44536C"/>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44" name="TextBox 43">
            <a:extLst>
              <a:ext uri="{FF2B5EF4-FFF2-40B4-BE49-F238E27FC236}">
                <a16:creationId xmlns:a16="http://schemas.microsoft.com/office/drawing/2014/main" id="{22F70D0A-56DD-483C-9B92-40FB17FA7A59}"/>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mn-cs"/>
              </a:rPr>
              <a:t>qualcomm.com &amp; qualcomm.com/blog</a:t>
            </a:r>
          </a:p>
        </p:txBody>
      </p:sp>
      <p:sp>
        <p:nvSpPr>
          <p:cNvPr id="27" name="TextBox 26">
            <a:extLst>
              <a:ext uri="{FF2B5EF4-FFF2-40B4-BE49-F238E27FC236}">
                <a16:creationId xmlns:a16="http://schemas.microsoft.com/office/drawing/2014/main" id="{9F624AB4-C8F8-DB43-96C6-817E21A96454}"/>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dirty="0">
                <a:ln>
                  <a:noFill/>
                </a:ln>
                <a:solidFill>
                  <a:srgbClr val="3F4D63"/>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dirty="0">
                <a:ln>
                  <a:noFill/>
                </a:ln>
                <a:solidFill>
                  <a:srgbClr val="3F4D63"/>
                </a:solidFill>
                <a:effectLst>
                  <a:innerShdw blurRad="25400" dist="12700" dir="13500000">
                    <a:prstClr val="black">
                      <a:alpha val="50000"/>
                    </a:prstClr>
                  </a:innerShdw>
                </a:effectLst>
                <a:uLnTx/>
                <a:uFillTx/>
              </a:rPr>
              <a:t>h</a:t>
            </a:r>
            <a:r>
              <a:rPr kumimoji="0" lang="en-US" sz="12000" b="0" i="0" u="none" strike="noStrike" kern="1200" cap="none" spc="-600" normalizeH="0" noProof="0" dirty="0">
                <a:ln>
                  <a:noFill/>
                </a:ln>
                <a:solidFill>
                  <a:srgbClr val="3F4D63"/>
                </a:solidFill>
                <a:effectLst>
                  <a:innerShdw blurRad="25400" dist="12700" dir="13500000">
                    <a:prstClr val="black">
                      <a:alpha val="50000"/>
                    </a:prstClr>
                  </a:innerShdw>
                </a:effectLst>
                <a:uLnTx/>
                <a:uFillTx/>
              </a:rPr>
              <a:t>a</a:t>
            </a:r>
            <a:r>
              <a:rPr kumimoji="0" lang="en-US" sz="12000" b="0" i="0" u="none" strike="noStrike" kern="1200" cap="none" spc="-450" normalizeH="0" noProof="0" dirty="0">
                <a:ln>
                  <a:noFill/>
                </a:ln>
                <a:solidFill>
                  <a:srgbClr val="3F4D63"/>
                </a:solidFill>
                <a:effectLst>
                  <a:innerShdw blurRad="25400" dist="12700" dir="13500000">
                    <a:prstClr val="black">
                      <a:alpha val="50000"/>
                    </a:prstClr>
                  </a:innerShdw>
                </a:effectLst>
                <a:uLnTx/>
                <a:uFillTx/>
              </a:rPr>
              <a:t>n</a:t>
            </a:r>
            <a:r>
              <a:rPr kumimoji="0" lang="en-US" sz="12000" b="0" i="0" u="none" strike="noStrike" kern="1200" cap="none" spc="-600" normalizeH="0" noProof="0" dirty="0">
                <a:ln>
                  <a:noFill/>
                </a:ln>
                <a:solidFill>
                  <a:srgbClr val="3F4D63"/>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dirty="0">
                <a:ln>
                  <a:noFill/>
                </a:ln>
                <a:solidFill>
                  <a:srgbClr val="3F4D63"/>
                </a:solidFill>
                <a:effectLst>
                  <a:innerShdw blurRad="25400" dist="12700" dir="13500000">
                    <a:prstClr val="black">
                      <a:alpha val="50000"/>
                    </a:prstClr>
                  </a:innerShdw>
                </a:effectLst>
                <a:uLnTx/>
                <a:uFillTx/>
              </a:rPr>
              <a:t>y</a:t>
            </a:r>
            <a:r>
              <a:rPr kumimoji="0" lang="en-US" sz="12000" b="0" i="0" u="none" strike="noStrike" kern="1200" cap="none" normalizeH="0" baseline="0" noProof="0" dirty="0">
                <a:ln>
                  <a:noFill/>
                </a:ln>
                <a:solidFill>
                  <a:srgbClr val="3F4D63"/>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dirty="0">
                <a:ln>
                  <a:noFill/>
                </a:ln>
                <a:solidFill>
                  <a:srgbClr val="3F4D63"/>
                </a:solidFill>
                <a:effectLst>
                  <a:innerShdw blurRad="25400" dist="12700" dir="13500000">
                    <a:prstClr val="black">
                      <a:alpha val="50000"/>
                    </a:prstClr>
                  </a:innerShdw>
                </a:effectLst>
                <a:uLnTx/>
                <a:uFillTx/>
              </a:rPr>
              <a:t>u</a:t>
            </a:r>
          </a:p>
        </p:txBody>
      </p:sp>
      <p:grpSp>
        <p:nvGrpSpPr>
          <p:cNvPr id="30" name="Group 29">
            <a:extLst>
              <a:ext uri="{FF2B5EF4-FFF2-40B4-BE49-F238E27FC236}">
                <a16:creationId xmlns:a16="http://schemas.microsoft.com/office/drawing/2014/main" id="{4C2C7FFC-0D1B-9CD5-03A8-998B92A2DA6B}"/>
              </a:ext>
            </a:extLst>
          </p:cNvPr>
          <p:cNvGrpSpPr/>
          <p:nvPr userDrawn="1"/>
        </p:nvGrpSpPr>
        <p:grpSpPr>
          <a:xfrm>
            <a:off x="1710812" y="5696712"/>
            <a:ext cx="1036171" cy="137160"/>
            <a:chOff x="2442332" y="4081331"/>
            <a:chExt cx="1036171" cy="137160"/>
          </a:xfrm>
          <a:solidFill>
            <a:schemeClr val="bg1"/>
          </a:solidFill>
        </p:grpSpPr>
        <p:sp>
          <p:nvSpPr>
            <p:cNvPr id="31" name="Freeform 12">
              <a:extLst>
                <a:ext uri="{FF2B5EF4-FFF2-40B4-BE49-F238E27FC236}">
                  <a16:creationId xmlns:a16="http://schemas.microsoft.com/office/drawing/2014/main" id="{8F179865-B5B4-EF04-24F6-8AF5475D7926}"/>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32" name="Group 5">
              <a:extLst>
                <a:ext uri="{FF2B5EF4-FFF2-40B4-BE49-F238E27FC236}">
                  <a16:creationId xmlns:a16="http://schemas.microsoft.com/office/drawing/2014/main" id="{AE9079EC-B465-5574-4564-EE68C08E41A5}"/>
                </a:ext>
              </a:extLst>
            </p:cNvPr>
            <p:cNvGrpSpPr>
              <a:grpSpLocks noChangeAspect="1"/>
            </p:cNvGrpSpPr>
            <p:nvPr/>
          </p:nvGrpSpPr>
          <p:grpSpPr bwMode="gray">
            <a:xfrm>
              <a:off x="2442332" y="4081331"/>
              <a:ext cx="138792" cy="137160"/>
              <a:chOff x="3331" y="1656"/>
              <a:chExt cx="1020" cy="1008"/>
            </a:xfrm>
            <a:grpFill/>
          </p:grpSpPr>
          <p:sp>
            <p:nvSpPr>
              <p:cNvPr id="39" name="Freeform 6">
                <a:extLst>
                  <a:ext uri="{FF2B5EF4-FFF2-40B4-BE49-F238E27FC236}">
                    <a16:creationId xmlns:a16="http://schemas.microsoft.com/office/drawing/2014/main" id="{BF0C7DCC-1282-A8D2-04FC-7AAE1D6E559A}"/>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0428D95C-6C06-D764-49A8-D7A887B2B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3" name="Group 4">
              <a:extLst>
                <a:ext uri="{FF2B5EF4-FFF2-40B4-BE49-F238E27FC236}">
                  <a16:creationId xmlns:a16="http://schemas.microsoft.com/office/drawing/2014/main" id="{6C68C859-4EC8-1507-DF29-1BC152138E18}"/>
                </a:ext>
              </a:extLst>
            </p:cNvPr>
            <p:cNvGrpSpPr>
              <a:grpSpLocks noChangeAspect="1"/>
            </p:cNvGrpSpPr>
            <p:nvPr/>
          </p:nvGrpSpPr>
          <p:grpSpPr bwMode="auto">
            <a:xfrm>
              <a:off x="2877851" y="4081836"/>
              <a:ext cx="136034" cy="136150"/>
              <a:chOff x="2653" y="972"/>
              <a:chExt cx="2372" cy="2374"/>
            </a:xfrm>
            <a:grpFill/>
          </p:grpSpPr>
          <p:sp>
            <p:nvSpPr>
              <p:cNvPr id="36" name="Freeform 5">
                <a:extLst>
                  <a:ext uri="{FF2B5EF4-FFF2-40B4-BE49-F238E27FC236}">
                    <a16:creationId xmlns:a16="http://schemas.microsoft.com/office/drawing/2014/main" id="{661E46D6-FA00-2261-EF99-579FDD224957}"/>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7" name="Freeform 6">
                <a:extLst>
                  <a:ext uri="{FF2B5EF4-FFF2-40B4-BE49-F238E27FC236}">
                    <a16:creationId xmlns:a16="http://schemas.microsoft.com/office/drawing/2014/main" id="{96CAD447-43F7-CB49-9D57-D6D554FB8761}"/>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8" name="Oval 7">
                <a:extLst>
                  <a:ext uri="{FF2B5EF4-FFF2-40B4-BE49-F238E27FC236}">
                    <a16:creationId xmlns:a16="http://schemas.microsoft.com/office/drawing/2014/main" id="{CEE36BB7-E502-D8BD-6207-587878D3DE04}"/>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4" name="Graphic 33">
              <a:extLst>
                <a:ext uri="{FF2B5EF4-FFF2-40B4-BE49-F238E27FC236}">
                  <a16:creationId xmlns:a16="http://schemas.microsoft.com/office/drawing/2014/main" id="{F46A1345-8A86-DBC5-3E68-FA0B090445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35" name="Graphic 34">
              <a:extLst>
                <a:ext uri="{FF2B5EF4-FFF2-40B4-BE49-F238E27FC236}">
                  <a16:creationId xmlns:a16="http://schemas.microsoft.com/office/drawing/2014/main" id="{6D6790E1-F869-72D0-E342-E41433348D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4" name="TextBox 3">
            <a:extLst>
              <a:ext uri="{FF2B5EF4-FFF2-40B4-BE49-F238E27FC236}">
                <a16:creationId xmlns:a16="http://schemas.microsoft.com/office/drawing/2014/main" id="{BAC9F69D-F705-B66D-7552-C0DC6C6F8F0C}"/>
              </a:ext>
            </a:extLst>
          </p:cNvPr>
          <p:cNvSpPr txBox="1"/>
          <p:nvPr userDrawn="1"/>
        </p:nvSpPr>
        <p:spPr bwMode="gray">
          <a:xfrm>
            <a:off x="4313239" y="5330321"/>
            <a:ext cx="2984388"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©2018-2023 Qualcomm Technologies, Inc. and/or its affiliated</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Qualcomm is a trademark or registered trademark of Qualcomm</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or registered trademarks of their respective owners.</a:t>
            </a:r>
          </a:p>
        </p:txBody>
      </p:sp>
      <p:sp>
        <p:nvSpPr>
          <p:cNvPr id="6" name="TextBox 5">
            <a:extLst>
              <a:ext uri="{FF2B5EF4-FFF2-40B4-BE49-F238E27FC236}">
                <a16:creationId xmlns:a16="http://schemas.microsoft.com/office/drawing/2014/main" id="{6551B1DF-2FCE-5E8A-7F80-8DA31197AEF0}"/>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30679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hank You Midnight">
    <p:bg>
      <p:bgPr>
        <a:solidFill>
          <a:schemeClr val="tx2"/>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091F35"/>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38" name="TextBox 37">
            <a:extLst>
              <a:ext uri="{FF2B5EF4-FFF2-40B4-BE49-F238E27FC236}">
                <a16:creationId xmlns:a16="http://schemas.microsoft.com/office/drawing/2014/main" id="{5A83A160-D46F-4734-801C-1A888641CFE8}"/>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mn-cs"/>
              </a:rPr>
              <a:t>qualcomm.com &amp; qualcomm.com/blog</a:t>
            </a:r>
          </a:p>
        </p:txBody>
      </p:sp>
      <p:sp>
        <p:nvSpPr>
          <p:cNvPr id="17" name="TextBox 16">
            <a:extLst>
              <a:ext uri="{FF2B5EF4-FFF2-40B4-BE49-F238E27FC236}">
                <a16:creationId xmlns:a16="http://schemas.microsoft.com/office/drawing/2014/main" id="{92404B8A-66AD-4D44-AFE4-9BECF391E4CB}"/>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dirty="0">
                <a:ln>
                  <a:noFill/>
                </a:ln>
                <a:solidFill>
                  <a:schemeClr val="accent6">
                    <a:lumMod val="50000"/>
                  </a:schemeClr>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dirty="0">
                <a:ln>
                  <a:noFill/>
                </a:ln>
                <a:solidFill>
                  <a:schemeClr val="accent6">
                    <a:lumMod val="50000"/>
                  </a:schemeClr>
                </a:solidFill>
                <a:effectLst>
                  <a:innerShdw blurRad="25400" dist="12700" dir="13500000">
                    <a:prstClr val="black">
                      <a:alpha val="50000"/>
                    </a:prstClr>
                  </a:innerShdw>
                </a:effectLst>
                <a:uLnTx/>
                <a:uFillTx/>
              </a:rPr>
              <a:t>h</a:t>
            </a:r>
            <a:r>
              <a:rPr kumimoji="0" lang="en-US" sz="12000" b="0" i="0" u="none" strike="noStrike" kern="1200" cap="none" spc="-600" normalizeH="0" noProof="0" dirty="0">
                <a:ln>
                  <a:noFill/>
                </a:ln>
                <a:solidFill>
                  <a:schemeClr val="accent6">
                    <a:lumMod val="50000"/>
                  </a:schemeClr>
                </a:solidFill>
                <a:effectLst>
                  <a:innerShdw blurRad="25400" dist="12700" dir="13500000">
                    <a:prstClr val="black">
                      <a:alpha val="50000"/>
                    </a:prstClr>
                  </a:innerShdw>
                </a:effectLst>
                <a:uLnTx/>
                <a:uFillTx/>
              </a:rPr>
              <a:t>a</a:t>
            </a:r>
            <a:r>
              <a:rPr kumimoji="0" lang="en-US" sz="12000" b="0" i="0" u="none" strike="noStrike" kern="1200" cap="none" spc="-450" normalizeH="0" noProof="0" dirty="0">
                <a:ln>
                  <a:noFill/>
                </a:ln>
                <a:solidFill>
                  <a:schemeClr val="accent6">
                    <a:lumMod val="50000"/>
                  </a:schemeClr>
                </a:solidFill>
                <a:effectLst>
                  <a:innerShdw blurRad="25400" dist="12700" dir="13500000">
                    <a:prstClr val="black">
                      <a:alpha val="50000"/>
                    </a:prstClr>
                  </a:innerShdw>
                </a:effectLst>
                <a:uLnTx/>
                <a:uFillTx/>
              </a:rPr>
              <a:t>n</a:t>
            </a:r>
            <a:r>
              <a:rPr kumimoji="0" lang="en-US" sz="12000" b="0" i="0" u="none" strike="noStrike" kern="1200" cap="none" spc="-600" normalizeH="0" noProof="0" dirty="0">
                <a:ln>
                  <a:noFill/>
                </a:ln>
                <a:solidFill>
                  <a:schemeClr val="accent6">
                    <a:lumMod val="50000"/>
                  </a:schemeClr>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dirty="0">
                <a:ln>
                  <a:noFill/>
                </a:ln>
                <a:solidFill>
                  <a:schemeClr val="accent6">
                    <a:lumMod val="50000"/>
                  </a:schemeClr>
                </a:solidFill>
                <a:effectLst>
                  <a:innerShdw blurRad="25400" dist="12700" dir="13500000">
                    <a:prstClr val="black">
                      <a:alpha val="50000"/>
                    </a:prstClr>
                  </a:innerShdw>
                </a:effectLst>
                <a:uLnTx/>
                <a:uFillTx/>
              </a:rPr>
              <a:t>y</a:t>
            </a:r>
            <a:r>
              <a:rPr kumimoji="0" lang="en-US" sz="12000" b="0" i="0" u="none" strike="noStrike" kern="1200" cap="none" normalizeH="0" baseline="0" noProof="0" dirty="0">
                <a:ln>
                  <a:noFill/>
                </a:ln>
                <a:solidFill>
                  <a:schemeClr val="accent6">
                    <a:lumMod val="50000"/>
                  </a:schemeClr>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dirty="0">
                <a:ln>
                  <a:noFill/>
                </a:ln>
                <a:solidFill>
                  <a:schemeClr val="accent6">
                    <a:lumMod val="50000"/>
                  </a:schemeClr>
                </a:solidFill>
                <a:effectLst>
                  <a:innerShdw blurRad="25400" dist="12700" dir="13500000">
                    <a:prstClr val="black">
                      <a:alpha val="50000"/>
                    </a:prstClr>
                  </a:innerShdw>
                </a:effectLst>
                <a:uLnTx/>
                <a:uFillTx/>
              </a:rPr>
              <a:t>u</a:t>
            </a:r>
          </a:p>
        </p:txBody>
      </p:sp>
      <p:grpSp>
        <p:nvGrpSpPr>
          <p:cNvPr id="22" name="Group 21">
            <a:extLst>
              <a:ext uri="{FF2B5EF4-FFF2-40B4-BE49-F238E27FC236}">
                <a16:creationId xmlns:a16="http://schemas.microsoft.com/office/drawing/2014/main" id="{1358A744-C834-54E9-AA30-C951C986B342}"/>
              </a:ext>
            </a:extLst>
          </p:cNvPr>
          <p:cNvGrpSpPr/>
          <p:nvPr userDrawn="1"/>
        </p:nvGrpSpPr>
        <p:grpSpPr>
          <a:xfrm>
            <a:off x="1710812" y="5696712"/>
            <a:ext cx="1036171" cy="137160"/>
            <a:chOff x="2442332" y="4081331"/>
            <a:chExt cx="1036171" cy="137160"/>
          </a:xfrm>
          <a:solidFill>
            <a:schemeClr val="bg1"/>
          </a:solidFill>
        </p:grpSpPr>
        <p:sp>
          <p:nvSpPr>
            <p:cNvPr id="23" name="Freeform 12">
              <a:extLst>
                <a:ext uri="{FF2B5EF4-FFF2-40B4-BE49-F238E27FC236}">
                  <a16:creationId xmlns:a16="http://schemas.microsoft.com/office/drawing/2014/main" id="{C79C791E-32A0-D50B-85EB-CC1611B194FE}"/>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25" name="Group 5">
              <a:extLst>
                <a:ext uri="{FF2B5EF4-FFF2-40B4-BE49-F238E27FC236}">
                  <a16:creationId xmlns:a16="http://schemas.microsoft.com/office/drawing/2014/main" id="{0D4430FF-72B3-C0B0-6A1C-BA142B4277BB}"/>
                </a:ext>
              </a:extLst>
            </p:cNvPr>
            <p:cNvGrpSpPr>
              <a:grpSpLocks noChangeAspect="1"/>
            </p:cNvGrpSpPr>
            <p:nvPr/>
          </p:nvGrpSpPr>
          <p:grpSpPr bwMode="gray">
            <a:xfrm>
              <a:off x="2442332" y="4081331"/>
              <a:ext cx="138792" cy="137160"/>
              <a:chOff x="3331" y="1656"/>
              <a:chExt cx="1020" cy="1008"/>
            </a:xfrm>
            <a:grpFill/>
          </p:grpSpPr>
          <p:sp>
            <p:nvSpPr>
              <p:cNvPr id="44" name="Freeform 6">
                <a:extLst>
                  <a:ext uri="{FF2B5EF4-FFF2-40B4-BE49-F238E27FC236}">
                    <a16:creationId xmlns:a16="http://schemas.microsoft.com/office/drawing/2014/main" id="{DC6A2126-4B46-D02B-846A-EB935D2FEDA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1CD6DA10-A899-0BD6-9501-169D3CE96C6D}"/>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7" name="Group 4">
              <a:extLst>
                <a:ext uri="{FF2B5EF4-FFF2-40B4-BE49-F238E27FC236}">
                  <a16:creationId xmlns:a16="http://schemas.microsoft.com/office/drawing/2014/main" id="{02B235D2-9980-4D2D-5378-ADCF60E06361}"/>
                </a:ext>
              </a:extLst>
            </p:cNvPr>
            <p:cNvGrpSpPr>
              <a:grpSpLocks noChangeAspect="1"/>
            </p:cNvGrpSpPr>
            <p:nvPr/>
          </p:nvGrpSpPr>
          <p:grpSpPr bwMode="auto">
            <a:xfrm>
              <a:off x="2877851" y="4081836"/>
              <a:ext cx="136034" cy="136150"/>
              <a:chOff x="2653" y="972"/>
              <a:chExt cx="2372" cy="2374"/>
            </a:xfrm>
            <a:grpFill/>
          </p:grpSpPr>
          <p:sp>
            <p:nvSpPr>
              <p:cNvPr id="41" name="Freeform 5">
                <a:extLst>
                  <a:ext uri="{FF2B5EF4-FFF2-40B4-BE49-F238E27FC236}">
                    <a16:creationId xmlns:a16="http://schemas.microsoft.com/office/drawing/2014/main" id="{2B728F9D-9B40-E03A-53A6-80B4A9813CDF}"/>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2" name="Freeform 6">
                <a:extLst>
                  <a:ext uri="{FF2B5EF4-FFF2-40B4-BE49-F238E27FC236}">
                    <a16:creationId xmlns:a16="http://schemas.microsoft.com/office/drawing/2014/main" id="{B882109E-504A-E233-7DA7-EF5B5ADE7604}"/>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3" name="Oval 7">
                <a:extLst>
                  <a:ext uri="{FF2B5EF4-FFF2-40B4-BE49-F238E27FC236}">
                    <a16:creationId xmlns:a16="http://schemas.microsoft.com/office/drawing/2014/main" id="{9B6288A8-5CDF-23A6-BBEC-62EA8B7E0857}"/>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9" name="Graphic 38">
              <a:extLst>
                <a:ext uri="{FF2B5EF4-FFF2-40B4-BE49-F238E27FC236}">
                  <a16:creationId xmlns:a16="http://schemas.microsoft.com/office/drawing/2014/main" id="{C18DC95A-E6E7-E6E8-9AA3-A2ED22B265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40" name="Graphic 39">
              <a:extLst>
                <a:ext uri="{FF2B5EF4-FFF2-40B4-BE49-F238E27FC236}">
                  <a16:creationId xmlns:a16="http://schemas.microsoft.com/office/drawing/2014/main" id="{B60697B6-C5CD-081C-B2BD-0AD7CA429C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4" name="TextBox 3">
            <a:extLst>
              <a:ext uri="{FF2B5EF4-FFF2-40B4-BE49-F238E27FC236}">
                <a16:creationId xmlns:a16="http://schemas.microsoft.com/office/drawing/2014/main" id="{DC299A15-61E6-C7DD-AF0D-3ABDDDD7D916}"/>
              </a:ext>
            </a:extLst>
          </p:cNvPr>
          <p:cNvSpPr txBox="1"/>
          <p:nvPr userDrawn="1"/>
        </p:nvSpPr>
        <p:spPr bwMode="gray">
          <a:xfrm>
            <a:off x="4313239" y="5330321"/>
            <a:ext cx="2984388"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©2018-2023 Qualcomm Technologies, Inc. and/or its affiliated</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Qualcomm is a trademark or registered trademark of Qualcomm</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or registered trademarks of their respective owners.</a:t>
            </a:r>
          </a:p>
        </p:txBody>
      </p:sp>
      <p:sp>
        <p:nvSpPr>
          <p:cNvPr id="5" name="TextBox 4">
            <a:extLst>
              <a:ext uri="{FF2B5EF4-FFF2-40B4-BE49-F238E27FC236}">
                <a16:creationId xmlns:a16="http://schemas.microsoft.com/office/drawing/2014/main" id="{6805A64E-DF6F-F24E-1FF0-BB9DAC53A3CB}"/>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2944611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userDrawn="1">
  <p:cSld name="1_Title Photo">
    <p:bg>
      <p:bgPr>
        <a:solidFill>
          <a:schemeClr val="tx2"/>
        </a:solidFill>
        <a:effectLst/>
      </p:bgPr>
    </p:bg>
    <p:spTree>
      <p:nvGrpSpPr>
        <p:cNvPr id="1" name=""/>
        <p:cNvGrpSpPr/>
        <p:nvPr/>
      </p:nvGrpSpPr>
      <p:grpSpPr>
        <a:xfrm>
          <a:off x="0" y="0"/>
          <a:ext cx="0" cy="0"/>
          <a:chOff x="0" y="0"/>
          <a:chExt cx="0" cy="0"/>
        </a:xfrm>
      </p:grpSpPr>
      <p:sp>
        <p:nvSpPr>
          <p:cNvPr id="38" name="Text Placeholder 7"/>
          <p:cNvSpPr>
            <a:spLocks noGrp="1"/>
          </p:cNvSpPr>
          <p:nvPr>
            <p:ph type="body" sz="quarter" idx="10" hasCustomPrompt="1"/>
          </p:nvPr>
        </p:nvSpPr>
        <p:spPr bwMode="black">
          <a:xfrm>
            <a:off x="495299" y="4195085"/>
            <a:ext cx="7352269"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r>
              <a:rPr lang="en-US"/>
              <a:t>Employing Entity</a:t>
            </a:r>
          </a:p>
        </p:txBody>
      </p:sp>
      <p:sp>
        <p:nvSpPr>
          <p:cNvPr id="9" name="Text Placeholder 7">
            <a:extLst>
              <a:ext uri="{FF2B5EF4-FFF2-40B4-BE49-F238E27FC236}">
                <a16:creationId xmlns:a16="http://schemas.microsoft.com/office/drawing/2014/main" id="{7E8F1094-26FF-4F59-824D-BD7309313BFD}"/>
              </a:ext>
            </a:extLst>
          </p:cNvPr>
          <p:cNvSpPr>
            <a:spLocks noGrp="1"/>
          </p:cNvSpPr>
          <p:nvPr>
            <p:ph type="body" sz="quarter" idx="11" hasCustomPrompt="1"/>
          </p:nvPr>
        </p:nvSpPr>
        <p:spPr bwMode="black">
          <a:xfrm>
            <a:off x="9076177" y="393192"/>
            <a:ext cx="2620523" cy="221599"/>
          </a:xfrm>
          <a:prstGeom prst="rect">
            <a:avLst/>
          </a:prstGeom>
        </p:spPr>
        <p:txBody>
          <a:bodyPr wrap="square" anchor="b">
            <a:spAutoFit/>
          </a:bodyPr>
          <a:lstStyle>
            <a:lvl1pPr marL="0" marR="0" indent="0" algn="r"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a:t>
            </a:r>
            <a:r>
              <a:rPr lang="en-US" err="1"/>
              <a:t>qualcomm</a:t>
            </a:r>
            <a:endParaRPr lang="en-US"/>
          </a:p>
        </p:txBody>
      </p:sp>
      <p:sp>
        <p:nvSpPr>
          <p:cNvPr id="10" name="Text Placeholder 5">
            <a:extLst>
              <a:ext uri="{FF2B5EF4-FFF2-40B4-BE49-F238E27FC236}">
                <a16:creationId xmlns:a16="http://schemas.microsoft.com/office/drawing/2014/main" id="{779D1A01-EBAB-4C36-8881-4DFDF7CC3D24}"/>
              </a:ext>
            </a:extLst>
          </p:cNvPr>
          <p:cNvSpPr>
            <a:spLocks noGrp="1"/>
          </p:cNvSpPr>
          <p:nvPr>
            <p:ph type="body" sz="quarter" idx="13" hasCustomPrompt="1"/>
          </p:nvPr>
        </p:nvSpPr>
        <p:spPr bwMode="black">
          <a:xfrm>
            <a:off x="3350218" y="393192"/>
            <a:ext cx="2608489" cy="214226"/>
          </a:xfrm>
          <a:prstGeom prst="rect">
            <a:avLst/>
          </a:prstGeom>
        </p:spPr>
        <p:txBody>
          <a:bodyPr wrap="square" anchor="b">
            <a:spAutoFit/>
          </a:bodyPr>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1" name="Text Placeholder 48">
            <a:extLst>
              <a:ext uri="{FF2B5EF4-FFF2-40B4-BE49-F238E27FC236}">
                <a16:creationId xmlns:a16="http://schemas.microsoft.com/office/drawing/2014/main" id="{07F1BC89-21D6-4CEE-AEB7-D5406EF3BE2B}"/>
              </a:ext>
            </a:extLst>
          </p:cNvPr>
          <p:cNvSpPr>
            <a:spLocks noGrp="1"/>
          </p:cNvSpPr>
          <p:nvPr>
            <p:ph type="body" sz="quarter" idx="14" hasCustomPrompt="1"/>
          </p:nvPr>
        </p:nvSpPr>
        <p:spPr bwMode="black">
          <a:xfrm>
            <a:off x="6214734" y="393192"/>
            <a:ext cx="2605416" cy="214226"/>
          </a:xfrm>
          <a:prstGeom prst="rect">
            <a:avLst/>
          </a:prstGeom>
        </p:spPr>
        <p:txBody>
          <a:bodyPr wrap="square" anchor="b">
            <a:spAutoFit/>
          </a:bodyPr>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Location</a:t>
            </a:r>
          </a:p>
        </p:txBody>
      </p:sp>
      <p:sp>
        <p:nvSpPr>
          <p:cNvPr id="15" name="Freeform 5">
            <a:extLst>
              <a:ext uri="{FF2B5EF4-FFF2-40B4-BE49-F238E27FC236}">
                <a16:creationId xmlns:a16="http://schemas.microsoft.com/office/drawing/2014/main" id="{08A2CE3D-9628-4F81-80DA-E800C027873F}"/>
              </a:ext>
            </a:extLst>
          </p:cNvPr>
          <p:cNvSpPr>
            <a:spLocks noChangeAspect="1" noEditPoints="1"/>
          </p:cNvSpPr>
          <p:nvPr userDrawn="1"/>
        </p:nvSpPr>
        <p:spPr bwMode="black">
          <a:xfrm>
            <a:off x="485775"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C95B7907-90A3-47AE-BAA5-1FA8721F650D}"/>
              </a:ext>
            </a:extLst>
          </p:cNvPr>
          <p:cNvSpPr>
            <a:spLocks noGrp="1"/>
          </p:cNvSpPr>
          <p:nvPr>
            <p:ph type="title"/>
          </p:nvPr>
        </p:nvSpPr>
        <p:spPr>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206851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Shelf Midnight_Fifty Fifty_Off-white_Blank_Bottom Title and Subtitl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489D721-C747-4A54-8101-A183A3CEFB26}"/>
              </a:ext>
            </a:extLst>
          </p:cNvPr>
          <p:cNvSpPr/>
          <p:nvPr userDrawn="1"/>
        </p:nvSpPr>
        <p:spPr bwMode="gray">
          <a:xfrm>
            <a:off x="0" y="-1"/>
            <a:ext cx="614106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2" name="Rectangle: Single Corner Rounded 6">
            <a:extLst>
              <a:ext uri="{FF2B5EF4-FFF2-40B4-BE49-F238E27FC236}">
                <a16:creationId xmlns:a16="http://schemas.microsoft.com/office/drawing/2014/main" id="{C27D6DDE-D721-4FB2-B782-7182A1D4FC73}"/>
              </a:ext>
            </a:extLst>
          </p:cNvPr>
          <p:cNvSpPr/>
          <p:nvPr userDrawn="1"/>
        </p:nvSpPr>
        <p:spPr bwMode="gray">
          <a:xfrm flipV="1">
            <a:off x="5485789" y="-2"/>
            <a:ext cx="655273" cy="6858000"/>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2023</a:t>
            </a:r>
          </a:p>
        </p:txBody>
      </p:sp>
      <p:sp>
        <p:nvSpPr>
          <p:cNvPr id="7" name="Title 2">
            <a:extLst>
              <a:ext uri="{FF2B5EF4-FFF2-40B4-BE49-F238E27FC236}">
                <a16:creationId xmlns:a16="http://schemas.microsoft.com/office/drawing/2014/main" id="{5B893AEF-8CC6-4AC7-845C-CFC058041D9D}"/>
              </a:ext>
            </a:extLst>
          </p:cNvPr>
          <p:cNvSpPr>
            <a:spLocks noGrp="1"/>
          </p:cNvSpPr>
          <p:nvPr>
            <p:ph type="title"/>
          </p:nvPr>
        </p:nvSpPr>
        <p:spPr>
          <a:xfrm>
            <a:off x="495300" y="5492861"/>
            <a:ext cx="11187112" cy="455189"/>
          </a:xfrm>
        </p:spPr>
        <p:txBody>
          <a:bodyPr/>
          <a:lstStyle>
            <a:lvl1pPr algn="ctr">
              <a:defRPr>
                <a:solidFill>
                  <a:schemeClr val="bg1"/>
                </a:solidFill>
              </a:defRPr>
            </a:lvl1pPr>
          </a:lstStyle>
          <a:p>
            <a:r>
              <a:rPr lang="en-US"/>
              <a:t>Click to edit Master title style</a:t>
            </a:r>
          </a:p>
        </p:txBody>
      </p:sp>
      <p:sp>
        <p:nvSpPr>
          <p:cNvPr id="8" name="Subtitle">
            <a:extLst>
              <a:ext uri="{FF2B5EF4-FFF2-40B4-BE49-F238E27FC236}">
                <a16:creationId xmlns:a16="http://schemas.microsoft.com/office/drawing/2014/main" id="{0494D142-EF1E-4E3E-8A11-81A879113278}"/>
              </a:ext>
            </a:extLst>
          </p:cNvPr>
          <p:cNvSpPr>
            <a:spLocks noGrp="1"/>
          </p:cNvSpPr>
          <p:nvPr>
            <p:ph type="subTitle" idx="1"/>
          </p:nvPr>
        </p:nvSpPr>
        <p:spPr>
          <a:xfrm>
            <a:off x="494189" y="6031582"/>
            <a:ext cx="11188223" cy="265907"/>
          </a:xfrm>
          <a:prstGeom prst="rect">
            <a:avLst/>
          </a:prstGeom>
        </p:spPr>
        <p:txBody>
          <a:bodyPr>
            <a:spAutoFit/>
          </a:bodyPr>
          <a:lstStyle>
            <a:lvl1pPr marL="0" indent="0" algn="ctr">
              <a:lnSpc>
                <a:spcPct val="96000"/>
              </a:lnSpc>
              <a:spcBef>
                <a:spcPts val="9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8563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slideLayout" Target="../slideLayouts/slideLayout103.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26" Type="http://schemas.openxmlformats.org/officeDocument/2006/relationships/slideLayout" Target="../slideLayouts/slideLayout130.xml"/><Relationship Id="rId39" Type="http://schemas.openxmlformats.org/officeDocument/2006/relationships/slideLayout" Target="../slideLayouts/slideLayout143.xml"/><Relationship Id="rId21" Type="http://schemas.openxmlformats.org/officeDocument/2006/relationships/slideLayout" Target="../slideLayouts/slideLayout125.xml"/><Relationship Id="rId34" Type="http://schemas.openxmlformats.org/officeDocument/2006/relationships/slideLayout" Target="../slideLayouts/slideLayout138.xml"/><Relationship Id="rId42" Type="http://schemas.openxmlformats.org/officeDocument/2006/relationships/slideLayout" Target="../slideLayouts/slideLayout146.xml"/><Relationship Id="rId47" Type="http://schemas.openxmlformats.org/officeDocument/2006/relationships/slideLayout" Target="../slideLayouts/slideLayout151.xml"/><Relationship Id="rId50" Type="http://schemas.openxmlformats.org/officeDocument/2006/relationships/slideLayout" Target="../slideLayouts/slideLayout154.xml"/><Relationship Id="rId55" Type="http://schemas.openxmlformats.org/officeDocument/2006/relationships/slideLayout" Target="../slideLayouts/slideLayout159.xml"/><Relationship Id="rId63" Type="http://schemas.openxmlformats.org/officeDocument/2006/relationships/slideLayout" Target="../slideLayouts/slideLayout167.xml"/><Relationship Id="rId68" Type="http://schemas.openxmlformats.org/officeDocument/2006/relationships/slideLayout" Target="../slideLayouts/slideLayout172.xml"/><Relationship Id="rId76" Type="http://schemas.openxmlformats.org/officeDocument/2006/relationships/slideLayout" Target="../slideLayouts/slideLayout180.xml"/><Relationship Id="rId84" Type="http://schemas.openxmlformats.org/officeDocument/2006/relationships/slideLayout" Target="../slideLayouts/slideLayout188.xml"/><Relationship Id="rId7" Type="http://schemas.openxmlformats.org/officeDocument/2006/relationships/slideLayout" Target="../slideLayouts/slideLayout111.xml"/><Relationship Id="rId71" Type="http://schemas.openxmlformats.org/officeDocument/2006/relationships/slideLayout" Target="../slideLayouts/slideLayout175.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9" Type="http://schemas.openxmlformats.org/officeDocument/2006/relationships/slideLayout" Target="../slideLayouts/slideLayout133.xml"/><Relationship Id="rId11" Type="http://schemas.openxmlformats.org/officeDocument/2006/relationships/slideLayout" Target="../slideLayouts/slideLayout115.xml"/><Relationship Id="rId24" Type="http://schemas.openxmlformats.org/officeDocument/2006/relationships/slideLayout" Target="../slideLayouts/slideLayout128.xml"/><Relationship Id="rId32" Type="http://schemas.openxmlformats.org/officeDocument/2006/relationships/slideLayout" Target="../slideLayouts/slideLayout136.xml"/><Relationship Id="rId37" Type="http://schemas.openxmlformats.org/officeDocument/2006/relationships/slideLayout" Target="../slideLayouts/slideLayout141.xml"/><Relationship Id="rId40" Type="http://schemas.openxmlformats.org/officeDocument/2006/relationships/slideLayout" Target="../slideLayouts/slideLayout144.xml"/><Relationship Id="rId45" Type="http://schemas.openxmlformats.org/officeDocument/2006/relationships/slideLayout" Target="../slideLayouts/slideLayout149.xml"/><Relationship Id="rId53" Type="http://schemas.openxmlformats.org/officeDocument/2006/relationships/slideLayout" Target="../slideLayouts/slideLayout157.xml"/><Relationship Id="rId58" Type="http://schemas.openxmlformats.org/officeDocument/2006/relationships/slideLayout" Target="../slideLayouts/slideLayout162.xml"/><Relationship Id="rId66" Type="http://schemas.openxmlformats.org/officeDocument/2006/relationships/slideLayout" Target="../slideLayouts/slideLayout170.xml"/><Relationship Id="rId74" Type="http://schemas.openxmlformats.org/officeDocument/2006/relationships/slideLayout" Target="../slideLayouts/slideLayout178.xml"/><Relationship Id="rId79" Type="http://schemas.openxmlformats.org/officeDocument/2006/relationships/slideLayout" Target="../slideLayouts/slideLayout183.xml"/><Relationship Id="rId87" Type="http://schemas.openxmlformats.org/officeDocument/2006/relationships/theme" Target="../theme/theme2.xml"/><Relationship Id="rId5" Type="http://schemas.openxmlformats.org/officeDocument/2006/relationships/slideLayout" Target="../slideLayouts/slideLayout109.xml"/><Relationship Id="rId61" Type="http://schemas.openxmlformats.org/officeDocument/2006/relationships/slideLayout" Target="../slideLayouts/slideLayout165.xml"/><Relationship Id="rId82" Type="http://schemas.openxmlformats.org/officeDocument/2006/relationships/slideLayout" Target="../slideLayouts/slideLayout186.xml"/><Relationship Id="rId19" Type="http://schemas.openxmlformats.org/officeDocument/2006/relationships/slideLayout" Target="../slideLayouts/slideLayout123.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slideLayout" Target="../slideLayouts/slideLayout126.xml"/><Relationship Id="rId27" Type="http://schemas.openxmlformats.org/officeDocument/2006/relationships/slideLayout" Target="../slideLayouts/slideLayout131.xml"/><Relationship Id="rId30" Type="http://schemas.openxmlformats.org/officeDocument/2006/relationships/slideLayout" Target="../slideLayouts/slideLayout134.xml"/><Relationship Id="rId35" Type="http://schemas.openxmlformats.org/officeDocument/2006/relationships/slideLayout" Target="../slideLayouts/slideLayout139.xml"/><Relationship Id="rId43" Type="http://schemas.openxmlformats.org/officeDocument/2006/relationships/slideLayout" Target="../slideLayouts/slideLayout147.xml"/><Relationship Id="rId48" Type="http://schemas.openxmlformats.org/officeDocument/2006/relationships/slideLayout" Target="../slideLayouts/slideLayout152.xml"/><Relationship Id="rId56" Type="http://schemas.openxmlformats.org/officeDocument/2006/relationships/slideLayout" Target="../slideLayouts/slideLayout160.xml"/><Relationship Id="rId64" Type="http://schemas.openxmlformats.org/officeDocument/2006/relationships/slideLayout" Target="../slideLayouts/slideLayout168.xml"/><Relationship Id="rId69" Type="http://schemas.openxmlformats.org/officeDocument/2006/relationships/slideLayout" Target="../slideLayouts/slideLayout173.xml"/><Relationship Id="rId77" Type="http://schemas.openxmlformats.org/officeDocument/2006/relationships/slideLayout" Target="../slideLayouts/slideLayout181.xml"/><Relationship Id="rId8" Type="http://schemas.openxmlformats.org/officeDocument/2006/relationships/slideLayout" Target="../slideLayouts/slideLayout112.xml"/><Relationship Id="rId51" Type="http://schemas.openxmlformats.org/officeDocument/2006/relationships/slideLayout" Target="../slideLayouts/slideLayout155.xml"/><Relationship Id="rId72" Type="http://schemas.openxmlformats.org/officeDocument/2006/relationships/slideLayout" Target="../slideLayouts/slideLayout176.xml"/><Relationship Id="rId80" Type="http://schemas.openxmlformats.org/officeDocument/2006/relationships/slideLayout" Target="../slideLayouts/slideLayout184.xml"/><Relationship Id="rId85" Type="http://schemas.openxmlformats.org/officeDocument/2006/relationships/slideLayout" Target="../slideLayouts/slideLayout189.xml"/><Relationship Id="rId3" Type="http://schemas.openxmlformats.org/officeDocument/2006/relationships/slideLayout" Target="../slideLayouts/slideLayout107.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5" Type="http://schemas.openxmlformats.org/officeDocument/2006/relationships/slideLayout" Target="../slideLayouts/slideLayout129.xml"/><Relationship Id="rId33" Type="http://schemas.openxmlformats.org/officeDocument/2006/relationships/slideLayout" Target="../slideLayouts/slideLayout137.xml"/><Relationship Id="rId38" Type="http://schemas.openxmlformats.org/officeDocument/2006/relationships/slideLayout" Target="../slideLayouts/slideLayout142.xml"/><Relationship Id="rId46" Type="http://schemas.openxmlformats.org/officeDocument/2006/relationships/slideLayout" Target="../slideLayouts/slideLayout150.xml"/><Relationship Id="rId59" Type="http://schemas.openxmlformats.org/officeDocument/2006/relationships/slideLayout" Target="../slideLayouts/slideLayout163.xml"/><Relationship Id="rId67" Type="http://schemas.openxmlformats.org/officeDocument/2006/relationships/slideLayout" Target="../slideLayouts/slideLayout171.xml"/><Relationship Id="rId20" Type="http://schemas.openxmlformats.org/officeDocument/2006/relationships/slideLayout" Target="../slideLayouts/slideLayout124.xml"/><Relationship Id="rId41" Type="http://schemas.openxmlformats.org/officeDocument/2006/relationships/slideLayout" Target="../slideLayouts/slideLayout145.xml"/><Relationship Id="rId54" Type="http://schemas.openxmlformats.org/officeDocument/2006/relationships/slideLayout" Target="../slideLayouts/slideLayout158.xml"/><Relationship Id="rId62" Type="http://schemas.openxmlformats.org/officeDocument/2006/relationships/slideLayout" Target="../slideLayouts/slideLayout166.xml"/><Relationship Id="rId70" Type="http://schemas.openxmlformats.org/officeDocument/2006/relationships/slideLayout" Target="../slideLayouts/slideLayout174.xml"/><Relationship Id="rId75" Type="http://schemas.openxmlformats.org/officeDocument/2006/relationships/slideLayout" Target="../slideLayouts/slideLayout179.xml"/><Relationship Id="rId83" Type="http://schemas.openxmlformats.org/officeDocument/2006/relationships/slideLayout" Target="../slideLayouts/slideLayout187.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5" Type="http://schemas.openxmlformats.org/officeDocument/2006/relationships/slideLayout" Target="../slideLayouts/slideLayout119.xml"/><Relationship Id="rId23" Type="http://schemas.openxmlformats.org/officeDocument/2006/relationships/slideLayout" Target="../slideLayouts/slideLayout127.xml"/><Relationship Id="rId28" Type="http://schemas.openxmlformats.org/officeDocument/2006/relationships/slideLayout" Target="../slideLayouts/slideLayout132.xml"/><Relationship Id="rId36" Type="http://schemas.openxmlformats.org/officeDocument/2006/relationships/slideLayout" Target="../slideLayouts/slideLayout140.xml"/><Relationship Id="rId49" Type="http://schemas.openxmlformats.org/officeDocument/2006/relationships/slideLayout" Target="../slideLayouts/slideLayout153.xml"/><Relationship Id="rId57" Type="http://schemas.openxmlformats.org/officeDocument/2006/relationships/slideLayout" Target="../slideLayouts/slideLayout161.xml"/><Relationship Id="rId10" Type="http://schemas.openxmlformats.org/officeDocument/2006/relationships/slideLayout" Target="../slideLayouts/slideLayout114.xml"/><Relationship Id="rId31" Type="http://schemas.openxmlformats.org/officeDocument/2006/relationships/slideLayout" Target="../slideLayouts/slideLayout135.xml"/><Relationship Id="rId44" Type="http://schemas.openxmlformats.org/officeDocument/2006/relationships/slideLayout" Target="../slideLayouts/slideLayout148.xml"/><Relationship Id="rId52" Type="http://schemas.openxmlformats.org/officeDocument/2006/relationships/slideLayout" Target="../slideLayouts/slideLayout156.xml"/><Relationship Id="rId60" Type="http://schemas.openxmlformats.org/officeDocument/2006/relationships/slideLayout" Target="../slideLayouts/slideLayout164.xml"/><Relationship Id="rId65" Type="http://schemas.openxmlformats.org/officeDocument/2006/relationships/slideLayout" Target="../slideLayouts/slideLayout169.xml"/><Relationship Id="rId73" Type="http://schemas.openxmlformats.org/officeDocument/2006/relationships/slideLayout" Target="../slideLayouts/slideLayout177.xml"/><Relationship Id="rId78" Type="http://schemas.openxmlformats.org/officeDocument/2006/relationships/slideLayout" Target="../slideLayouts/slideLayout182.xml"/><Relationship Id="rId81" Type="http://schemas.openxmlformats.org/officeDocument/2006/relationships/slideLayout" Target="../slideLayouts/slideLayout185.xml"/><Relationship Id="rId86" Type="http://schemas.openxmlformats.org/officeDocument/2006/relationships/slideLayout" Target="../slideLayouts/slideLayout19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72A47-0E6B-4F8D-925D-0C1725B22029}"/>
              </a:ext>
            </a:extLst>
          </p:cNvPr>
          <p:cNvSpPr>
            <a:spLocks noGrp="1"/>
          </p:cNvSpPr>
          <p:nvPr>
            <p:ph type="body" idx="1"/>
          </p:nvPr>
        </p:nvSpPr>
        <p:spPr>
          <a:xfrm>
            <a:off x="495299" y="1719071"/>
            <a:ext cx="11187111" cy="468172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p:cNvSpPr>
            <a:spLocks noGrp="1"/>
          </p:cNvSpPr>
          <p:nvPr>
            <p:ph type="title"/>
          </p:nvPr>
        </p:nvSpPr>
        <p:spPr>
          <a:xfrm>
            <a:off x="495300" y="642645"/>
            <a:ext cx="11187112" cy="361959"/>
          </a:xfrm>
          <a:prstGeom prst="rect">
            <a:avLst/>
          </a:prstGeom>
        </p:spPr>
        <p:txBody>
          <a:bodyPr vert="horz" wrap="square" lIns="0" tIns="0" rIns="0" bIns="0" rtlCol="0" anchor="b">
            <a:spAutoFit/>
          </a:bodyPr>
          <a:lstStyle/>
          <a:p>
            <a:r>
              <a:rPr lang="en-US"/>
              <a:t>Click to edit Master title style</a:t>
            </a:r>
          </a:p>
        </p:txBody>
      </p:sp>
      <p:sp>
        <p:nvSpPr>
          <p:cNvPr id="98" name="TextBox 97"/>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6">
                  <a:lumMod val="75000"/>
                </a:schemeClr>
              </a:solidFill>
              <a:latin typeface="+mn-lt"/>
              <a:ea typeface="+mn-ea"/>
              <a:cs typeface="+mn-cs"/>
            </a:endParaRP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type="ftr" sz="quarter" idx="3"/>
          </p:nvPr>
        </p:nvSpPr>
        <p:spPr>
          <a:xfrm>
            <a:off x="495300" y="6532895"/>
            <a:ext cx="10488168"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6">
                    <a:lumMod val="75000"/>
                  </a:schemeClr>
                </a:solidFill>
                <a:latin typeface="+mn-lt"/>
                <a:ea typeface="+mn-ea"/>
                <a:cs typeface="+mn-cs"/>
              </a:defRPr>
            </a:lvl1pPr>
          </a:lstStyle>
          <a:p>
            <a:endParaRPr lang="en-US" dirty="0"/>
          </a:p>
        </p:txBody>
      </p:sp>
    </p:spTree>
    <p:extLst>
      <p:ext uri="{BB962C8B-B14F-4D97-AF65-F5344CB8AC3E}">
        <p14:creationId xmlns:p14="http://schemas.microsoft.com/office/powerpoint/2010/main" val="306139523"/>
      </p:ext>
    </p:extLst>
  </p:cSld>
  <p:clrMap bg1="lt1" tx1="dk1" bg2="lt2" tx2="dk2" accent1="accent1" accent2="accent2" accent3="accent3" accent4="accent4" accent5="accent5" accent6="accent6" hlink="hlink" folHlink="folHlink"/>
  <p:sldLayoutIdLst>
    <p:sldLayoutId id="2147483834" r:id="rId1"/>
    <p:sldLayoutId id="2147484314" r:id="rId2"/>
    <p:sldLayoutId id="2147483838" r:id="rId3"/>
    <p:sldLayoutId id="2147483835" r:id="rId4"/>
    <p:sldLayoutId id="2147483839" r:id="rId5"/>
    <p:sldLayoutId id="2147483840" r:id="rId6"/>
    <p:sldLayoutId id="2147484315" r:id="rId7"/>
    <p:sldLayoutId id="2147483933" r:id="rId8"/>
    <p:sldLayoutId id="2147483930" r:id="rId9"/>
    <p:sldLayoutId id="2147483934" r:id="rId10"/>
    <p:sldLayoutId id="2147484023" r:id="rId11"/>
    <p:sldLayoutId id="2147483988" r:id="rId12"/>
    <p:sldLayoutId id="2147483844" r:id="rId13"/>
    <p:sldLayoutId id="2147483841" r:id="rId14"/>
    <p:sldLayoutId id="2147483842" r:id="rId15"/>
    <p:sldLayoutId id="2147483843" r:id="rId16"/>
    <p:sldLayoutId id="2147483845" r:id="rId17"/>
    <p:sldLayoutId id="2147483846" r:id="rId18"/>
    <p:sldLayoutId id="2147483853" r:id="rId19"/>
    <p:sldLayoutId id="2147483854" r:id="rId20"/>
    <p:sldLayoutId id="2147484336" r:id="rId21"/>
    <p:sldLayoutId id="2147484334" r:id="rId22"/>
    <p:sldLayoutId id="2147484113" r:id="rId23"/>
    <p:sldLayoutId id="2147484021" r:id="rId24"/>
    <p:sldLayoutId id="2147483855" r:id="rId25"/>
    <p:sldLayoutId id="2147483856" r:id="rId26"/>
    <p:sldLayoutId id="2147483857" r:id="rId27"/>
    <p:sldLayoutId id="2147483979" r:id="rId28"/>
    <p:sldLayoutId id="2147483861" r:id="rId29"/>
    <p:sldLayoutId id="2147483858" r:id="rId30"/>
    <p:sldLayoutId id="2147483859" r:id="rId31"/>
    <p:sldLayoutId id="2147483860" r:id="rId32"/>
    <p:sldLayoutId id="2147483862" r:id="rId33"/>
    <p:sldLayoutId id="2147483863" r:id="rId34"/>
    <p:sldLayoutId id="2147483978" r:id="rId35"/>
    <p:sldLayoutId id="2147483867" r:id="rId36"/>
    <p:sldLayoutId id="2147483864" r:id="rId37"/>
    <p:sldLayoutId id="2147483868" r:id="rId38"/>
    <p:sldLayoutId id="2147483869" r:id="rId39"/>
    <p:sldLayoutId id="2147483870" r:id="rId40"/>
    <p:sldLayoutId id="2147483977" r:id="rId41"/>
    <p:sldLayoutId id="2147483873" r:id="rId42"/>
    <p:sldLayoutId id="2147483874" r:id="rId43"/>
    <p:sldLayoutId id="2147483875" r:id="rId44"/>
    <p:sldLayoutId id="2147483877" r:id="rId45"/>
    <p:sldLayoutId id="2147483876" r:id="rId46"/>
    <p:sldLayoutId id="2147484004" r:id="rId47"/>
    <p:sldLayoutId id="2147483878" r:id="rId48"/>
    <p:sldLayoutId id="2147484339" r:id="rId49"/>
    <p:sldLayoutId id="2147484340" r:id="rId50"/>
    <p:sldLayoutId id="2147484338" r:id="rId51"/>
    <p:sldLayoutId id="2147484343" r:id="rId52"/>
    <p:sldLayoutId id="2147484344" r:id="rId53"/>
    <p:sldLayoutId id="2147484211" r:id="rId54"/>
    <p:sldLayoutId id="2147483943" r:id="rId55"/>
    <p:sldLayoutId id="2147483942" r:id="rId56"/>
    <p:sldLayoutId id="2147484212" r:id="rId57"/>
    <p:sldLayoutId id="2147483976" r:id="rId58"/>
    <p:sldLayoutId id="2147483882" r:id="rId59"/>
    <p:sldLayoutId id="2147483879" r:id="rId60"/>
    <p:sldLayoutId id="2147483883" r:id="rId61"/>
    <p:sldLayoutId id="2147483884" r:id="rId62"/>
    <p:sldLayoutId id="2147483975" r:id="rId63"/>
    <p:sldLayoutId id="2147483888" r:id="rId64"/>
    <p:sldLayoutId id="2147483885" r:id="rId65"/>
    <p:sldLayoutId id="2147483889" r:id="rId66"/>
    <p:sldLayoutId id="2147483890" r:id="rId67"/>
    <p:sldLayoutId id="2147483973" r:id="rId68"/>
    <p:sldLayoutId id="2147483894" r:id="rId69"/>
    <p:sldLayoutId id="2147483891" r:id="rId70"/>
    <p:sldLayoutId id="2147483895" r:id="rId71"/>
    <p:sldLayoutId id="2147483896" r:id="rId72"/>
    <p:sldLayoutId id="2147483972" r:id="rId73"/>
    <p:sldLayoutId id="2147483900" r:id="rId74"/>
    <p:sldLayoutId id="2147483897" r:id="rId75"/>
    <p:sldLayoutId id="2147483901" r:id="rId76"/>
    <p:sldLayoutId id="2147483902" r:id="rId77"/>
    <p:sldLayoutId id="2147483968" r:id="rId78"/>
    <p:sldLayoutId id="2147483912" r:id="rId79"/>
    <p:sldLayoutId id="2147483909" r:id="rId80"/>
    <p:sldLayoutId id="2147483913" r:id="rId81"/>
    <p:sldLayoutId id="2147483914" r:id="rId82"/>
    <p:sldLayoutId id="2147484076" r:id="rId83"/>
    <p:sldLayoutId id="2147484077" r:id="rId84"/>
    <p:sldLayoutId id="2147484073" r:id="rId85"/>
    <p:sldLayoutId id="2147484080" r:id="rId86"/>
    <p:sldLayoutId id="2147484081" r:id="rId87"/>
    <p:sldLayoutId id="2147483950" r:id="rId88"/>
    <p:sldLayoutId id="2147483947" r:id="rId89"/>
    <p:sldLayoutId id="2147483944" r:id="rId90"/>
    <p:sldLayoutId id="2147483948" r:id="rId91"/>
    <p:sldLayoutId id="2147483949" r:id="rId92"/>
    <p:sldLayoutId id="2147483958" r:id="rId93"/>
    <p:sldLayoutId id="2147483957" r:id="rId94"/>
    <p:sldLayoutId id="2147483954" r:id="rId95"/>
    <p:sldLayoutId id="2147483959" r:id="rId96"/>
    <p:sldLayoutId id="2147484027" r:id="rId97"/>
    <p:sldLayoutId id="2147484345" r:id="rId98"/>
    <p:sldLayoutId id="2147484347" r:id="rId99"/>
    <p:sldLayoutId id="2147484348" r:id="rId100"/>
    <p:sldLayoutId id="2147484349" r:id="rId101"/>
    <p:sldLayoutId id="2147484350" r:id="rId102"/>
    <p:sldLayoutId id="2147484352" r:id="rId103"/>
    <p:sldLayoutId id="2147484353" r:id="rId10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84000"/>
        </a:lnSpc>
        <a:spcBef>
          <a:spcPct val="0"/>
        </a:spcBef>
        <a:buNone/>
        <a:defRPr sz="2800" kern="1200" baseline="0">
          <a:solidFill>
            <a:schemeClr val="tx2"/>
          </a:solidFill>
          <a:latin typeface="+mj-lt"/>
          <a:ea typeface="+mj-ea"/>
          <a:cs typeface="+mj-cs"/>
        </a:defRPr>
      </a:lvl1pPr>
    </p:titleStyle>
    <p:bodyStyle>
      <a:lvl1pPr marL="171450" indent="-171450" algn="l" defTabSz="914400" rtl="0" eaLnBrk="1" latinLnBrk="0" hangingPunct="1">
        <a:lnSpc>
          <a:spcPct val="95000"/>
        </a:lnSpc>
        <a:spcBef>
          <a:spcPts val="900"/>
        </a:spcBef>
        <a:spcAft>
          <a:spcPts val="300"/>
        </a:spcAft>
        <a:buClrTx/>
        <a:buFont typeface="Arial" panose="020B0604020202020204" pitchFamily="34" charset="0"/>
        <a:buChar char="•"/>
        <a:defRPr sz="2000" kern="1200" baseline="0">
          <a:solidFill>
            <a:schemeClr val="tx2"/>
          </a:solidFill>
          <a:latin typeface="+mn-lt"/>
          <a:ea typeface="+mn-ea"/>
          <a:cs typeface="+mn-cs"/>
        </a:defRPr>
      </a:lvl1pPr>
      <a:lvl2pPr marL="342900" indent="-152400" algn="l" defTabSz="914400" rtl="0" eaLnBrk="1" latinLnBrk="0" hangingPunct="1">
        <a:lnSpc>
          <a:spcPct val="100000"/>
        </a:lnSpc>
        <a:spcBef>
          <a:spcPts val="225"/>
        </a:spcBef>
        <a:spcAft>
          <a:spcPts val="225"/>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457200" indent="-101600" algn="l" defTabSz="914400" rtl="0" eaLnBrk="1" latinLnBrk="0" hangingPunct="1">
        <a:lnSpc>
          <a:spcPct val="105000"/>
        </a:lnSpc>
        <a:spcBef>
          <a:spcPts val="150"/>
        </a:spcBef>
        <a:spcAft>
          <a:spcPts val="150"/>
        </a:spcAft>
        <a:buClrTx/>
        <a:buFont typeface="Arial" panose="020B0604020202020204" pitchFamily="34" charset="0"/>
        <a:buChar char="•"/>
        <a:defRPr lang="en-US" sz="1200" kern="1200" dirty="0" smtClean="0">
          <a:solidFill>
            <a:schemeClr val="tx2"/>
          </a:solidFill>
          <a:latin typeface="+mn-lt"/>
          <a:ea typeface="+mn-ea"/>
          <a:cs typeface="+mn-cs"/>
        </a:defRPr>
      </a:lvl3pPr>
      <a:lvl4pPr marL="571500" indent="-100584" algn="l" defTabSz="914400" rtl="0" eaLnBrk="1" latinLnBrk="0" hangingPunct="1">
        <a:lnSpc>
          <a:spcPct val="105000"/>
        </a:lnSpc>
        <a:spcBef>
          <a:spcPts val="75"/>
        </a:spcBef>
        <a:spcAft>
          <a:spcPts val="75"/>
        </a:spcAft>
        <a:buClrTx/>
        <a:buFont typeface="Arial" panose="020B0604020202020204" pitchFamily="34" charset="0"/>
        <a:buChar char="•"/>
        <a:tabLst/>
        <a:defRPr sz="800" kern="1200">
          <a:solidFill>
            <a:schemeClr val="tx2"/>
          </a:solidFill>
          <a:latin typeface="+mn-lt"/>
          <a:ea typeface="+mn-ea"/>
          <a:cs typeface="+mn-cs"/>
        </a:defRPr>
      </a:lvl4pPr>
      <a:lvl5pPr marL="174625" indent="-174625" algn="l" defTabSz="914400" rtl="0" eaLnBrk="1" latinLnBrk="0" hangingPunct="1">
        <a:lnSpc>
          <a:spcPct val="95000"/>
        </a:lnSpc>
        <a:spcBef>
          <a:spcPts val="900"/>
        </a:spcBef>
        <a:spcAft>
          <a:spcPts val="300"/>
        </a:spcAft>
        <a:buClrTx/>
        <a:buFont typeface="Arial" panose="020B0604020202020204" pitchFamily="34" charset="0"/>
        <a:buChar char="•"/>
        <a:tabLst/>
        <a:defRPr sz="2000" b="1" kern="1200" spc="60" baseline="0">
          <a:solidFill>
            <a:schemeClr val="tx2"/>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04" userDrawn="1">
          <p15:clr>
            <a:srgbClr val="F26B43"/>
          </p15:clr>
        </p15:guide>
        <p15:guide id="2" pos="303" userDrawn="1">
          <p15:clr>
            <a:srgbClr val="F26B43"/>
          </p15:clr>
        </p15:guide>
        <p15:guide id="3" orient="horz" pos="1076" userDrawn="1">
          <p15:clr>
            <a:srgbClr val="F26B43"/>
          </p15:clr>
        </p15:guide>
        <p15:guide id="4" orient="horz" pos="216" userDrawn="1">
          <p15:clr>
            <a:srgbClr val="F26B43"/>
          </p15:clr>
        </p15:guide>
        <p15:guide id="6" pos="7368">
          <p15:clr>
            <a:srgbClr val="F26B43"/>
          </p15:clr>
        </p15:guide>
        <p15:guide id="7" orient="horz" pos="4320" userDrawn="1">
          <p15:clr>
            <a:srgbClr val="F26B43"/>
          </p15:clr>
        </p15:guide>
        <p15:guide id="8" orient="horz" pos="648" userDrawn="1">
          <p15:clr>
            <a:srgbClr val="F26B43"/>
          </p15:clr>
        </p15:guide>
        <p15:guide id="9" pos="3912" userDrawn="1">
          <p15:clr>
            <a:srgbClr val="F26B43"/>
          </p15:clr>
        </p15:guide>
        <p15:guide id="10" pos="756" userDrawn="1">
          <p15:clr>
            <a:srgbClr val="F26B43"/>
          </p15:clr>
        </p15:guide>
        <p15:guide id="11" pos="908" userDrawn="1">
          <p15:clr>
            <a:srgbClr val="F26B43"/>
          </p15:clr>
        </p15:guide>
        <p15:guide id="12" pos="1361" userDrawn="1">
          <p15:clr>
            <a:srgbClr val="F26B43"/>
          </p15:clr>
        </p15:guide>
        <p15:guide id="13" pos="1513" userDrawn="1">
          <p15:clr>
            <a:srgbClr val="F26B43"/>
          </p15:clr>
        </p15:guide>
        <p15:guide id="14" pos="1955" userDrawn="1">
          <p15:clr>
            <a:srgbClr val="F26B43"/>
          </p15:clr>
        </p15:guide>
        <p15:guide id="15" pos="2106" userDrawn="1">
          <p15:clr>
            <a:srgbClr val="F26B43"/>
          </p15:clr>
        </p15:guide>
        <p15:guide id="16" pos="2554" userDrawn="1">
          <p15:clr>
            <a:srgbClr val="F26B43"/>
          </p15:clr>
        </p15:guide>
        <p15:guide id="17" pos="2717" userDrawn="1">
          <p15:clr>
            <a:srgbClr val="F26B43"/>
          </p15:clr>
        </p15:guide>
        <p15:guide id="18" pos="3159" userDrawn="1">
          <p15:clr>
            <a:srgbClr val="F26B43"/>
          </p15:clr>
        </p15:guide>
        <p15:guide id="19" pos="3316" userDrawn="1">
          <p15:clr>
            <a:srgbClr val="F26B43"/>
          </p15:clr>
        </p15:guide>
        <p15:guide id="20" pos="3759" userDrawn="1">
          <p15:clr>
            <a:srgbClr val="F26B43"/>
          </p15:clr>
        </p15:guide>
        <p15:guide id="21" pos="4364" userDrawn="1">
          <p15:clr>
            <a:srgbClr val="F26B43"/>
          </p15:clr>
        </p15:guide>
        <p15:guide id="22" pos="4509" userDrawn="1">
          <p15:clr>
            <a:srgbClr val="F26B43"/>
          </p15:clr>
        </p15:guide>
        <p15:guide id="23" pos="4968" userDrawn="1">
          <p15:clr>
            <a:srgbClr val="F26B43"/>
          </p15:clr>
        </p15:guide>
        <p15:guide id="24" pos="5114" userDrawn="1">
          <p15:clr>
            <a:srgbClr val="F26B43"/>
          </p15:clr>
        </p15:guide>
        <p15:guide id="25" pos="5562" userDrawn="1">
          <p15:clr>
            <a:srgbClr val="F26B43"/>
          </p15:clr>
        </p15:guide>
        <p15:guide id="26" pos="5713" userDrawn="1">
          <p15:clr>
            <a:srgbClr val="F26B43"/>
          </p15:clr>
        </p15:guide>
        <p15:guide id="27" pos="6161" userDrawn="1">
          <p15:clr>
            <a:srgbClr val="F26B43"/>
          </p15:clr>
        </p15:guide>
        <p15:guide id="28" pos="6319" userDrawn="1">
          <p15:clr>
            <a:srgbClr val="F26B43"/>
          </p15:clr>
        </p15:guide>
        <p15:guide id="29" pos="6761" userDrawn="1">
          <p15:clr>
            <a:srgbClr val="F26B43"/>
          </p15:clr>
        </p15:guide>
        <p15:guide id="30" pos="6918" userDrawn="1">
          <p15:clr>
            <a:srgbClr val="F26B43"/>
          </p15:clr>
        </p15:guide>
        <p15:guide id="32" pos="7680" userDrawn="1">
          <p15:clr>
            <a:srgbClr val="F26B43"/>
          </p15:clr>
        </p15:guide>
        <p15:guide id="33" userDrawn="1">
          <p15:clr>
            <a:srgbClr val="F26B43"/>
          </p15:clr>
        </p15:guide>
        <p15:guide id="34" orient="horz" pos="431" userDrawn="1">
          <p15:clr>
            <a:srgbClr val="F26B43"/>
          </p15:clr>
        </p15:guide>
        <p15:guide id="35" orient="horz" pos="861" userDrawn="1">
          <p15:clr>
            <a:srgbClr val="F26B43"/>
          </p15:clr>
        </p15:guide>
        <p15:guide id="36" orient="horz" pos="1297" userDrawn="1">
          <p15:clr>
            <a:srgbClr val="F26B43"/>
          </p15:clr>
        </p15:guide>
        <p15:guide id="37" orient="horz" pos="1513" userDrawn="1">
          <p15:clr>
            <a:srgbClr val="F26B43"/>
          </p15:clr>
        </p15:guide>
        <p15:guide id="38" orient="horz" pos="1728" userDrawn="1">
          <p15:clr>
            <a:srgbClr val="F26B43"/>
          </p15:clr>
        </p15:guide>
        <p15:guide id="39" orient="horz" pos="1943" userDrawn="1">
          <p15:clr>
            <a:srgbClr val="F26B43"/>
          </p15:clr>
        </p15:guide>
        <p15:guide id="40" orient="horz" pos="2159" userDrawn="1">
          <p15:clr>
            <a:srgbClr val="F26B43"/>
          </p15:clr>
        </p15:guide>
        <p15:guide id="41" orient="horz" userDrawn="1">
          <p15:clr>
            <a:srgbClr val="F26B43"/>
          </p15:clr>
        </p15:guide>
        <p15:guide id="42" orient="horz" pos="2374" userDrawn="1">
          <p15:clr>
            <a:srgbClr val="F26B43"/>
          </p15:clr>
        </p15:guide>
        <p15:guide id="43" orient="horz" pos="2589" userDrawn="1">
          <p15:clr>
            <a:srgbClr val="F26B43"/>
          </p15:clr>
        </p15:guide>
        <p15:guide id="44" orient="horz" pos="2804" userDrawn="1">
          <p15:clr>
            <a:srgbClr val="F26B43"/>
          </p15:clr>
        </p15:guide>
        <p15:guide id="45" orient="horz" pos="3025" userDrawn="1">
          <p15:clr>
            <a:srgbClr val="F26B43"/>
          </p15:clr>
        </p15:guide>
        <p15:guide id="46" orient="horz" pos="3241" userDrawn="1">
          <p15:clr>
            <a:srgbClr val="F26B43"/>
          </p15:clr>
        </p15:guide>
        <p15:guide id="47" orient="horz" pos="3456" userDrawn="1">
          <p15:clr>
            <a:srgbClr val="F26B43"/>
          </p15:clr>
        </p15:guide>
        <p15:guide id="48" orient="horz" pos="3671" userDrawn="1">
          <p15:clr>
            <a:srgbClr val="F26B43"/>
          </p15:clr>
        </p15:guide>
        <p15:guide id="49" orient="horz" pos="388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72A47-0E6B-4F8D-925D-0C1725B22029}"/>
              </a:ext>
            </a:extLst>
          </p:cNvPr>
          <p:cNvSpPr>
            <a:spLocks noGrp="1"/>
          </p:cNvSpPr>
          <p:nvPr>
            <p:ph type="body" idx="1"/>
          </p:nvPr>
        </p:nvSpPr>
        <p:spPr>
          <a:xfrm>
            <a:off x="495299" y="1719071"/>
            <a:ext cx="11187111" cy="468172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495300" y="549415"/>
            <a:ext cx="11187112" cy="455189"/>
          </a:xfrm>
          <a:prstGeom prst="rect">
            <a:avLst/>
          </a:prstGeom>
        </p:spPr>
        <p:txBody>
          <a:bodyPr vert="horz" wrap="square" lIns="0" tIns="0" rIns="0" bIns="0" rtlCol="0" anchor="b">
            <a:spAutoFit/>
          </a:bodyPr>
          <a:lstStyle/>
          <a:p>
            <a:r>
              <a:rPr lang="en-US"/>
              <a:t>Click to edit Master title style</a:t>
            </a:r>
          </a:p>
        </p:txBody>
      </p:sp>
      <p:sp>
        <p:nvSpPr>
          <p:cNvPr id="98" name="TextBox 97"/>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2023</a:t>
            </a:r>
          </a:p>
        </p:txBody>
      </p:sp>
    </p:spTree>
    <p:extLst>
      <p:ext uri="{BB962C8B-B14F-4D97-AF65-F5344CB8AC3E}">
        <p14:creationId xmlns:p14="http://schemas.microsoft.com/office/powerpoint/2010/main" val="1624411132"/>
      </p:ext>
    </p:extLst>
  </p:cSld>
  <p:clrMap bg1="lt1" tx1="dk1" bg2="lt2" tx2="dk2" accent1="accent1" accent2="accent2" accent3="accent3" accent4="accent4" accent5="accent5" accent6="accent6" hlink="hlink" folHlink="folHlink"/>
  <p:sldLayoutIdLst>
    <p:sldLayoutId id="2147484355" r:id="rId1"/>
    <p:sldLayoutId id="2147484356" r:id="rId2"/>
    <p:sldLayoutId id="2147484357" r:id="rId3"/>
    <p:sldLayoutId id="2147484358" r:id="rId4"/>
    <p:sldLayoutId id="2147484359" r:id="rId5"/>
    <p:sldLayoutId id="2147484360" r:id="rId6"/>
    <p:sldLayoutId id="2147484361" r:id="rId7"/>
    <p:sldLayoutId id="2147484362" r:id="rId8"/>
    <p:sldLayoutId id="2147484363" r:id="rId9"/>
    <p:sldLayoutId id="2147484364" r:id="rId10"/>
    <p:sldLayoutId id="2147484365" r:id="rId11"/>
    <p:sldLayoutId id="2147484366" r:id="rId12"/>
    <p:sldLayoutId id="2147484367" r:id="rId13"/>
    <p:sldLayoutId id="2147484368" r:id="rId14"/>
    <p:sldLayoutId id="2147484369" r:id="rId15"/>
    <p:sldLayoutId id="2147484370" r:id="rId16"/>
    <p:sldLayoutId id="2147484371" r:id="rId17"/>
    <p:sldLayoutId id="2147484372" r:id="rId18"/>
    <p:sldLayoutId id="2147484373" r:id="rId19"/>
    <p:sldLayoutId id="2147484374" r:id="rId20"/>
    <p:sldLayoutId id="2147484375" r:id="rId21"/>
    <p:sldLayoutId id="2147484376" r:id="rId22"/>
    <p:sldLayoutId id="2147484377" r:id="rId23"/>
    <p:sldLayoutId id="2147484378" r:id="rId24"/>
    <p:sldLayoutId id="2147484379" r:id="rId25"/>
    <p:sldLayoutId id="2147484380" r:id="rId26"/>
    <p:sldLayoutId id="2147484381" r:id="rId27"/>
    <p:sldLayoutId id="2147484382" r:id="rId28"/>
    <p:sldLayoutId id="2147484383" r:id="rId29"/>
    <p:sldLayoutId id="2147484384" r:id="rId30"/>
    <p:sldLayoutId id="2147484385" r:id="rId31"/>
    <p:sldLayoutId id="2147484386" r:id="rId32"/>
    <p:sldLayoutId id="2147484387" r:id="rId33"/>
    <p:sldLayoutId id="2147484388" r:id="rId34"/>
    <p:sldLayoutId id="2147484389" r:id="rId35"/>
    <p:sldLayoutId id="2147484390" r:id="rId36"/>
    <p:sldLayoutId id="2147484391" r:id="rId37"/>
    <p:sldLayoutId id="2147484392" r:id="rId38"/>
    <p:sldLayoutId id="2147484393" r:id="rId39"/>
    <p:sldLayoutId id="2147484394" r:id="rId40"/>
    <p:sldLayoutId id="2147484395" r:id="rId41"/>
    <p:sldLayoutId id="2147484396" r:id="rId42"/>
    <p:sldLayoutId id="2147484397" r:id="rId43"/>
    <p:sldLayoutId id="2147484398" r:id="rId44"/>
    <p:sldLayoutId id="2147484399" r:id="rId45"/>
    <p:sldLayoutId id="2147484400" r:id="rId46"/>
    <p:sldLayoutId id="2147484401" r:id="rId47"/>
    <p:sldLayoutId id="2147484402" r:id="rId48"/>
    <p:sldLayoutId id="2147484403" r:id="rId49"/>
    <p:sldLayoutId id="2147484404" r:id="rId50"/>
    <p:sldLayoutId id="2147484405" r:id="rId51"/>
    <p:sldLayoutId id="2147484406" r:id="rId52"/>
    <p:sldLayoutId id="2147484407" r:id="rId53"/>
    <p:sldLayoutId id="2147484408" r:id="rId54"/>
    <p:sldLayoutId id="2147484409" r:id="rId55"/>
    <p:sldLayoutId id="2147484410" r:id="rId56"/>
    <p:sldLayoutId id="2147484411" r:id="rId57"/>
    <p:sldLayoutId id="2147484412" r:id="rId58"/>
    <p:sldLayoutId id="2147484413" r:id="rId59"/>
    <p:sldLayoutId id="2147484414" r:id="rId60"/>
    <p:sldLayoutId id="2147484415" r:id="rId61"/>
    <p:sldLayoutId id="2147484416" r:id="rId62"/>
    <p:sldLayoutId id="2147484417" r:id="rId63"/>
    <p:sldLayoutId id="2147484418" r:id="rId64"/>
    <p:sldLayoutId id="2147484419" r:id="rId65"/>
    <p:sldLayoutId id="2147484420" r:id="rId66"/>
    <p:sldLayoutId id="2147484421" r:id="rId67"/>
    <p:sldLayoutId id="2147484422" r:id="rId68"/>
    <p:sldLayoutId id="2147484423" r:id="rId69"/>
    <p:sldLayoutId id="2147484424" r:id="rId70"/>
    <p:sldLayoutId id="2147484425" r:id="rId71"/>
    <p:sldLayoutId id="2147484426" r:id="rId72"/>
    <p:sldLayoutId id="2147484427" r:id="rId73"/>
    <p:sldLayoutId id="2147484428" r:id="rId74"/>
    <p:sldLayoutId id="2147484429" r:id="rId75"/>
    <p:sldLayoutId id="2147484430" r:id="rId76"/>
    <p:sldLayoutId id="2147484431" r:id="rId77"/>
    <p:sldLayoutId id="2147484432" r:id="rId78"/>
    <p:sldLayoutId id="2147484433" r:id="rId79"/>
    <p:sldLayoutId id="2147484434" r:id="rId80"/>
    <p:sldLayoutId id="2147484435" r:id="rId81"/>
    <p:sldLayoutId id="2147484436" r:id="rId82"/>
    <p:sldLayoutId id="2147484437" r:id="rId83"/>
    <p:sldLayoutId id="2147484438" r:id="rId84"/>
    <p:sldLayoutId id="2147484439" r:id="rId85"/>
    <p:sldLayoutId id="2147484440" r:id="rId8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4000"/>
        </a:lnSpc>
        <a:spcBef>
          <a:spcPct val="0"/>
        </a:spcBef>
        <a:buNone/>
        <a:defRPr sz="3400" kern="1200" baseline="0">
          <a:solidFill>
            <a:schemeClr val="tx1"/>
          </a:solidFill>
          <a:latin typeface="+mj-lt"/>
          <a:ea typeface="+mj-ea"/>
          <a:cs typeface="+mj-cs"/>
        </a:defRPr>
      </a:lvl1pPr>
    </p:titleStyle>
    <p:bodyStyle>
      <a:lvl1pPr marL="137160" indent="-192024" algn="l" defTabSz="914400" rtl="0" eaLnBrk="1" latinLnBrk="0" hangingPunct="1">
        <a:lnSpc>
          <a:spcPct val="107000"/>
        </a:lnSpc>
        <a:spcBef>
          <a:spcPts val="1200"/>
        </a:spcBef>
        <a:buClr>
          <a:schemeClr val="accent1"/>
        </a:buClr>
        <a:buFont typeface="Arial" panose="020B0604020202020204" pitchFamily="34" charset="0"/>
        <a:buChar char="•"/>
        <a:defRPr sz="2400" kern="1200" baseline="0">
          <a:solidFill>
            <a:schemeClr val="tx1"/>
          </a:solidFill>
          <a:latin typeface="+mn-lt"/>
          <a:ea typeface="+mn-ea"/>
          <a:cs typeface="+mn-cs"/>
        </a:defRPr>
      </a:lvl1pPr>
      <a:lvl2pPr marL="356616"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baseline="0">
          <a:solidFill>
            <a:schemeClr val="tx1"/>
          </a:solidFill>
          <a:latin typeface="+mn-lt"/>
          <a:ea typeface="+mn-ea"/>
          <a:cs typeface="+mn-cs"/>
        </a:defRPr>
      </a:lvl2pPr>
      <a:lvl3pPr marL="521208" indent="-164592" algn="l" defTabSz="9144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defRPr lang="en-US" sz="1600" kern="1200" dirty="0" smtClean="0">
          <a:solidFill>
            <a:schemeClr val="tx1"/>
          </a:solidFill>
          <a:latin typeface="+mn-lt"/>
          <a:ea typeface="+mn-ea"/>
          <a:cs typeface="+mn-cs"/>
        </a:defRPr>
      </a:lvl3pPr>
      <a:lvl4pPr marL="685800"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96000"/>
        </a:lnSpc>
        <a:spcBef>
          <a:spcPts val="1800"/>
        </a:spcBef>
        <a:buClr>
          <a:srgbClr val="595959"/>
        </a:buClr>
        <a:buFont typeface="Microsoft Sans Serif" panose="020B0604020202020204" pitchFamily="34" charset="0"/>
        <a:buChar char="​"/>
        <a:tabLst/>
        <a:defRPr sz="2800" kern="1200" baseline="0">
          <a:solidFill>
            <a:schemeClr val="tx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312">
          <p15:clr>
            <a:srgbClr val="F26B43"/>
          </p15:clr>
        </p15:guide>
        <p15:guide id="3" orient="horz" pos="1080">
          <p15:clr>
            <a:srgbClr val="F26B43"/>
          </p15:clr>
        </p15:guide>
        <p15:guide id="4" orient="horz" pos="360">
          <p15:clr>
            <a:srgbClr val="F26B43"/>
          </p15:clr>
        </p15:guide>
        <p15:guide id="6" pos="7368">
          <p15:clr>
            <a:srgbClr val="F26B43"/>
          </p15:clr>
        </p15:guide>
        <p15:guide id="7" orient="horz" pos="4176">
          <p15:clr>
            <a:srgbClr val="F26B43"/>
          </p15:clr>
        </p15:guide>
        <p15:guide id="8" orient="horz" pos="576">
          <p15:clr>
            <a:srgbClr val="F26B43"/>
          </p15:clr>
        </p15:guide>
        <p15:guide id="9"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98.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02.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1.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5.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98.xml"/><Relationship Id="rId5" Type="http://schemas.openxmlformats.org/officeDocument/2006/relationships/image" Target="../media/image42.jpeg"/><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hyperlink" Target="https://www.3gpp.org/ftp/tsg_ran/WG1_RL1/TSGR1_99/Docs/R1-1913439.zip" TargetMode="External"/><Relationship Id="rId2" Type="http://schemas.openxmlformats.org/officeDocument/2006/relationships/image" Target="../media/image31.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4.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cid:image001.png@01D8A107.21C23B90" TargetMode="External"/><Relationship Id="rId2" Type="http://schemas.openxmlformats.org/officeDocument/2006/relationships/image" Target="../media/image47.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package" Target="../embeddings/Microsoft_Visio_Drawing.vsdx"/><Relationship Id="rId1" Type="http://schemas.openxmlformats.org/officeDocument/2006/relationships/slideLayout" Target="../slideLayouts/slideLayout2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package" Target="../embeddings/Microsoft_Visio_Drawing1.vsdx"/><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52.emf"/></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2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0.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3" Type="http://schemas.openxmlformats.org/officeDocument/2006/relationships/hyperlink" Target="https://www.nakolos.com/ibc2023/" TargetMode="External"/><Relationship Id="rId7" Type="http://schemas.openxmlformats.org/officeDocument/2006/relationships/image" Target="../media/image18.jpeg"/><Relationship Id="rId2" Type="http://schemas.openxmlformats.org/officeDocument/2006/relationships/hyperlink" Target="https://www.rohde-schwarz.com/th/about/news-press/all-news/rohde-schwarz-and-qualcomm-to-demonstrate-5g-broadcast-ecosystem-readiness-at-ibc2023-press-release-detailpage_229356-1405318.html" TargetMode="External"/><Relationship Id="rId1" Type="http://schemas.openxmlformats.org/officeDocument/2006/relationships/slideLayout" Target="../slideLayouts/slideLayout25.xml"/><Relationship Id="rId6" Type="http://schemas.openxmlformats.org/officeDocument/2006/relationships/image" Target="../media/image17.jpeg"/><Relationship Id="rId5" Type="http://schemas.openxmlformats.org/officeDocument/2006/relationships/hyperlink" Target="https://www.linkedin.com/company/syestransmitters/" TargetMode="External"/><Relationship Id="rId4" Type="http://schemas.openxmlformats.org/officeDocument/2006/relationships/hyperlink" Target="https://www.linkedin.com/company/5g-ma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03.xml"/><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101.xml"/><Relationship Id="rId6" Type="http://schemas.openxmlformats.org/officeDocument/2006/relationships/image" Target="../media/image25.png"/><Relationship Id="rId11" Type="http://schemas.openxmlformats.org/officeDocument/2006/relationships/hyperlink" Target="https://portal.3gpp.org/desktopmodules/Specifications/SpecificationDetails.aspx?specificationId=2427" TargetMode="External"/><Relationship Id="rId5" Type="http://schemas.openxmlformats.org/officeDocument/2006/relationships/hyperlink" Target="https://www.3gpp.org/DynaReport/36976.htm" TargetMode="External"/><Relationship Id="rId10" Type="http://schemas.openxmlformats.org/officeDocument/2006/relationships/hyperlink" Target="https://portal.3gpp.org/desktopmodules/Specifications/SpecificationDetails.aspx?specificationId=2426" TargetMode="External"/><Relationship Id="rId4" Type="http://schemas.openxmlformats.org/officeDocument/2006/relationships/hyperlink" Target="https://www.etsi.org/deliver/etsi_ts/103700_103799/103720/01.01.01_60/ts_103720v010101p.pdf" TargetMode="External"/><Relationship Id="rId9" Type="http://schemas.openxmlformats.org/officeDocument/2006/relationships/hyperlink" Target="https://www.3gpp.org/DynaReport/36211.ht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49DD38F-15E5-4926-9A6E-F50C71118940}"/>
              </a:ext>
            </a:extLst>
          </p:cNvPr>
          <p:cNvPicPr>
            <a:picLocks noChangeAspect="1"/>
          </p:cNvPicPr>
          <p:nvPr/>
        </p:nvPicPr>
        <p:blipFill>
          <a:blip r:embed="rId3"/>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CD0A6C69-DC25-46B3-83FE-D668C146E2A2}"/>
              </a:ext>
            </a:extLst>
          </p:cNvPr>
          <p:cNvSpPr/>
          <p:nvPr/>
        </p:nvSpPr>
        <p:spPr>
          <a:xfrm>
            <a:off x="1" y="0"/>
            <a:ext cx="12191999" cy="6858000"/>
          </a:xfrm>
          <a:prstGeom prst="rect">
            <a:avLst/>
          </a:prstGeom>
          <a:gradFill>
            <a:gsLst>
              <a:gs pos="17000">
                <a:srgbClr val="151831">
                  <a:alpha val="70000"/>
                </a:srgbClr>
              </a:gs>
              <a:gs pos="36000">
                <a:srgbClr val="222346">
                  <a:alpha val="38824"/>
                </a:srgbClr>
              </a:gs>
              <a:gs pos="92000">
                <a:schemeClr val="bg1">
                  <a:alpha val="0"/>
                </a:schemeClr>
              </a:gs>
              <a:gs pos="58000">
                <a:srgbClr val="3B223E">
                  <a:alpha val="11765"/>
                </a:srgb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Text Placeholder 5">
            <a:extLst>
              <a:ext uri="{FF2B5EF4-FFF2-40B4-BE49-F238E27FC236}">
                <a16:creationId xmlns:a16="http://schemas.microsoft.com/office/drawing/2014/main" id="{779D1A01-EBAB-4C36-8881-4DFDF7CC3D24}"/>
              </a:ext>
            </a:extLst>
          </p:cNvPr>
          <p:cNvSpPr>
            <a:spLocks noGrp="1"/>
          </p:cNvSpPr>
          <p:nvPr>
            <p:ph type="body" sz="quarter" idx="13" hasCustomPrompt="1"/>
          </p:nvPr>
        </p:nvSpPr>
        <p:spPr>
          <a:xfrm>
            <a:off x="3350218" y="366133"/>
            <a:ext cx="2608489" cy="241285"/>
          </a:xfrm>
        </p:spPr>
        <p:txBody>
          <a:bodyPr/>
          <a:lstStyle>
            <a:lvl1pPr marL="0" indent="0">
              <a:lnSpc>
                <a:spcPct val="98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September 17, 2023</a:t>
            </a:r>
          </a:p>
        </p:txBody>
      </p:sp>
      <p:sp>
        <p:nvSpPr>
          <p:cNvPr id="12" name="Text Placeholder 48">
            <a:extLst>
              <a:ext uri="{FF2B5EF4-FFF2-40B4-BE49-F238E27FC236}">
                <a16:creationId xmlns:a16="http://schemas.microsoft.com/office/drawing/2014/main" id="{07F1BC89-21D6-4CEE-AEB7-D5406EF3BE2B}"/>
              </a:ext>
            </a:extLst>
          </p:cNvPr>
          <p:cNvSpPr>
            <a:spLocks noGrp="1"/>
          </p:cNvSpPr>
          <p:nvPr>
            <p:ph type="body" sz="quarter" idx="14" hasCustomPrompt="1"/>
          </p:nvPr>
        </p:nvSpPr>
        <p:spPr>
          <a:xfrm>
            <a:off x="5958707" y="386990"/>
            <a:ext cx="3985393" cy="241285"/>
          </a:xfrm>
        </p:spPr>
        <p:txBody>
          <a:bodyPr/>
          <a:lstStyle>
            <a:lvl1pPr marL="0" indent="0">
              <a:lnSpc>
                <a:spcPct val="98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IBC 2023, FOBTV</a:t>
            </a:r>
          </a:p>
        </p:txBody>
      </p:sp>
      <p:sp>
        <p:nvSpPr>
          <p:cNvPr id="3" name="Title 2">
            <a:extLst>
              <a:ext uri="{FF2B5EF4-FFF2-40B4-BE49-F238E27FC236}">
                <a16:creationId xmlns:a16="http://schemas.microsoft.com/office/drawing/2014/main" id="{2584845F-75C2-415A-8317-9BE337A0A649}"/>
              </a:ext>
            </a:extLst>
          </p:cNvPr>
          <p:cNvSpPr>
            <a:spLocks noGrp="1"/>
          </p:cNvSpPr>
          <p:nvPr>
            <p:ph type="title"/>
          </p:nvPr>
        </p:nvSpPr>
        <p:spPr>
          <a:xfrm>
            <a:off x="431636" y="2930874"/>
            <a:ext cx="9352444" cy="1285224"/>
          </a:xfrm>
        </p:spPr>
        <p:txBody>
          <a:bodyPr/>
          <a:lstStyle/>
          <a:p>
            <a:r>
              <a:rPr lang="en-US" sz="4800" dirty="0"/>
              <a:t>5G Broadcast –Technologies, Standards and Productization</a:t>
            </a:r>
            <a:endParaRPr lang="en-US" sz="1400" dirty="0"/>
          </a:p>
        </p:txBody>
      </p:sp>
      <p:sp>
        <p:nvSpPr>
          <p:cNvPr id="16" name="Freeform 5">
            <a:extLst>
              <a:ext uri="{FF2B5EF4-FFF2-40B4-BE49-F238E27FC236}">
                <a16:creationId xmlns:a16="http://schemas.microsoft.com/office/drawing/2014/main" id="{06C7F0AE-140D-4634-92AC-2929EC1FBE2C}"/>
              </a:ext>
            </a:extLst>
          </p:cNvPr>
          <p:cNvSpPr>
            <a:spLocks noChangeAspect="1" noEditPoints="1"/>
          </p:cNvSpPr>
          <p:nvPr/>
        </p:nvSpPr>
        <p:spPr bwMode="black">
          <a:xfrm>
            <a:off x="485775"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7" name="Text Placeholder 7">
            <a:extLst>
              <a:ext uri="{FF2B5EF4-FFF2-40B4-BE49-F238E27FC236}">
                <a16:creationId xmlns:a16="http://schemas.microsoft.com/office/drawing/2014/main" id="{BE281CEE-A427-9343-B066-3987258CBC3E}"/>
              </a:ext>
            </a:extLst>
          </p:cNvPr>
          <p:cNvSpPr txBox="1">
            <a:spLocks/>
          </p:cNvSpPr>
          <p:nvPr/>
        </p:nvSpPr>
        <p:spPr bwMode="black">
          <a:xfrm>
            <a:off x="9076177" y="366133"/>
            <a:ext cx="2620523" cy="443198"/>
          </a:xfrm>
          <a:prstGeom prst="rect">
            <a:avLst/>
          </a:prstGeom>
        </p:spPr>
        <p:txBody>
          <a:bodyPr vert="horz" wrap="square" lIns="0" tIns="0" rIns="0" bIns="0" rtlCol="0" anchor="b">
            <a:spAutoFit/>
          </a:bodyPr>
          <a:lstStyle>
            <a:lvl1pPr marL="0" marR="0" indent="0" algn="r" defTabSz="914400" rtl="0" eaLnBrk="1" fontAlgn="auto" latinLnBrk="0" hangingPunct="1">
              <a:lnSpc>
                <a:spcPct val="90000"/>
              </a:lnSpc>
              <a:spcBef>
                <a:spcPts val="0"/>
              </a:spcBef>
              <a:spcAft>
                <a:spcPts val="0"/>
              </a:spcAft>
              <a:buClr>
                <a:srgbClr val="3253DC"/>
              </a:buClr>
              <a:buSzTx/>
              <a:buFont typeface="Arial" panose="020B0604020202020204" pitchFamily="34" charset="0"/>
              <a:buNone/>
              <a:tabLst/>
              <a:defRPr sz="1600" b="1" kern="1200" baseline="0">
                <a:solidFill>
                  <a:schemeClr val="bg1"/>
                </a:solidFill>
                <a:latin typeface="+mn-lt"/>
                <a:ea typeface="+mn-ea"/>
                <a:cs typeface="+mn-cs"/>
              </a:defRPr>
            </a:lvl1pPr>
            <a:lvl2pPr marL="0" indent="0" algn="r" defTabSz="914400" rtl="0" eaLnBrk="1" latinLnBrk="0" hangingPunct="1">
              <a:lnSpc>
                <a:spcPct val="90000"/>
              </a:lnSpc>
              <a:spcBef>
                <a:spcPts val="0"/>
              </a:spcBef>
              <a:buClr>
                <a:schemeClr val="tx1">
                  <a:lumMod val="85000"/>
                  <a:lumOff val="15000"/>
                </a:schemeClr>
              </a:buClr>
              <a:buFont typeface="Arial" panose="020B0604020202020204" pitchFamily="34" charset="0"/>
              <a:buNone/>
              <a:defRPr sz="1600" kern="1200" baseline="0">
                <a:solidFill>
                  <a:schemeClr val="bg1"/>
                </a:solidFill>
                <a:latin typeface="+mn-lt"/>
                <a:ea typeface="+mn-ea"/>
                <a:cs typeface="+mn-cs"/>
              </a:defRPr>
            </a:lvl2pPr>
            <a:lvl3pPr marL="0" indent="0" algn="r" defTabSz="914400" rtl="0" eaLnBrk="1" latinLnBrk="0" hangingPunct="1">
              <a:lnSpc>
                <a:spcPct val="90000"/>
              </a:lnSpc>
              <a:spcBef>
                <a:spcPts val="0"/>
              </a:spcBef>
              <a:buClr>
                <a:schemeClr val="tx1">
                  <a:lumMod val="85000"/>
                  <a:lumOff val="15000"/>
                </a:schemeClr>
              </a:buClr>
              <a:buFont typeface="Microsoft Sans Serif" panose="020B0604020202020204" pitchFamily="34" charset="0"/>
              <a:buNone/>
              <a:defRPr lang="en-US" sz="1600" kern="1200">
                <a:solidFill>
                  <a:schemeClr val="bg1"/>
                </a:solidFill>
                <a:latin typeface="+mn-lt"/>
                <a:ea typeface="+mn-ea"/>
                <a:cs typeface="+mn-cs"/>
              </a:defRPr>
            </a:lvl3pPr>
            <a:lvl4pPr marL="0" indent="0" algn="r" defTabSz="914400" rtl="0" eaLnBrk="1" latinLnBrk="0" hangingPunct="1">
              <a:lnSpc>
                <a:spcPct val="90000"/>
              </a:lnSpc>
              <a:spcBef>
                <a:spcPts val="0"/>
              </a:spcBef>
              <a:buClr>
                <a:schemeClr val="tx1">
                  <a:lumMod val="85000"/>
                  <a:lumOff val="15000"/>
                </a:schemeClr>
              </a:buClr>
              <a:buFont typeface="Arial" panose="020B0604020202020204" pitchFamily="34" charset="0"/>
              <a:buNone/>
              <a:defRPr sz="1600" kern="1200">
                <a:solidFill>
                  <a:schemeClr val="bg1"/>
                </a:solidFill>
                <a:latin typeface="+mn-lt"/>
                <a:ea typeface="+mn-ea"/>
                <a:cs typeface="+mn-cs"/>
              </a:defRPr>
            </a:lvl4pPr>
            <a:lvl5pPr marL="0" indent="0" algn="r" defTabSz="914400" rtl="0" eaLnBrk="1" latinLnBrk="0" hangingPunct="1">
              <a:lnSpc>
                <a:spcPct val="90000"/>
              </a:lnSpc>
              <a:spcBef>
                <a:spcPts val="0"/>
              </a:spcBef>
              <a:buClr>
                <a:srgbClr val="595959"/>
              </a:buClr>
              <a:buFont typeface="Microsoft Sans Serif" panose="020B0604020202020204" pitchFamily="34" charset="0"/>
              <a:buNone/>
              <a:tabLst/>
              <a:defRPr sz="1600" kern="1200" baseline="0">
                <a:solidFill>
                  <a:schemeClr val="bg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
                <a:srgbClr val="3253DC"/>
              </a:buClr>
              <a:buSzTx/>
              <a:buFont typeface="Arial" panose="020B0604020202020204" pitchFamily="34" charset="0"/>
              <a:buNone/>
              <a:tabLst/>
              <a:defRPr/>
            </a:pPr>
            <a:r>
              <a:rPr kumimoji="0" lang="en-US" sz="1600" b="1" i="0" u="none" strike="noStrike" kern="1200" cap="none" spc="0" normalizeH="0" baseline="0" noProof="0">
                <a:ln>
                  <a:noFill/>
                </a:ln>
                <a:solidFill>
                  <a:srgbClr val="F7F8FA"/>
                </a:solidFill>
                <a:effectLst/>
                <a:uLnTx/>
                <a:uFillTx/>
                <a:latin typeface="Microsoft Sans Serif"/>
                <a:ea typeface="+mn-ea"/>
                <a:cs typeface="+mn-cs"/>
              </a:rPr>
              <a:t>@</a:t>
            </a:r>
            <a:r>
              <a:rPr kumimoji="0" lang="en-US" sz="1600" b="1" i="0" u="none" strike="noStrike" kern="1200" cap="none" spc="0" normalizeH="0" baseline="0" noProof="0" err="1">
                <a:ln>
                  <a:noFill/>
                </a:ln>
                <a:solidFill>
                  <a:srgbClr val="F7F8FA"/>
                </a:solidFill>
                <a:effectLst/>
                <a:uLnTx/>
                <a:uFillTx/>
                <a:latin typeface="Microsoft Sans Serif"/>
                <a:ea typeface="+mn-ea"/>
                <a:cs typeface="+mn-cs"/>
              </a:rPr>
              <a:t>qualcomm</a:t>
            </a:r>
            <a:r>
              <a:rPr kumimoji="0" lang="en-US" sz="1600" b="1" i="0" u="none" strike="noStrike" kern="1200" cap="none" spc="0" normalizeH="0" baseline="0" noProof="0">
                <a:ln>
                  <a:noFill/>
                </a:ln>
                <a:solidFill>
                  <a:srgbClr val="F7F8FA"/>
                </a:solidFill>
                <a:effectLst/>
                <a:uLnTx/>
                <a:uFillTx/>
                <a:latin typeface="Microsoft Sans Serif"/>
                <a:ea typeface="+mn-ea"/>
                <a:cs typeface="+mn-cs"/>
              </a:rPr>
              <a:t>_tech</a:t>
            </a:r>
          </a:p>
          <a:p>
            <a:pPr marL="0" marR="0" lvl="0" indent="0" algn="r" defTabSz="914400" rtl="0" eaLnBrk="1" fontAlgn="auto" latinLnBrk="0" hangingPunct="1">
              <a:lnSpc>
                <a:spcPct val="90000"/>
              </a:lnSpc>
              <a:spcBef>
                <a:spcPts val="0"/>
              </a:spcBef>
              <a:spcAft>
                <a:spcPts val="0"/>
              </a:spcAft>
              <a:buClr>
                <a:srgbClr val="3253DC"/>
              </a:buClr>
              <a:buSzTx/>
              <a:buFont typeface="Arial" panose="020B0604020202020204" pitchFamily="34" charset="0"/>
              <a:buNone/>
              <a:tabLst/>
              <a:defRPr/>
            </a:pPr>
            <a:endParaRPr kumimoji="0" lang="en-US" sz="1600" b="1"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10" name="Text Placeholder 7">
            <a:extLst>
              <a:ext uri="{FF2B5EF4-FFF2-40B4-BE49-F238E27FC236}">
                <a16:creationId xmlns:a16="http://schemas.microsoft.com/office/drawing/2014/main" id="{6DA8A551-B5C8-40AD-8A71-D58C6F83DACC}"/>
              </a:ext>
            </a:extLst>
          </p:cNvPr>
          <p:cNvSpPr>
            <a:spLocks noGrp="1"/>
          </p:cNvSpPr>
          <p:nvPr>
            <p:ph type="body" sz="quarter" idx="10"/>
          </p:nvPr>
        </p:nvSpPr>
        <p:spPr>
          <a:xfrm>
            <a:off x="495299" y="4944712"/>
            <a:ext cx="8580878" cy="1342830"/>
          </a:xfrm>
        </p:spPr>
        <p:txBody>
          <a:bodyPr/>
          <a:lstStyle/>
          <a:p>
            <a:r>
              <a:rPr lang="en-US" dirty="0"/>
              <a:t>Dr. Thomas Stockhammer</a:t>
            </a:r>
          </a:p>
          <a:p>
            <a:r>
              <a:rPr lang="en-US" dirty="0"/>
              <a:t>Senior Director Technical Standards</a:t>
            </a:r>
          </a:p>
          <a:p>
            <a:r>
              <a:rPr lang="en-US" dirty="0"/>
              <a:t>Qualcomm Technologies</a:t>
            </a:r>
          </a:p>
        </p:txBody>
      </p:sp>
    </p:spTree>
    <p:extLst>
      <p:ext uri="{BB962C8B-B14F-4D97-AF65-F5344CB8AC3E}">
        <p14:creationId xmlns:p14="http://schemas.microsoft.com/office/powerpoint/2010/main" val="161258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1B9FD98-5994-6DAE-2D9D-3BAB7FFF79D3}"/>
              </a:ext>
            </a:extLst>
          </p:cNvPr>
          <p:cNvSpPr>
            <a:spLocks noGrp="1"/>
          </p:cNvSpPr>
          <p:nvPr>
            <p:ph type="ftr" sz="quarter" idx="10"/>
          </p:nvPr>
        </p:nvSpPr>
        <p:spPr/>
        <p:txBody>
          <a:bodyPr/>
          <a:lstStyle/>
          <a:p>
            <a:r>
              <a:rPr lang="en-US"/>
              <a:t>IBC 2023</a:t>
            </a:r>
          </a:p>
        </p:txBody>
      </p:sp>
      <p:sp>
        <p:nvSpPr>
          <p:cNvPr id="3" name="Title 2">
            <a:extLst>
              <a:ext uri="{FF2B5EF4-FFF2-40B4-BE49-F238E27FC236}">
                <a16:creationId xmlns:a16="http://schemas.microsoft.com/office/drawing/2014/main" id="{32B242CC-D8FC-3FFB-A79D-8493D1EBEE1F}"/>
              </a:ext>
            </a:extLst>
          </p:cNvPr>
          <p:cNvSpPr>
            <a:spLocks noGrp="1"/>
          </p:cNvSpPr>
          <p:nvPr>
            <p:ph type="title"/>
          </p:nvPr>
        </p:nvSpPr>
        <p:spPr>
          <a:xfrm>
            <a:off x="495300" y="565125"/>
            <a:ext cx="11187112" cy="439479"/>
          </a:xfrm>
        </p:spPr>
        <p:txBody>
          <a:bodyPr/>
          <a:lstStyle/>
          <a:p>
            <a:r>
              <a:rPr lang="de-DE" dirty="0"/>
              <a:t>5G Broadcast Standards Evolution</a:t>
            </a:r>
            <a:endParaRPr lang="en-US" dirty="0"/>
          </a:p>
        </p:txBody>
      </p:sp>
      <p:graphicFrame>
        <p:nvGraphicFramePr>
          <p:cNvPr id="6" name="Content Placeholder 5">
            <a:extLst>
              <a:ext uri="{FF2B5EF4-FFF2-40B4-BE49-F238E27FC236}">
                <a16:creationId xmlns:a16="http://schemas.microsoft.com/office/drawing/2014/main" id="{CA0A395A-0287-16CA-38C5-B73939A7E4EB}"/>
              </a:ext>
            </a:extLst>
          </p:cNvPr>
          <p:cNvGraphicFramePr>
            <a:graphicFrameLocks noGrp="1"/>
          </p:cNvGraphicFramePr>
          <p:nvPr>
            <p:ph sz="quarter" idx="14"/>
          </p:nvPr>
        </p:nvGraphicFramePr>
        <p:xfrm>
          <a:off x="0" y="657225"/>
          <a:ext cx="12192000" cy="47053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ubtitle 4">
            <a:extLst>
              <a:ext uri="{FF2B5EF4-FFF2-40B4-BE49-F238E27FC236}">
                <a16:creationId xmlns:a16="http://schemas.microsoft.com/office/drawing/2014/main" id="{5D3B3373-A461-E27B-F573-82BB1C357A8F}"/>
              </a:ext>
            </a:extLst>
          </p:cNvPr>
          <p:cNvSpPr>
            <a:spLocks noGrp="1"/>
          </p:cNvSpPr>
          <p:nvPr>
            <p:ph type="subTitle" idx="1"/>
          </p:nvPr>
        </p:nvSpPr>
        <p:spPr/>
        <p:txBody>
          <a:bodyPr/>
          <a:lstStyle/>
          <a:p>
            <a:r>
              <a:rPr lang="de-DE" dirty="0"/>
              <a:t>Roadmap towards WRC23</a:t>
            </a:r>
            <a:endParaRPr lang="en-US" dirty="0"/>
          </a:p>
        </p:txBody>
      </p:sp>
      <p:sp>
        <p:nvSpPr>
          <p:cNvPr id="7" name="TextBox 6">
            <a:extLst>
              <a:ext uri="{FF2B5EF4-FFF2-40B4-BE49-F238E27FC236}">
                <a16:creationId xmlns:a16="http://schemas.microsoft.com/office/drawing/2014/main" id="{ABD5253C-9E6A-0772-17A1-216DCD0178A8}"/>
              </a:ext>
            </a:extLst>
          </p:cNvPr>
          <p:cNvSpPr txBox="1"/>
          <p:nvPr/>
        </p:nvSpPr>
        <p:spPr>
          <a:xfrm>
            <a:off x="445504" y="1626302"/>
            <a:ext cx="1367573"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1"/>
                </a:solidFill>
                <a:effectLst/>
                <a:uLnTx/>
                <a:uFillTx/>
                <a:latin typeface="Arial"/>
              </a:rPr>
              <a:t>3GPP</a:t>
            </a:r>
          </a:p>
        </p:txBody>
      </p:sp>
      <p:sp>
        <p:nvSpPr>
          <p:cNvPr id="8" name="TextBox 7">
            <a:extLst>
              <a:ext uri="{FF2B5EF4-FFF2-40B4-BE49-F238E27FC236}">
                <a16:creationId xmlns:a16="http://schemas.microsoft.com/office/drawing/2014/main" id="{D208ADCD-8B7F-03B0-8D84-2AD41DD6715A}"/>
              </a:ext>
            </a:extLst>
          </p:cNvPr>
          <p:cNvSpPr txBox="1"/>
          <p:nvPr/>
        </p:nvSpPr>
        <p:spPr>
          <a:xfrm>
            <a:off x="3305562" y="1626302"/>
            <a:ext cx="1367573"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1"/>
                </a:solidFill>
                <a:effectLst/>
                <a:uLnTx/>
                <a:uFillTx/>
                <a:latin typeface="Arial"/>
              </a:rPr>
              <a:t>3GPP </a:t>
            </a:r>
          </a:p>
        </p:txBody>
      </p:sp>
      <p:sp>
        <p:nvSpPr>
          <p:cNvPr id="9" name="TextBox 8">
            <a:extLst>
              <a:ext uri="{FF2B5EF4-FFF2-40B4-BE49-F238E27FC236}">
                <a16:creationId xmlns:a16="http://schemas.microsoft.com/office/drawing/2014/main" id="{8E075129-03B1-6E77-6072-42A980E1FDC3}"/>
              </a:ext>
            </a:extLst>
          </p:cNvPr>
          <p:cNvSpPr txBox="1"/>
          <p:nvPr/>
        </p:nvSpPr>
        <p:spPr>
          <a:xfrm>
            <a:off x="2007012" y="1626302"/>
            <a:ext cx="1104615"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1"/>
                </a:solidFill>
                <a:effectLst/>
                <a:uLnTx/>
                <a:uFillTx/>
                <a:latin typeface="Arial"/>
              </a:rPr>
              <a:t>ITU</a:t>
            </a:r>
          </a:p>
        </p:txBody>
      </p:sp>
      <p:sp>
        <p:nvSpPr>
          <p:cNvPr id="10" name="TextBox 9">
            <a:extLst>
              <a:ext uri="{FF2B5EF4-FFF2-40B4-BE49-F238E27FC236}">
                <a16:creationId xmlns:a16="http://schemas.microsoft.com/office/drawing/2014/main" id="{E1827850-40BC-7222-7353-3B6C57CE5B0D}"/>
              </a:ext>
            </a:extLst>
          </p:cNvPr>
          <p:cNvSpPr txBox="1"/>
          <p:nvPr/>
        </p:nvSpPr>
        <p:spPr>
          <a:xfrm>
            <a:off x="4867070" y="1626302"/>
            <a:ext cx="1229761"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1"/>
                </a:solidFill>
                <a:effectLst/>
                <a:uLnTx/>
                <a:uFillTx/>
                <a:latin typeface="Arial"/>
              </a:rPr>
              <a:t>ETSI</a:t>
            </a:r>
          </a:p>
        </p:txBody>
      </p:sp>
      <p:sp>
        <p:nvSpPr>
          <p:cNvPr id="11" name="TextBox 10">
            <a:extLst>
              <a:ext uri="{FF2B5EF4-FFF2-40B4-BE49-F238E27FC236}">
                <a16:creationId xmlns:a16="http://schemas.microsoft.com/office/drawing/2014/main" id="{A41A901B-3785-B441-7B99-07023EC7E567}"/>
              </a:ext>
            </a:extLst>
          </p:cNvPr>
          <p:cNvSpPr txBox="1"/>
          <p:nvPr/>
        </p:nvSpPr>
        <p:spPr>
          <a:xfrm>
            <a:off x="6290766" y="1626302"/>
            <a:ext cx="1367573"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1"/>
                </a:solidFill>
                <a:effectLst/>
                <a:uLnTx/>
                <a:uFillTx/>
                <a:latin typeface="Arial"/>
              </a:rPr>
              <a:t>3GPP </a:t>
            </a:r>
          </a:p>
        </p:txBody>
      </p:sp>
      <p:sp>
        <p:nvSpPr>
          <p:cNvPr id="12" name="TextBox 11">
            <a:extLst>
              <a:ext uri="{FF2B5EF4-FFF2-40B4-BE49-F238E27FC236}">
                <a16:creationId xmlns:a16="http://schemas.microsoft.com/office/drawing/2014/main" id="{F64F9FCA-3CD3-3B6F-CFD3-A925EDF7A57F}"/>
              </a:ext>
            </a:extLst>
          </p:cNvPr>
          <p:cNvSpPr txBox="1"/>
          <p:nvPr/>
        </p:nvSpPr>
        <p:spPr>
          <a:xfrm>
            <a:off x="7852274" y="1472414"/>
            <a:ext cx="1229761"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1"/>
                </a:solidFill>
                <a:effectLst/>
                <a:uLnTx/>
                <a:uFillTx/>
                <a:latin typeface="Arial"/>
              </a:rPr>
              <a:t>ETSI</a:t>
            </a:r>
            <a:br>
              <a:rPr kumimoji="0" lang="en-US" sz="2000" b="0" i="0" u="none" strike="noStrike" kern="1200" cap="none" spc="0" normalizeH="0" baseline="0" noProof="0" dirty="0">
                <a:ln>
                  <a:noFill/>
                </a:ln>
                <a:solidFill>
                  <a:schemeClr val="accent1"/>
                </a:solidFill>
                <a:effectLst/>
                <a:uLnTx/>
                <a:uFillTx/>
                <a:latin typeface="Arial"/>
              </a:rPr>
            </a:br>
            <a:r>
              <a:rPr kumimoji="0" lang="en-US" sz="2000" b="0" i="0" u="none" strike="noStrike" kern="1200" cap="none" spc="0" normalizeH="0" baseline="0" noProof="0" dirty="0">
                <a:ln>
                  <a:noFill/>
                </a:ln>
                <a:solidFill>
                  <a:schemeClr val="accent1"/>
                </a:solidFill>
                <a:effectLst/>
                <a:uLnTx/>
                <a:uFillTx/>
                <a:latin typeface="Arial"/>
              </a:rPr>
              <a:t>5G-MAG</a:t>
            </a:r>
          </a:p>
        </p:txBody>
      </p:sp>
      <p:sp>
        <p:nvSpPr>
          <p:cNvPr id="13" name="TextBox 12">
            <a:extLst>
              <a:ext uri="{FF2B5EF4-FFF2-40B4-BE49-F238E27FC236}">
                <a16:creationId xmlns:a16="http://schemas.microsoft.com/office/drawing/2014/main" id="{7190D5B7-1C37-9E41-AA4D-BB8C19AD1382}"/>
              </a:ext>
            </a:extLst>
          </p:cNvPr>
          <p:cNvSpPr txBox="1"/>
          <p:nvPr/>
        </p:nvSpPr>
        <p:spPr>
          <a:xfrm>
            <a:off x="10837475" y="1626302"/>
            <a:ext cx="1104615"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1"/>
                </a:solidFill>
                <a:effectLst/>
                <a:uLnTx/>
                <a:uFillTx/>
                <a:latin typeface="Arial"/>
              </a:rPr>
              <a:t>ITU</a:t>
            </a:r>
          </a:p>
        </p:txBody>
      </p:sp>
      <p:sp>
        <p:nvSpPr>
          <p:cNvPr id="14" name="TextBox 13">
            <a:extLst>
              <a:ext uri="{FF2B5EF4-FFF2-40B4-BE49-F238E27FC236}">
                <a16:creationId xmlns:a16="http://schemas.microsoft.com/office/drawing/2014/main" id="{F0E29BC8-0125-54F5-F5DB-532E248A32A1}"/>
              </a:ext>
            </a:extLst>
          </p:cNvPr>
          <p:cNvSpPr txBox="1"/>
          <p:nvPr/>
        </p:nvSpPr>
        <p:spPr>
          <a:xfrm>
            <a:off x="9275970" y="1626302"/>
            <a:ext cx="1367573"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1"/>
                </a:solidFill>
                <a:effectLst/>
                <a:uLnTx/>
                <a:uFillTx/>
                <a:latin typeface="Arial"/>
              </a:rPr>
              <a:t>3GPP </a:t>
            </a:r>
          </a:p>
        </p:txBody>
      </p:sp>
      <p:sp>
        <p:nvSpPr>
          <p:cNvPr id="16" name="TextBox 15">
            <a:extLst>
              <a:ext uri="{FF2B5EF4-FFF2-40B4-BE49-F238E27FC236}">
                <a16:creationId xmlns:a16="http://schemas.microsoft.com/office/drawing/2014/main" id="{40AD1F3C-951F-4A52-5FC8-DB64258BD29F}"/>
              </a:ext>
            </a:extLst>
          </p:cNvPr>
          <p:cNvSpPr txBox="1"/>
          <p:nvPr/>
        </p:nvSpPr>
        <p:spPr>
          <a:xfrm>
            <a:off x="426454" y="3914414"/>
            <a:ext cx="1367573"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solidFill>
                <a:effectLst/>
                <a:uLnTx/>
                <a:uFillTx/>
                <a:latin typeface="Arial"/>
              </a:rPr>
              <a:t>2017</a:t>
            </a:r>
          </a:p>
        </p:txBody>
      </p:sp>
      <p:sp>
        <p:nvSpPr>
          <p:cNvPr id="17" name="TextBox 16">
            <a:extLst>
              <a:ext uri="{FF2B5EF4-FFF2-40B4-BE49-F238E27FC236}">
                <a16:creationId xmlns:a16="http://schemas.microsoft.com/office/drawing/2014/main" id="{8AD6908D-576B-AFFD-A8DE-53D88F6D4292}"/>
              </a:ext>
            </a:extLst>
          </p:cNvPr>
          <p:cNvSpPr txBox="1"/>
          <p:nvPr/>
        </p:nvSpPr>
        <p:spPr>
          <a:xfrm>
            <a:off x="3286512" y="3910814"/>
            <a:ext cx="1367573"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solidFill>
                <a:effectLst/>
                <a:uLnTx/>
                <a:uFillTx/>
                <a:latin typeface="Arial"/>
              </a:rPr>
              <a:t>2020 </a:t>
            </a:r>
          </a:p>
        </p:txBody>
      </p:sp>
      <p:sp>
        <p:nvSpPr>
          <p:cNvPr id="18" name="TextBox 17">
            <a:extLst>
              <a:ext uri="{FF2B5EF4-FFF2-40B4-BE49-F238E27FC236}">
                <a16:creationId xmlns:a16="http://schemas.microsoft.com/office/drawing/2014/main" id="{87B7C911-FE53-29DE-0CDD-BCFBEB906A53}"/>
              </a:ext>
            </a:extLst>
          </p:cNvPr>
          <p:cNvSpPr txBox="1"/>
          <p:nvPr/>
        </p:nvSpPr>
        <p:spPr>
          <a:xfrm>
            <a:off x="1987962" y="3912259"/>
            <a:ext cx="1104615"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solidFill>
                <a:effectLst/>
                <a:uLnTx/>
                <a:uFillTx/>
                <a:latin typeface="Arial"/>
              </a:rPr>
              <a:t>2019</a:t>
            </a:r>
          </a:p>
        </p:txBody>
      </p:sp>
      <p:sp>
        <p:nvSpPr>
          <p:cNvPr id="19" name="TextBox 18">
            <a:extLst>
              <a:ext uri="{FF2B5EF4-FFF2-40B4-BE49-F238E27FC236}">
                <a16:creationId xmlns:a16="http://schemas.microsoft.com/office/drawing/2014/main" id="{FA12F521-1224-AFB9-11FE-6761BC886A31}"/>
              </a:ext>
            </a:extLst>
          </p:cNvPr>
          <p:cNvSpPr txBox="1"/>
          <p:nvPr/>
        </p:nvSpPr>
        <p:spPr>
          <a:xfrm>
            <a:off x="4848020" y="3912259"/>
            <a:ext cx="1229761"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solidFill>
                <a:effectLst/>
                <a:uLnTx/>
                <a:uFillTx/>
                <a:latin typeface="Arial"/>
              </a:rPr>
              <a:t>2020</a:t>
            </a:r>
          </a:p>
        </p:txBody>
      </p:sp>
      <p:sp>
        <p:nvSpPr>
          <p:cNvPr id="20" name="TextBox 19">
            <a:extLst>
              <a:ext uri="{FF2B5EF4-FFF2-40B4-BE49-F238E27FC236}">
                <a16:creationId xmlns:a16="http://schemas.microsoft.com/office/drawing/2014/main" id="{6169FDDA-86CD-415C-FA5D-5805B2FFEBE9}"/>
              </a:ext>
            </a:extLst>
          </p:cNvPr>
          <p:cNvSpPr txBox="1"/>
          <p:nvPr/>
        </p:nvSpPr>
        <p:spPr>
          <a:xfrm>
            <a:off x="6271716" y="3914411"/>
            <a:ext cx="1367573"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400" dirty="0">
                <a:solidFill>
                  <a:schemeClr val="accent1"/>
                </a:solidFill>
                <a:latin typeface="Arial"/>
              </a:rPr>
              <a:t>06/</a:t>
            </a:r>
            <a:r>
              <a:rPr kumimoji="0" lang="en-US" sz="2400" b="0" i="0" u="none" strike="noStrike" kern="1200" cap="none" spc="0" normalizeH="0" baseline="0" noProof="0" dirty="0">
                <a:ln>
                  <a:noFill/>
                </a:ln>
                <a:solidFill>
                  <a:schemeClr val="accent1"/>
                </a:solidFill>
                <a:effectLst/>
                <a:uLnTx/>
                <a:uFillTx/>
                <a:latin typeface="Arial"/>
              </a:rPr>
              <a:t>22 </a:t>
            </a:r>
          </a:p>
        </p:txBody>
      </p:sp>
      <p:sp>
        <p:nvSpPr>
          <p:cNvPr id="21" name="TextBox 20">
            <a:extLst>
              <a:ext uri="{FF2B5EF4-FFF2-40B4-BE49-F238E27FC236}">
                <a16:creationId xmlns:a16="http://schemas.microsoft.com/office/drawing/2014/main" id="{51854E7D-C0C0-31A9-4337-FB60F2196FA7}"/>
              </a:ext>
            </a:extLst>
          </p:cNvPr>
          <p:cNvSpPr txBox="1"/>
          <p:nvPr/>
        </p:nvSpPr>
        <p:spPr>
          <a:xfrm>
            <a:off x="7833224" y="3910814"/>
            <a:ext cx="1229761"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de-DE" sz="2400" dirty="0">
                <a:solidFill>
                  <a:schemeClr val="accent1"/>
                </a:solidFill>
                <a:latin typeface="Arial"/>
              </a:rPr>
              <a:t>06/23</a:t>
            </a:r>
            <a:endParaRPr kumimoji="0" lang="en-US" sz="2400" b="0" i="0" u="none" strike="noStrike" kern="1200" cap="none" spc="0" normalizeH="0" baseline="0" noProof="0" dirty="0">
              <a:ln>
                <a:noFill/>
              </a:ln>
              <a:solidFill>
                <a:schemeClr val="accent1"/>
              </a:solidFill>
              <a:effectLst/>
              <a:uLnTx/>
              <a:uFillTx/>
              <a:latin typeface="Arial"/>
            </a:endParaRPr>
          </a:p>
        </p:txBody>
      </p:sp>
      <p:sp>
        <p:nvSpPr>
          <p:cNvPr id="22" name="TextBox 21">
            <a:extLst>
              <a:ext uri="{FF2B5EF4-FFF2-40B4-BE49-F238E27FC236}">
                <a16:creationId xmlns:a16="http://schemas.microsoft.com/office/drawing/2014/main" id="{196FF986-E8DB-1E27-EEF1-06E05B63A076}"/>
              </a:ext>
            </a:extLst>
          </p:cNvPr>
          <p:cNvSpPr txBox="1"/>
          <p:nvPr/>
        </p:nvSpPr>
        <p:spPr>
          <a:xfrm>
            <a:off x="10818425" y="3910814"/>
            <a:ext cx="1104615"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solidFill>
                <a:effectLst/>
                <a:uLnTx/>
                <a:uFillTx/>
                <a:latin typeface="Arial"/>
              </a:rPr>
              <a:t>2023</a:t>
            </a:r>
          </a:p>
        </p:txBody>
      </p:sp>
      <p:sp>
        <p:nvSpPr>
          <p:cNvPr id="23" name="TextBox 22">
            <a:extLst>
              <a:ext uri="{FF2B5EF4-FFF2-40B4-BE49-F238E27FC236}">
                <a16:creationId xmlns:a16="http://schemas.microsoft.com/office/drawing/2014/main" id="{A47B43D3-3CD1-749D-BBB6-72973AE8E524}"/>
              </a:ext>
            </a:extLst>
          </p:cNvPr>
          <p:cNvSpPr txBox="1"/>
          <p:nvPr/>
        </p:nvSpPr>
        <p:spPr>
          <a:xfrm>
            <a:off x="9256920" y="3910814"/>
            <a:ext cx="1367573"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solidFill>
                <a:effectLst/>
                <a:uLnTx/>
                <a:uFillTx/>
                <a:latin typeface="Arial"/>
              </a:rPr>
              <a:t>09/23 </a:t>
            </a:r>
          </a:p>
        </p:txBody>
      </p:sp>
      <p:sp>
        <p:nvSpPr>
          <p:cNvPr id="24" name="Speech Bubble: Rectangle with Corners Rounded 23">
            <a:extLst>
              <a:ext uri="{FF2B5EF4-FFF2-40B4-BE49-F238E27FC236}">
                <a16:creationId xmlns:a16="http://schemas.microsoft.com/office/drawing/2014/main" id="{D82E08D6-03AF-0578-AE02-6B55631D58FA}"/>
              </a:ext>
            </a:extLst>
          </p:cNvPr>
          <p:cNvSpPr/>
          <p:nvPr/>
        </p:nvSpPr>
        <p:spPr>
          <a:xfrm>
            <a:off x="2410895" y="4677558"/>
            <a:ext cx="6638925" cy="1732917"/>
          </a:xfrm>
          <a:prstGeom prst="wedgeRoundRectCallout">
            <a:avLst>
              <a:gd name="adj1" fmla="val 36463"/>
              <a:gd name="adj2" fmla="val -112425"/>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96000"/>
              </a:lnSpc>
              <a:buFont typeface="Arial" panose="020B0604020202020204" pitchFamily="34" charset="0"/>
              <a:buChar char="•"/>
            </a:pPr>
            <a:r>
              <a:rPr lang="en-US" dirty="0">
                <a:solidFill>
                  <a:schemeClr val="bg1"/>
                </a:solidFill>
                <a:latin typeface="Microsoft Sans Serif"/>
                <a:cs typeface="Microsoft Sans Serif" panose="020B0604020202020204" pitchFamily="34" charset="0"/>
              </a:rPr>
              <a:t>Bug fixes and clarifications from trials &amp; Rel-17</a:t>
            </a:r>
          </a:p>
          <a:p>
            <a:pPr marL="285750" indent="-285750">
              <a:lnSpc>
                <a:spcPct val="96000"/>
              </a:lnSpc>
              <a:buFont typeface="Arial" panose="020B0604020202020204" pitchFamily="34" charset="0"/>
              <a:buChar char="•"/>
            </a:pPr>
            <a:r>
              <a:rPr lang="en-US" dirty="0">
                <a:solidFill>
                  <a:schemeClr val="bg1"/>
                </a:solidFill>
                <a:latin typeface="Microsoft Sans Serif"/>
                <a:cs typeface="Microsoft Sans Serif" panose="020B0604020202020204" pitchFamily="34" charset="0"/>
              </a:rPr>
              <a:t>Adding bandwidth information, including 6/7/8 MHz</a:t>
            </a:r>
          </a:p>
          <a:p>
            <a:pPr marL="285750" indent="-285750">
              <a:lnSpc>
                <a:spcPct val="96000"/>
              </a:lnSpc>
              <a:buFont typeface="Arial" panose="020B0604020202020204" pitchFamily="34" charset="0"/>
              <a:buChar char="•"/>
            </a:pPr>
            <a:r>
              <a:rPr lang="en-US" dirty="0">
                <a:solidFill>
                  <a:schemeClr val="bg1"/>
                </a:solidFill>
                <a:latin typeface="Microsoft Sans Serif"/>
                <a:cs typeface="Microsoft Sans Serif" panose="020B0604020202020204" pitchFamily="34" charset="0"/>
              </a:rPr>
              <a:t>5G Media Streaming: integrated unicast &amp; broadcast</a:t>
            </a:r>
          </a:p>
          <a:p>
            <a:pPr marL="285750" indent="-285750">
              <a:lnSpc>
                <a:spcPct val="96000"/>
              </a:lnSpc>
              <a:buFont typeface="Arial" panose="020B0604020202020204" pitchFamily="34" charset="0"/>
              <a:buChar char="•"/>
            </a:pPr>
            <a:r>
              <a:rPr lang="en-US" dirty="0">
                <a:solidFill>
                  <a:schemeClr val="bg1"/>
                </a:solidFill>
                <a:latin typeface="Microsoft Sans Serif"/>
                <a:cs typeface="Microsoft Sans Serif" panose="020B0604020202020204" pitchFamily="34" charset="0"/>
              </a:rPr>
              <a:t>Consistent codecs and formats</a:t>
            </a:r>
          </a:p>
          <a:p>
            <a:pPr marL="285750" indent="-285750">
              <a:lnSpc>
                <a:spcPct val="96000"/>
              </a:lnSpc>
              <a:buFont typeface="Arial" panose="020B0604020202020204" pitchFamily="34" charset="0"/>
              <a:buChar char="•"/>
            </a:pPr>
            <a:r>
              <a:rPr lang="en-US" dirty="0">
                <a:solidFill>
                  <a:schemeClr val="bg1"/>
                </a:solidFill>
                <a:latin typeface="Microsoft Sans Serif"/>
                <a:cs typeface="Microsoft Sans Serif" panose="020B0604020202020204" pitchFamily="34" charset="0"/>
              </a:rPr>
              <a:t>Support of Public Warning System &amp; Emergency Alerts</a:t>
            </a:r>
          </a:p>
        </p:txBody>
      </p:sp>
    </p:spTree>
    <p:extLst>
      <p:ext uri="{BB962C8B-B14F-4D97-AF65-F5344CB8AC3E}">
        <p14:creationId xmlns:p14="http://schemas.microsoft.com/office/powerpoint/2010/main" val="381657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par>
                          <p:cTn id="42" fill="hold">
                            <p:stCondLst>
                              <p:cond delay="2500"/>
                            </p:stCondLst>
                            <p:childTnLst>
                              <p:par>
                                <p:cTn id="43" presetID="10"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par>
                          <p:cTn id="46" fill="hold">
                            <p:stCondLst>
                              <p:cond delay="3000"/>
                            </p:stCondLst>
                            <p:childTnLst>
                              <p:par>
                                <p:cTn id="47" presetID="10" presetClass="entr" presetSubtype="0"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childTnLst>
                          </p:cTn>
                        </p:par>
                        <p:par>
                          <p:cTn id="50" fill="hold">
                            <p:stCondLst>
                              <p:cond delay="3500"/>
                            </p:stCondLst>
                            <p:childTnLst>
                              <p:par>
                                <p:cTn id="51" presetID="10" presetClass="entr" presetSubtype="0"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childTnLst>
                          </p:cTn>
                        </p:par>
                        <p:par>
                          <p:cTn id="57" fill="hold">
                            <p:stCondLst>
                              <p:cond delay="4000"/>
                            </p:stCondLst>
                            <p:childTnLst>
                              <p:par>
                                <p:cTn id="58" presetID="10" presetClass="entr" presetSubtype="0" fill="hold" grpId="0" nodeType="after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p:cTn id="65" dur="1000" fill="hold"/>
                                        <p:tgtEl>
                                          <p:spTgt spid="24"/>
                                        </p:tgtEl>
                                        <p:attrNameLst>
                                          <p:attrName>ppt_w</p:attrName>
                                        </p:attrNameLst>
                                      </p:cBhvr>
                                      <p:tavLst>
                                        <p:tav tm="0">
                                          <p:val>
                                            <p:fltVal val="0"/>
                                          </p:val>
                                        </p:tav>
                                        <p:tav tm="100000">
                                          <p:val>
                                            <p:strVal val="#ppt_w"/>
                                          </p:val>
                                        </p:tav>
                                      </p:tavLst>
                                    </p:anim>
                                    <p:anim calcmode="lin" valueType="num">
                                      <p:cBhvr>
                                        <p:cTn id="66" dur="1000" fill="hold"/>
                                        <p:tgtEl>
                                          <p:spTgt spid="24"/>
                                        </p:tgtEl>
                                        <p:attrNameLst>
                                          <p:attrName>ppt_h</p:attrName>
                                        </p:attrNameLst>
                                      </p:cBhvr>
                                      <p:tavLst>
                                        <p:tav tm="0">
                                          <p:val>
                                            <p:fltVal val="0"/>
                                          </p:val>
                                        </p:tav>
                                        <p:tav tm="100000">
                                          <p:val>
                                            <p:strVal val="#ppt_h"/>
                                          </p:val>
                                        </p:tav>
                                      </p:tavLst>
                                    </p:anim>
                                    <p:anim calcmode="lin" valueType="num">
                                      <p:cBhvr>
                                        <p:cTn id="67" dur="1000" fill="hold"/>
                                        <p:tgtEl>
                                          <p:spTgt spid="24"/>
                                        </p:tgtEl>
                                        <p:attrNameLst>
                                          <p:attrName>style.rotation</p:attrName>
                                        </p:attrNameLst>
                                      </p:cBhvr>
                                      <p:tavLst>
                                        <p:tav tm="0">
                                          <p:val>
                                            <p:fltVal val="90"/>
                                          </p:val>
                                        </p:tav>
                                        <p:tav tm="100000">
                                          <p:val>
                                            <p:fltVal val="0"/>
                                          </p:val>
                                        </p:tav>
                                      </p:tavLst>
                                    </p:anim>
                                    <p:animEffect transition="in" filter="fade">
                                      <p:cBhvr>
                                        <p:cTn id="68"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6" grpId="0"/>
      <p:bldP spid="17" grpId="0"/>
      <p:bldP spid="18" grpId="0"/>
      <p:bldP spid="19" grpId="0"/>
      <p:bldP spid="20" grpId="0"/>
      <p:bldP spid="21" grpId="0"/>
      <p:bldP spid="22" grpId="0"/>
      <p:bldP spid="23" grpId="0"/>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A7FBE7-C12E-3268-CD17-584452BAABFE}"/>
              </a:ext>
            </a:extLst>
          </p:cNvPr>
          <p:cNvPicPr>
            <a:picLocks noChangeAspect="1"/>
          </p:cNvPicPr>
          <p:nvPr/>
        </p:nvPicPr>
        <p:blipFill>
          <a:blip r:embed="rId2"/>
          <a:stretch>
            <a:fillRect/>
          </a:stretch>
        </p:blipFill>
        <p:spPr>
          <a:xfrm>
            <a:off x="8406686" y="265378"/>
            <a:ext cx="3495675" cy="308768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26" name="Picture 2">
            <a:extLst>
              <a:ext uri="{FF2B5EF4-FFF2-40B4-BE49-F238E27FC236}">
                <a16:creationId xmlns:a16="http://schemas.microsoft.com/office/drawing/2014/main" id="{04A86CCC-AF90-15B5-B277-D00F500F2A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2727" y="3429000"/>
            <a:ext cx="5521325" cy="30876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descr="A blue and white cover with a globe and puzzle pieces&#10;&#10;Description automatically generated">
            <a:extLst>
              <a:ext uri="{FF2B5EF4-FFF2-40B4-BE49-F238E27FC236}">
                <a16:creationId xmlns:a16="http://schemas.microsoft.com/office/drawing/2014/main" id="{EC4812A3-6051-2880-E1E6-A4C99C7E135E}"/>
              </a:ext>
            </a:extLst>
          </p:cNvPr>
          <p:cNvPicPr>
            <a:picLocks noChangeAspect="1"/>
          </p:cNvPicPr>
          <p:nvPr/>
        </p:nvPicPr>
        <p:blipFill>
          <a:blip r:embed="rId4"/>
          <a:stretch>
            <a:fillRect/>
          </a:stretch>
        </p:blipFill>
        <p:spPr>
          <a:xfrm>
            <a:off x="289639" y="1311224"/>
            <a:ext cx="2943088" cy="366707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 name="Footer Placeholder 1">
            <a:extLst>
              <a:ext uri="{FF2B5EF4-FFF2-40B4-BE49-F238E27FC236}">
                <a16:creationId xmlns:a16="http://schemas.microsoft.com/office/drawing/2014/main" id="{6197C08B-9244-D2B9-029A-916FEDD740EA}"/>
              </a:ext>
            </a:extLst>
          </p:cNvPr>
          <p:cNvSpPr>
            <a:spLocks noGrp="1"/>
          </p:cNvSpPr>
          <p:nvPr>
            <p:ph type="ftr" sz="quarter" idx="4294967295"/>
          </p:nvPr>
        </p:nvSpPr>
        <p:spPr>
          <a:xfrm>
            <a:off x="119533" y="6478292"/>
            <a:ext cx="632137" cy="232476"/>
          </a:xfrm>
        </p:spPr>
        <p:txBody>
          <a:bodyPr wrap="square" anchor="b">
            <a:normAutofit/>
          </a:bodyPr>
          <a:lstStyle/>
          <a:p>
            <a:r>
              <a:rPr lang="en-US" sz="500"/>
              <a:t>IBC 2023</a:t>
            </a:r>
          </a:p>
        </p:txBody>
      </p:sp>
      <p:sp>
        <p:nvSpPr>
          <p:cNvPr id="3" name="Title 2">
            <a:extLst>
              <a:ext uri="{FF2B5EF4-FFF2-40B4-BE49-F238E27FC236}">
                <a16:creationId xmlns:a16="http://schemas.microsoft.com/office/drawing/2014/main" id="{B3350CF6-303B-A3C0-AB1C-2C50BF553B38}"/>
              </a:ext>
            </a:extLst>
          </p:cNvPr>
          <p:cNvSpPr>
            <a:spLocks noGrp="1"/>
          </p:cNvSpPr>
          <p:nvPr>
            <p:ph type="title"/>
          </p:nvPr>
        </p:nvSpPr>
        <p:spPr>
          <a:xfrm>
            <a:off x="289639" y="416092"/>
            <a:ext cx="11650520" cy="525850"/>
          </a:xfrm>
        </p:spPr>
        <p:txBody>
          <a:bodyPr wrap="square" anchor="b">
            <a:normAutofit/>
          </a:bodyPr>
          <a:lstStyle/>
          <a:p>
            <a:r>
              <a:rPr lang="de-DE" dirty="0"/>
              <a:t>Latest Updates</a:t>
            </a:r>
            <a:endParaRPr lang="en-US" dirty="0"/>
          </a:p>
        </p:txBody>
      </p:sp>
      <p:sp>
        <p:nvSpPr>
          <p:cNvPr id="11" name="Rectangle 10">
            <a:extLst>
              <a:ext uri="{FF2B5EF4-FFF2-40B4-BE49-F238E27FC236}">
                <a16:creationId xmlns:a16="http://schemas.microsoft.com/office/drawing/2014/main" id="{503F65FD-24AF-72B8-6BC8-68634814D516}"/>
              </a:ext>
            </a:extLst>
          </p:cNvPr>
          <p:cNvSpPr/>
          <p:nvPr/>
        </p:nvSpPr>
        <p:spPr>
          <a:xfrm>
            <a:off x="3785315" y="1492719"/>
            <a:ext cx="4216218" cy="954107"/>
          </a:xfrm>
          <a:prstGeom prst="rect">
            <a:avLst/>
          </a:prstGeom>
          <a:noFill/>
        </p:spPr>
        <p:txBody>
          <a:bodyPr wrap="none" lIns="91440" tIns="45720" rIns="91440" bIns="45720">
            <a:spAutoFit/>
          </a:bodyPr>
          <a:lstStyle/>
          <a:p>
            <a:pPr algn="ctr"/>
            <a:r>
              <a:rPr lang="en-US" sz="2800" b="1" dirty="0">
                <a:ln w="22225">
                  <a:solidFill>
                    <a:schemeClr val="accent2"/>
                  </a:solidFill>
                  <a:prstDash val="solid"/>
                </a:ln>
                <a:solidFill>
                  <a:schemeClr val="accent2">
                    <a:lumMod val="40000"/>
                    <a:lumOff val="60000"/>
                  </a:schemeClr>
                </a:solidFill>
              </a:rPr>
              <a:t>5G Broadcast will evolve </a:t>
            </a:r>
            <a:br>
              <a:rPr lang="en-US" sz="2800" b="1" dirty="0">
                <a:ln w="22225">
                  <a:solidFill>
                    <a:schemeClr val="accent2"/>
                  </a:solidFill>
                  <a:prstDash val="solid"/>
                </a:ln>
                <a:solidFill>
                  <a:schemeClr val="accent2">
                    <a:lumMod val="40000"/>
                    <a:lumOff val="60000"/>
                  </a:schemeClr>
                </a:solidFill>
              </a:rPr>
            </a:br>
            <a:r>
              <a:rPr lang="en-US" sz="2800" b="1" dirty="0">
                <a:ln w="22225">
                  <a:solidFill>
                    <a:schemeClr val="accent2"/>
                  </a:solidFill>
                  <a:prstDash val="solid"/>
                </a:ln>
                <a:solidFill>
                  <a:schemeClr val="accent2">
                    <a:lumMod val="40000"/>
                    <a:lumOff val="60000"/>
                  </a:schemeClr>
                </a:solidFill>
              </a:rPr>
              <a:t>with 3GPP pace</a:t>
            </a:r>
          </a:p>
        </p:txBody>
      </p:sp>
      <p:sp>
        <p:nvSpPr>
          <p:cNvPr id="13" name="TextBox 12">
            <a:extLst>
              <a:ext uri="{FF2B5EF4-FFF2-40B4-BE49-F238E27FC236}">
                <a16:creationId xmlns:a16="http://schemas.microsoft.com/office/drawing/2014/main" id="{D537FBA4-C40B-9B6F-9304-450F0ABFDD68}"/>
              </a:ext>
            </a:extLst>
          </p:cNvPr>
          <p:cNvSpPr txBox="1"/>
          <p:nvPr/>
        </p:nvSpPr>
        <p:spPr>
          <a:xfrm>
            <a:off x="3941062" y="1285900"/>
            <a:ext cx="96180" cy="413639"/>
          </a:xfrm>
          <a:prstGeom prst="rect">
            <a:avLst/>
          </a:prstGeom>
        </p:spPr>
        <p:txBody>
          <a:bodyPr wrap="none" lIns="0" tIns="0" rIns="0" bIns="0" rtlCol="0">
            <a:spAutoFit/>
          </a:bodyPr>
          <a:lstStyle/>
          <a:p>
            <a:pPr algn="l">
              <a:lnSpc>
                <a:spcPct val="96000"/>
              </a:lnSpc>
            </a:pPr>
            <a:r>
              <a:rPr lang="de-DE" sz="2800" dirty="0">
                <a:solidFill>
                  <a:schemeClr val="tx2"/>
                </a:solidFill>
                <a:latin typeface="Microsoft Sans Serif"/>
                <a:cs typeface="Microsoft Sans Serif" panose="020B0604020202020204" pitchFamily="34" charset="0"/>
              </a:rPr>
              <a:t> </a:t>
            </a:r>
            <a:endParaRPr lang="en-US" sz="2800" dirty="0">
              <a:solidFill>
                <a:schemeClr val="tx2"/>
              </a:solidFill>
              <a:latin typeface="Microsoft Sans Serif"/>
              <a:cs typeface="Microsoft Sans Serif" panose="020B0604020202020204" pitchFamily="34" charset="0"/>
            </a:endParaRPr>
          </a:p>
        </p:txBody>
      </p:sp>
      <p:pic>
        <p:nvPicPr>
          <p:cNvPr id="5" name="Content Placeholder 4">
            <a:extLst>
              <a:ext uri="{FF2B5EF4-FFF2-40B4-BE49-F238E27FC236}">
                <a16:creationId xmlns:a16="http://schemas.microsoft.com/office/drawing/2014/main" id="{CDC918E0-40A2-0E5B-2718-2261730903E6}"/>
              </a:ext>
            </a:extLst>
          </p:cNvPr>
          <p:cNvPicPr>
            <a:picLocks noChangeAspect="1"/>
          </p:cNvPicPr>
          <p:nvPr/>
        </p:nvPicPr>
        <p:blipFill>
          <a:blip r:embed="rId5"/>
          <a:stretch>
            <a:fillRect/>
          </a:stretch>
        </p:blipFill>
        <p:spPr>
          <a:xfrm>
            <a:off x="9201150" y="3814483"/>
            <a:ext cx="2701211" cy="216701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40746899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5844A85-43D0-2FA7-873E-0AA84E2C1E61}"/>
              </a:ext>
            </a:extLst>
          </p:cNvPr>
          <p:cNvSpPr>
            <a:spLocks noGrp="1"/>
          </p:cNvSpPr>
          <p:nvPr>
            <p:ph type="subTitle" idx="1"/>
          </p:nvPr>
        </p:nvSpPr>
        <p:spPr/>
        <p:txBody>
          <a:bodyPr/>
          <a:lstStyle/>
          <a:p>
            <a:endParaRPr lang="en-US"/>
          </a:p>
        </p:txBody>
      </p:sp>
      <p:sp>
        <p:nvSpPr>
          <p:cNvPr id="11" name="Title 10">
            <a:extLst>
              <a:ext uri="{FF2B5EF4-FFF2-40B4-BE49-F238E27FC236}">
                <a16:creationId xmlns:a16="http://schemas.microsoft.com/office/drawing/2014/main" id="{823060E4-5E8E-4DAB-980F-6AAE56EF0A80}"/>
              </a:ext>
            </a:extLst>
          </p:cNvPr>
          <p:cNvSpPr>
            <a:spLocks noGrp="1"/>
          </p:cNvSpPr>
          <p:nvPr>
            <p:ph type="title"/>
          </p:nvPr>
        </p:nvSpPr>
        <p:spPr/>
        <p:txBody>
          <a:bodyPr wrap="square" anchor="b">
            <a:normAutofit/>
          </a:bodyPr>
          <a:lstStyle/>
          <a:p>
            <a:r>
              <a:rPr lang="de-DE" dirty="0"/>
              <a:t>T</a:t>
            </a:r>
            <a:r>
              <a:rPr lang="en-US" dirty="0" err="1"/>
              <a:t>echnology</a:t>
            </a:r>
            <a:r>
              <a:rPr lang="en-US" dirty="0"/>
              <a:t> Evolution</a:t>
            </a:r>
          </a:p>
        </p:txBody>
      </p:sp>
      <p:sp>
        <p:nvSpPr>
          <p:cNvPr id="18" name="Footer Placeholder 3">
            <a:extLst>
              <a:ext uri="{FF2B5EF4-FFF2-40B4-BE49-F238E27FC236}">
                <a16:creationId xmlns:a16="http://schemas.microsoft.com/office/drawing/2014/main" id="{3039BD64-4F67-3B69-A55C-FF2993A04ABF}"/>
              </a:ext>
            </a:extLst>
          </p:cNvPr>
          <p:cNvSpPr>
            <a:spLocks noGrp="1"/>
          </p:cNvSpPr>
          <p:nvPr>
            <p:ph type="ftr" sz="quarter" idx="4294967295"/>
          </p:nvPr>
        </p:nvSpPr>
        <p:spPr>
          <a:xfrm>
            <a:off x="0" y="6532563"/>
            <a:ext cx="3557588" cy="119062"/>
          </a:xfrm>
        </p:spPr>
        <p:txBody>
          <a:bodyPr/>
          <a:lstStyle/>
          <a:p>
            <a:r>
              <a:rPr lang="en-US"/>
              <a:t>IBC 2023</a:t>
            </a:r>
          </a:p>
        </p:txBody>
      </p:sp>
    </p:spTree>
    <p:extLst>
      <p:ext uri="{BB962C8B-B14F-4D97-AF65-F5344CB8AC3E}">
        <p14:creationId xmlns:p14="http://schemas.microsoft.com/office/powerpoint/2010/main" val="3937497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Pentagon 6">
            <a:extLst>
              <a:ext uri="{FF2B5EF4-FFF2-40B4-BE49-F238E27FC236}">
                <a16:creationId xmlns:a16="http://schemas.microsoft.com/office/drawing/2014/main" id="{0FE7C202-BA4A-4EC7-B467-BC6DE3C4F75B}"/>
              </a:ext>
            </a:extLst>
          </p:cNvPr>
          <p:cNvSpPr/>
          <p:nvPr/>
        </p:nvSpPr>
        <p:spPr bwMode="auto">
          <a:xfrm>
            <a:off x="-1" y="1600199"/>
            <a:ext cx="11682413" cy="3650784"/>
          </a:xfrm>
          <a:prstGeom prst="homePlate">
            <a:avLst>
              <a:gd name="adj" fmla="val 26222"/>
            </a:avLst>
          </a:prstGeom>
          <a:gradFill>
            <a:gsLst>
              <a:gs pos="100000">
                <a:schemeClr val="accent6">
                  <a:lumMod val="40000"/>
                  <a:lumOff val="60000"/>
                </a:schemeClr>
              </a:gs>
              <a:gs pos="63000">
                <a:schemeClr val="accent6">
                  <a:lumMod val="20000"/>
                  <a:lumOff val="80000"/>
                  <a:alpha val="0"/>
                </a:schemeClr>
              </a:gs>
            </a:gsLst>
            <a:lin ang="0" scaled="0"/>
          </a:gradFill>
          <a:ln w="38100" cap="flat" cmpd="sng" algn="ctr">
            <a:noFill/>
            <a:prstDash val="solid"/>
          </a:ln>
          <a:effectLst/>
        </p:spPr>
        <p:txBody>
          <a:bodyPr rtlCol="0" anchor="ctr"/>
          <a:lstStyle/>
          <a:p>
            <a:pPr algn="ctr" defTabSz="914377">
              <a:defRPr/>
            </a:pPr>
            <a:endParaRPr lang="en-US" sz="1200" kern="0" baseline="-25000">
              <a:solidFill>
                <a:srgbClr val="FFFFFF"/>
              </a:solidFill>
              <a:latin typeface="Microsoft Sans Serif"/>
            </a:endParaRPr>
          </a:p>
        </p:txBody>
      </p:sp>
      <p:sp>
        <p:nvSpPr>
          <p:cNvPr id="2" name="Title 1"/>
          <p:cNvSpPr>
            <a:spLocks noGrp="1"/>
          </p:cNvSpPr>
          <p:nvPr>
            <p:ph type="title"/>
          </p:nvPr>
        </p:nvSpPr>
        <p:spPr/>
        <p:txBody>
          <a:bodyPr/>
          <a:lstStyle/>
          <a:p>
            <a:r>
              <a:rPr lang="en-US" spc="-151" dirty="0"/>
              <a:t>MBMS/L</a:t>
            </a:r>
            <a:r>
              <a:rPr lang="en-US" dirty="0"/>
              <a:t>TE </a:t>
            </a:r>
            <a:r>
              <a:rPr lang="en-US" dirty="0" err="1"/>
              <a:t>eMBM</a:t>
            </a:r>
            <a:r>
              <a:rPr lang="en-US" spc="300" dirty="0" err="1"/>
              <a:t>S</a:t>
            </a:r>
            <a:r>
              <a:rPr lang="en-US" spc="300" dirty="0"/>
              <a:t>/</a:t>
            </a:r>
            <a:r>
              <a:rPr lang="en-US" dirty="0"/>
              <a:t>5G broadcast</a:t>
            </a:r>
            <a:r>
              <a:rPr lang="en-US" spc="-151" dirty="0"/>
              <a:t> </a:t>
            </a:r>
            <a:r>
              <a:rPr lang="en-US" dirty="0"/>
              <a:t>History</a:t>
            </a:r>
          </a:p>
        </p:txBody>
      </p:sp>
      <p:sp>
        <p:nvSpPr>
          <p:cNvPr id="16" name="Text Placeholder 15">
            <a:extLst>
              <a:ext uri="{FF2B5EF4-FFF2-40B4-BE49-F238E27FC236}">
                <a16:creationId xmlns:a16="http://schemas.microsoft.com/office/drawing/2014/main" id="{CB54CE8C-774D-46B8-B82B-A7837A012B31}"/>
              </a:ext>
            </a:extLst>
          </p:cNvPr>
          <p:cNvSpPr>
            <a:spLocks noGrp="1"/>
          </p:cNvSpPr>
          <p:nvPr>
            <p:ph type="body" idx="1"/>
          </p:nvPr>
        </p:nvSpPr>
        <p:spPr/>
        <p:txBody>
          <a:bodyPr/>
          <a:lstStyle/>
          <a:p>
            <a:r>
              <a:rPr lang="en-US" dirty="0"/>
              <a:t>Building upon a strong 3GPP technology foundation</a:t>
            </a:r>
          </a:p>
        </p:txBody>
      </p:sp>
      <p:sp>
        <p:nvSpPr>
          <p:cNvPr id="92" name="TextBox 91">
            <a:extLst>
              <a:ext uri="{FF2B5EF4-FFF2-40B4-BE49-F238E27FC236}">
                <a16:creationId xmlns:a16="http://schemas.microsoft.com/office/drawing/2014/main" id="{0044E378-C9C2-4E08-8F39-B9645436012E}"/>
              </a:ext>
            </a:extLst>
          </p:cNvPr>
          <p:cNvSpPr txBox="1"/>
          <p:nvPr/>
        </p:nvSpPr>
        <p:spPr>
          <a:xfrm>
            <a:off x="497631" y="4314807"/>
            <a:ext cx="2220856" cy="553998"/>
          </a:xfrm>
          <a:prstGeom prst="rect">
            <a:avLst/>
          </a:prstGeom>
          <a:noFill/>
        </p:spPr>
        <p:txBody>
          <a:bodyPr wrap="square" lIns="0" tIns="0" rIns="0" bIns="0" rtlCol="0">
            <a:spAutoFit/>
          </a:bodyPr>
          <a:lstStyle/>
          <a:p>
            <a:pPr defTabSz="914377">
              <a:defRPr/>
            </a:pPr>
            <a:r>
              <a:rPr lang="en-US" sz="1200" dirty="0" err="1">
                <a:solidFill>
                  <a:srgbClr val="000000">
                    <a:lumMod val="85000"/>
                    <a:lumOff val="15000"/>
                  </a:srgbClr>
                </a:solidFill>
                <a:latin typeface="Microsoft Sans Serif" panose="020B0604020202020204" pitchFamily="34" charset="0"/>
                <a:cs typeface="Microsoft Sans Serif" panose="020B0604020202020204" pitchFamily="34" charset="0"/>
              </a:rPr>
              <a:t>eMBMS</a:t>
            </a:r>
            <a:r>
              <a:rPr lang="en-US" sz="1200" dirty="0">
                <a:solidFill>
                  <a:srgbClr val="000000">
                    <a:lumMod val="85000"/>
                    <a:lumOff val="15000"/>
                  </a:srgbClr>
                </a:solidFill>
                <a:latin typeface="Microsoft Sans Serif" panose="020B0604020202020204" pitchFamily="34" charset="0"/>
                <a:cs typeface="Microsoft Sans Serif" panose="020B0604020202020204" pitchFamily="34" charset="0"/>
              </a:rPr>
              <a:t> defined for LTE starting in Rel-8/Rel-9, improving coverage and efficiency</a:t>
            </a:r>
            <a:endParaRPr lang="en-US" sz="1200" baseline="30000" dirty="0">
              <a:solidFill>
                <a:srgbClr val="000000">
                  <a:lumMod val="85000"/>
                  <a:lumOff val="15000"/>
                </a:srgbClr>
              </a:solidFill>
              <a:latin typeface="Microsoft Sans Serif" panose="020B0604020202020204" pitchFamily="34" charset="0"/>
              <a:cs typeface="Microsoft Sans Serif" panose="020B0604020202020204" pitchFamily="34" charset="0"/>
            </a:endParaRPr>
          </a:p>
        </p:txBody>
      </p:sp>
      <p:sp>
        <p:nvSpPr>
          <p:cNvPr id="111" name="TextBox 110">
            <a:extLst>
              <a:ext uri="{FF2B5EF4-FFF2-40B4-BE49-F238E27FC236}">
                <a16:creationId xmlns:a16="http://schemas.microsoft.com/office/drawing/2014/main" id="{2C9520EE-E205-4EF9-B7E2-E9526C892EC2}"/>
              </a:ext>
            </a:extLst>
          </p:cNvPr>
          <p:cNvSpPr txBox="1"/>
          <p:nvPr/>
        </p:nvSpPr>
        <p:spPr>
          <a:xfrm>
            <a:off x="3107097" y="4314805"/>
            <a:ext cx="1931817" cy="553998"/>
          </a:xfrm>
          <a:prstGeom prst="rect">
            <a:avLst/>
          </a:prstGeom>
          <a:noFill/>
        </p:spPr>
        <p:txBody>
          <a:bodyPr wrap="square" lIns="0" tIns="0" rIns="0" bIns="0" rtlCol="0">
            <a:spAutoFit/>
          </a:bodyPr>
          <a:lstStyle/>
          <a:p>
            <a:pPr defTabSz="914377">
              <a:defRPr/>
            </a:pPr>
            <a:r>
              <a:rPr lang="en-US" sz="1200" dirty="0" err="1">
                <a:solidFill>
                  <a:srgbClr val="000000">
                    <a:lumMod val="85000"/>
                    <a:lumOff val="15000"/>
                  </a:srgbClr>
                </a:solidFill>
                <a:latin typeface="Microsoft Sans Serif" panose="020B0604020202020204" pitchFamily="34" charset="0"/>
                <a:cs typeface="Microsoft Sans Serif" panose="020B0604020202020204" pitchFamily="34" charset="0"/>
              </a:rPr>
              <a:t>eMBMS</a:t>
            </a:r>
            <a:r>
              <a:rPr lang="en-US" sz="1200" dirty="0">
                <a:solidFill>
                  <a:srgbClr val="000000">
                    <a:lumMod val="85000"/>
                    <a:lumOff val="15000"/>
                  </a:srgbClr>
                </a:solidFill>
                <a:latin typeface="Microsoft Sans Serif" panose="020B0604020202020204" pitchFamily="34" charset="0"/>
                <a:cs typeface="Microsoft Sans Serif" panose="020B0604020202020204" pitchFamily="34" charset="0"/>
              </a:rPr>
              <a:t> enhancements in Rel-12 include MOOD and expansion to MCPTT</a:t>
            </a:r>
            <a:endParaRPr lang="en-US" sz="1200" baseline="30000" dirty="0">
              <a:solidFill>
                <a:srgbClr val="000000">
                  <a:lumMod val="85000"/>
                  <a:lumOff val="15000"/>
                </a:srgbClr>
              </a:solidFill>
              <a:latin typeface="Microsoft Sans Serif" panose="020B0604020202020204" pitchFamily="34" charset="0"/>
              <a:cs typeface="Microsoft Sans Serif" panose="020B0604020202020204" pitchFamily="34" charset="0"/>
            </a:endParaRPr>
          </a:p>
        </p:txBody>
      </p:sp>
      <p:sp>
        <p:nvSpPr>
          <p:cNvPr id="125" name="TextBox 124">
            <a:extLst>
              <a:ext uri="{FF2B5EF4-FFF2-40B4-BE49-F238E27FC236}">
                <a16:creationId xmlns:a16="http://schemas.microsoft.com/office/drawing/2014/main" id="{3CDEB3C0-CE5E-4755-B04D-81ADBA0961F9}"/>
              </a:ext>
            </a:extLst>
          </p:cNvPr>
          <p:cNvSpPr txBox="1"/>
          <p:nvPr/>
        </p:nvSpPr>
        <p:spPr>
          <a:xfrm>
            <a:off x="5620817" y="4314806"/>
            <a:ext cx="2911052" cy="553998"/>
          </a:xfrm>
          <a:prstGeom prst="rect">
            <a:avLst/>
          </a:prstGeom>
          <a:noFill/>
        </p:spPr>
        <p:txBody>
          <a:bodyPr wrap="square" lIns="0" tIns="0" rIns="0" bIns="0" rtlCol="0">
            <a:spAutoFit/>
          </a:bodyPr>
          <a:lstStyle/>
          <a:p>
            <a:pPr defTabSz="914377">
              <a:defRPr/>
            </a:pPr>
            <a:r>
              <a:rPr lang="en-US" sz="1200" dirty="0">
                <a:solidFill>
                  <a:srgbClr val="000000">
                    <a:lumMod val="85000"/>
                    <a:lumOff val="15000"/>
                  </a:srgbClr>
                </a:solidFill>
                <a:latin typeface="Microsoft Sans Serif" panose="020B0604020202020204" pitchFamily="34" charset="0"/>
                <a:cs typeface="Microsoft Sans Serif" panose="020B0604020202020204" pitchFamily="34" charset="0"/>
              </a:rPr>
              <a:t>Enabling terrestrial broadcast and expanding to new services; Meeting 7/10 5G Broadcast requirements in Rel-14</a:t>
            </a:r>
          </a:p>
        </p:txBody>
      </p:sp>
      <p:sp>
        <p:nvSpPr>
          <p:cNvPr id="47" name="Right Arrow 14">
            <a:extLst>
              <a:ext uri="{FF2B5EF4-FFF2-40B4-BE49-F238E27FC236}">
                <a16:creationId xmlns:a16="http://schemas.microsoft.com/office/drawing/2014/main" id="{DD43F445-59C6-466A-BE46-FA43DDE9FA87}"/>
              </a:ext>
            </a:extLst>
          </p:cNvPr>
          <p:cNvSpPr/>
          <p:nvPr/>
        </p:nvSpPr>
        <p:spPr bwMode="auto">
          <a:xfrm>
            <a:off x="1467661" y="2802134"/>
            <a:ext cx="3178745" cy="1240583"/>
          </a:xfrm>
          <a:prstGeom prst="rightArrow">
            <a:avLst>
              <a:gd name="adj1" fmla="val 100000"/>
              <a:gd name="adj2" fmla="val 24079"/>
            </a:avLst>
          </a:prstGeom>
          <a:solidFill>
            <a:schemeClr val="accent3">
              <a:lumMod val="50000"/>
            </a:schemeClr>
          </a:solidFill>
          <a:ln w="12700" cap="flat" cmpd="sng" algn="ctr">
            <a:noFill/>
            <a:prstDash val="solid"/>
          </a:ln>
          <a:effectLst/>
        </p:spPr>
        <p:txBody>
          <a:bodyPr lIns="365760" rtlCol="0" anchor="ctr"/>
          <a:lstStyle/>
          <a:p>
            <a:pPr defTabSz="914377">
              <a:lnSpc>
                <a:spcPct val="95000"/>
              </a:lnSpc>
              <a:defRPr/>
            </a:pPr>
            <a:endParaRPr lang="en-US" sz="1200">
              <a:solidFill>
                <a:prstClr val="white"/>
              </a:solidFill>
              <a:latin typeface="Microsoft Sans Serif"/>
              <a:cs typeface="Microsoft Sans Serif" panose="020B0604020202020204" pitchFamily="34" charset="0"/>
            </a:endParaRPr>
          </a:p>
        </p:txBody>
      </p:sp>
      <p:sp>
        <p:nvSpPr>
          <p:cNvPr id="60" name="Right Arrow 14">
            <a:extLst>
              <a:ext uri="{FF2B5EF4-FFF2-40B4-BE49-F238E27FC236}">
                <a16:creationId xmlns:a16="http://schemas.microsoft.com/office/drawing/2014/main" id="{B6AA5A69-5552-4C45-A553-B59B07811D7E}"/>
              </a:ext>
            </a:extLst>
          </p:cNvPr>
          <p:cNvSpPr/>
          <p:nvPr/>
        </p:nvSpPr>
        <p:spPr bwMode="auto">
          <a:xfrm>
            <a:off x="4167889" y="2802134"/>
            <a:ext cx="2970385" cy="1240583"/>
          </a:xfrm>
          <a:prstGeom prst="rightArrow">
            <a:avLst>
              <a:gd name="adj1" fmla="val 100000"/>
              <a:gd name="adj2" fmla="val 24079"/>
            </a:avLst>
          </a:prstGeom>
          <a:gradFill>
            <a:gsLst>
              <a:gs pos="100000">
                <a:schemeClr val="accent3">
                  <a:lumMod val="75000"/>
                </a:schemeClr>
              </a:gs>
              <a:gs pos="0">
                <a:schemeClr val="accent3">
                  <a:lumMod val="50000"/>
                </a:schemeClr>
              </a:gs>
            </a:gsLst>
            <a:lin ang="10800000" scaled="1"/>
          </a:gradFill>
          <a:ln w="12700" cap="flat" cmpd="sng" algn="ctr">
            <a:noFill/>
            <a:prstDash val="solid"/>
          </a:ln>
          <a:effectLst/>
        </p:spPr>
        <p:txBody>
          <a:bodyPr lIns="365760" rtlCol="0" anchor="ctr"/>
          <a:lstStyle/>
          <a:p>
            <a:pPr defTabSz="914377">
              <a:lnSpc>
                <a:spcPct val="95000"/>
              </a:lnSpc>
              <a:defRPr/>
            </a:pPr>
            <a:endParaRPr lang="en-US" sz="1200">
              <a:solidFill>
                <a:prstClr val="white"/>
              </a:solidFill>
              <a:latin typeface="Microsoft Sans Serif"/>
              <a:cs typeface="Microsoft Sans Serif" panose="020B0604020202020204" pitchFamily="34" charset="0"/>
            </a:endParaRPr>
          </a:p>
        </p:txBody>
      </p:sp>
      <p:sp>
        <p:nvSpPr>
          <p:cNvPr id="66" name="Right Arrow 14">
            <a:extLst>
              <a:ext uri="{FF2B5EF4-FFF2-40B4-BE49-F238E27FC236}">
                <a16:creationId xmlns:a16="http://schemas.microsoft.com/office/drawing/2014/main" id="{63A32B52-A3D5-460B-A8C7-4C182C52340D}"/>
              </a:ext>
            </a:extLst>
          </p:cNvPr>
          <p:cNvSpPr/>
          <p:nvPr/>
        </p:nvSpPr>
        <p:spPr bwMode="auto">
          <a:xfrm>
            <a:off x="6607052" y="2808463"/>
            <a:ext cx="3157432" cy="1240583"/>
          </a:xfrm>
          <a:prstGeom prst="rightArrow">
            <a:avLst>
              <a:gd name="adj1" fmla="val 100000"/>
              <a:gd name="adj2" fmla="val 27589"/>
            </a:avLst>
          </a:prstGeom>
          <a:gradFill flip="none" rotWithShape="1">
            <a:gsLst>
              <a:gs pos="38000">
                <a:schemeClr val="accent3">
                  <a:lumMod val="80000"/>
                  <a:lumOff val="20000"/>
                </a:schemeClr>
              </a:gs>
              <a:gs pos="100000">
                <a:srgbClr val="497C71"/>
              </a:gs>
            </a:gsLst>
            <a:lin ang="10800000" scaled="1"/>
            <a:tileRect/>
          </a:gradFill>
          <a:ln w="12700" cap="flat" cmpd="sng" algn="ctr">
            <a:noFill/>
            <a:prstDash val="solid"/>
          </a:ln>
          <a:effectLst/>
        </p:spPr>
        <p:txBody>
          <a:bodyPr lIns="365760" rtlCol="0" anchor="ctr"/>
          <a:lstStyle/>
          <a:p>
            <a:pPr defTabSz="914377">
              <a:lnSpc>
                <a:spcPct val="95000"/>
              </a:lnSpc>
              <a:defRPr/>
            </a:pPr>
            <a:endParaRPr lang="en-US" sz="1200">
              <a:solidFill>
                <a:prstClr val="white"/>
              </a:solidFill>
              <a:latin typeface="Microsoft Sans Serif"/>
              <a:cs typeface="Microsoft Sans Serif" panose="020B0604020202020204" pitchFamily="34" charset="0"/>
            </a:endParaRPr>
          </a:p>
        </p:txBody>
      </p:sp>
      <p:grpSp>
        <p:nvGrpSpPr>
          <p:cNvPr id="48" name="Group 47">
            <a:extLst>
              <a:ext uri="{FF2B5EF4-FFF2-40B4-BE49-F238E27FC236}">
                <a16:creationId xmlns:a16="http://schemas.microsoft.com/office/drawing/2014/main" id="{E16BB757-15CE-489C-BBD9-F99F4034C45C}"/>
              </a:ext>
            </a:extLst>
          </p:cNvPr>
          <p:cNvGrpSpPr/>
          <p:nvPr/>
        </p:nvGrpSpPr>
        <p:grpSpPr bwMode="gray">
          <a:xfrm>
            <a:off x="498965" y="2665104"/>
            <a:ext cx="1520971" cy="1520971"/>
            <a:chOff x="2253530" y="553761"/>
            <a:chExt cx="2342448" cy="2342449"/>
          </a:xfrm>
        </p:grpSpPr>
        <p:sp>
          <p:nvSpPr>
            <p:cNvPr id="49" name="Oval 48">
              <a:extLst>
                <a:ext uri="{FF2B5EF4-FFF2-40B4-BE49-F238E27FC236}">
                  <a16:creationId xmlns:a16="http://schemas.microsoft.com/office/drawing/2014/main" id="{E49D430D-47AB-4182-B506-D20769B9768D}"/>
                </a:ext>
              </a:extLst>
            </p:cNvPr>
            <p:cNvSpPr/>
            <p:nvPr/>
          </p:nvSpPr>
          <p:spPr bwMode="gray">
            <a:xfrm>
              <a:off x="2253530" y="553761"/>
              <a:ext cx="2342448" cy="2342449"/>
            </a:xfrm>
            <a:prstGeom prst="ellipse">
              <a:avLst/>
            </a:prstGeom>
            <a:gradFill flip="none" rotWithShape="1">
              <a:gsLst>
                <a:gs pos="100000">
                  <a:schemeClr val="accent3">
                    <a:lumMod val="50000"/>
                  </a:schemeClr>
                </a:gs>
                <a:gs pos="37000">
                  <a:srgbClr val="458370"/>
                </a:gs>
              </a:gsLst>
              <a:lin ang="10800000" scaled="1"/>
              <a:tileRect/>
            </a:gradFill>
            <a:ln>
              <a:noFill/>
            </a:ln>
            <a:effectLst>
              <a:outerShdw blurRad="647700" dist="355600" dir="10800000" algn="t" rotWithShape="0">
                <a:schemeClr val="accent6">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US" sz="1200" err="1">
                <a:solidFill>
                  <a:prstClr val="white"/>
                </a:solidFill>
                <a:latin typeface="Microsoft Sans Serif"/>
              </a:endParaRPr>
            </a:p>
          </p:txBody>
        </p:sp>
        <p:sp>
          <p:nvSpPr>
            <p:cNvPr id="52" name="Oval 51">
              <a:extLst>
                <a:ext uri="{FF2B5EF4-FFF2-40B4-BE49-F238E27FC236}">
                  <a16:creationId xmlns:a16="http://schemas.microsoft.com/office/drawing/2014/main" id="{48AA5D21-057D-4FC1-B010-3028B32E620B}"/>
                </a:ext>
              </a:extLst>
            </p:cNvPr>
            <p:cNvSpPr/>
            <p:nvPr/>
          </p:nvSpPr>
          <p:spPr bwMode="gray">
            <a:xfrm>
              <a:off x="2547266" y="847497"/>
              <a:ext cx="1754976" cy="1754976"/>
            </a:xfrm>
            <a:prstGeom prst="ellipse">
              <a:avLst/>
            </a:prstGeom>
            <a:gradFill flip="none" rotWithShape="1">
              <a:gsLst>
                <a:gs pos="100000">
                  <a:schemeClr val="bg1"/>
                </a:gs>
                <a:gs pos="0">
                  <a:schemeClr val="bg1">
                    <a:lumMod val="85000"/>
                  </a:schemeClr>
                </a:gs>
              </a:gsLst>
              <a:lin ang="0" scaled="1"/>
              <a:tileRect/>
            </a:gradFill>
            <a:ln>
              <a:noFill/>
            </a:ln>
            <a:effectLst>
              <a:outerShdw blurRad="381000" dist="127000" dir="10800000" algn="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US" sz="1200" err="1">
                <a:solidFill>
                  <a:prstClr val="white"/>
                </a:solidFill>
                <a:latin typeface="Microsoft Sans Serif"/>
              </a:endParaRPr>
            </a:p>
          </p:txBody>
        </p:sp>
      </p:grpSp>
      <p:grpSp>
        <p:nvGrpSpPr>
          <p:cNvPr id="61" name="Group 60">
            <a:extLst>
              <a:ext uri="{FF2B5EF4-FFF2-40B4-BE49-F238E27FC236}">
                <a16:creationId xmlns:a16="http://schemas.microsoft.com/office/drawing/2014/main" id="{F4B1C82F-D95F-416A-A438-2F735F79A957}"/>
              </a:ext>
            </a:extLst>
          </p:cNvPr>
          <p:cNvGrpSpPr/>
          <p:nvPr/>
        </p:nvGrpSpPr>
        <p:grpSpPr bwMode="gray">
          <a:xfrm>
            <a:off x="3053577" y="2665104"/>
            <a:ext cx="1520971" cy="1520971"/>
            <a:chOff x="2253530" y="553761"/>
            <a:chExt cx="2342448" cy="2342449"/>
          </a:xfrm>
        </p:grpSpPr>
        <p:sp>
          <p:nvSpPr>
            <p:cNvPr id="62" name="Oval 61">
              <a:extLst>
                <a:ext uri="{FF2B5EF4-FFF2-40B4-BE49-F238E27FC236}">
                  <a16:creationId xmlns:a16="http://schemas.microsoft.com/office/drawing/2014/main" id="{74EC0065-0E28-49B0-9F7F-FCC94298EBD9}"/>
                </a:ext>
              </a:extLst>
            </p:cNvPr>
            <p:cNvSpPr/>
            <p:nvPr/>
          </p:nvSpPr>
          <p:spPr bwMode="gray">
            <a:xfrm>
              <a:off x="2253530" y="553761"/>
              <a:ext cx="2342448" cy="2342449"/>
            </a:xfrm>
            <a:prstGeom prst="ellipse">
              <a:avLst/>
            </a:prstGeom>
            <a:gradFill flip="none" rotWithShape="1">
              <a:gsLst>
                <a:gs pos="100000">
                  <a:schemeClr val="accent3">
                    <a:lumMod val="65000"/>
                  </a:schemeClr>
                </a:gs>
                <a:gs pos="37000">
                  <a:schemeClr val="accent3">
                    <a:lumMod val="100000"/>
                  </a:schemeClr>
                </a:gs>
              </a:gsLst>
              <a:lin ang="10800000" scaled="1"/>
              <a:tileRect/>
            </a:gradFill>
            <a:ln>
              <a:noFill/>
            </a:ln>
            <a:effectLst>
              <a:outerShdw blurRad="647700" dist="355600" dir="10800000" algn="t" rotWithShape="0">
                <a:schemeClr val="accent6">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US" sz="1200" err="1">
                <a:solidFill>
                  <a:prstClr val="white"/>
                </a:solidFill>
                <a:latin typeface="Microsoft Sans Serif"/>
              </a:endParaRPr>
            </a:p>
          </p:txBody>
        </p:sp>
        <p:sp>
          <p:nvSpPr>
            <p:cNvPr id="63" name="Oval 62">
              <a:extLst>
                <a:ext uri="{FF2B5EF4-FFF2-40B4-BE49-F238E27FC236}">
                  <a16:creationId xmlns:a16="http://schemas.microsoft.com/office/drawing/2014/main" id="{EAC2048C-3BF0-43D0-9CB5-1F8B1ABABA69}"/>
                </a:ext>
              </a:extLst>
            </p:cNvPr>
            <p:cNvSpPr/>
            <p:nvPr/>
          </p:nvSpPr>
          <p:spPr bwMode="gray">
            <a:xfrm>
              <a:off x="2547266" y="847497"/>
              <a:ext cx="1754976" cy="1754976"/>
            </a:xfrm>
            <a:prstGeom prst="ellipse">
              <a:avLst/>
            </a:prstGeom>
            <a:gradFill flip="none" rotWithShape="1">
              <a:gsLst>
                <a:gs pos="100000">
                  <a:schemeClr val="bg1"/>
                </a:gs>
                <a:gs pos="0">
                  <a:schemeClr val="bg1">
                    <a:lumMod val="85000"/>
                  </a:schemeClr>
                </a:gs>
              </a:gsLst>
              <a:lin ang="0" scaled="1"/>
              <a:tileRect/>
            </a:gradFill>
            <a:ln>
              <a:noFill/>
            </a:ln>
            <a:effectLst>
              <a:outerShdw blurRad="381000" dist="127000" dir="10800000" algn="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US" sz="1200" err="1">
                <a:solidFill>
                  <a:prstClr val="white"/>
                </a:solidFill>
                <a:latin typeface="Microsoft Sans Serif"/>
              </a:endParaRPr>
            </a:p>
          </p:txBody>
        </p:sp>
      </p:grpSp>
      <p:grpSp>
        <p:nvGrpSpPr>
          <p:cNvPr id="67" name="Group 66">
            <a:extLst>
              <a:ext uri="{FF2B5EF4-FFF2-40B4-BE49-F238E27FC236}">
                <a16:creationId xmlns:a16="http://schemas.microsoft.com/office/drawing/2014/main" id="{A60DFE18-E35F-4AC8-AF6A-8296FB721AE5}"/>
              </a:ext>
            </a:extLst>
          </p:cNvPr>
          <p:cNvGrpSpPr/>
          <p:nvPr/>
        </p:nvGrpSpPr>
        <p:grpSpPr bwMode="gray">
          <a:xfrm>
            <a:off x="5608189" y="2665104"/>
            <a:ext cx="1520971" cy="1520971"/>
            <a:chOff x="2253530" y="553761"/>
            <a:chExt cx="2342448" cy="2342449"/>
          </a:xfrm>
        </p:grpSpPr>
        <p:sp>
          <p:nvSpPr>
            <p:cNvPr id="68" name="Oval 67">
              <a:extLst>
                <a:ext uri="{FF2B5EF4-FFF2-40B4-BE49-F238E27FC236}">
                  <a16:creationId xmlns:a16="http://schemas.microsoft.com/office/drawing/2014/main" id="{68AFAFB3-65FB-49C2-B84D-6D885457EDED}"/>
                </a:ext>
              </a:extLst>
            </p:cNvPr>
            <p:cNvSpPr/>
            <p:nvPr/>
          </p:nvSpPr>
          <p:spPr bwMode="gray">
            <a:xfrm>
              <a:off x="2253530" y="553761"/>
              <a:ext cx="2342448" cy="2342449"/>
            </a:xfrm>
            <a:prstGeom prst="ellipse">
              <a:avLst/>
            </a:prstGeom>
            <a:gradFill flip="none" rotWithShape="1">
              <a:gsLst>
                <a:gs pos="100000">
                  <a:srgbClr val="4A8C78"/>
                </a:gs>
                <a:gs pos="37000">
                  <a:schemeClr val="accent3">
                    <a:lumMod val="100000"/>
                  </a:schemeClr>
                </a:gs>
              </a:gsLst>
              <a:lin ang="10800000" scaled="1"/>
              <a:tileRect/>
            </a:gradFill>
            <a:ln>
              <a:noFill/>
            </a:ln>
            <a:effectLst>
              <a:outerShdw blurRad="647700" dist="355600" dir="10800000" algn="t" rotWithShape="0">
                <a:schemeClr val="accent6">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US" sz="1200" err="1">
                <a:solidFill>
                  <a:prstClr val="white"/>
                </a:solidFill>
                <a:latin typeface="Microsoft Sans Serif"/>
              </a:endParaRPr>
            </a:p>
          </p:txBody>
        </p:sp>
        <p:sp>
          <p:nvSpPr>
            <p:cNvPr id="69" name="Oval 68">
              <a:extLst>
                <a:ext uri="{FF2B5EF4-FFF2-40B4-BE49-F238E27FC236}">
                  <a16:creationId xmlns:a16="http://schemas.microsoft.com/office/drawing/2014/main" id="{7B1ACEE4-787B-4743-A2A2-F4DC7B208903}"/>
                </a:ext>
              </a:extLst>
            </p:cNvPr>
            <p:cNvSpPr/>
            <p:nvPr/>
          </p:nvSpPr>
          <p:spPr bwMode="gray">
            <a:xfrm>
              <a:off x="2547266" y="847497"/>
              <a:ext cx="1754976" cy="1754976"/>
            </a:xfrm>
            <a:prstGeom prst="ellipse">
              <a:avLst/>
            </a:prstGeom>
            <a:gradFill flip="none" rotWithShape="1">
              <a:gsLst>
                <a:gs pos="100000">
                  <a:schemeClr val="bg1"/>
                </a:gs>
                <a:gs pos="0">
                  <a:schemeClr val="bg1">
                    <a:lumMod val="85000"/>
                  </a:schemeClr>
                </a:gs>
              </a:gsLst>
              <a:lin ang="0" scaled="1"/>
              <a:tileRect/>
            </a:gradFill>
            <a:ln>
              <a:noFill/>
            </a:ln>
            <a:effectLst>
              <a:outerShdw blurRad="381000" dist="127000" dir="10800000" algn="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US" sz="1200" err="1">
                <a:solidFill>
                  <a:prstClr val="white"/>
                </a:solidFill>
                <a:latin typeface="Microsoft Sans Serif"/>
              </a:endParaRPr>
            </a:p>
          </p:txBody>
        </p:sp>
      </p:grpSp>
      <p:sp>
        <p:nvSpPr>
          <p:cNvPr id="71" name="Rectangle 70">
            <a:extLst>
              <a:ext uri="{FF2B5EF4-FFF2-40B4-BE49-F238E27FC236}">
                <a16:creationId xmlns:a16="http://schemas.microsoft.com/office/drawing/2014/main" id="{01678170-E314-45C3-B846-27C9929D63F4}"/>
              </a:ext>
            </a:extLst>
          </p:cNvPr>
          <p:cNvSpPr/>
          <p:nvPr/>
        </p:nvSpPr>
        <p:spPr>
          <a:xfrm>
            <a:off x="5752637" y="3698281"/>
            <a:ext cx="1192217" cy="175433"/>
          </a:xfrm>
          <a:prstGeom prst="rect">
            <a:avLst/>
          </a:prstGeom>
          <a:noFill/>
        </p:spPr>
        <p:txBody>
          <a:bodyPr wrap="square" lIns="0" tIns="0" rIns="0" bIns="0" rtlCol="0">
            <a:spAutoFit/>
          </a:bodyPr>
          <a:lstStyle/>
          <a:p>
            <a:pPr algn="ctr" defTabSz="914377">
              <a:lnSpc>
                <a:spcPct val="95000"/>
              </a:lnSpc>
              <a:defRPr/>
            </a:pPr>
            <a:r>
              <a:rPr lang="en-US" sz="600">
                <a:solidFill>
                  <a:srgbClr val="000000">
                    <a:lumMod val="85000"/>
                    <a:lumOff val="15000"/>
                  </a:srgbClr>
                </a:solidFill>
                <a:latin typeface="Microsoft Sans Serif"/>
              </a:rPr>
              <a:t>LTE eMBMS/enTV </a:t>
            </a:r>
          </a:p>
          <a:p>
            <a:pPr algn="ctr" defTabSz="914377">
              <a:lnSpc>
                <a:spcPct val="95000"/>
              </a:lnSpc>
              <a:defRPr/>
            </a:pPr>
            <a:r>
              <a:rPr lang="en-US" sz="600">
                <a:solidFill>
                  <a:srgbClr val="000000">
                    <a:lumMod val="85000"/>
                    <a:lumOff val="15000"/>
                  </a:srgbClr>
                </a:solidFill>
                <a:latin typeface="Microsoft Sans Serif"/>
              </a:rPr>
              <a:t>in 3GPP Rel-14</a:t>
            </a:r>
          </a:p>
        </p:txBody>
      </p:sp>
      <p:sp>
        <p:nvSpPr>
          <p:cNvPr id="96" name="Rectangle 95">
            <a:extLst>
              <a:ext uri="{FF2B5EF4-FFF2-40B4-BE49-F238E27FC236}">
                <a16:creationId xmlns:a16="http://schemas.microsoft.com/office/drawing/2014/main" id="{55945364-4714-4FB2-92EC-AD170EC4B561}"/>
              </a:ext>
            </a:extLst>
          </p:cNvPr>
          <p:cNvSpPr/>
          <p:nvPr/>
        </p:nvSpPr>
        <p:spPr>
          <a:xfrm>
            <a:off x="2008953" y="3256314"/>
            <a:ext cx="559769" cy="338554"/>
          </a:xfrm>
          <a:prstGeom prst="rect">
            <a:avLst/>
          </a:prstGeom>
        </p:spPr>
        <p:txBody>
          <a:bodyPr wrap="none">
            <a:spAutoFit/>
          </a:bodyPr>
          <a:lstStyle/>
          <a:p>
            <a:pPr algn="ctr" defTabSz="914377">
              <a:defRPr/>
            </a:pPr>
            <a:r>
              <a:rPr lang="en-US" sz="1600">
                <a:solidFill>
                  <a:prstClr val="white"/>
                </a:solidFill>
                <a:latin typeface="Microsoft Sans Serif"/>
              </a:rPr>
              <a:t>LTE</a:t>
            </a:r>
          </a:p>
        </p:txBody>
      </p:sp>
      <p:sp>
        <p:nvSpPr>
          <p:cNvPr id="98" name="Rectangle 97">
            <a:extLst>
              <a:ext uri="{FF2B5EF4-FFF2-40B4-BE49-F238E27FC236}">
                <a16:creationId xmlns:a16="http://schemas.microsoft.com/office/drawing/2014/main" id="{17448377-1567-4216-A454-9CBA405B0ECA}"/>
              </a:ext>
            </a:extLst>
          </p:cNvPr>
          <p:cNvSpPr/>
          <p:nvPr/>
        </p:nvSpPr>
        <p:spPr>
          <a:xfrm>
            <a:off x="4557436" y="3256314"/>
            <a:ext cx="764953" cy="338554"/>
          </a:xfrm>
          <a:prstGeom prst="rect">
            <a:avLst/>
          </a:prstGeom>
        </p:spPr>
        <p:txBody>
          <a:bodyPr wrap="none">
            <a:spAutoFit/>
          </a:bodyPr>
          <a:lstStyle/>
          <a:p>
            <a:pPr defTabSz="914377">
              <a:defRPr/>
            </a:pPr>
            <a:r>
              <a:rPr lang="en-US" sz="1600">
                <a:solidFill>
                  <a:prstClr val="white"/>
                </a:solidFill>
                <a:latin typeface="Microsoft Sans Serif"/>
              </a:rPr>
              <a:t>LTE-A</a:t>
            </a:r>
          </a:p>
        </p:txBody>
      </p:sp>
      <p:sp>
        <p:nvSpPr>
          <p:cNvPr id="51" name="TextBox 50"/>
          <p:cNvSpPr txBox="1"/>
          <p:nvPr/>
        </p:nvSpPr>
        <p:spPr>
          <a:xfrm>
            <a:off x="7218950" y="3077889"/>
            <a:ext cx="2597396" cy="701731"/>
          </a:xfrm>
          <a:prstGeom prst="rect">
            <a:avLst/>
          </a:prstGeom>
          <a:noFill/>
        </p:spPr>
        <p:txBody>
          <a:bodyPr wrap="square" lIns="0" tIns="0" rIns="0" bIns="0" rtlCol="0">
            <a:spAutoFit/>
          </a:bodyPr>
          <a:lstStyle/>
          <a:p>
            <a:pPr defTabSz="914377">
              <a:lnSpc>
                <a:spcPct val="95000"/>
              </a:lnSpc>
              <a:defRPr/>
            </a:pPr>
            <a:r>
              <a:rPr lang="en-US" sz="1600" dirty="0">
                <a:solidFill>
                  <a:srgbClr val="FFFFFF"/>
                </a:solidFill>
                <a:latin typeface="Microsoft Sans Serif" panose="020B0604020202020204" pitchFamily="34" charset="0"/>
                <a:cs typeface="Microsoft Sans Serif" panose="020B0604020202020204" pitchFamily="34" charset="0"/>
              </a:rPr>
              <a:t>Further enhancements</a:t>
            </a:r>
            <a:r>
              <a:rPr lang="en-US" sz="1100" baseline="60000" dirty="0">
                <a:solidFill>
                  <a:srgbClr val="FFFFFF"/>
                </a:solidFill>
                <a:latin typeface="Microsoft Sans Serif" panose="020B0604020202020204" pitchFamily="34" charset="0"/>
                <a:cs typeface="Arial" panose="020B0604020202020204" pitchFamily="34" charset="0"/>
              </a:rPr>
              <a:t>5</a:t>
            </a:r>
            <a:r>
              <a:rPr lang="en-US" sz="1600" dirty="0">
                <a:solidFill>
                  <a:srgbClr val="FFFFFF"/>
                </a:solidFill>
                <a:latin typeface="Microsoft Sans Serif" panose="020B0604020202020204" pitchFamily="34" charset="0"/>
                <a:cs typeface="Microsoft Sans Serif" panose="020B0604020202020204" pitchFamily="34" charset="0"/>
              </a:rPr>
              <a:t> </a:t>
            </a:r>
          </a:p>
          <a:p>
            <a:pPr defTabSz="914377">
              <a:lnSpc>
                <a:spcPct val="95000"/>
              </a:lnSpc>
              <a:defRPr/>
            </a:pPr>
            <a:r>
              <a:rPr lang="en-US" sz="1600" dirty="0">
                <a:solidFill>
                  <a:srgbClr val="FFFFFF"/>
                </a:solidFill>
                <a:latin typeface="Microsoft Sans Serif" panose="020B0604020202020204" pitchFamily="34" charset="0"/>
                <a:cs typeface="Microsoft Sans Serif" panose="020B0604020202020204" pitchFamily="34" charset="0"/>
              </a:rPr>
              <a:t>to fully satisfy </a:t>
            </a:r>
            <a:r>
              <a:rPr lang="en-US" sz="1600" b="1" dirty="0">
                <a:solidFill>
                  <a:srgbClr val="E04F4F"/>
                </a:solidFill>
                <a:latin typeface="Microsoft Sans Serif" panose="020B0604020202020204" pitchFamily="34" charset="0"/>
                <a:cs typeface="Microsoft Sans Serif" panose="020B0604020202020204" pitchFamily="34" charset="0"/>
              </a:rPr>
              <a:t>5G </a:t>
            </a:r>
          </a:p>
          <a:p>
            <a:pPr defTabSz="914377">
              <a:lnSpc>
                <a:spcPct val="95000"/>
              </a:lnSpc>
              <a:defRPr/>
            </a:pPr>
            <a:r>
              <a:rPr lang="en-US" sz="1600" b="1" dirty="0">
                <a:solidFill>
                  <a:srgbClr val="E04F4F"/>
                </a:solidFill>
                <a:latin typeface="Microsoft Sans Serif" panose="020B0604020202020204" pitchFamily="34" charset="0"/>
                <a:cs typeface="Microsoft Sans Serif" panose="020B0604020202020204" pitchFamily="34" charset="0"/>
              </a:rPr>
              <a:t>broadcast requirements</a:t>
            </a:r>
            <a:endParaRPr lang="en-US" sz="1600" b="1" baseline="30000" dirty="0">
              <a:solidFill>
                <a:srgbClr val="E04F4F"/>
              </a:solidFill>
              <a:latin typeface="Microsoft Sans Serif" panose="020B0604020202020204" pitchFamily="34" charset="0"/>
              <a:cs typeface="Microsoft Sans Serif" panose="020B0604020202020204" pitchFamily="34" charset="0"/>
            </a:endParaRPr>
          </a:p>
        </p:txBody>
      </p:sp>
      <p:grpSp>
        <p:nvGrpSpPr>
          <p:cNvPr id="136" name="Group 135">
            <a:extLst>
              <a:ext uri="{FF2B5EF4-FFF2-40B4-BE49-F238E27FC236}">
                <a16:creationId xmlns:a16="http://schemas.microsoft.com/office/drawing/2014/main" id="{FFA493D5-8508-4583-B0E3-53D60053A1F2}"/>
              </a:ext>
            </a:extLst>
          </p:cNvPr>
          <p:cNvGrpSpPr/>
          <p:nvPr/>
        </p:nvGrpSpPr>
        <p:grpSpPr>
          <a:xfrm>
            <a:off x="9872032" y="2668041"/>
            <a:ext cx="1518075" cy="1515096"/>
            <a:chOff x="751442" y="2425084"/>
            <a:chExt cx="2011778" cy="2007833"/>
          </a:xfrm>
        </p:grpSpPr>
        <p:sp>
          <p:nvSpPr>
            <p:cNvPr id="137" name="Oval 136">
              <a:extLst>
                <a:ext uri="{FF2B5EF4-FFF2-40B4-BE49-F238E27FC236}">
                  <a16:creationId xmlns:a16="http://schemas.microsoft.com/office/drawing/2014/main" id="{73D5DA4F-31E5-441F-8AE8-1D9A18999308}"/>
                </a:ext>
              </a:extLst>
            </p:cNvPr>
            <p:cNvSpPr/>
            <p:nvPr/>
          </p:nvSpPr>
          <p:spPr bwMode="gray">
            <a:xfrm>
              <a:off x="751442" y="2425084"/>
              <a:ext cx="2011778" cy="2007833"/>
            </a:xfrm>
            <a:prstGeom prst="ellipse">
              <a:avLst/>
            </a:prstGeom>
            <a:gradFill>
              <a:gsLst>
                <a:gs pos="0">
                  <a:schemeClr val="accent1">
                    <a:lumMod val="75000"/>
                  </a:schemeClr>
                </a:gs>
                <a:gs pos="65000">
                  <a:schemeClr val="accent1"/>
                </a:gs>
              </a:gsLst>
              <a:lin ang="189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7724" tIns="38863" rIns="77724" bIns="38863" numCol="1" spcCol="0" rtlCol="0" fromWordArt="0" anchor="ctr" anchorCtr="0" forceAA="0" compatLnSpc="1">
              <a:prstTxWarp prst="textNoShape">
                <a:avLst/>
              </a:prstTxWarp>
              <a:noAutofit/>
            </a:bodyPr>
            <a:lstStyle/>
            <a:p>
              <a:pPr algn="ctr" defTabSz="914377">
                <a:defRPr/>
              </a:pPr>
              <a:endParaRPr lang="en-US" b="1" err="1">
                <a:solidFill>
                  <a:srgbClr val="314FD5"/>
                </a:solidFill>
                <a:latin typeface="Microsoft Sans Serif" panose="020B0604020202020204" pitchFamily="34" charset="0"/>
              </a:endParaRPr>
            </a:p>
          </p:txBody>
        </p:sp>
        <p:grpSp>
          <p:nvGrpSpPr>
            <p:cNvPr id="138" name="Group 137">
              <a:extLst>
                <a:ext uri="{FF2B5EF4-FFF2-40B4-BE49-F238E27FC236}">
                  <a16:creationId xmlns:a16="http://schemas.microsoft.com/office/drawing/2014/main" id="{A30BB8B0-95C8-40E0-97AF-F739FAB2BF97}"/>
                </a:ext>
              </a:extLst>
            </p:cNvPr>
            <p:cNvGrpSpPr/>
            <p:nvPr/>
          </p:nvGrpSpPr>
          <p:grpSpPr bwMode="gray">
            <a:xfrm>
              <a:off x="833172" y="2504847"/>
              <a:ext cx="1848319" cy="1848306"/>
              <a:chOff x="1510678" y="4734152"/>
              <a:chExt cx="1045926" cy="1045920"/>
            </a:xfrm>
          </p:grpSpPr>
          <p:sp>
            <p:nvSpPr>
              <p:cNvPr id="140" name="Oval 139">
                <a:extLst>
                  <a:ext uri="{FF2B5EF4-FFF2-40B4-BE49-F238E27FC236}">
                    <a16:creationId xmlns:a16="http://schemas.microsoft.com/office/drawing/2014/main" id="{ADFEFAF6-6882-462A-91A0-868A553B1B00}"/>
                  </a:ext>
                </a:extLst>
              </p:cNvPr>
              <p:cNvSpPr/>
              <p:nvPr/>
            </p:nvSpPr>
            <p:spPr bwMode="gray">
              <a:xfrm>
                <a:off x="1510678" y="4734152"/>
                <a:ext cx="1045926" cy="1045920"/>
              </a:xfrm>
              <a:prstGeom prst="ellipse">
                <a:avLst/>
              </a:prstGeom>
              <a:gradFill>
                <a:gsLst>
                  <a:gs pos="0">
                    <a:schemeClr val="accent5">
                      <a:lumMod val="20000"/>
                      <a:lumOff val="80000"/>
                    </a:schemeClr>
                  </a:gs>
                  <a:gs pos="100000">
                    <a:schemeClr val="accent6">
                      <a:lumMod val="20000"/>
                      <a:lumOff val="80000"/>
                    </a:schemeClr>
                  </a:gs>
                </a:gsLst>
                <a:lin ang="18900000" scaled="0"/>
              </a:gradFill>
              <a:ln>
                <a:noFill/>
              </a:ln>
              <a:effectLst>
                <a:outerShdw blurRad="317500" dist="254000" dir="10800000" sx="85000" sy="85000" algn="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724" tIns="38863" rIns="77724" bIns="38863" numCol="1" spcCol="0" rtlCol="0" fromWordArt="0" anchor="ctr" anchorCtr="0" forceAA="0" compatLnSpc="1">
                <a:prstTxWarp prst="textNoShape">
                  <a:avLst/>
                </a:prstTxWarp>
                <a:noAutofit/>
              </a:bodyPr>
              <a:lstStyle/>
              <a:p>
                <a:pPr algn="ctr" defTabSz="914377">
                  <a:defRPr/>
                </a:pPr>
                <a:endParaRPr lang="en-US" err="1">
                  <a:solidFill>
                    <a:prstClr val="white"/>
                  </a:solidFill>
                  <a:latin typeface="Microsoft Sans Serif" panose="020B0604020202020204" pitchFamily="34" charset="0"/>
                </a:endParaRPr>
              </a:p>
            </p:txBody>
          </p:sp>
          <p:sp>
            <p:nvSpPr>
              <p:cNvPr id="141" name="Oval 140">
                <a:extLst>
                  <a:ext uri="{FF2B5EF4-FFF2-40B4-BE49-F238E27FC236}">
                    <a16:creationId xmlns:a16="http://schemas.microsoft.com/office/drawing/2014/main" id="{F0CDF01F-756D-495F-8C7F-382E5667D815}"/>
                  </a:ext>
                </a:extLst>
              </p:cNvPr>
              <p:cNvSpPr/>
              <p:nvPr/>
            </p:nvSpPr>
            <p:spPr bwMode="gray">
              <a:xfrm>
                <a:off x="1590612" y="4814085"/>
                <a:ext cx="886057" cy="886054"/>
              </a:xfrm>
              <a:prstGeom prst="ellipse">
                <a:avLst/>
              </a:prstGeom>
              <a:gradFill>
                <a:gsLst>
                  <a:gs pos="0">
                    <a:srgbClr val="ECEFF3"/>
                  </a:gs>
                  <a:gs pos="65000">
                    <a:schemeClr val="bg1">
                      <a:lumMod val="0"/>
                      <a:lumOff val="100000"/>
                    </a:schemeClr>
                  </a:gs>
                </a:gsLst>
                <a:lin ang="18900000" scaled="0"/>
              </a:gradFill>
              <a:ln>
                <a:noFill/>
              </a:ln>
              <a:effectLst>
                <a:outerShdw blurRad="317500" dist="317500" dir="8100000" sx="85000" sy="85000" algn="t"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7724" tIns="38863" rIns="77724" bIns="38863" numCol="1" spcCol="0" rtlCol="0" fromWordArt="0" anchor="ctr" anchorCtr="0" forceAA="0" compatLnSpc="1">
                <a:prstTxWarp prst="textNoShape">
                  <a:avLst/>
                </a:prstTxWarp>
                <a:noAutofit/>
              </a:bodyPr>
              <a:lstStyle/>
              <a:p>
                <a:pPr algn="ctr" defTabSz="914377">
                  <a:defRPr/>
                </a:pPr>
                <a:endParaRPr lang="en-US" sz="2551" b="1">
                  <a:solidFill>
                    <a:srgbClr val="4A5A74"/>
                  </a:solidFill>
                  <a:effectLst>
                    <a:innerShdw blurRad="63500" dist="50800" dir="13500000">
                      <a:srgbClr val="314FD5">
                        <a:lumMod val="50000"/>
                        <a:alpha val="15000"/>
                      </a:srgbClr>
                    </a:innerShdw>
                  </a:effectLst>
                  <a:latin typeface="Microsoft Sans Serif" panose="020B0604020202020204" pitchFamily="34" charset="0"/>
                </a:endParaRPr>
              </a:p>
            </p:txBody>
          </p:sp>
        </p:grpSp>
        <p:sp>
          <p:nvSpPr>
            <p:cNvPr id="139" name="Oval 138">
              <a:extLst>
                <a:ext uri="{FF2B5EF4-FFF2-40B4-BE49-F238E27FC236}">
                  <a16:creationId xmlns:a16="http://schemas.microsoft.com/office/drawing/2014/main" id="{8B47DEE7-E06B-440B-A630-C6DDB040844F}"/>
                </a:ext>
              </a:extLst>
            </p:cNvPr>
            <p:cNvSpPr/>
            <p:nvPr/>
          </p:nvSpPr>
          <p:spPr bwMode="gray">
            <a:xfrm>
              <a:off x="905556" y="2590748"/>
              <a:ext cx="1676513" cy="167650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377">
                <a:defRPr/>
              </a:pPr>
              <a:r>
                <a:rPr lang="en-US" sz="4400" b="1" dirty="0">
                  <a:solidFill>
                    <a:srgbClr val="3253DC"/>
                  </a:solidFill>
                  <a:effectLst>
                    <a:innerShdw blurRad="63500" dist="25400" dir="18900000">
                      <a:prstClr val="black">
                        <a:alpha val="35000"/>
                      </a:prstClr>
                    </a:innerShdw>
                  </a:effectLst>
                  <a:latin typeface="Microsoft Sans Serif" panose="020B0604020202020204" pitchFamily="34" charset="0"/>
                </a:rPr>
                <a:t>5G</a:t>
              </a:r>
              <a:endParaRPr lang="en-US" sz="3400" b="1" dirty="0">
                <a:solidFill>
                  <a:srgbClr val="3253DC"/>
                </a:solidFill>
                <a:effectLst>
                  <a:innerShdw blurRad="63500" dist="25400" dir="18900000">
                    <a:prstClr val="black">
                      <a:alpha val="35000"/>
                    </a:prstClr>
                  </a:innerShdw>
                </a:effectLst>
                <a:latin typeface="Microsoft Sans Serif" panose="020B0604020202020204" pitchFamily="34" charset="0"/>
              </a:endParaRPr>
            </a:p>
          </p:txBody>
        </p:sp>
      </p:grpSp>
      <p:pic>
        <p:nvPicPr>
          <p:cNvPr id="42" name="Picture 41">
            <a:extLst>
              <a:ext uri="{FF2B5EF4-FFF2-40B4-BE49-F238E27FC236}">
                <a16:creationId xmlns:a16="http://schemas.microsoft.com/office/drawing/2014/main" id="{0B21D24D-4D02-4248-8D94-35AFD960685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017465" y="2967903"/>
            <a:ext cx="777003" cy="762231"/>
          </a:xfrm>
          <a:prstGeom prst="rect">
            <a:avLst/>
          </a:prstGeom>
        </p:spPr>
      </p:pic>
      <p:pic>
        <p:nvPicPr>
          <p:cNvPr id="43" name="Picture 42">
            <a:extLst>
              <a:ext uri="{FF2B5EF4-FFF2-40B4-BE49-F238E27FC236}">
                <a16:creationId xmlns:a16="http://schemas.microsoft.com/office/drawing/2014/main" id="{AAF32DDF-7875-43EF-9164-033386421E4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98031" y="2967906"/>
            <a:ext cx="913787" cy="762228"/>
          </a:xfrm>
          <a:prstGeom prst="rect">
            <a:avLst/>
          </a:prstGeom>
        </p:spPr>
      </p:pic>
      <p:pic>
        <p:nvPicPr>
          <p:cNvPr id="44" name="Picture 43">
            <a:extLst>
              <a:ext uri="{FF2B5EF4-FFF2-40B4-BE49-F238E27FC236}">
                <a16:creationId xmlns:a16="http://schemas.microsoft.com/office/drawing/2014/main" id="{B517ED42-B985-48F4-A172-C50181A4C93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29991" y="2967905"/>
            <a:ext cx="679736" cy="762231"/>
          </a:xfrm>
          <a:prstGeom prst="rect">
            <a:avLst/>
          </a:prstGeom>
        </p:spPr>
      </p:pic>
      <p:sp>
        <p:nvSpPr>
          <p:cNvPr id="34" name="TextBox 33">
            <a:extLst>
              <a:ext uri="{FF2B5EF4-FFF2-40B4-BE49-F238E27FC236}">
                <a16:creationId xmlns:a16="http://schemas.microsoft.com/office/drawing/2014/main" id="{62B68582-FBD8-5E48-B90B-8F1F9CF6D4C8}"/>
              </a:ext>
            </a:extLst>
          </p:cNvPr>
          <p:cNvSpPr txBox="1"/>
          <p:nvPr/>
        </p:nvSpPr>
        <p:spPr>
          <a:xfrm>
            <a:off x="503751" y="5441707"/>
            <a:ext cx="2064971" cy="830997"/>
          </a:xfrm>
          <a:prstGeom prst="rect">
            <a:avLst/>
          </a:prstGeom>
          <a:solidFill>
            <a:schemeClr val="accent4">
              <a:lumMod val="20000"/>
              <a:lumOff val="80000"/>
            </a:schemeClr>
          </a:solidFill>
        </p:spPr>
        <p:txBody>
          <a:bodyPr wrap="square" lIns="0" tIns="0" rIns="0" bIns="0" rtlCol="0">
            <a:spAutoFit/>
          </a:bodyPr>
          <a:lstStyle/>
          <a:p>
            <a:pPr defTabSz="914377">
              <a:defRPr/>
            </a:pPr>
            <a:r>
              <a:rPr lang="en-US" b="1" dirty="0">
                <a:solidFill>
                  <a:srgbClr val="000000">
                    <a:lumMod val="85000"/>
                    <a:lumOff val="15000"/>
                  </a:srgbClr>
                </a:solidFill>
                <a:latin typeface="Microsoft Sans Serif" panose="020B0604020202020204" pitchFamily="34" charset="0"/>
                <a:cs typeface="Microsoft Sans Serif" panose="020B0604020202020204" pitchFamily="34" charset="0"/>
              </a:rPr>
              <a:t>Target market </a:t>
            </a:r>
            <a:r>
              <a:rPr lang="en-US" dirty="0">
                <a:solidFill>
                  <a:srgbClr val="000000">
                    <a:lumMod val="85000"/>
                    <a:lumOff val="15000"/>
                  </a:srgbClr>
                </a:solidFill>
                <a:latin typeface="Microsoft Sans Serif" panose="020B0604020202020204" pitchFamily="34" charset="0"/>
                <a:cs typeface="Microsoft Sans Serif" panose="020B0604020202020204" pitchFamily="34" charset="0"/>
              </a:rPr>
              <a:t>focused on</a:t>
            </a:r>
          </a:p>
          <a:p>
            <a:pPr defTabSz="914377">
              <a:defRPr/>
            </a:pPr>
            <a:r>
              <a:rPr lang="en-US" b="1" dirty="0">
                <a:solidFill>
                  <a:srgbClr val="000000">
                    <a:lumMod val="85000"/>
                    <a:lumOff val="15000"/>
                  </a:srgbClr>
                </a:solidFill>
                <a:latin typeface="Microsoft Sans Serif" panose="020B0604020202020204" pitchFamily="34" charset="0"/>
                <a:cs typeface="Microsoft Sans Serif" panose="020B0604020202020204" pitchFamily="34" charset="0"/>
              </a:rPr>
              <a:t>Cellular operators</a:t>
            </a:r>
            <a:endParaRPr lang="en-US" b="1" baseline="30000" dirty="0">
              <a:solidFill>
                <a:srgbClr val="000000">
                  <a:lumMod val="85000"/>
                  <a:lumOff val="15000"/>
                </a:srgbClr>
              </a:solidFill>
              <a:latin typeface="Microsoft Sans Serif" panose="020B0604020202020204" pitchFamily="34" charset="0"/>
              <a:cs typeface="Microsoft Sans Serif" panose="020B0604020202020204" pitchFamily="34" charset="0"/>
            </a:endParaRPr>
          </a:p>
        </p:txBody>
      </p:sp>
      <p:sp>
        <p:nvSpPr>
          <p:cNvPr id="36" name="TextBox 35">
            <a:extLst>
              <a:ext uri="{FF2B5EF4-FFF2-40B4-BE49-F238E27FC236}">
                <a16:creationId xmlns:a16="http://schemas.microsoft.com/office/drawing/2014/main" id="{EFFA7492-CA2C-D743-814F-812B996021DF}"/>
              </a:ext>
            </a:extLst>
          </p:cNvPr>
          <p:cNvSpPr txBox="1"/>
          <p:nvPr/>
        </p:nvSpPr>
        <p:spPr>
          <a:xfrm>
            <a:off x="5603954" y="5431078"/>
            <a:ext cx="2449631" cy="830997"/>
          </a:xfrm>
          <a:prstGeom prst="rect">
            <a:avLst/>
          </a:prstGeom>
          <a:solidFill>
            <a:schemeClr val="accent4">
              <a:lumMod val="20000"/>
              <a:lumOff val="80000"/>
            </a:schemeClr>
          </a:solidFill>
        </p:spPr>
        <p:txBody>
          <a:bodyPr wrap="square" lIns="0" tIns="0" rIns="0" bIns="0" rtlCol="0">
            <a:spAutoFit/>
          </a:bodyPr>
          <a:lstStyle/>
          <a:p>
            <a:pPr defTabSz="914377">
              <a:defRPr/>
            </a:pPr>
            <a:r>
              <a:rPr lang="en-US" b="1">
                <a:solidFill>
                  <a:srgbClr val="FF0000"/>
                </a:solidFill>
                <a:latin typeface="Microsoft Sans Serif" panose="020B0604020202020204" pitchFamily="34" charset="0"/>
                <a:cs typeface="Microsoft Sans Serif" panose="020B0604020202020204" pitchFamily="34" charset="0"/>
              </a:rPr>
              <a:t>Target market </a:t>
            </a:r>
            <a:r>
              <a:rPr lang="en-US">
                <a:solidFill>
                  <a:srgbClr val="FF0000"/>
                </a:solidFill>
                <a:latin typeface="Microsoft Sans Serif" panose="020B0604020202020204" pitchFamily="34" charset="0"/>
                <a:cs typeface="Microsoft Sans Serif" panose="020B0604020202020204" pitchFamily="34" charset="0"/>
              </a:rPr>
              <a:t>expanded to  </a:t>
            </a:r>
          </a:p>
          <a:p>
            <a:pPr defTabSz="914377">
              <a:defRPr/>
            </a:pPr>
            <a:r>
              <a:rPr lang="en-US" b="1">
                <a:solidFill>
                  <a:srgbClr val="FF0000"/>
                </a:solidFill>
                <a:latin typeface="Microsoft Sans Serif" panose="020B0604020202020204" pitchFamily="34" charset="0"/>
                <a:cs typeface="Microsoft Sans Serif" panose="020B0604020202020204" pitchFamily="34" charset="0"/>
              </a:rPr>
              <a:t>Broadcasters</a:t>
            </a:r>
            <a:endParaRPr lang="en-US" b="1" baseline="30000">
              <a:solidFill>
                <a:srgbClr val="FF0000"/>
              </a:solidFill>
              <a:latin typeface="Microsoft Sans Serif" panose="020B0604020202020204" pitchFamily="34" charset="0"/>
              <a:cs typeface="Microsoft Sans Serif" panose="020B0604020202020204" pitchFamily="34" charset="0"/>
            </a:endParaRPr>
          </a:p>
        </p:txBody>
      </p:sp>
      <p:sp>
        <p:nvSpPr>
          <p:cNvPr id="37" name="TextBox 36">
            <a:extLst>
              <a:ext uri="{FF2B5EF4-FFF2-40B4-BE49-F238E27FC236}">
                <a16:creationId xmlns:a16="http://schemas.microsoft.com/office/drawing/2014/main" id="{F093BC3A-DE56-424A-BE5B-3A72736F61EE}"/>
              </a:ext>
            </a:extLst>
          </p:cNvPr>
          <p:cNvSpPr txBox="1"/>
          <p:nvPr/>
        </p:nvSpPr>
        <p:spPr>
          <a:xfrm>
            <a:off x="5603954" y="4921099"/>
            <a:ext cx="2911052" cy="246221"/>
          </a:xfrm>
          <a:prstGeom prst="rect">
            <a:avLst/>
          </a:prstGeom>
          <a:noFill/>
        </p:spPr>
        <p:txBody>
          <a:bodyPr wrap="square" lIns="0" tIns="0" rIns="0" bIns="0" rtlCol="0">
            <a:spAutoFit/>
          </a:bodyPr>
          <a:lstStyle/>
          <a:p>
            <a:pPr defTabSz="914377">
              <a:defRPr/>
            </a:pPr>
            <a:r>
              <a:rPr lang="en-US" sz="1600" b="1" dirty="0">
                <a:solidFill>
                  <a:srgbClr val="FF0000"/>
                </a:solidFill>
                <a:latin typeface="Microsoft Sans Serif" panose="020B0604020202020204" pitchFamily="34" charset="0"/>
                <a:cs typeface="Microsoft Sans Serif" panose="020B0604020202020204" pitchFamily="34" charset="0"/>
              </a:rPr>
              <a:t>3GPP Rel-14 (completed)</a:t>
            </a:r>
          </a:p>
        </p:txBody>
      </p:sp>
      <p:sp>
        <p:nvSpPr>
          <p:cNvPr id="38" name="TextBox 37">
            <a:extLst>
              <a:ext uri="{FF2B5EF4-FFF2-40B4-BE49-F238E27FC236}">
                <a16:creationId xmlns:a16="http://schemas.microsoft.com/office/drawing/2014/main" id="{3B068532-D6F3-409F-950B-1157E287B892}"/>
              </a:ext>
            </a:extLst>
          </p:cNvPr>
          <p:cNvSpPr txBox="1"/>
          <p:nvPr/>
        </p:nvSpPr>
        <p:spPr>
          <a:xfrm>
            <a:off x="9258194" y="4296766"/>
            <a:ext cx="2911052" cy="553998"/>
          </a:xfrm>
          <a:prstGeom prst="rect">
            <a:avLst/>
          </a:prstGeom>
          <a:noFill/>
        </p:spPr>
        <p:txBody>
          <a:bodyPr wrap="square" lIns="0" tIns="0" rIns="0" bIns="0" rtlCol="0">
            <a:spAutoFit/>
          </a:bodyPr>
          <a:lstStyle/>
          <a:p>
            <a:pPr defTabSz="914377">
              <a:defRPr/>
            </a:pPr>
            <a:r>
              <a:rPr lang="en-US" sz="1200" dirty="0">
                <a:solidFill>
                  <a:srgbClr val="000000">
                    <a:lumMod val="85000"/>
                    <a:lumOff val="15000"/>
                  </a:srgbClr>
                </a:solidFill>
                <a:latin typeface="Microsoft Sans Serif" panose="020B0604020202020204" pitchFamily="34" charset="0"/>
                <a:cs typeface="Microsoft Sans Serif" panose="020B0604020202020204" pitchFamily="34" charset="0"/>
              </a:rPr>
              <a:t>Enabling terrestrial broadcast and expanding to new services; Meeting </a:t>
            </a:r>
            <a:r>
              <a:rPr lang="en-US" sz="1200" dirty="0">
                <a:latin typeface="Microsoft Sans Serif" panose="020B0604020202020204" pitchFamily="34" charset="0"/>
                <a:cs typeface="Microsoft Sans Serif" panose="020B0604020202020204" pitchFamily="34" charset="0"/>
              </a:rPr>
              <a:t>all</a:t>
            </a:r>
            <a:r>
              <a:rPr lang="en-US" sz="1200" dirty="0">
                <a:solidFill>
                  <a:srgbClr val="000000">
                    <a:lumMod val="85000"/>
                    <a:lumOff val="15000"/>
                  </a:srgbClr>
                </a:solidFill>
                <a:latin typeface="Microsoft Sans Serif" panose="020B0604020202020204" pitchFamily="34" charset="0"/>
                <a:cs typeface="Microsoft Sans Serif" panose="020B0604020202020204" pitchFamily="34" charset="0"/>
              </a:rPr>
              <a:t> 5G Broadcast requirements in Rel-16</a:t>
            </a:r>
          </a:p>
        </p:txBody>
      </p:sp>
      <p:sp>
        <p:nvSpPr>
          <p:cNvPr id="40" name="TextBox 39">
            <a:extLst>
              <a:ext uri="{FF2B5EF4-FFF2-40B4-BE49-F238E27FC236}">
                <a16:creationId xmlns:a16="http://schemas.microsoft.com/office/drawing/2014/main" id="{5156AA88-4C33-4283-904C-A550DB89D30A}"/>
              </a:ext>
            </a:extLst>
          </p:cNvPr>
          <p:cNvSpPr txBox="1"/>
          <p:nvPr/>
        </p:nvSpPr>
        <p:spPr>
          <a:xfrm>
            <a:off x="9258194" y="5431077"/>
            <a:ext cx="2789167" cy="1384995"/>
          </a:xfrm>
          <a:prstGeom prst="rect">
            <a:avLst/>
          </a:prstGeom>
          <a:solidFill>
            <a:schemeClr val="accent4">
              <a:lumMod val="20000"/>
              <a:lumOff val="80000"/>
            </a:schemeClr>
          </a:solidFill>
        </p:spPr>
        <p:txBody>
          <a:bodyPr wrap="square" lIns="0" tIns="0" rIns="0" bIns="0" rtlCol="0">
            <a:spAutoFit/>
          </a:bodyPr>
          <a:lstStyle/>
          <a:p>
            <a:r>
              <a:rPr lang="en-US" dirty="0"/>
              <a:t>5G broadcast is a “</a:t>
            </a:r>
            <a:r>
              <a:rPr lang="en-US" b="1" dirty="0">
                <a:solidFill>
                  <a:schemeClr val="bg2"/>
                </a:solidFill>
              </a:rPr>
              <a:t>broadcast standard</a:t>
            </a:r>
            <a:r>
              <a:rPr lang="en-US" dirty="0"/>
              <a:t>” (same target as DVB or ATSC) based on 3GPP silicon and ecosystem.</a:t>
            </a:r>
          </a:p>
        </p:txBody>
      </p:sp>
      <p:sp>
        <p:nvSpPr>
          <p:cNvPr id="3" name="Footer Placeholder 2">
            <a:extLst>
              <a:ext uri="{FF2B5EF4-FFF2-40B4-BE49-F238E27FC236}">
                <a16:creationId xmlns:a16="http://schemas.microsoft.com/office/drawing/2014/main" id="{02388AD7-461C-4AB5-9B3F-6B2D418AA858}"/>
              </a:ext>
            </a:extLst>
          </p:cNvPr>
          <p:cNvSpPr>
            <a:spLocks noGrp="1"/>
          </p:cNvSpPr>
          <p:nvPr>
            <p:ph type="ftr" sz="quarter" idx="10"/>
          </p:nvPr>
        </p:nvSpPr>
        <p:spPr>
          <a:xfrm>
            <a:off x="495299" y="6532895"/>
            <a:ext cx="10489691" cy="118174"/>
          </a:xfrm>
          <a:prstGeom prst="rect">
            <a:avLst/>
          </a:prstGeom>
        </p:spPr>
        <p:txBody>
          <a:bodyPr vert="horz" wrap="square" lIns="0" tIns="0" rIns="0" bIns="0" rtlCol="0" anchor="b">
            <a:spAutoFit/>
          </a:bodyPr>
          <a:lstStyle>
            <a:defPPr>
              <a:defRPr lang="en-US"/>
            </a:defPPr>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5G Broadcast World – Digital Conference</a:t>
            </a:r>
            <a:endParaRPr lang="en-US" dirty="0"/>
          </a:p>
        </p:txBody>
      </p:sp>
      <p:sp>
        <p:nvSpPr>
          <p:cNvPr id="5" name="Speech Bubble: Oval 4">
            <a:extLst>
              <a:ext uri="{FF2B5EF4-FFF2-40B4-BE49-F238E27FC236}">
                <a16:creationId xmlns:a16="http://schemas.microsoft.com/office/drawing/2014/main" id="{D79EA825-2121-96B0-3FEB-9434AA0683FC}"/>
              </a:ext>
            </a:extLst>
          </p:cNvPr>
          <p:cNvSpPr/>
          <p:nvPr/>
        </p:nvSpPr>
        <p:spPr>
          <a:xfrm>
            <a:off x="7218950" y="678781"/>
            <a:ext cx="4828411" cy="1949405"/>
          </a:xfrm>
          <a:prstGeom prst="wedgeEllipseCallout">
            <a:avLst>
              <a:gd name="adj1" fmla="val -54914"/>
              <a:gd name="adj2" fmla="val 5859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96000"/>
              </a:lnSpc>
            </a:pPr>
            <a:r>
              <a:rPr lang="en-US" sz="1100" dirty="0">
                <a:solidFill>
                  <a:schemeClr val="bg1"/>
                </a:solidFill>
                <a:latin typeface="Microsoft Sans Serif"/>
                <a:cs typeface="Microsoft Sans Serif" panose="020B0604020202020204" pitchFamily="34" charset="0"/>
              </a:rPr>
              <a:t>3GPP could have taken a radical approach to define a clean slate radio system to meet the broadcasters’ requirements, instead a more pragmatic route was chosen. Experiences from the past with dedicated modems such as </a:t>
            </a:r>
            <a:r>
              <a:rPr lang="en-US" sz="1100" dirty="0" err="1">
                <a:solidFill>
                  <a:schemeClr val="bg1"/>
                </a:solidFill>
                <a:latin typeface="Microsoft Sans Serif"/>
                <a:cs typeface="Microsoft Sans Serif" panose="020B0604020202020204" pitchFamily="34" charset="0"/>
              </a:rPr>
              <a:t>MediaFLO</a:t>
            </a:r>
            <a:r>
              <a:rPr lang="en-US" sz="1100" dirty="0">
                <a:solidFill>
                  <a:schemeClr val="bg1"/>
                </a:solidFill>
                <a:latin typeface="Microsoft Sans Serif"/>
                <a:cs typeface="Microsoft Sans Serif" panose="020B0604020202020204" pitchFamily="34" charset="0"/>
              </a:rPr>
              <a:t> or DVB-H, and the need for easy integration into mainstream mobile devices, led to the decision to evolve </a:t>
            </a:r>
            <a:r>
              <a:rPr lang="en-US" sz="1100" dirty="0" err="1">
                <a:solidFill>
                  <a:schemeClr val="bg1"/>
                </a:solidFill>
                <a:latin typeface="Microsoft Sans Serif"/>
                <a:cs typeface="Microsoft Sans Serif" panose="020B0604020202020204" pitchFamily="34" charset="0"/>
              </a:rPr>
              <a:t>eMBMS</a:t>
            </a:r>
            <a:r>
              <a:rPr lang="en-US" sz="1100" dirty="0">
                <a:solidFill>
                  <a:schemeClr val="bg1"/>
                </a:solidFill>
                <a:latin typeface="Microsoft Sans Serif"/>
                <a:cs typeface="Microsoft Sans Serif" panose="020B0604020202020204" pitchFamily="34" charset="0"/>
              </a:rPr>
              <a:t> to LTE-based 5G Broadcast instead of any radical new designs.</a:t>
            </a:r>
          </a:p>
        </p:txBody>
      </p:sp>
      <p:sp>
        <p:nvSpPr>
          <p:cNvPr id="39" name="TextBox 38">
            <a:extLst>
              <a:ext uri="{FF2B5EF4-FFF2-40B4-BE49-F238E27FC236}">
                <a16:creationId xmlns:a16="http://schemas.microsoft.com/office/drawing/2014/main" id="{AD1DC82E-80ED-4D95-944E-1148AEEA943B}"/>
              </a:ext>
            </a:extLst>
          </p:cNvPr>
          <p:cNvSpPr txBox="1"/>
          <p:nvPr/>
        </p:nvSpPr>
        <p:spPr>
          <a:xfrm>
            <a:off x="9427962" y="4975373"/>
            <a:ext cx="2571516" cy="246221"/>
          </a:xfrm>
          <a:prstGeom prst="rect">
            <a:avLst/>
          </a:prstGeom>
          <a:noFill/>
        </p:spPr>
        <p:txBody>
          <a:bodyPr wrap="square" lIns="0" tIns="0" rIns="0" bIns="0" rtlCol="0">
            <a:spAutoFit/>
          </a:bodyPr>
          <a:lstStyle/>
          <a:p>
            <a:pPr defTabSz="914377">
              <a:defRPr/>
            </a:pPr>
            <a:r>
              <a:rPr lang="en-US" sz="1600" b="1" dirty="0">
                <a:solidFill>
                  <a:srgbClr val="FF0000"/>
                </a:solidFill>
                <a:latin typeface="Microsoft Sans Serif" panose="020B0604020202020204" pitchFamily="34" charset="0"/>
                <a:cs typeface="Microsoft Sans Serif" panose="020B0604020202020204" pitchFamily="34" charset="0"/>
              </a:rPr>
              <a:t>3GPP Rel-16 (completed)</a:t>
            </a:r>
          </a:p>
        </p:txBody>
      </p:sp>
    </p:spTree>
    <p:extLst>
      <p:ext uri="{BB962C8B-B14F-4D97-AF65-F5344CB8AC3E}">
        <p14:creationId xmlns:p14="http://schemas.microsoft.com/office/powerpoint/2010/main" val="1632923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32B6C86-8FC1-C438-BC94-5FAB8FC9A76C}"/>
              </a:ext>
            </a:extLst>
          </p:cNvPr>
          <p:cNvSpPr>
            <a:spLocks noGrp="1"/>
          </p:cNvSpPr>
          <p:nvPr>
            <p:ph type="ftr" sz="quarter" idx="10"/>
          </p:nvPr>
        </p:nvSpPr>
        <p:spPr/>
        <p:txBody>
          <a:bodyPr/>
          <a:lstStyle/>
          <a:p>
            <a:r>
              <a:rPr lang="en-US"/>
              <a:t>IBC 2023</a:t>
            </a:r>
          </a:p>
        </p:txBody>
      </p:sp>
      <p:sp>
        <p:nvSpPr>
          <p:cNvPr id="3" name="Title 2">
            <a:extLst>
              <a:ext uri="{FF2B5EF4-FFF2-40B4-BE49-F238E27FC236}">
                <a16:creationId xmlns:a16="http://schemas.microsoft.com/office/drawing/2014/main" id="{64EF62CB-FA57-DC95-D6B1-CAEFB5F8820F}"/>
              </a:ext>
            </a:extLst>
          </p:cNvPr>
          <p:cNvSpPr>
            <a:spLocks noGrp="1"/>
          </p:cNvSpPr>
          <p:nvPr>
            <p:ph type="title"/>
          </p:nvPr>
        </p:nvSpPr>
        <p:spPr>
          <a:xfrm>
            <a:off x="495300" y="565125"/>
            <a:ext cx="11187112" cy="439479"/>
          </a:xfrm>
        </p:spPr>
        <p:txBody>
          <a:bodyPr/>
          <a:lstStyle/>
          <a:p>
            <a:r>
              <a:rPr lang="de-DE" dirty="0"/>
              <a:t>RAN: MBMS </a:t>
            </a:r>
            <a:r>
              <a:rPr lang="de-DE" dirty="0">
                <a:sym typeface="Wingdings" panose="05000000000000000000" pitchFamily="2" charset="2"/>
              </a:rPr>
              <a:t> 5G Broadcast Evolution</a:t>
            </a:r>
            <a:endParaRPr lang="en-US" dirty="0"/>
          </a:p>
        </p:txBody>
      </p:sp>
      <p:sp>
        <p:nvSpPr>
          <p:cNvPr id="39" name="L-Shape 38">
            <a:extLst>
              <a:ext uri="{FF2B5EF4-FFF2-40B4-BE49-F238E27FC236}">
                <a16:creationId xmlns:a16="http://schemas.microsoft.com/office/drawing/2014/main" id="{A80F93AF-1C4E-3C3F-7C57-DFC9961BD195}"/>
              </a:ext>
            </a:extLst>
          </p:cNvPr>
          <p:cNvSpPr/>
          <p:nvPr/>
        </p:nvSpPr>
        <p:spPr>
          <a:xfrm rot="5400000">
            <a:off x="914889" y="2503561"/>
            <a:ext cx="410655" cy="1441241"/>
          </a:xfrm>
          <a:prstGeom prst="corner">
            <a:avLst>
              <a:gd name="adj1" fmla="val 16120"/>
              <a:gd name="adj2" fmla="val 16110"/>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40" name="Freeform: Shape 39">
            <a:extLst>
              <a:ext uri="{FF2B5EF4-FFF2-40B4-BE49-F238E27FC236}">
                <a16:creationId xmlns:a16="http://schemas.microsoft.com/office/drawing/2014/main" id="{A5184EBE-94FA-F8A3-0561-C814F88987CD}"/>
              </a:ext>
            </a:extLst>
          </p:cNvPr>
          <p:cNvSpPr/>
          <p:nvPr/>
        </p:nvSpPr>
        <p:spPr>
          <a:xfrm>
            <a:off x="482837" y="3141041"/>
            <a:ext cx="2083501" cy="540754"/>
          </a:xfrm>
          <a:custGeom>
            <a:avLst/>
            <a:gdLst>
              <a:gd name="connsiteX0" fmla="*/ 0 w 1814784"/>
              <a:gd name="connsiteY0" fmla="*/ 0 h 540754"/>
              <a:gd name="connsiteX1" fmla="*/ 1814784 w 1814784"/>
              <a:gd name="connsiteY1" fmla="*/ 0 h 540754"/>
              <a:gd name="connsiteX2" fmla="*/ 1814784 w 1814784"/>
              <a:gd name="connsiteY2" fmla="*/ 540754 h 540754"/>
              <a:gd name="connsiteX3" fmla="*/ 0 w 1814784"/>
              <a:gd name="connsiteY3" fmla="*/ 540754 h 540754"/>
              <a:gd name="connsiteX4" fmla="*/ 0 w 1814784"/>
              <a:gd name="connsiteY4" fmla="*/ 0 h 54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784" h="540754">
                <a:moveTo>
                  <a:pt x="0" y="0"/>
                </a:moveTo>
                <a:lnTo>
                  <a:pt x="1814784" y="0"/>
                </a:lnTo>
                <a:lnTo>
                  <a:pt x="1814784" y="540754"/>
                </a:lnTo>
                <a:lnTo>
                  <a:pt x="0" y="5407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marL="285750" lvl="0" indent="-285750" algn="l" defTabSz="622300">
              <a:lnSpc>
                <a:spcPct val="90000"/>
              </a:lnSpc>
              <a:spcBef>
                <a:spcPct val="0"/>
              </a:spcBef>
              <a:spcAft>
                <a:spcPts val="300"/>
              </a:spcAft>
              <a:buFont typeface="Arial" panose="020B0604020202020204" pitchFamily="34" charset="0"/>
              <a:buChar char="•"/>
            </a:pPr>
            <a:r>
              <a:rPr lang="en-US" sz="1400" b="1" kern="1200" dirty="0">
                <a:solidFill>
                  <a:schemeClr val="accent1"/>
                </a:solidFill>
              </a:rPr>
              <a:t>Mixed unicast/MBMS carrier </a:t>
            </a:r>
          </a:p>
          <a:p>
            <a:pPr marL="285750" lvl="0" indent="-285750" algn="l" defTabSz="622300">
              <a:lnSpc>
                <a:spcPct val="90000"/>
              </a:lnSpc>
              <a:spcBef>
                <a:spcPct val="0"/>
              </a:spcBef>
              <a:spcAft>
                <a:spcPts val="300"/>
              </a:spcAft>
              <a:buFont typeface="Arial" panose="020B0604020202020204" pitchFamily="34" charset="0"/>
              <a:buChar char="•"/>
            </a:pPr>
            <a:r>
              <a:rPr lang="en-US" sz="1400" kern="1200" dirty="0"/>
              <a:t>15 kHz numerology</a:t>
            </a:r>
          </a:p>
          <a:p>
            <a:pPr marL="285750" lvl="0" indent="-285750" algn="l" defTabSz="622300">
              <a:lnSpc>
                <a:spcPct val="90000"/>
              </a:lnSpc>
              <a:spcBef>
                <a:spcPct val="0"/>
              </a:spcBef>
              <a:spcAft>
                <a:spcPts val="300"/>
              </a:spcAft>
              <a:buFont typeface="Arial" panose="020B0604020202020204" pitchFamily="34" charset="0"/>
              <a:buChar char="•"/>
            </a:pPr>
            <a:r>
              <a:rPr lang="en-US" sz="1400" kern="1200" dirty="0"/>
              <a:t>Extended CP of 16.7us</a:t>
            </a:r>
          </a:p>
          <a:p>
            <a:pPr marL="285750" lvl="0" indent="-285750" algn="l" defTabSz="622300">
              <a:lnSpc>
                <a:spcPct val="90000"/>
              </a:lnSpc>
              <a:spcBef>
                <a:spcPct val="0"/>
              </a:spcBef>
              <a:spcAft>
                <a:spcPts val="300"/>
              </a:spcAft>
              <a:buFont typeface="Arial" panose="020B0604020202020204" pitchFamily="34" charset="0"/>
              <a:buChar char="•"/>
            </a:pPr>
            <a:r>
              <a:rPr lang="en-US" sz="1400" kern="1200" dirty="0"/>
              <a:t>Multi-cell transmission only (MBSFN)</a:t>
            </a:r>
          </a:p>
          <a:p>
            <a:pPr marL="285750" lvl="0" indent="-285750" algn="l" defTabSz="622300">
              <a:lnSpc>
                <a:spcPct val="90000"/>
              </a:lnSpc>
              <a:spcBef>
                <a:spcPct val="0"/>
              </a:spcBef>
              <a:spcAft>
                <a:spcPts val="300"/>
              </a:spcAft>
              <a:buFont typeface="Arial" panose="020B0604020202020204" pitchFamily="34" charset="0"/>
              <a:buChar char="•"/>
            </a:pPr>
            <a:r>
              <a:rPr lang="en-US" sz="1400" kern="1200" dirty="0"/>
              <a:t>Up to 60% of subframes for MBSFN transmission</a:t>
            </a:r>
          </a:p>
          <a:p>
            <a:pPr marL="0" lvl="0" indent="0" algn="l" defTabSz="622300">
              <a:lnSpc>
                <a:spcPct val="90000"/>
              </a:lnSpc>
              <a:spcBef>
                <a:spcPct val="0"/>
              </a:spcBef>
              <a:spcAft>
                <a:spcPts val="300"/>
              </a:spcAft>
              <a:buNone/>
            </a:pPr>
            <a:endParaRPr lang="en-US" sz="1400" kern="1200" dirty="0"/>
          </a:p>
        </p:txBody>
      </p:sp>
      <p:sp>
        <p:nvSpPr>
          <p:cNvPr id="41" name="Isosceles Triangle 40">
            <a:extLst>
              <a:ext uri="{FF2B5EF4-FFF2-40B4-BE49-F238E27FC236}">
                <a16:creationId xmlns:a16="http://schemas.microsoft.com/office/drawing/2014/main" id="{03CE6B2D-B658-0F90-EFCF-1FAEDD836BDD}"/>
              </a:ext>
            </a:extLst>
          </p:cNvPr>
          <p:cNvSpPr/>
          <p:nvPr/>
        </p:nvSpPr>
        <p:spPr>
          <a:xfrm>
            <a:off x="1926885" y="2826370"/>
            <a:ext cx="250926" cy="192485"/>
          </a:xfrm>
          <a:prstGeom prst="triangle">
            <a:avLst>
              <a:gd name="adj" fmla="val 100000"/>
            </a:avLst>
          </a:prstGeom>
        </p:spPr>
        <p:style>
          <a:lnRef idx="1">
            <a:schemeClr val="accent3">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42" name="L-Shape 41">
            <a:extLst>
              <a:ext uri="{FF2B5EF4-FFF2-40B4-BE49-F238E27FC236}">
                <a16:creationId xmlns:a16="http://schemas.microsoft.com/office/drawing/2014/main" id="{B3AB879C-B67E-9848-FE87-E8926F50AF3A}"/>
              </a:ext>
            </a:extLst>
          </p:cNvPr>
          <p:cNvSpPr/>
          <p:nvPr/>
        </p:nvSpPr>
        <p:spPr>
          <a:xfrm rot="5400000">
            <a:off x="3017677" y="2037218"/>
            <a:ext cx="410655" cy="1552622"/>
          </a:xfrm>
          <a:prstGeom prst="corner">
            <a:avLst>
              <a:gd name="adj1" fmla="val 16120"/>
              <a:gd name="adj2" fmla="val 16110"/>
            </a:avLst>
          </a:prstGeom>
        </p:spPr>
        <p:style>
          <a:lnRef idx="1">
            <a:schemeClr val="accent4">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sp>
      <p:sp>
        <p:nvSpPr>
          <p:cNvPr id="43" name="Freeform: Shape 42">
            <a:extLst>
              <a:ext uri="{FF2B5EF4-FFF2-40B4-BE49-F238E27FC236}">
                <a16:creationId xmlns:a16="http://schemas.microsoft.com/office/drawing/2014/main" id="{8C4F9F09-F156-47E2-0A2D-E974E9608416}"/>
              </a:ext>
            </a:extLst>
          </p:cNvPr>
          <p:cNvSpPr/>
          <p:nvPr/>
        </p:nvSpPr>
        <p:spPr>
          <a:xfrm>
            <a:off x="2566339" y="2706836"/>
            <a:ext cx="1883783" cy="540754"/>
          </a:xfrm>
          <a:custGeom>
            <a:avLst/>
            <a:gdLst>
              <a:gd name="connsiteX0" fmla="*/ 0 w 1769034"/>
              <a:gd name="connsiteY0" fmla="*/ 0 h 540754"/>
              <a:gd name="connsiteX1" fmla="*/ 1769034 w 1769034"/>
              <a:gd name="connsiteY1" fmla="*/ 0 h 540754"/>
              <a:gd name="connsiteX2" fmla="*/ 1769034 w 1769034"/>
              <a:gd name="connsiteY2" fmla="*/ 540754 h 540754"/>
              <a:gd name="connsiteX3" fmla="*/ 0 w 1769034"/>
              <a:gd name="connsiteY3" fmla="*/ 540754 h 540754"/>
              <a:gd name="connsiteX4" fmla="*/ 0 w 1769034"/>
              <a:gd name="connsiteY4" fmla="*/ 0 h 54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034" h="540754">
                <a:moveTo>
                  <a:pt x="0" y="0"/>
                </a:moveTo>
                <a:lnTo>
                  <a:pt x="1769034" y="0"/>
                </a:lnTo>
                <a:lnTo>
                  <a:pt x="1769034" y="540754"/>
                </a:lnTo>
                <a:lnTo>
                  <a:pt x="0" y="5407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marL="285750" lvl="0" indent="-285750" algn="l" defTabSz="622300">
              <a:lnSpc>
                <a:spcPct val="90000"/>
              </a:lnSpc>
              <a:spcBef>
                <a:spcPct val="0"/>
              </a:spcBef>
              <a:spcAft>
                <a:spcPts val="300"/>
              </a:spcAft>
              <a:buFont typeface="Arial" panose="020B0604020202020204" pitchFamily="34" charset="0"/>
              <a:buChar char="•"/>
            </a:pPr>
            <a:r>
              <a:rPr lang="en-US" sz="1400" kern="1200" dirty="0"/>
              <a:t>Single-cell transmission  (SC-PTM)</a:t>
            </a:r>
          </a:p>
          <a:p>
            <a:pPr marL="285750" lvl="0" indent="-285750" algn="l" defTabSz="622300">
              <a:lnSpc>
                <a:spcPct val="90000"/>
              </a:lnSpc>
              <a:spcBef>
                <a:spcPct val="0"/>
              </a:spcBef>
              <a:spcAft>
                <a:spcPts val="300"/>
              </a:spcAft>
              <a:buFont typeface="Arial" panose="020B0604020202020204" pitchFamily="34" charset="0"/>
              <a:buChar char="•"/>
            </a:pPr>
            <a:r>
              <a:rPr lang="en-US" sz="1400" kern="1200" dirty="0"/>
              <a:t>Transmission on PDSCH with new group identities</a:t>
            </a:r>
          </a:p>
          <a:p>
            <a:pPr marL="285750" lvl="0" indent="-285750" algn="l" defTabSz="622300">
              <a:lnSpc>
                <a:spcPct val="90000"/>
              </a:lnSpc>
              <a:spcBef>
                <a:spcPct val="0"/>
              </a:spcBef>
              <a:spcAft>
                <a:spcPts val="300"/>
              </a:spcAft>
              <a:buFont typeface="Arial" panose="020B0604020202020204" pitchFamily="34" charset="0"/>
              <a:buChar char="•"/>
            </a:pPr>
            <a:r>
              <a:rPr lang="en-US" sz="1400" kern="1200" dirty="0"/>
              <a:t>Non-synchronized transmitters</a:t>
            </a:r>
          </a:p>
        </p:txBody>
      </p:sp>
      <p:sp>
        <p:nvSpPr>
          <p:cNvPr id="44" name="Isosceles Triangle 43">
            <a:extLst>
              <a:ext uri="{FF2B5EF4-FFF2-40B4-BE49-F238E27FC236}">
                <a16:creationId xmlns:a16="http://schemas.microsoft.com/office/drawing/2014/main" id="{C413CFB3-48FA-7927-5A71-2BE7EFD10DCD}"/>
              </a:ext>
            </a:extLst>
          </p:cNvPr>
          <p:cNvSpPr/>
          <p:nvPr/>
        </p:nvSpPr>
        <p:spPr>
          <a:xfrm>
            <a:off x="6842715" y="2094324"/>
            <a:ext cx="244100" cy="232225"/>
          </a:xfrm>
          <a:prstGeom prst="triangle">
            <a:avLst>
              <a:gd name="adj" fmla="val 100000"/>
            </a:avLst>
          </a:prstGeom>
          <a:solidFill>
            <a:srgbClr val="7030A0"/>
          </a:solidFill>
        </p:spPr>
        <p:style>
          <a:lnRef idx="1">
            <a:schemeClr val="accent5">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sp>
      <p:sp>
        <p:nvSpPr>
          <p:cNvPr id="45" name="L-Shape 44">
            <a:extLst>
              <a:ext uri="{FF2B5EF4-FFF2-40B4-BE49-F238E27FC236}">
                <a16:creationId xmlns:a16="http://schemas.microsoft.com/office/drawing/2014/main" id="{0EF00CEF-A9AE-E8CF-F44E-185ECCA3B581}"/>
              </a:ext>
            </a:extLst>
          </p:cNvPr>
          <p:cNvSpPr/>
          <p:nvPr/>
        </p:nvSpPr>
        <p:spPr>
          <a:xfrm rot="5400000">
            <a:off x="5387364" y="922728"/>
            <a:ext cx="410655" cy="2514640"/>
          </a:xfrm>
          <a:prstGeom prst="corner">
            <a:avLst>
              <a:gd name="adj1" fmla="val 16120"/>
              <a:gd name="adj2" fmla="val 16110"/>
            </a:avLst>
          </a:prstGeom>
        </p:spPr>
        <p:style>
          <a:lnRef idx="1">
            <a:schemeClr val="accent6">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sp>
      <p:sp>
        <p:nvSpPr>
          <p:cNvPr id="46" name="Freeform: Shape 45">
            <a:extLst>
              <a:ext uri="{FF2B5EF4-FFF2-40B4-BE49-F238E27FC236}">
                <a16:creationId xmlns:a16="http://schemas.microsoft.com/office/drawing/2014/main" id="{779811FC-6C87-ECBC-9A2B-E485E3B58177}"/>
              </a:ext>
            </a:extLst>
          </p:cNvPr>
          <p:cNvSpPr/>
          <p:nvPr/>
        </p:nvSpPr>
        <p:spPr>
          <a:xfrm>
            <a:off x="4450123" y="2133385"/>
            <a:ext cx="2425943" cy="2630298"/>
          </a:xfrm>
          <a:custGeom>
            <a:avLst/>
            <a:gdLst>
              <a:gd name="connsiteX0" fmla="*/ 0 w 2234182"/>
              <a:gd name="connsiteY0" fmla="*/ 0 h 540754"/>
              <a:gd name="connsiteX1" fmla="*/ 2234182 w 2234182"/>
              <a:gd name="connsiteY1" fmla="*/ 0 h 540754"/>
              <a:gd name="connsiteX2" fmla="*/ 2234182 w 2234182"/>
              <a:gd name="connsiteY2" fmla="*/ 540754 h 540754"/>
              <a:gd name="connsiteX3" fmla="*/ 0 w 2234182"/>
              <a:gd name="connsiteY3" fmla="*/ 540754 h 540754"/>
              <a:gd name="connsiteX4" fmla="*/ 0 w 2234182"/>
              <a:gd name="connsiteY4" fmla="*/ 0 h 54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182" h="540754">
                <a:moveTo>
                  <a:pt x="0" y="0"/>
                </a:moveTo>
                <a:lnTo>
                  <a:pt x="2234182" y="0"/>
                </a:lnTo>
                <a:lnTo>
                  <a:pt x="2234182" y="540754"/>
                </a:lnTo>
                <a:lnTo>
                  <a:pt x="0" y="5407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marL="285750" lvl="0" indent="-285750" algn="l" defTabSz="622300">
              <a:lnSpc>
                <a:spcPct val="90000"/>
              </a:lnSpc>
              <a:spcBef>
                <a:spcPct val="0"/>
              </a:spcBef>
              <a:spcAft>
                <a:spcPct val="35000"/>
              </a:spcAft>
              <a:buFont typeface="Arial" panose="020B0604020202020204" pitchFamily="34" charset="0"/>
              <a:buChar char="•"/>
            </a:pPr>
            <a:r>
              <a:rPr lang="en-US" sz="1400" kern="1200" dirty="0"/>
              <a:t>Longer cyclic prefixes for support of </a:t>
            </a:r>
            <a:r>
              <a:rPr lang="en-US" sz="1400" b="1" kern="1200" dirty="0">
                <a:solidFill>
                  <a:schemeClr val="bg2"/>
                </a:solidFill>
              </a:rPr>
              <a:t>larger ISD</a:t>
            </a:r>
          </a:p>
          <a:p>
            <a:pPr marL="285750" lvl="0" indent="-285750" algn="l" defTabSz="622300">
              <a:lnSpc>
                <a:spcPct val="90000"/>
              </a:lnSpc>
              <a:spcBef>
                <a:spcPct val="0"/>
              </a:spcBef>
              <a:spcAft>
                <a:spcPct val="35000"/>
              </a:spcAft>
              <a:buFont typeface="Arial" panose="020B0604020202020204" pitchFamily="34" charset="0"/>
              <a:buChar char="•"/>
            </a:pPr>
            <a:r>
              <a:rPr lang="en-US" sz="1400" kern="1200" dirty="0"/>
              <a:t>Up to 100% of subframes for MBSFN transmission on a </a:t>
            </a:r>
            <a:r>
              <a:rPr lang="en-US" sz="1400" b="1" kern="1200" dirty="0">
                <a:solidFill>
                  <a:schemeClr val="bg2"/>
                </a:solidFill>
              </a:rPr>
              <a:t>dedicated carrier</a:t>
            </a:r>
            <a:endParaRPr lang="en-US" sz="1400" kern="1200" dirty="0"/>
          </a:p>
          <a:p>
            <a:pPr marL="285750" lvl="0" indent="-285750" algn="l" defTabSz="622300">
              <a:lnSpc>
                <a:spcPct val="90000"/>
              </a:lnSpc>
              <a:spcBef>
                <a:spcPct val="0"/>
              </a:spcBef>
              <a:spcAft>
                <a:spcPts val="300"/>
              </a:spcAft>
              <a:buFont typeface="Arial" panose="020B0604020202020204" pitchFamily="34" charset="0"/>
              <a:buChar char="•"/>
            </a:pPr>
            <a:r>
              <a:rPr lang="en-US" sz="1400" kern="1200" dirty="0"/>
              <a:t>Subframes fully dedicated to MBSFN transmission </a:t>
            </a:r>
          </a:p>
          <a:p>
            <a:pPr marL="285750" lvl="0" indent="-285750" algn="l" defTabSz="622300">
              <a:lnSpc>
                <a:spcPct val="90000"/>
              </a:lnSpc>
              <a:spcBef>
                <a:spcPct val="0"/>
              </a:spcBef>
              <a:spcAft>
                <a:spcPct val="35000"/>
              </a:spcAft>
              <a:buFont typeface="Arial" panose="020B0604020202020204" pitchFamily="34" charset="0"/>
              <a:buChar char="•"/>
            </a:pPr>
            <a:r>
              <a:rPr lang="en-US" sz="1400" kern="1200" dirty="0"/>
              <a:t>Targeting </a:t>
            </a:r>
            <a:r>
              <a:rPr lang="en-US" sz="1400" b="1" kern="1200" dirty="0">
                <a:solidFill>
                  <a:schemeClr val="bg2"/>
                </a:solidFill>
              </a:rPr>
              <a:t>rooftop and car-mounted</a:t>
            </a:r>
            <a:r>
              <a:rPr lang="en-US" sz="1400" kern="1200" dirty="0"/>
              <a:t> antennas, handheld receivers</a:t>
            </a:r>
          </a:p>
        </p:txBody>
      </p:sp>
      <p:sp>
        <p:nvSpPr>
          <p:cNvPr id="24" name="TextBox 23">
            <a:extLst>
              <a:ext uri="{FF2B5EF4-FFF2-40B4-BE49-F238E27FC236}">
                <a16:creationId xmlns:a16="http://schemas.microsoft.com/office/drawing/2014/main" id="{4695F802-F8A5-A79B-7160-6AD4E999DFBA}"/>
              </a:ext>
            </a:extLst>
          </p:cNvPr>
          <p:cNvSpPr txBox="1"/>
          <p:nvPr/>
        </p:nvSpPr>
        <p:spPr>
          <a:xfrm>
            <a:off x="401448" y="2634305"/>
            <a:ext cx="1399778" cy="354584"/>
          </a:xfrm>
          <a:prstGeom prst="rect">
            <a:avLst/>
          </a:prstGeom>
        </p:spPr>
        <p:txBody>
          <a:bodyPr wrap="square" lIns="0" tIns="0" rIns="0" bIns="0" rtlCol="0">
            <a:spAutoFit/>
          </a:bodyPr>
          <a:lstStyle/>
          <a:p>
            <a:pPr algn="l">
              <a:lnSpc>
                <a:spcPct val="96000"/>
              </a:lnSpc>
            </a:pPr>
            <a:r>
              <a:rPr lang="en-US" sz="2400" dirty="0">
                <a:ln w="0"/>
                <a:solidFill>
                  <a:schemeClr val="accent1"/>
                </a:solidFill>
                <a:effectLst>
                  <a:outerShdw blurRad="38100" dist="25400" dir="5400000" algn="ctr" rotWithShape="0">
                    <a:srgbClr val="6E747A">
                      <a:alpha val="43000"/>
                    </a:srgbClr>
                  </a:outerShdw>
                </a:effectLst>
                <a:latin typeface="Microsoft Sans Serif"/>
                <a:cs typeface="Microsoft Sans Serif" panose="020B0604020202020204" pitchFamily="34" charset="0"/>
              </a:rPr>
              <a:t>Release</a:t>
            </a:r>
            <a:r>
              <a:rPr lang="en-US" sz="2400" dirty="0">
                <a:ln w="22225">
                  <a:solidFill>
                    <a:schemeClr val="accent2"/>
                  </a:solidFill>
                  <a:prstDash val="solid"/>
                </a:ln>
                <a:solidFill>
                  <a:schemeClr val="accent2">
                    <a:lumMod val="40000"/>
                    <a:lumOff val="60000"/>
                  </a:schemeClr>
                </a:solidFill>
                <a:latin typeface="Microsoft Sans Serif"/>
                <a:cs typeface="Microsoft Sans Serif" panose="020B0604020202020204" pitchFamily="34" charset="0"/>
              </a:rPr>
              <a:t> </a:t>
            </a:r>
            <a:r>
              <a:rPr lang="en-US" sz="2400" dirty="0">
                <a:ln w="0"/>
                <a:solidFill>
                  <a:schemeClr val="accent1"/>
                </a:solidFill>
                <a:effectLst>
                  <a:outerShdw blurRad="38100" dist="25400" dir="5400000" algn="ctr" rotWithShape="0">
                    <a:srgbClr val="6E747A">
                      <a:alpha val="43000"/>
                    </a:srgbClr>
                  </a:outerShdw>
                </a:effectLst>
                <a:latin typeface="Microsoft Sans Serif"/>
                <a:cs typeface="Microsoft Sans Serif" panose="020B0604020202020204" pitchFamily="34" charset="0"/>
              </a:rPr>
              <a:t>9</a:t>
            </a:r>
            <a:endParaRPr lang="en-US" sz="2400" dirty="0">
              <a:ln w="22225">
                <a:solidFill>
                  <a:schemeClr val="accent2"/>
                </a:solidFill>
                <a:prstDash val="solid"/>
              </a:ln>
              <a:solidFill>
                <a:schemeClr val="accent2">
                  <a:lumMod val="40000"/>
                  <a:lumOff val="60000"/>
                </a:schemeClr>
              </a:solidFill>
              <a:latin typeface="Microsoft Sans Serif"/>
              <a:cs typeface="Microsoft Sans Serif" panose="020B0604020202020204" pitchFamily="34" charset="0"/>
            </a:endParaRPr>
          </a:p>
        </p:txBody>
      </p:sp>
      <p:sp>
        <p:nvSpPr>
          <p:cNvPr id="25" name="TextBox 24">
            <a:extLst>
              <a:ext uri="{FF2B5EF4-FFF2-40B4-BE49-F238E27FC236}">
                <a16:creationId xmlns:a16="http://schemas.microsoft.com/office/drawing/2014/main" id="{463E78FE-5C7B-CEE5-4052-676397F39A6E}"/>
              </a:ext>
            </a:extLst>
          </p:cNvPr>
          <p:cNvSpPr txBox="1"/>
          <p:nvPr/>
        </p:nvSpPr>
        <p:spPr>
          <a:xfrm>
            <a:off x="2360519" y="2166573"/>
            <a:ext cx="1552623" cy="354584"/>
          </a:xfrm>
          <a:prstGeom prst="rect">
            <a:avLst/>
          </a:prstGeom>
        </p:spPr>
        <p:txBody>
          <a:bodyPr wrap="square" lIns="0" tIns="0" rIns="0" bIns="0" rtlCol="0">
            <a:spAutoFit/>
            <a:scene3d>
              <a:camera prst="orthographicFront"/>
              <a:lightRig rig="soft" dir="t">
                <a:rot lat="0" lon="0" rev="15600000"/>
              </a:lightRig>
            </a:scene3d>
            <a:sp3d extrusionH="57150" prstMaterial="softEdge">
              <a:bevelT w="25400" h="38100"/>
            </a:sp3d>
          </a:bodyPr>
          <a:lstStyle/>
          <a:p>
            <a:pPr algn="l">
              <a:lnSpc>
                <a:spcPct val="96000"/>
              </a:lnSpc>
            </a:pPr>
            <a:r>
              <a:rPr lang="en-US" sz="2400" b="1" dirty="0">
                <a:ln/>
                <a:solidFill>
                  <a:schemeClr val="accent4"/>
                </a:solidFill>
                <a:latin typeface="Microsoft Sans Serif"/>
                <a:cs typeface="Microsoft Sans Serif" panose="020B0604020202020204" pitchFamily="34" charset="0"/>
              </a:rPr>
              <a:t>Release 13</a:t>
            </a:r>
          </a:p>
        </p:txBody>
      </p:sp>
      <p:sp>
        <p:nvSpPr>
          <p:cNvPr id="26" name="TextBox 25">
            <a:extLst>
              <a:ext uri="{FF2B5EF4-FFF2-40B4-BE49-F238E27FC236}">
                <a16:creationId xmlns:a16="http://schemas.microsoft.com/office/drawing/2014/main" id="{BBC30699-EDF6-F0F6-46C4-E89A87964743}"/>
              </a:ext>
            </a:extLst>
          </p:cNvPr>
          <p:cNvSpPr txBox="1"/>
          <p:nvPr/>
        </p:nvSpPr>
        <p:spPr>
          <a:xfrm>
            <a:off x="4278097" y="1593945"/>
            <a:ext cx="1639902" cy="354584"/>
          </a:xfrm>
          <a:prstGeom prst="rect">
            <a:avLst/>
          </a:prstGeom>
        </p:spPr>
        <p:txBody>
          <a:bodyPr wrap="square" lIns="0" tIns="0" rIns="0" bIns="0" rtlCol="0">
            <a:spAutoFit/>
          </a:bodyPr>
          <a:lstStyle/>
          <a:p>
            <a:pPr algn="l">
              <a:lnSpc>
                <a:spcPct val="96000"/>
              </a:lnSpc>
            </a:pPr>
            <a:r>
              <a:rPr lang="en-US" sz="2400" dirty="0">
                <a:ln w="0"/>
                <a:gradFill>
                  <a:gsLst>
                    <a:gs pos="21000">
                      <a:srgbClr val="53575C"/>
                    </a:gs>
                    <a:gs pos="88000">
                      <a:srgbClr val="C5C7CA"/>
                    </a:gs>
                  </a:gsLst>
                  <a:lin ang="5400000"/>
                </a:gradFill>
                <a:latin typeface="Microsoft Sans Serif"/>
                <a:cs typeface="Microsoft Sans Serif" panose="020B0604020202020204" pitchFamily="34" charset="0"/>
              </a:rPr>
              <a:t>Release 14</a:t>
            </a:r>
          </a:p>
        </p:txBody>
      </p:sp>
      <p:grpSp>
        <p:nvGrpSpPr>
          <p:cNvPr id="37" name="Group 36">
            <a:extLst>
              <a:ext uri="{FF2B5EF4-FFF2-40B4-BE49-F238E27FC236}">
                <a16:creationId xmlns:a16="http://schemas.microsoft.com/office/drawing/2014/main" id="{24855B89-5B68-8333-9E35-4CB94C14BB34}"/>
              </a:ext>
            </a:extLst>
          </p:cNvPr>
          <p:cNvGrpSpPr/>
          <p:nvPr/>
        </p:nvGrpSpPr>
        <p:grpSpPr>
          <a:xfrm>
            <a:off x="5286208" y="4531452"/>
            <a:ext cx="1864026" cy="1711997"/>
            <a:chOff x="7412273" y="1956898"/>
            <a:chExt cx="1820504" cy="3376006"/>
          </a:xfrm>
        </p:grpSpPr>
        <p:grpSp>
          <p:nvGrpSpPr>
            <p:cNvPr id="27" name="Group 26">
              <a:extLst>
                <a:ext uri="{FF2B5EF4-FFF2-40B4-BE49-F238E27FC236}">
                  <a16:creationId xmlns:a16="http://schemas.microsoft.com/office/drawing/2014/main" id="{86D6E18D-EABC-5335-216F-0F2FB44E6092}"/>
                </a:ext>
              </a:extLst>
            </p:cNvPr>
            <p:cNvGrpSpPr/>
            <p:nvPr/>
          </p:nvGrpSpPr>
          <p:grpSpPr>
            <a:xfrm>
              <a:off x="7440434" y="1956898"/>
              <a:ext cx="1327261" cy="973519"/>
              <a:chOff x="9179052" y="1732995"/>
              <a:chExt cx="1938065" cy="1357400"/>
            </a:xfrm>
          </p:grpSpPr>
          <p:pic>
            <p:nvPicPr>
              <p:cNvPr id="28" name="Picture 27">
                <a:extLst>
                  <a:ext uri="{FF2B5EF4-FFF2-40B4-BE49-F238E27FC236}">
                    <a16:creationId xmlns:a16="http://schemas.microsoft.com/office/drawing/2014/main" id="{D2383400-656F-4D7D-E982-66DB183817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79052" y="1732995"/>
                <a:ext cx="1938065" cy="1298916"/>
              </a:xfrm>
              <a:prstGeom prst="rect">
                <a:avLst/>
              </a:prstGeom>
            </p:spPr>
          </p:pic>
          <p:sp>
            <p:nvSpPr>
              <p:cNvPr id="29" name="TextBox 28">
                <a:extLst>
                  <a:ext uri="{FF2B5EF4-FFF2-40B4-BE49-F238E27FC236}">
                    <a16:creationId xmlns:a16="http://schemas.microsoft.com/office/drawing/2014/main" id="{DEC26668-B84D-CAE2-533E-3C8B6F0140B7}"/>
                  </a:ext>
                </a:extLst>
              </p:cNvPr>
              <p:cNvSpPr txBox="1"/>
              <p:nvPr/>
            </p:nvSpPr>
            <p:spPr>
              <a:xfrm>
                <a:off x="9829086" y="2883544"/>
                <a:ext cx="637995" cy="206851"/>
              </a:xfrm>
              <a:prstGeom prst="rect">
                <a:avLst/>
              </a:prstGeom>
            </p:spPr>
            <p:txBody>
              <a:bodyPr wrap="none" lIns="0" tIns="0" rIns="0" bIns="0" rtlCol="0">
                <a:spAutoFit/>
              </a:bodyPr>
              <a:lstStyle/>
              <a:p>
                <a:pPr algn="l">
                  <a:lnSpc>
                    <a:spcPct val="96000"/>
                  </a:lnSpc>
                </a:pPr>
                <a:r>
                  <a:rPr lang="en-US" sz="1400" dirty="0">
                    <a:solidFill>
                      <a:srgbClr val="FFC000"/>
                    </a:solidFill>
                    <a:latin typeface="Microsoft Sans Serif"/>
                    <a:cs typeface="Microsoft Sans Serif" panose="020B0604020202020204" pitchFamily="34" charset="0"/>
                  </a:rPr>
                  <a:t>&gt; 15 km</a:t>
                </a:r>
                <a:endParaRPr lang="en-US" sz="1600" dirty="0">
                  <a:solidFill>
                    <a:srgbClr val="FFC000"/>
                  </a:solidFill>
                  <a:latin typeface="Microsoft Sans Serif"/>
                  <a:cs typeface="Microsoft Sans Serif" panose="020B0604020202020204" pitchFamily="34" charset="0"/>
                </a:endParaRPr>
              </a:p>
            </p:txBody>
          </p:sp>
        </p:grpSp>
        <p:pic>
          <p:nvPicPr>
            <p:cNvPr id="30" name="Picture 29">
              <a:extLst>
                <a:ext uri="{FF2B5EF4-FFF2-40B4-BE49-F238E27FC236}">
                  <a16:creationId xmlns:a16="http://schemas.microsoft.com/office/drawing/2014/main" id="{CF9B5509-B7AA-86A7-7B92-DA7CEB5324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2273" y="3914386"/>
              <a:ext cx="1820504" cy="1418518"/>
            </a:xfrm>
            <a:prstGeom prst="rect">
              <a:avLst/>
            </a:prstGeom>
          </p:spPr>
        </p:pic>
        <p:pic>
          <p:nvPicPr>
            <p:cNvPr id="31" name="Picture 30">
              <a:extLst>
                <a:ext uri="{FF2B5EF4-FFF2-40B4-BE49-F238E27FC236}">
                  <a16:creationId xmlns:a16="http://schemas.microsoft.com/office/drawing/2014/main" id="{EF1D8F36-563A-AB81-BBE8-D55895D4C6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0434" y="3155528"/>
              <a:ext cx="1633177" cy="516482"/>
            </a:xfrm>
            <a:prstGeom prst="rect">
              <a:avLst/>
            </a:prstGeom>
          </p:spPr>
        </p:pic>
      </p:grpSp>
      <p:cxnSp>
        <p:nvCxnSpPr>
          <p:cNvPr id="32" name="Straight Arrow Connector 31">
            <a:extLst>
              <a:ext uri="{FF2B5EF4-FFF2-40B4-BE49-F238E27FC236}">
                <a16:creationId xmlns:a16="http://schemas.microsoft.com/office/drawing/2014/main" id="{7F67EDF0-0234-F3BC-4C58-27E042DC682B}"/>
              </a:ext>
            </a:extLst>
          </p:cNvPr>
          <p:cNvCxnSpPr/>
          <p:nvPr/>
        </p:nvCxnSpPr>
        <p:spPr>
          <a:xfrm>
            <a:off x="91512" y="6130780"/>
            <a:ext cx="4294965" cy="0"/>
          </a:xfrm>
          <a:prstGeom prst="straightConnector1">
            <a:avLst/>
          </a:prstGeom>
          <a:ln w="12700" cap="rnd">
            <a:solidFill>
              <a:schemeClr val="accent1"/>
            </a:solidFill>
            <a:roun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7E3E8B8-C89F-AE79-6513-2911B43233A7}"/>
              </a:ext>
            </a:extLst>
          </p:cNvPr>
          <p:cNvCxnSpPr>
            <a:cxnSpLocks/>
          </p:cNvCxnSpPr>
          <p:nvPr/>
        </p:nvCxnSpPr>
        <p:spPr>
          <a:xfrm>
            <a:off x="4454491" y="6130780"/>
            <a:ext cx="7485872" cy="0"/>
          </a:xfrm>
          <a:prstGeom prst="straightConnector1">
            <a:avLst/>
          </a:prstGeom>
          <a:ln w="12700" cap="rnd">
            <a:solidFill>
              <a:schemeClr val="bg2"/>
            </a:solidFill>
            <a:round/>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D290AB08-906E-E3C4-440C-20F1715A62CA}"/>
              </a:ext>
            </a:extLst>
          </p:cNvPr>
          <p:cNvSpPr txBox="1"/>
          <p:nvPr/>
        </p:nvSpPr>
        <p:spPr>
          <a:xfrm>
            <a:off x="1012827" y="6178929"/>
            <a:ext cx="2045358" cy="207972"/>
          </a:xfrm>
          <a:prstGeom prst="rect">
            <a:avLst/>
          </a:prstGeom>
        </p:spPr>
        <p:txBody>
          <a:bodyPr wrap="none" lIns="0" tIns="0" rIns="0" bIns="0" rtlCol="0">
            <a:spAutoFit/>
          </a:bodyPr>
          <a:lstStyle/>
          <a:p>
            <a:pPr algn="l">
              <a:lnSpc>
                <a:spcPct val="96000"/>
              </a:lnSpc>
            </a:pPr>
            <a:r>
              <a:rPr lang="en-US" sz="1600" dirty="0">
                <a:solidFill>
                  <a:schemeClr val="accent1"/>
                </a:solidFill>
                <a:latin typeface="Microsoft Sans Serif"/>
                <a:cs typeface="Microsoft Sans Serif" panose="020B0604020202020204" pitchFamily="34" charset="0"/>
              </a:rPr>
              <a:t>“Operator controlled” MBMS</a:t>
            </a:r>
          </a:p>
        </p:txBody>
      </p:sp>
      <p:sp>
        <p:nvSpPr>
          <p:cNvPr id="35" name="TextBox 34">
            <a:extLst>
              <a:ext uri="{FF2B5EF4-FFF2-40B4-BE49-F238E27FC236}">
                <a16:creationId xmlns:a16="http://schemas.microsoft.com/office/drawing/2014/main" id="{4104CB88-AD9E-0B63-8A00-F8827EFEDFE3}"/>
              </a:ext>
            </a:extLst>
          </p:cNvPr>
          <p:cNvSpPr txBox="1"/>
          <p:nvPr/>
        </p:nvSpPr>
        <p:spPr>
          <a:xfrm>
            <a:off x="6555204" y="6211571"/>
            <a:ext cx="2262676" cy="207972"/>
          </a:xfrm>
          <a:prstGeom prst="rect">
            <a:avLst/>
          </a:prstGeom>
        </p:spPr>
        <p:txBody>
          <a:bodyPr wrap="none" lIns="0" tIns="0" rIns="0" bIns="0" rtlCol="0">
            <a:spAutoFit/>
          </a:bodyPr>
          <a:lstStyle/>
          <a:p>
            <a:pPr algn="l">
              <a:lnSpc>
                <a:spcPct val="96000"/>
              </a:lnSpc>
            </a:pPr>
            <a:r>
              <a:rPr lang="en-US" sz="1600" dirty="0">
                <a:solidFill>
                  <a:schemeClr val="bg2"/>
                </a:solidFill>
                <a:latin typeface="Microsoft Sans Serif"/>
                <a:cs typeface="Microsoft Sans Serif" panose="020B0604020202020204" pitchFamily="34" charset="0"/>
              </a:rPr>
              <a:t>“Broadcaster controlled” MBMS</a:t>
            </a:r>
          </a:p>
        </p:txBody>
      </p:sp>
      <p:sp>
        <p:nvSpPr>
          <p:cNvPr id="48" name="L-Shape 47">
            <a:extLst>
              <a:ext uri="{FF2B5EF4-FFF2-40B4-BE49-F238E27FC236}">
                <a16:creationId xmlns:a16="http://schemas.microsoft.com/office/drawing/2014/main" id="{B83A3C23-311F-2CE8-C009-ACC4DE0AE51A}"/>
              </a:ext>
            </a:extLst>
          </p:cNvPr>
          <p:cNvSpPr/>
          <p:nvPr/>
        </p:nvSpPr>
        <p:spPr>
          <a:xfrm rot="5400000">
            <a:off x="8098974" y="500132"/>
            <a:ext cx="410655" cy="2514640"/>
          </a:xfrm>
          <a:prstGeom prst="corner">
            <a:avLst>
              <a:gd name="adj1" fmla="val 16120"/>
              <a:gd name="adj2" fmla="val 16110"/>
            </a:avLst>
          </a:prstGeom>
          <a:solidFill>
            <a:srgbClr val="7030A0"/>
          </a:solidFill>
        </p:spPr>
        <p:style>
          <a:lnRef idx="1">
            <a:schemeClr val="accent6">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sp>
      <p:sp>
        <p:nvSpPr>
          <p:cNvPr id="49" name="Freeform: Shape 48">
            <a:extLst>
              <a:ext uri="{FF2B5EF4-FFF2-40B4-BE49-F238E27FC236}">
                <a16:creationId xmlns:a16="http://schemas.microsoft.com/office/drawing/2014/main" id="{F5DF2306-A3E8-B767-3C5B-533ED6A64661}"/>
              </a:ext>
            </a:extLst>
          </p:cNvPr>
          <p:cNvSpPr/>
          <p:nvPr/>
        </p:nvSpPr>
        <p:spPr>
          <a:xfrm>
            <a:off x="7161734" y="1710788"/>
            <a:ext cx="2297906" cy="2470593"/>
          </a:xfrm>
          <a:custGeom>
            <a:avLst/>
            <a:gdLst>
              <a:gd name="connsiteX0" fmla="*/ 0 w 2234182"/>
              <a:gd name="connsiteY0" fmla="*/ 0 h 540754"/>
              <a:gd name="connsiteX1" fmla="*/ 2234182 w 2234182"/>
              <a:gd name="connsiteY1" fmla="*/ 0 h 540754"/>
              <a:gd name="connsiteX2" fmla="*/ 2234182 w 2234182"/>
              <a:gd name="connsiteY2" fmla="*/ 540754 h 540754"/>
              <a:gd name="connsiteX3" fmla="*/ 0 w 2234182"/>
              <a:gd name="connsiteY3" fmla="*/ 540754 h 540754"/>
              <a:gd name="connsiteX4" fmla="*/ 0 w 2234182"/>
              <a:gd name="connsiteY4" fmla="*/ 0 h 54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182" h="540754">
                <a:moveTo>
                  <a:pt x="0" y="0"/>
                </a:moveTo>
                <a:lnTo>
                  <a:pt x="2234182" y="0"/>
                </a:lnTo>
                <a:lnTo>
                  <a:pt x="2234182" y="540754"/>
                </a:lnTo>
                <a:lnTo>
                  <a:pt x="0" y="5407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marL="285750" lvl="0" indent="-285750" algn="l" defTabSz="622300">
              <a:lnSpc>
                <a:spcPct val="90000"/>
              </a:lnSpc>
              <a:spcBef>
                <a:spcPct val="0"/>
              </a:spcBef>
              <a:spcAft>
                <a:spcPts val="300"/>
              </a:spcAft>
              <a:buFont typeface="Arial" panose="020B0604020202020204" pitchFamily="34" charset="0"/>
              <a:buChar char="•"/>
            </a:pPr>
            <a:r>
              <a:rPr lang="en-US" sz="1400" b="1" dirty="0">
                <a:solidFill>
                  <a:srgbClr val="E04F4F"/>
                </a:solidFill>
              </a:rPr>
              <a:t>New numerologies</a:t>
            </a:r>
            <a:r>
              <a:rPr lang="en-US" sz="1400" dirty="0"/>
              <a:t> to target </a:t>
            </a:r>
            <a:r>
              <a:rPr lang="en-US" sz="1400" b="1" dirty="0">
                <a:solidFill>
                  <a:srgbClr val="E04F4F"/>
                </a:solidFill>
              </a:rPr>
              <a:t>rooftop reception </a:t>
            </a:r>
            <a:r>
              <a:rPr lang="en-US" sz="1400" dirty="0"/>
              <a:t>with up to </a:t>
            </a:r>
            <a:r>
              <a:rPr lang="en-US" sz="1400" b="1" dirty="0">
                <a:solidFill>
                  <a:srgbClr val="E04F4F"/>
                </a:solidFill>
              </a:rPr>
              <a:t>125 km ISD</a:t>
            </a:r>
            <a:endParaRPr lang="en-US" sz="1400" b="1" kern="1200" dirty="0">
              <a:solidFill>
                <a:srgbClr val="E04F4F"/>
              </a:solidFill>
            </a:endParaRPr>
          </a:p>
          <a:p>
            <a:pPr marL="285750" lvl="0" indent="-285750">
              <a:spcAft>
                <a:spcPts val="300"/>
              </a:spcAft>
              <a:buFont typeface="Arial" panose="020B0604020202020204" pitchFamily="34" charset="0"/>
              <a:buChar char="•"/>
            </a:pPr>
            <a:r>
              <a:rPr lang="en-US" sz="1400" b="1" dirty="0">
                <a:solidFill>
                  <a:srgbClr val="E04F4F"/>
                </a:solidFill>
              </a:rPr>
              <a:t>High mobility reception</a:t>
            </a:r>
            <a:r>
              <a:rPr lang="en-US" sz="1400" dirty="0"/>
              <a:t>: fixed, portable and mobile receivers </a:t>
            </a:r>
            <a:r>
              <a:rPr lang="en-US" sz="1400" b="1" dirty="0">
                <a:solidFill>
                  <a:srgbClr val="E04F4F"/>
                </a:solidFill>
              </a:rPr>
              <a:t>up to 250 km/h</a:t>
            </a:r>
            <a:endParaRPr lang="en-US" sz="1400" dirty="0"/>
          </a:p>
          <a:p>
            <a:pPr marL="285750" lvl="0" indent="-285750" algn="l" defTabSz="622300">
              <a:lnSpc>
                <a:spcPct val="90000"/>
              </a:lnSpc>
              <a:spcBef>
                <a:spcPct val="0"/>
              </a:spcBef>
              <a:spcAft>
                <a:spcPts val="300"/>
              </a:spcAft>
              <a:buFont typeface="Arial" panose="020B0604020202020204" pitchFamily="34" charset="0"/>
              <a:buChar char="•"/>
            </a:pPr>
            <a:r>
              <a:rPr lang="en-US" sz="1400" b="1" kern="1200" dirty="0">
                <a:solidFill>
                  <a:srgbClr val="E04F4F"/>
                </a:solidFill>
              </a:rPr>
              <a:t>Enhancements to CAS</a:t>
            </a:r>
            <a:r>
              <a:rPr lang="en-US" sz="1400" kern="1200" dirty="0"/>
              <a:t>—increased PDCCH </a:t>
            </a:r>
            <a:r>
              <a:rPr lang="en-US" sz="1400" kern="1200" dirty="0" err="1"/>
              <a:t>agg</a:t>
            </a:r>
            <a:r>
              <a:rPr lang="en-US" sz="1400" kern="1200" dirty="0"/>
              <a:t>. Level, PBCH repetition, CFI in MIB</a:t>
            </a:r>
          </a:p>
        </p:txBody>
      </p:sp>
      <p:sp>
        <p:nvSpPr>
          <p:cNvPr id="50" name="TextBox 49">
            <a:extLst>
              <a:ext uri="{FF2B5EF4-FFF2-40B4-BE49-F238E27FC236}">
                <a16:creationId xmlns:a16="http://schemas.microsoft.com/office/drawing/2014/main" id="{4D32DD38-5B47-5602-BBEF-A904EE34CEDE}"/>
              </a:ext>
            </a:extLst>
          </p:cNvPr>
          <p:cNvSpPr txBox="1"/>
          <p:nvPr/>
        </p:nvSpPr>
        <p:spPr>
          <a:xfrm>
            <a:off x="7046981" y="1135664"/>
            <a:ext cx="1639902" cy="354584"/>
          </a:xfrm>
          <a:prstGeom prst="rect">
            <a:avLst/>
          </a:prstGeom>
        </p:spPr>
        <p:txBody>
          <a:bodyPr wrap="square" lIns="0" tIns="0" rIns="0" bIns="0" rtlCol="0">
            <a:spAutoFit/>
          </a:bodyPr>
          <a:lstStyle/>
          <a:p>
            <a:pPr algn="l">
              <a:lnSpc>
                <a:spcPct val="96000"/>
              </a:lnSpc>
            </a:pPr>
            <a:r>
              <a:rPr lang="en-US" sz="2400" dirty="0">
                <a:ln w="0"/>
                <a:gradFill>
                  <a:gsLst>
                    <a:gs pos="21000">
                      <a:srgbClr val="53575C"/>
                    </a:gs>
                    <a:gs pos="88000">
                      <a:srgbClr val="C5C7CA"/>
                    </a:gs>
                  </a:gsLst>
                  <a:lin ang="5400000"/>
                </a:gradFill>
                <a:latin typeface="Microsoft Sans Serif"/>
                <a:cs typeface="Microsoft Sans Serif" panose="020B0604020202020204" pitchFamily="34" charset="0"/>
              </a:rPr>
              <a:t>Release 16</a:t>
            </a:r>
          </a:p>
        </p:txBody>
      </p:sp>
      <p:sp>
        <p:nvSpPr>
          <p:cNvPr id="51" name="Isosceles Triangle 50">
            <a:extLst>
              <a:ext uri="{FF2B5EF4-FFF2-40B4-BE49-F238E27FC236}">
                <a16:creationId xmlns:a16="http://schemas.microsoft.com/office/drawing/2014/main" id="{43CD779F-6BB8-E8DF-5C4B-F37E2DCC6768}"/>
              </a:ext>
            </a:extLst>
          </p:cNvPr>
          <p:cNvSpPr/>
          <p:nvPr/>
        </p:nvSpPr>
        <p:spPr>
          <a:xfrm>
            <a:off x="4040883" y="2555419"/>
            <a:ext cx="244100" cy="232225"/>
          </a:xfrm>
          <a:prstGeom prst="triangle">
            <a:avLst>
              <a:gd name="adj" fmla="val 100000"/>
            </a:avLst>
          </a:prstGeom>
        </p:spPr>
        <p:style>
          <a:lnRef idx="1">
            <a:schemeClr val="accent5">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sp>
      <p:pic>
        <p:nvPicPr>
          <p:cNvPr id="52" name="Picture 51">
            <a:extLst>
              <a:ext uri="{FF2B5EF4-FFF2-40B4-BE49-F238E27FC236}">
                <a16:creationId xmlns:a16="http://schemas.microsoft.com/office/drawing/2014/main" id="{B12DD6E1-5E89-124E-5E0E-2CB57A385F13}"/>
              </a:ext>
            </a:extLst>
          </p:cNvPr>
          <p:cNvPicPr>
            <a:picLocks noChangeAspect="1"/>
          </p:cNvPicPr>
          <p:nvPr/>
        </p:nvPicPr>
        <p:blipFill>
          <a:blip r:embed="rId5"/>
          <a:stretch>
            <a:fillRect/>
          </a:stretch>
        </p:blipFill>
        <p:spPr>
          <a:xfrm>
            <a:off x="7793241" y="4058867"/>
            <a:ext cx="3956241" cy="2004996"/>
          </a:xfrm>
          <a:prstGeom prst="rect">
            <a:avLst/>
          </a:prstGeom>
        </p:spPr>
      </p:pic>
      <p:sp>
        <p:nvSpPr>
          <p:cNvPr id="12" name="Isosceles Triangle 11">
            <a:extLst>
              <a:ext uri="{FF2B5EF4-FFF2-40B4-BE49-F238E27FC236}">
                <a16:creationId xmlns:a16="http://schemas.microsoft.com/office/drawing/2014/main" id="{9926C675-4B0A-FE1C-4C0A-B917C142D588}"/>
              </a:ext>
            </a:extLst>
          </p:cNvPr>
          <p:cNvSpPr/>
          <p:nvPr/>
        </p:nvSpPr>
        <p:spPr>
          <a:xfrm>
            <a:off x="9426288" y="1650680"/>
            <a:ext cx="244100" cy="232225"/>
          </a:xfrm>
          <a:prstGeom prst="triangle">
            <a:avLst>
              <a:gd name="adj" fmla="val 100000"/>
            </a:avLst>
          </a:prstGeom>
          <a:solidFill>
            <a:srgbClr val="FFC000"/>
          </a:solidFill>
          <a:ln>
            <a:solidFill>
              <a:srgbClr val="FFC000"/>
            </a:solidFill>
          </a:ln>
        </p:spPr>
        <p:style>
          <a:lnRef idx="1">
            <a:schemeClr val="accent5">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sp>
      <p:sp>
        <p:nvSpPr>
          <p:cNvPr id="13" name="L-Shape 12">
            <a:extLst>
              <a:ext uri="{FF2B5EF4-FFF2-40B4-BE49-F238E27FC236}">
                <a16:creationId xmlns:a16="http://schemas.microsoft.com/office/drawing/2014/main" id="{F0E47314-C7A6-FB17-91C9-609F887FD61A}"/>
              </a:ext>
            </a:extLst>
          </p:cNvPr>
          <p:cNvSpPr/>
          <p:nvPr/>
        </p:nvSpPr>
        <p:spPr>
          <a:xfrm rot="5400000">
            <a:off x="10599694" y="139342"/>
            <a:ext cx="410655" cy="2348934"/>
          </a:xfrm>
          <a:prstGeom prst="corner">
            <a:avLst>
              <a:gd name="adj1" fmla="val 16120"/>
              <a:gd name="adj2" fmla="val 16110"/>
            </a:avLst>
          </a:prstGeom>
          <a:solidFill>
            <a:srgbClr val="FFC000"/>
          </a:solidFill>
          <a:ln>
            <a:solidFill>
              <a:srgbClr val="FFC000"/>
            </a:solidFill>
          </a:ln>
        </p:spPr>
        <p:style>
          <a:lnRef idx="1">
            <a:schemeClr val="accent6">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sp>
      <p:sp>
        <p:nvSpPr>
          <p:cNvPr id="14" name="Freeform: Shape 13">
            <a:extLst>
              <a:ext uri="{FF2B5EF4-FFF2-40B4-BE49-F238E27FC236}">
                <a16:creationId xmlns:a16="http://schemas.microsoft.com/office/drawing/2014/main" id="{CD175950-8689-0A33-D979-D54ED1298E45}"/>
              </a:ext>
            </a:extLst>
          </p:cNvPr>
          <p:cNvSpPr/>
          <p:nvPr/>
        </p:nvSpPr>
        <p:spPr>
          <a:xfrm>
            <a:off x="9745307" y="1267144"/>
            <a:ext cx="2234182" cy="2470593"/>
          </a:xfrm>
          <a:custGeom>
            <a:avLst/>
            <a:gdLst>
              <a:gd name="connsiteX0" fmla="*/ 0 w 2234182"/>
              <a:gd name="connsiteY0" fmla="*/ 0 h 540754"/>
              <a:gd name="connsiteX1" fmla="*/ 2234182 w 2234182"/>
              <a:gd name="connsiteY1" fmla="*/ 0 h 540754"/>
              <a:gd name="connsiteX2" fmla="*/ 2234182 w 2234182"/>
              <a:gd name="connsiteY2" fmla="*/ 540754 h 540754"/>
              <a:gd name="connsiteX3" fmla="*/ 0 w 2234182"/>
              <a:gd name="connsiteY3" fmla="*/ 540754 h 540754"/>
              <a:gd name="connsiteX4" fmla="*/ 0 w 2234182"/>
              <a:gd name="connsiteY4" fmla="*/ 0 h 54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182" h="540754">
                <a:moveTo>
                  <a:pt x="0" y="0"/>
                </a:moveTo>
                <a:lnTo>
                  <a:pt x="2234182" y="0"/>
                </a:lnTo>
                <a:lnTo>
                  <a:pt x="2234182" y="540754"/>
                </a:lnTo>
                <a:lnTo>
                  <a:pt x="0" y="5407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marL="285750" lvl="0" indent="-285750">
              <a:spcAft>
                <a:spcPts val="300"/>
              </a:spcAft>
              <a:buFont typeface="Arial" panose="020B0604020202020204" pitchFamily="34" charset="0"/>
              <a:buChar char="•"/>
            </a:pPr>
            <a:r>
              <a:rPr lang="en-US" sz="1400" b="1" dirty="0">
                <a:solidFill>
                  <a:srgbClr val="E04F4F"/>
                </a:solidFill>
              </a:rPr>
              <a:t>6/7/8 MHz channel bandwidth </a:t>
            </a:r>
            <a:r>
              <a:rPr lang="en-US" sz="1400" dirty="0">
                <a:solidFill>
                  <a:schemeClr val="tx1"/>
                </a:solidFill>
              </a:rPr>
              <a:t>to support common global channel bandwidth for broadcast systems</a:t>
            </a:r>
            <a:endParaRPr lang="en-US" sz="1400" dirty="0">
              <a:solidFill>
                <a:srgbClr val="E04F4F"/>
              </a:solidFill>
            </a:endParaRPr>
          </a:p>
          <a:p>
            <a:pPr marL="285750" lvl="0" indent="-285750">
              <a:spcAft>
                <a:spcPts val="300"/>
              </a:spcAft>
              <a:buFont typeface="Arial" panose="020B0604020202020204" pitchFamily="34" charset="0"/>
              <a:buChar char="•"/>
            </a:pPr>
            <a:r>
              <a:rPr lang="en-US" sz="1400" b="1" dirty="0">
                <a:solidFill>
                  <a:srgbClr val="E04F4F"/>
                </a:solidFill>
              </a:rPr>
              <a:t>Introduction of UHF Band 108 </a:t>
            </a:r>
            <a:r>
              <a:rPr lang="en-US" sz="1400" dirty="0">
                <a:solidFill>
                  <a:schemeClr val="tx1"/>
                </a:solidFill>
              </a:rPr>
              <a:t>to address RF transmitter and receiver requirements</a:t>
            </a:r>
            <a:r>
              <a:rPr lang="en-US" sz="1400" b="1" dirty="0">
                <a:solidFill>
                  <a:srgbClr val="E04F4F"/>
                </a:solidFill>
              </a:rPr>
              <a:t> </a:t>
            </a:r>
          </a:p>
          <a:p>
            <a:pPr marL="285750" lvl="0" indent="-285750">
              <a:spcAft>
                <a:spcPts val="300"/>
              </a:spcAft>
              <a:buFont typeface="Arial" panose="020B0604020202020204" pitchFamily="34" charset="0"/>
              <a:buChar char="•"/>
            </a:pPr>
            <a:endParaRPr lang="en-US" sz="1400" b="1" dirty="0">
              <a:solidFill>
                <a:srgbClr val="E04F4F"/>
              </a:solidFill>
            </a:endParaRPr>
          </a:p>
        </p:txBody>
      </p:sp>
      <p:sp>
        <p:nvSpPr>
          <p:cNvPr id="15" name="TextBox 14">
            <a:extLst>
              <a:ext uri="{FF2B5EF4-FFF2-40B4-BE49-F238E27FC236}">
                <a16:creationId xmlns:a16="http://schemas.microsoft.com/office/drawing/2014/main" id="{7BFF6655-8420-C538-2014-9B26B42948D4}"/>
              </a:ext>
            </a:extLst>
          </p:cNvPr>
          <p:cNvSpPr txBox="1"/>
          <p:nvPr/>
        </p:nvSpPr>
        <p:spPr>
          <a:xfrm>
            <a:off x="9630554" y="692020"/>
            <a:ext cx="2051858" cy="354584"/>
          </a:xfrm>
          <a:prstGeom prst="rect">
            <a:avLst/>
          </a:prstGeom>
        </p:spPr>
        <p:txBody>
          <a:bodyPr wrap="square" lIns="0" tIns="0" rIns="0" bIns="0" rtlCol="0">
            <a:spAutoFit/>
          </a:bodyPr>
          <a:lstStyle/>
          <a:p>
            <a:pPr algn="l">
              <a:lnSpc>
                <a:spcPct val="96000"/>
              </a:lnSpc>
            </a:pPr>
            <a:r>
              <a:rPr lang="en-US" sz="2400" dirty="0">
                <a:ln w="0"/>
                <a:gradFill>
                  <a:gsLst>
                    <a:gs pos="21000">
                      <a:srgbClr val="53575C"/>
                    </a:gs>
                    <a:gs pos="88000">
                      <a:srgbClr val="C5C7CA"/>
                    </a:gs>
                  </a:gsLst>
                  <a:lin ang="5400000"/>
                </a:gradFill>
                <a:latin typeface="Microsoft Sans Serif"/>
                <a:cs typeface="Microsoft Sans Serif" panose="020B0604020202020204" pitchFamily="34" charset="0"/>
              </a:rPr>
              <a:t>Release 17/18</a:t>
            </a:r>
          </a:p>
        </p:txBody>
      </p:sp>
    </p:spTree>
    <p:extLst>
      <p:ext uri="{BB962C8B-B14F-4D97-AF65-F5344CB8AC3E}">
        <p14:creationId xmlns:p14="http://schemas.microsoft.com/office/powerpoint/2010/main" val="133722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E0AD05-91BD-619C-774B-F7294EE5B987}"/>
              </a:ext>
            </a:extLst>
          </p:cNvPr>
          <p:cNvPicPr>
            <a:picLocks noChangeAspect="1"/>
          </p:cNvPicPr>
          <p:nvPr/>
        </p:nvPicPr>
        <p:blipFill>
          <a:blip r:embed="rId2"/>
          <a:stretch>
            <a:fillRect/>
          </a:stretch>
        </p:blipFill>
        <p:spPr>
          <a:xfrm>
            <a:off x="871465" y="1600469"/>
            <a:ext cx="7533626" cy="3823315"/>
          </a:xfrm>
          <a:prstGeom prst="rect">
            <a:avLst/>
          </a:prstGeom>
          <a:noFill/>
        </p:spPr>
      </p:pic>
      <p:pic>
        <p:nvPicPr>
          <p:cNvPr id="1026" name="Picture 2">
            <a:extLst>
              <a:ext uri="{FF2B5EF4-FFF2-40B4-BE49-F238E27FC236}">
                <a16:creationId xmlns:a16="http://schemas.microsoft.com/office/drawing/2014/main" id="{81F0DF40-9F88-541F-56B1-0FF61A3D4A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1535" y="4500416"/>
            <a:ext cx="1229591" cy="15369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0B0920C-9ED2-7612-F599-78F23B4250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1535" y="536863"/>
            <a:ext cx="1178792" cy="14734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3659494-5B82-8E9F-A744-B13FFE702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1535" y="2464666"/>
            <a:ext cx="1137227" cy="1421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052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B54C43F-F56B-5DAE-8CB6-238C753D21E5}"/>
              </a:ext>
            </a:extLst>
          </p:cNvPr>
          <p:cNvSpPr>
            <a:spLocks noGrp="1"/>
          </p:cNvSpPr>
          <p:nvPr>
            <p:ph type="ftr" sz="quarter" idx="10"/>
          </p:nvPr>
        </p:nvSpPr>
        <p:spPr/>
        <p:txBody>
          <a:bodyPr/>
          <a:lstStyle/>
          <a:p>
            <a:r>
              <a:rPr lang="en-US"/>
              <a:t>IBC 2023</a:t>
            </a:r>
            <a:endParaRPr lang="en-US" dirty="0"/>
          </a:p>
        </p:txBody>
      </p:sp>
      <p:sp>
        <p:nvSpPr>
          <p:cNvPr id="3" name="Title 2">
            <a:extLst>
              <a:ext uri="{FF2B5EF4-FFF2-40B4-BE49-F238E27FC236}">
                <a16:creationId xmlns:a16="http://schemas.microsoft.com/office/drawing/2014/main" id="{051E66CD-F849-87EF-41D7-A418A47A044C}"/>
              </a:ext>
            </a:extLst>
          </p:cNvPr>
          <p:cNvSpPr>
            <a:spLocks noGrp="1"/>
          </p:cNvSpPr>
          <p:nvPr>
            <p:ph type="title"/>
          </p:nvPr>
        </p:nvSpPr>
        <p:spPr/>
        <p:txBody>
          <a:bodyPr/>
          <a:lstStyle/>
          <a:p>
            <a:r>
              <a:rPr lang="de-DE" dirty="0"/>
              <a:t>Summary and Conclusions</a:t>
            </a:r>
            <a:endParaRPr lang="en-US" dirty="0"/>
          </a:p>
        </p:txBody>
      </p:sp>
      <p:sp>
        <p:nvSpPr>
          <p:cNvPr id="9" name="Subtitle 8">
            <a:extLst>
              <a:ext uri="{FF2B5EF4-FFF2-40B4-BE49-F238E27FC236}">
                <a16:creationId xmlns:a16="http://schemas.microsoft.com/office/drawing/2014/main" id="{3F1C0EF8-2171-4698-D775-42274CC059AC}"/>
              </a:ext>
            </a:extLst>
          </p:cNvPr>
          <p:cNvSpPr>
            <a:spLocks noGrp="1"/>
          </p:cNvSpPr>
          <p:nvPr>
            <p:ph type="subTitle" idx="1"/>
          </p:nvPr>
        </p:nvSpPr>
        <p:spPr/>
        <p:txBody>
          <a:bodyPr/>
          <a:lstStyle/>
          <a:p>
            <a:r>
              <a:rPr lang="en-US" dirty="0"/>
              <a:t>5G BROADCAST RECEIVERS: OPTIMIZING PERFORMANCE UNDER IMPLEMENTATION CONSTRAINTS</a:t>
            </a:r>
          </a:p>
        </p:txBody>
      </p:sp>
      <p:sp>
        <p:nvSpPr>
          <p:cNvPr id="12" name="Content Placeholder 11">
            <a:extLst>
              <a:ext uri="{FF2B5EF4-FFF2-40B4-BE49-F238E27FC236}">
                <a16:creationId xmlns:a16="http://schemas.microsoft.com/office/drawing/2014/main" id="{A13416DD-C42C-514F-06E2-C2DA34012FDB}"/>
              </a:ext>
            </a:extLst>
          </p:cNvPr>
          <p:cNvSpPr>
            <a:spLocks noGrp="1"/>
          </p:cNvSpPr>
          <p:nvPr>
            <p:ph sz="quarter" idx="16"/>
          </p:nvPr>
        </p:nvSpPr>
        <p:spPr/>
        <p:txBody>
          <a:bodyPr/>
          <a:lstStyle/>
          <a:p>
            <a:r>
              <a:rPr lang="en-GB" sz="1800" dirty="0">
                <a:effectLst/>
                <a:latin typeface="Arial" panose="020B0604020202020204" pitchFamily="34" charset="0"/>
                <a:ea typeface="SimSun" panose="02010600030101010101" pitchFamily="2" charset="-122"/>
                <a:cs typeface="Times New Roman" panose="02020603050405020304" pitchFamily="18" charset="0"/>
              </a:rPr>
              <a:t>Broadcast networks and usage of configurations needs to be done for worst-case scenario. </a:t>
            </a:r>
          </a:p>
          <a:p>
            <a:r>
              <a:rPr lang="en-GB" sz="1800" dirty="0">
                <a:effectLst/>
                <a:latin typeface="Arial" panose="020B0604020202020204" pitchFamily="34" charset="0"/>
                <a:ea typeface="SimSun" panose="02010600030101010101" pitchFamily="2" charset="-122"/>
                <a:cs typeface="Times New Roman" panose="02020603050405020304" pitchFamily="18" charset="0"/>
              </a:rPr>
              <a:t>For example, gains achieved in the 120 kmph scenario may not relevant, if such a planning would fail to serve a large number of receivers moving at lower speeds. </a:t>
            </a:r>
          </a:p>
          <a:p>
            <a:r>
              <a:rPr lang="en-GB" sz="1800" dirty="0">
                <a:latin typeface="Arial" panose="020B0604020202020204" pitchFamily="34" charset="0"/>
                <a:ea typeface="SimSun" panose="02010600030101010101" pitchFamily="2" charset="-122"/>
                <a:cs typeface="Times New Roman" panose="02020603050405020304" pitchFamily="18" charset="0"/>
              </a:rPr>
              <a:t>In this case, comparison between 5G broadcast and ATSC3.0 is provided for NLOS for different speeds and configurations</a:t>
            </a:r>
            <a:endParaRPr lang="en-US" dirty="0"/>
          </a:p>
        </p:txBody>
      </p:sp>
      <p:sp>
        <p:nvSpPr>
          <p:cNvPr id="19" name="Content Placeholder 18">
            <a:extLst>
              <a:ext uri="{FF2B5EF4-FFF2-40B4-BE49-F238E27FC236}">
                <a16:creationId xmlns:a16="http://schemas.microsoft.com/office/drawing/2014/main" id="{BE5EDC00-C011-B383-3B40-B00B316CFEA1}"/>
              </a:ext>
            </a:extLst>
          </p:cNvPr>
          <p:cNvSpPr>
            <a:spLocks noGrp="1"/>
          </p:cNvSpPr>
          <p:nvPr>
            <p:ph sz="quarter" idx="17"/>
          </p:nvPr>
        </p:nvSpPr>
        <p:spPr/>
        <p:txBody>
          <a:bodyPr>
            <a:normAutofit fontScale="92500" lnSpcReduction="20000"/>
          </a:bodyPr>
          <a:lstStyle/>
          <a:p>
            <a:r>
              <a:rPr lang="en-US" sz="2000" dirty="0"/>
              <a:t>The main design target &amp; “reason for being” of 5G broadcast is to enable operation of a broadcast network where the receivers are </a:t>
            </a:r>
            <a:r>
              <a:rPr lang="en-US" sz="2000" dirty="0">
                <a:solidFill>
                  <a:schemeClr val="bg2"/>
                </a:solidFill>
              </a:rPr>
              <a:t>hardware-compatible</a:t>
            </a:r>
            <a:r>
              <a:rPr lang="en-US" sz="2000" dirty="0">
                <a:solidFill>
                  <a:srgbClr val="FF0000"/>
                </a:solidFill>
              </a:rPr>
              <a:t> </a:t>
            </a:r>
            <a:r>
              <a:rPr lang="en-US" sz="2000" dirty="0"/>
              <a:t>with cellular modems</a:t>
            </a:r>
          </a:p>
          <a:p>
            <a:pPr lvl="1"/>
            <a:r>
              <a:rPr lang="en-US" dirty="0"/>
              <a:t>“Hardware compatible” means lower barrier to adoption in mobile devices compared to other broadcasting technologies</a:t>
            </a:r>
          </a:p>
          <a:p>
            <a:pPr lvl="2"/>
            <a:r>
              <a:rPr lang="en-US" sz="1400" dirty="0"/>
              <a:t>Several 5G Broadcast building blocks are already there in a 4G/5G modem, hence the additions are marginal. </a:t>
            </a:r>
          </a:p>
          <a:p>
            <a:pPr lvl="2"/>
            <a:r>
              <a:rPr lang="en-US" sz="1400" dirty="0"/>
              <a:t>For other technologies, a separate piece of silicon / die area would be required</a:t>
            </a:r>
          </a:p>
          <a:p>
            <a:r>
              <a:rPr lang="en-US" dirty="0"/>
              <a:t>In comparison with unconstrained broadcast designs, 5G Broadcast Rel-18 is only marginally worse and there are expectations to address remaining gaps in Rel-19 without compromising the design goals</a:t>
            </a:r>
          </a:p>
          <a:p>
            <a:r>
              <a:rPr lang="en-US" dirty="0"/>
              <a:t>5G Broadcast is a transport and is successfully combined with unicast service layers – seamless unicast fallback has been successfully demonstrated</a:t>
            </a:r>
          </a:p>
        </p:txBody>
      </p:sp>
      <p:graphicFrame>
        <p:nvGraphicFramePr>
          <p:cNvPr id="20" name="Content Placeholder 5">
            <a:extLst>
              <a:ext uri="{FF2B5EF4-FFF2-40B4-BE49-F238E27FC236}">
                <a16:creationId xmlns:a16="http://schemas.microsoft.com/office/drawing/2014/main" id="{D3180204-E078-547B-3B70-B25512E6DA8F}"/>
              </a:ext>
            </a:extLst>
          </p:cNvPr>
          <p:cNvGraphicFramePr>
            <a:graphicFrameLocks/>
          </p:cNvGraphicFramePr>
          <p:nvPr/>
        </p:nvGraphicFramePr>
        <p:xfrm>
          <a:off x="399286" y="4714479"/>
          <a:ext cx="5576890" cy="1498537"/>
        </p:xfrm>
        <a:graphic>
          <a:graphicData uri="http://schemas.openxmlformats.org/drawingml/2006/table">
            <a:tbl>
              <a:tblPr firstRow="1" firstCol="1" lastRow="1" bandRow="1">
                <a:tableStyleId>{5C22544A-7EE6-4342-B048-85BDC9FD1C3A}</a:tableStyleId>
              </a:tblPr>
              <a:tblGrid>
                <a:gridCol w="1162050">
                  <a:extLst>
                    <a:ext uri="{9D8B030D-6E8A-4147-A177-3AD203B41FA5}">
                      <a16:colId xmlns:a16="http://schemas.microsoft.com/office/drawing/2014/main" val="3036771167"/>
                    </a:ext>
                  </a:extLst>
                </a:gridCol>
                <a:gridCol w="1068706">
                  <a:extLst>
                    <a:ext uri="{9D8B030D-6E8A-4147-A177-3AD203B41FA5}">
                      <a16:colId xmlns:a16="http://schemas.microsoft.com/office/drawing/2014/main" val="2760916208"/>
                    </a:ext>
                  </a:extLst>
                </a:gridCol>
                <a:gridCol w="1115378">
                  <a:extLst>
                    <a:ext uri="{9D8B030D-6E8A-4147-A177-3AD203B41FA5}">
                      <a16:colId xmlns:a16="http://schemas.microsoft.com/office/drawing/2014/main" val="999946938"/>
                    </a:ext>
                  </a:extLst>
                </a:gridCol>
                <a:gridCol w="1115378">
                  <a:extLst>
                    <a:ext uri="{9D8B030D-6E8A-4147-A177-3AD203B41FA5}">
                      <a16:colId xmlns:a16="http://schemas.microsoft.com/office/drawing/2014/main" val="2782295726"/>
                    </a:ext>
                  </a:extLst>
                </a:gridCol>
                <a:gridCol w="1115378">
                  <a:extLst>
                    <a:ext uri="{9D8B030D-6E8A-4147-A177-3AD203B41FA5}">
                      <a16:colId xmlns:a16="http://schemas.microsoft.com/office/drawing/2014/main" val="896708219"/>
                    </a:ext>
                  </a:extLst>
                </a:gridCol>
              </a:tblGrid>
              <a:tr h="190500">
                <a:tc>
                  <a:txBody>
                    <a:bodyPr/>
                    <a:lstStyle/>
                    <a:p>
                      <a:r>
                        <a:rPr lang="en-US" sz="1600" dirty="0">
                          <a:effectLst/>
                        </a:rPr>
                        <a:t>SNR for</a:t>
                      </a:r>
                      <a:endParaRPr lang="en-US" sz="1600" dirty="0">
                        <a:effectLst/>
                        <a:latin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ATSC 3.0 + 1Rx</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ATSC 3.0 + 2Rx</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5G + 2Rx</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de-DE" sz="1600" dirty="0">
                          <a:effectLst/>
                        </a:rPr>
                        <a:t>5G + 2Rx + TFI</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97403677"/>
                  </a:ext>
                </a:extLst>
              </a:tr>
              <a:tr h="190500">
                <a:tc>
                  <a:txBody>
                    <a:bodyPr/>
                    <a:lstStyle/>
                    <a:p>
                      <a:pPr marL="0" marR="0" algn="ctr">
                        <a:lnSpc>
                          <a:spcPct val="107000"/>
                        </a:lnSpc>
                        <a:spcBef>
                          <a:spcPts val="0"/>
                        </a:spcBef>
                        <a:spcAft>
                          <a:spcPts val="0"/>
                        </a:spcAft>
                      </a:pPr>
                      <a:r>
                        <a:rPr lang="en-US" sz="1600" dirty="0">
                          <a:effectLst/>
                        </a:rPr>
                        <a:t>3 kmph</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14.4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8.7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10.7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8.9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2586272"/>
                  </a:ext>
                </a:extLst>
              </a:tr>
              <a:tr h="190500">
                <a:tc>
                  <a:txBody>
                    <a:bodyPr/>
                    <a:lstStyle/>
                    <a:p>
                      <a:pPr marL="0" marR="0" algn="ctr">
                        <a:lnSpc>
                          <a:spcPct val="107000"/>
                        </a:lnSpc>
                        <a:spcBef>
                          <a:spcPts val="0"/>
                        </a:spcBef>
                        <a:spcAft>
                          <a:spcPts val="0"/>
                        </a:spcAft>
                      </a:pPr>
                      <a:r>
                        <a:rPr lang="en-US" sz="1600" dirty="0">
                          <a:effectLst/>
                        </a:rPr>
                        <a:t>40 kmph</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11.2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6.6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10.9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7.3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97555604"/>
                  </a:ext>
                </a:extLst>
              </a:tr>
              <a:tr h="190500">
                <a:tc>
                  <a:txBody>
                    <a:bodyPr/>
                    <a:lstStyle/>
                    <a:p>
                      <a:pPr marL="0" marR="0" algn="ctr">
                        <a:lnSpc>
                          <a:spcPct val="107000"/>
                        </a:lnSpc>
                        <a:spcBef>
                          <a:spcPts val="0"/>
                        </a:spcBef>
                        <a:spcAft>
                          <a:spcPts val="0"/>
                        </a:spcAft>
                      </a:pPr>
                      <a:r>
                        <a:rPr lang="en-US" sz="1600" dirty="0">
                          <a:effectLst/>
                        </a:rPr>
                        <a:t>120 kmph</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10.8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6.2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11.4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7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89883500"/>
                  </a:ext>
                </a:extLst>
              </a:tr>
              <a:tr h="190500">
                <a:tc>
                  <a:txBody>
                    <a:bodyPr/>
                    <a:lstStyle/>
                    <a:p>
                      <a:pPr marL="0" marR="0" algn="ctr">
                        <a:lnSpc>
                          <a:spcPct val="107000"/>
                        </a:lnSpc>
                        <a:spcBef>
                          <a:spcPts val="0"/>
                        </a:spcBef>
                        <a:spcAft>
                          <a:spcPts val="0"/>
                        </a:spcAft>
                      </a:pPr>
                      <a:r>
                        <a:rPr lang="en-US" sz="1600" dirty="0">
                          <a:effectLst/>
                        </a:rPr>
                        <a:t>Worst case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14.4 dB</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8.7 dB</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11.4 dB</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8.9 dB</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29949285"/>
                  </a:ext>
                </a:extLst>
              </a:tr>
            </a:tbl>
          </a:graphicData>
        </a:graphic>
      </p:graphicFrame>
    </p:spTree>
    <p:extLst>
      <p:ext uri="{BB962C8B-B14F-4D97-AF65-F5344CB8AC3E}">
        <p14:creationId xmlns:p14="http://schemas.microsoft.com/office/powerpoint/2010/main" val="3667235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DF21613-28E6-FE51-359E-EC84769781A0}"/>
              </a:ext>
            </a:extLst>
          </p:cNvPr>
          <p:cNvSpPr>
            <a:spLocks noGrp="1"/>
          </p:cNvSpPr>
          <p:nvPr>
            <p:ph type="title"/>
          </p:nvPr>
        </p:nvSpPr>
        <p:spPr/>
        <p:txBody>
          <a:bodyPr/>
          <a:lstStyle/>
          <a:p>
            <a:r>
              <a:rPr lang="de-DE" dirty="0"/>
              <a:t>Support the 5G Broadcast Community in 3GPP RAN Rel-19 Planning</a:t>
            </a:r>
            <a:endParaRPr lang="en-US" dirty="0"/>
          </a:p>
        </p:txBody>
      </p:sp>
      <p:pic>
        <p:nvPicPr>
          <p:cNvPr id="5" name="Content Placeholder 4">
            <a:extLst>
              <a:ext uri="{FF2B5EF4-FFF2-40B4-BE49-F238E27FC236}">
                <a16:creationId xmlns:a16="http://schemas.microsoft.com/office/drawing/2014/main" id="{C9FC72B9-984D-3CF7-DFC7-4A2819748F6A}"/>
              </a:ext>
            </a:extLst>
          </p:cNvPr>
          <p:cNvPicPr>
            <a:picLocks noGrp="1" noChangeAspect="1"/>
          </p:cNvPicPr>
          <p:nvPr>
            <p:ph sz="quarter" idx="16"/>
          </p:nvPr>
        </p:nvPicPr>
        <p:blipFill>
          <a:blip r:embed="rId2"/>
          <a:stretch>
            <a:fillRect/>
          </a:stretch>
        </p:blipFill>
        <p:spPr>
          <a:xfrm>
            <a:off x="495300" y="1866971"/>
            <a:ext cx="5467350" cy="4386120"/>
          </a:xfrm>
        </p:spPr>
      </p:pic>
      <p:sp>
        <p:nvSpPr>
          <p:cNvPr id="3" name="Content Placeholder 2">
            <a:extLst>
              <a:ext uri="{FF2B5EF4-FFF2-40B4-BE49-F238E27FC236}">
                <a16:creationId xmlns:a16="http://schemas.microsoft.com/office/drawing/2014/main" id="{E6FFFFE3-F346-6ED1-3D2A-C75598E6D6E4}"/>
              </a:ext>
            </a:extLst>
          </p:cNvPr>
          <p:cNvSpPr>
            <a:spLocks noGrp="1"/>
          </p:cNvSpPr>
          <p:nvPr>
            <p:ph sz="quarter" idx="17"/>
          </p:nvPr>
        </p:nvSpPr>
        <p:spPr/>
        <p:txBody>
          <a:bodyPr>
            <a:normAutofit fontScale="92500" lnSpcReduction="10000"/>
          </a:bodyPr>
          <a:lstStyle/>
          <a:p>
            <a:r>
              <a:rPr lang="en-US" dirty="0"/>
              <a:t>For Rel-19, we propose to have a small work item on necessary enhancements for 5G Broadcast (5GB) that are essential for its deployment.</a:t>
            </a:r>
          </a:p>
          <a:p>
            <a:r>
              <a:rPr lang="en-US" dirty="0"/>
              <a:t>The scope of the proposed enhancements is limited to coexistence with other broadcast systems (mainly ATSC 3.0) due to regulatory constraints, and standardizing one mechanism already discussed in Rel-16 (time-frequency </a:t>
            </a:r>
            <a:r>
              <a:rPr lang="en-US" dirty="0" err="1"/>
              <a:t>interleavers</a:t>
            </a:r>
            <a:r>
              <a:rPr lang="en-US" dirty="0"/>
              <a:t>).</a:t>
            </a:r>
          </a:p>
          <a:p>
            <a:r>
              <a:rPr lang="en-US" dirty="0"/>
              <a:t>The main proposals are:</a:t>
            </a:r>
            <a:endParaRPr lang="en-US" sz="900" dirty="0"/>
          </a:p>
          <a:p>
            <a:pPr lvl="1"/>
            <a:r>
              <a:rPr lang="en-US" sz="1800" b="1" u="sng" dirty="0"/>
              <a:t>Proposal 1:</a:t>
            </a:r>
            <a:r>
              <a:rPr lang="en-US" sz="1800" b="1" dirty="0"/>
              <a:t> </a:t>
            </a:r>
            <a:r>
              <a:rPr lang="en-US" sz="1800" dirty="0"/>
              <a:t>Standardize “</a:t>
            </a:r>
            <a:r>
              <a:rPr lang="en-US" sz="1800" b="1" dirty="0">
                <a:solidFill>
                  <a:schemeClr val="accent1"/>
                </a:solidFill>
              </a:rPr>
              <a:t>CAS muting</a:t>
            </a:r>
            <a:r>
              <a:rPr lang="en-US" sz="1800" dirty="0"/>
              <a:t>” for 5G Broadcast, i.e., the CAS can be dropped with some pattern that is known to the UE.</a:t>
            </a:r>
          </a:p>
          <a:p>
            <a:pPr lvl="1"/>
            <a:r>
              <a:rPr lang="en-US" sz="1800" b="1" u="sng" dirty="0"/>
              <a:t>Proposal 2:</a:t>
            </a:r>
            <a:r>
              <a:rPr lang="en-US" sz="1800" b="1" dirty="0"/>
              <a:t> </a:t>
            </a:r>
            <a:r>
              <a:rPr lang="en-US" sz="1800" dirty="0"/>
              <a:t>Standardize </a:t>
            </a:r>
            <a:r>
              <a:rPr lang="en-US" sz="1800" b="1" dirty="0">
                <a:solidFill>
                  <a:schemeClr val="accent1"/>
                </a:solidFill>
              </a:rPr>
              <a:t>time-frequency </a:t>
            </a:r>
            <a:r>
              <a:rPr lang="en-US" sz="1800" b="1" dirty="0" err="1">
                <a:solidFill>
                  <a:schemeClr val="accent1"/>
                </a:solidFill>
              </a:rPr>
              <a:t>interleavers</a:t>
            </a:r>
            <a:r>
              <a:rPr lang="en-US" sz="1800" b="1" dirty="0">
                <a:solidFill>
                  <a:schemeClr val="accent1"/>
                </a:solidFill>
              </a:rPr>
              <a:t> </a:t>
            </a:r>
            <a:r>
              <a:rPr lang="en-US" sz="1800" dirty="0"/>
              <a:t>for 5G Broadcast, taking as baseline the mechanism in </a:t>
            </a:r>
            <a:r>
              <a:rPr lang="en-US" sz="1800" dirty="0">
                <a:hlinkClick r:id="rId3"/>
              </a:rPr>
              <a:t>R1-1913439</a:t>
            </a:r>
            <a:r>
              <a:rPr lang="en-US" sz="1800" dirty="0"/>
              <a:t>.</a:t>
            </a:r>
          </a:p>
          <a:p>
            <a:endParaRPr lang="en-US" dirty="0"/>
          </a:p>
        </p:txBody>
      </p:sp>
      <p:sp>
        <p:nvSpPr>
          <p:cNvPr id="2" name="Subtitle 1">
            <a:extLst>
              <a:ext uri="{FF2B5EF4-FFF2-40B4-BE49-F238E27FC236}">
                <a16:creationId xmlns:a16="http://schemas.microsoft.com/office/drawing/2014/main" id="{AF899813-0A09-2785-D70B-76CAEE7672EC}"/>
              </a:ext>
            </a:extLst>
          </p:cNvPr>
          <p:cNvSpPr>
            <a:spLocks noGrp="1"/>
          </p:cNvSpPr>
          <p:nvPr>
            <p:ph type="subTitle" idx="1"/>
          </p:nvPr>
        </p:nvSpPr>
        <p:spPr/>
        <p:txBody>
          <a:bodyPr/>
          <a:lstStyle/>
          <a:p>
            <a:r>
              <a:rPr lang="de-DE" dirty="0"/>
              <a:t>Come to RAN#102 to Edinburgh and co-sign the initial proposal from Qualcomm and 5G-MAG input </a:t>
            </a:r>
            <a:endParaRPr lang="en-US" dirty="0"/>
          </a:p>
        </p:txBody>
      </p:sp>
      <p:sp>
        <p:nvSpPr>
          <p:cNvPr id="6" name="Footer Placeholder 5">
            <a:extLst>
              <a:ext uri="{FF2B5EF4-FFF2-40B4-BE49-F238E27FC236}">
                <a16:creationId xmlns:a16="http://schemas.microsoft.com/office/drawing/2014/main" id="{69A36311-1B9C-89CD-CD0E-4B2C988EB5D0}"/>
              </a:ext>
            </a:extLst>
          </p:cNvPr>
          <p:cNvSpPr>
            <a:spLocks noGrp="1"/>
          </p:cNvSpPr>
          <p:nvPr>
            <p:ph type="ftr" sz="quarter" idx="10"/>
          </p:nvPr>
        </p:nvSpPr>
        <p:spPr/>
        <p:txBody>
          <a:bodyPr/>
          <a:lstStyle/>
          <a:p>
            <a:r>
              <a:rPr lang="en-US"/>
              <a:t>IBC 2023</a:t>
            </a:r>
            <a:endParaRPr lang="en-US" dirty="0"/>
          </a:p>
        </p:txBody>
      </p:sp>
    </p:spTree>
    <p:extLst>
      <p:ext uri="{BB962C8B-B14F-4D97-AF65-F5344CB8AC3E}">
        <p14:creationId xmlns:p14="http://schemas.microsoft.com/office/powerpoint/2010/main" val="4002831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47A607F-00A6-459F-BE57-65C56B6C1AFE}"/>
              </a:ext>
            </a:extLst>
          </p:cNvPr>
          <p:cNvPicPr>
            <a:picLocks noChangeAspect="1"/>
          </p:cNvPicPr>
          <p:nvPr/>
        </p:nvPicPr>
        <p:blipFill>
          <a:blip r:embed="rId2"/>
          <a:stretch>
            <a:fillRect/>
          </a:stretch>
        </p:blipFill>
        <p:spPr>
          <a:xfrm>
            <a:off x="4191346" y="3944673"/>
            <a:ext cx="2524439" cy="1233489"/>
          </a:xfrm>
          <a:prstGeom prst="rect">
            <a:avLst/>
          </a:prstGeom>
        </p:spPr>
      </p:pic>
      <p:sp>
        <p:nvSpPr>
          <p:cNvPr id="3" name="Title 2">
            <a:extLst>
              <a:ext uri="{FF2B5EF4-FFF2-40B4-BE49-F238E27FC236}">
                <a16:creationId xmlns:a16="http://schemas.microsoft.com/office/drawing/2014/main" id="{7D578F91-5395-485C-B6D8-9A8638CACF1E}"/>
              </a:ext>
            </a:extLst>
          </p:cNvPr>
          <p:cNvSpPr>
            <a:spLocks noGrp="1"/>
          </p:cNvSpPr>
          <p:nvPr>
            <p:ph type="title"/>
          </p:nvPr>
        </p:nvSpPr>
        <p:spPr>
          <a:xfrm>
            <a:off x="321647" y="289502"/>
            <a:ext cx="11187112" cy="455189"/>
          </a:xfrm>
        </p:spPr>
        <p:txBody>
          <a:bodyPr/>
          <a:lstStyle/>
          <a:p>
            <a:r>
              <a:rPr lang="en-US" dirty="0"/>
              <a:t>Selected use cases</a:t>
            </a:r>
          </a:p>
        </p:txBody>
      </p:sp>
      <p:sp>
        <p:nvSpPr>
          <p:cNvPr id="5" name="Text Placeholder 4">
            <a:extLst>
              <a:ext uri="{FF2B5EF4-FFF2-40B4-BE49-F238E27FC236}">
                <a16:creationId xmlns:a16="http://schemas.microsoft.com/office/drawing/2014/main" id="{0F8A5AB2-84B7-48FE-82C1-B2DEF9B4F625}"/>
              </a:ext>
            </a:extLst>
          </p:cNvPr>
          <p:cNvSpPr>
            <a:spLocks noGrp="1"/>
          </p:cNvSpPr>
          <p:nvPr>
            <p:ph type="body" sz="quarter" idx="15"/>
          </p:nvPr>
        </p:nvSpPr>
        <p:spPr/>
        <p:txBody>
          <a:bodyPr/>
          <a:lstStyle/>
          <a:p>
            <a:r>
              <a:rPr lang="en-US" dirty="0"/>
              <a:t>Enhanced broadcast use cases with 5G broadcast</a:t>
            </a:r>
          </a:p>
        </p:txBody>
      </p:sp>
      <p:sp>
        <p:nvSpPr>
          <p:cNvPr id="9" name="Rectangle: Rounded Corners 8">
            <a:extLst>
              <a:ext uri="{FF2B5EF4-FFF2-40B4-BE49-F238E27FC236}">
                <a16:creationId xmlns:a16="http://schemas.microsoft.com/office/drawing/2014/main" id="{7DE42E9B-8BAC-488A-8C0F-470F22F3F714}"/>
              </a:ext>
            </a:extLst>
          </p:cNvPr>
          <p:cNvSpPr/>
          <p:nvPr/>
        </p:nvSpPr>
        <p:spPr>
          <a:xfrm>
            <a:off x="302986" y="962648"/>
            <a:ext cx="4920342" cy="149911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853DC"/>
                </a:solidFill>
                <a:effectLst/>
                <a:uLnTx/>
                <a:uFillTx/>
                <a:latin typeface="Microsoft Sans Serif"/>
                <a:ea typeface="+mn-ea"/>
                <a:cs typeface="Microsoft Sans Serif" panose="020B0604020202020204" pitchFamily="34" charset="0"/>
              </a:rPr>
              <a:t>One-way communication directly to handsets</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853DC"/>
                </a:solidFill>
                <a:effectLst/>
                <a:uLnTx/>
                <a:uFillTx/>
                <a:latin typeface="Microsoft Sans Serif"/>
                <a:ea typeface="+mn-ea"/>
                <a:cs typeface="Microsoft Sans Serif" panose="020B0604020202020204" pitchFamily="34" charset="0"/>
              </a:rPr>
              <a:t>More cost efficient than unicast (RAN and CDN)</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853DC"/>
                </a:solidFill>
                <a:effectLst/>
                <a:uLnTx/>
                <a:uFillTx/>
                <a:latin typeface="Microsoft Sans Serif"/>
                <a:ea typeface="+mn-ea"/>
                <a:cs typeface="Microsoft Sans Serif" panose="020B0604020202020204" pitchFamily="34" charset="0"/>
              </a:rPr>
              <a:t>Live sports, special events, general programming</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853DC"/>
                </a:solidFill>
                <a:effectLst/>
                <a:uLnTx/>
                <a:uFillTx/>
                <a:latin typeface="Microsoft Sans Serif"/>
                <a:ea typeface="+mn-ea"/>
                <a:cs typeface="Microsoft Sans Serif" panose="020B0604020202020204" pitchFamily="34" charset="0"/>
              </a:rPr>
              <a:t>Key for massive events (e.g. World Cup)</a:t>
            </a:r>
          </a:p>
        </p:txBody>
      </p:sp>
      <p:sp>
        <p:nvSpPr>
          <p:cNvPr id="10" name="Rectangle: Rounded Corners 9">
            <a:extLst>
              <a:ext uri="{FF2B5EF4-FFF2-40B4-BE49-F238E27FC236}">
                <a16:creationId xmlns:a16="http://schemas.microsoft.com/office/drawing/2014/main" id="{00FC3BD4-9F71-4599-87BA-5C9371A3D6E6}"/>
              </a:ext>
            </a:extLst>
          </p:cNvPr>
          <p:cNvSpPr/>
          <p:nvPr/>
        </p:nvSpPr>
        <p:spPr>
          <a:xfrm>
            <a:off x="321647" y="971231"/>
            <a:ext cx="4904918" cy="29080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Linear TV and Radio</a:t>
            </a:r>
          </a:p>
        </p:txBody>
      </p:sp>
      <p:sp>
        <p:nvSpPr>
          <p:cNvPr id="11" name="Rectangle: Rounded Corners 10">
            <a:extLst>
              <a:ext uri="{FF2B5EF4-FFF2-40B4-BE49-F238E27FC236}">
                <a16:creationId xmlns:a16="http://schemas.microsoft.com/office/drawing/2014/main" id="{6A6DBE9C-1019-4AC0-8506-77B7C5967D44}"/>
              </a:ext>
            </a:extLst>
          </p:cNvPr>
          <p:cNvSpPr/>
          <p:nvPr/>
        </p:nvSpPr>
        <p:spPr>
          <a:xfrm>
            <a:off x="321646" y="2834819"/>
            <a:ext cx="4901681" cy="149911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853DC"/>
                </a:solidFill>
                <a:effectLst/>
                <a:uLnTx/>
                <a:uFillTx/>
                <a:latin typeface="Microsoft Sans Serif"/>
                <a:ea typeface="+mn-ea"/>
                <a:cs typeface="Microsoft Sans Serif" panose="020B0604020202020204" pitchFamily="34" charset="0"/>
              </a:rPr>
              <a:t>Combine linear video with interactivity.</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853DC"/>
                </a:solidFill>
                <a:effectLst/>
                <a:uLnTx/>
                <a:uFillTx/>
                <a:latin typeface="Microsoft Sans Serif"/>
                <a:ea typeface="+mn-ea"/>
                <a:cs typeface="Microsoft Sans Serif" panose="020B0604020202020204" pitchFamily="34" charset="0"/>
              </a:rPr>
              <a:t>Linear content from broadcaster, unicast using mobile network.</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853DC"/>
                </a:solidFill>
                <a:effectLst/>
                <a:uLnTx/>
                <a:uFillTx/>
                <a:latin typeface="Microsoft Sans Serif"/>
                <a:ea typeface="+mn-ea"/>
                <a:cs typeface="Microsoft Sans Serif" panose="020B0604020202020204" pitchFamily="34" charset="0"/>
              </a:rPr>
              <a:t>Comments, ratings, e-commerce, advertising</a:t>
            </a:r>
          </a:p>
        </p:txBody>
      </p:sp>
      <p:sp>
        <p:nvSpPr>
          <p:cNvPr id="12" name="Rectangle: Rounded Corners 11">
            <a:extLst>
              <a:ext uri="{FF2B5EF4-FFF2-40B4-BE49-F238E27FC236}">
                <a16:creationId xmlns:a16="http://schemas.microsoft.com/office/drawing/2014/main" id="{53395F49-394F-4200-8FA6-D3FED4EB4048}"/>
              </a:ext>
            </a:extLst>
          </p:cNvPr>
          <p:cNvSpPr/>
          <p:nvPr/>
        </p:nvSpPr>
        <p:spPr>
          <a:xfrm>
            <a:off x="340308" y="2843402"/>
            <a:ext cx="4886315" cy="29080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Interactive media</a:t>
            </a:r>
          </a:p>
        </p:txBody>
      </p:sp>
      <p:sp>
        <p:nvSpPr>
          <p:cNvPr id="15" name="Rectangle: Rounded Corners 14">
            <a:extLst>
              <a:ext uri="{FF2B5EF4-FFF2-40B4-BE49-F238E27FC236}">
                <a16:creationId xmlns:a16="http://schemas.microsoft.com/office/drawing/2014/main" id="{BFE2A067-5F7B-4441-92F2-B1632B178BE6}"/>
              </a:ext>
            </a:extLst>
          </p:cNvPr>
          <p:cNvSpPr/>
          <p:nvPr/>
        </p:nvSpPr>
        <p:spPr>
          <a:xfrm>
            <a:off x="6849318" y="961563"/>
            <a:ext cx="4920342" cy="149911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853DC"/>
                </a:solidFill>
                <a:effectLst/>
                <a:uLnTx/>
                <a:uFillTx/>
                <a:latin typeface="Microsoft Sans Serif"/>
                <a:ea typeface="+mn-ea"/>
                <a:cs typeface="Microsoft Sans Serif" panose="020B0604020202020204" pitchFamily="34" charset="0"/>
              </a:rPr>
              <a:t>Emergency notifications to smartphones from broadcast infrastructure.</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853DC"/>
                </a:solidFill>
                <a:effectLst/>
                <a:uLnTx/>
                <a:uFillTx/>
                <a:latin typeface="Microsoft Sans Serif"/>
                <a:ea typeface="+mn-ea"/>
                <a:cs typeface="Microsoft Sans Serif" panose="020B0604020202020204" pitchFamily="34" charset="0"/>
              </a:rPr>
              <a:t>Possibility of sending text-only notifications and multimedia content</a:t>
            </a:r>
          </a:p>
        </p:txBody>
      </p:sp>
      <p:sp>
        <p:nvSpPr>
          <p:cNvPr id="16" name="Rectangle: Rounded Corners 15">
            <a:extLst>
              <a:ext uri="{FF2B5EF4-FFF2-40B4-BE49-F238E27FC236}">
                <a16:creationId xmlns:a16="http://schemas.microsoft.com/office/drawing/2014/main" id="{798E1065-2831-44BD-B4D1-95226B624ABE}"/>
              </a:ext>
            </a:extLst>
          </p:cNvPr>
          <p:cNvSpPr/>
          <p:nvPr/>
        </p:nvSpPr>
        <p:spPr>
          <a:xfrm>
            <a:off x="6867979" y="970146"/>
            <a:ext cx="4904918" cy="29080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Emergency messages</a:t>
            </a:r>
          </a:p>
        </p:txBody>
      </p:sp>
      <p:sp>
        <p:nvSpPr>
          <p:cNvPr id="17" name="Rectangle: Rounded Corners 16">
            <a:extLst>
              <a:ext uri="{FF2B5EF4-FFF2-40B4-BE49-F238E27FC236}">
                <a16:creationId xmlns:a16="http://schemas.microsoft.com/office/drawing/2014/main" id="{A010C85B-A533-4DD3-A3FE-7FC05F2D565B}"/>
              </a:ext>
            </a:extLst>
          </p:cNvPr>
          <p:cNvSpPr/>
          <p:nvPr/>
        </p:nvSpPr>
        <p:spPr>
          <a:xfrm>
            <a:off x="6846081" y="2895355"/>
            <a:ext cx="4920342" cy="149911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853DC"/>
                </a:solidFill>
                <a:effectLst/>
                <a:uLnTx/>
                <a:uFillTx/>
                <a:latin typeface="Microsoft Sans Serif"/>
                <a:ea typeface="+mn-ea"/>
                <a:cs typeface="Microsoft Sans Serif" panose="020B0604020202020204" pitchFamily="34" charset="0"/>
              </a:rPr>
              <a:t>Software / firmware upgrades.</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853DC"/>
                </a:solidFill>
                <a:effectLst/>
                <a:uLnTx/>
                <a:uFillTx/>
                <a:latin typeface="Microsoft Sans Serif"/>
                <a:ea typeface="+mn-ea"/>
                <a:cs typeface="Microsoft Sans Serif" panose="020B0604020202020204" pitchFamily="34" charset="0"/>
              </a:rPr>
              <a:t>Download and storage of popular content:</a:t>
            </a:r>
          </a:p>
          <a:p>
            <a:pPr marL="742950" marR="0" lvl="1"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853DC"/>
                </a:solidFill>
                <a:effectLst/>
                <a:uLnTx/>
                <a:uFillTx/>
                <a:latin typeface="Microsoft Sans Serif"/>
                <a:ea typeface="+mn-ea"/>
                <a:cs typeface="Microsoft Sans Serif" panose="020B0604020202020204" pitchFamily="34" charset="0"/>
              </a:rPr>
              <a:t>TV shows</a:t>
            </a:r>
          </a:p>
          <a:p>
            <a:pPr marL="742950" marR="0" lvl="1"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853DC"/>
                </a:solidFill>
                <a:effectLst/>
                <a:uLnTx/>
                <a:uFillTx/>
                <a:latin typeface="Microsoft Sans Serif"/>
                <a:ea typeface="+mn-ea"/>
                <a:cs typeface="Microsoft Sans Serif" panose="020B0604020202020204" pitchFamily="34" charset="0"/>
              </a:rPr>
              <a:t>“Viral” videos in social media.</a:t>
            </a:r>
          </a:p>
        </p:txBody>
      </p:sp>
      <p:sp>
        <p:nvSpPr>
          <p:cNvPr id="18" name="Rectangle: Rounded Corners 17">
            <a:extLst>
              <a:ext uri="{FF2B5EF4-FFF2-40B4-BE49-F238E27FC236}">
                <a16:creationId xmlns:a16="http://schemas.microsoft.com/office/drawing/2014/main" id="{F2DDC56B-78EE-49AD-A96B-5702B4B913DF}"/>
              </a:ext>
            </a:extLst>
          </p:cNvPr>
          <p:cNvSpPr/>
          <p:nvPr/>
        </p:nvSpPr>
        <p:spPr>
          <a:xfrm>
            <a:off x="6864742" y="2903938"/>
            <a:ext cx="4904918" cy="29080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General file download</a:t>
            </a:r>
          </a:p>
        </p:txBody>
      </p:sp>
      <p:sp>
        <p:nvSpPr>
          <p:cNvPr id="2" name="Footer Placeholder 1">
            <a:extLst>
              <a:ext uri="{FF2B5EF4-FFF2-40B4-BE49-F238E27FC236}">
                <a16:creationId xmlns:a16="http://schemas.microsoft.com/office/drawing/2014/main" id="{9D0863F4-7E14-CC61-2F91-311649B28C67}"/>
              </a:ext>
            </a:extLst>
          </p:cNvPr>
          <p:cNvSpPr>
            <a:spLocks noGrp="1"/>
          </p:cNvSpPr>
          <p:nvPr>
            <p:ph type="ftr" sz="quarter" idx="3"/>
          </p:nvPr>
        </p:nvSpPr>
        <p:spPr/>
        <p:txBody>
          <a:bodyPr/>
          <a:lstStyle/>
          <a:p>
            <a:pPr marL="0" marR="0" lvl="0" indent="0" algn="l" defTabSz="685800" rtl="0" eaLnBrk="1" fontAlgn="auto" latinLnBrk="0" hangingPunct="1">
              <a:lnSpc>
                <a:spcPct val="107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13171F">
                    <a:lumMod val="50000"/>
                    <a:lumOff val="50000"/>
                  </a:srgbClr>
                </a:solidFill>
                <a:effectLst/>
                <a:uLnTx/>
                <a:uFillTx/>
                <a:latin typeface="Microsoft Sans Serif"/>
                <a:ea typeface="+mn-ea"/>
                <a:cs typeface="+mn-cs"/>
              </a:rPr>
              <a:t>IBC 2023</a:t>
            </a:r>
          </a:p>
        </p:txBody>
      </p:sp>
    </p:spTree>
    <p:extLst>
      <p:ext uri="{BB962C8B-B14F-4D97-AF65-F5344CB8AC3E}">
        <p14:creationId xmlns:p14="http://schemas.microsoft.com/office/powerpoint/2010/main" val="132958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EA7E4EF-CCDE-4F3D-9534-50531D94C9DF}"/>
              </a:ext>
            </a:extLst>
          </p:cNvPr>
          <p:cNvSpPr>
            <a:spLocks noGrp="1"/>
          </p:cNvSpPr>
          <p:nvPr>
            <p:ph type="ftr" sz="quarter" idx="10"/>
          </p:nvPr>
        </p:nvSpPr>
        <p:spPr/>
        <p:txBody>
          <a:bodyPr/>
          <a:lstStyle/>
          <a:p>
            <a:pPr>
              <a:spcAft>
                <a:spcPts val="0"/>
              </a:spcAft>
              <a:defRPr/>
            </a:pPr>
            <a:r>
              <a:rPr lang="en-US">
                <a:solidFill>
                  <a:schemeClr val="accent2">
                    <a:lumMod val="60000"/>
                    <a:lumOff val="40000"/>
                  </a:schemeClr>
                </a:solidFill>
              </a:rPr>
              <a:t>IBC 2023</a:t>
            </a:r>
          </a:p>
        </p:txBody>
      </p:sp>
      <p:sp>
        <p:nvSpPr>
          <p:cNvPr id="3" name="Title 2">
            <a:extLst>
              <a:ext uri="{FF2B5EF4-FFF2-40B4-BE49-F238E27FC236}">
                <a16:creationId xmlns:a16="http://schemas.microsoft.com/office/drawing/2014/main" id="{2D929457-4BB9-4B45-A014-D383EC6981B4}"/>
              </a:ext>
            </a:extLst>
          </p:cNvPr>
          <p:cNvSpPr>
            <a:spLocks noGrp="1"/>
          </p:cNvSpPr>
          <p:nvPr>
            <p:ph type="title"/>
          </p:nvPr>
        </p:nvSpPr>
        <p:spPr>
          <a:xfrm>
            <a:off x="495300" y="565125"/>
            <a:ext cx="11187112" cy="439479"/>
          </a:xfrm>
        </p:spPr>
        <p:txBody>
          <a:bodyPr/>
          <a:lstStyle/>
          <a:p>
            <a:r>
              <a:rPr lang="en-US" dirty="0"/>
              <a:t>Emergency alerts</a:t>
            </a:r>
          </a:p>
        </p:txBody>
      </p:sp>
      <p:sp>
        <p:nvSpPr>
          <p:cNvPr id="5" name="Content Placeholder 4">
            <a:extLst>
              <a:ext uri="{FF2B5EF4-FFF2-40B4-BE49-F238E27FC236}">
                <a16:creationId xmlns:a16="http://schemas.microsoft.com/office/drawing/2014/main" id="{CC5CC241-58EF-4485-8A31-F745E66FEDFE}"/>
              </a:ext>
            </a:extLst>
          </p:cNvPr>
          <p:cNvSpPr>
            <a:spLocks noGrp="1"/>
          </p:cNvSpPr>
          <p:nvPr>
            <p:ph sz="quarter" idx="14"/>
          </p:nvPr>
        </p:nvSpPr>
        <p:spPr>
          <a:xfrm>
            <a:off x="495300" y="1719072"/>
            <a:ext cx="8231450" cy="4681727"/>
          </a:xfrm>
        </p:spPr>
        <p:txBody>
          <a:bodyPr/>
          <a:lstStyle/>
          <a:p>
            <a:r>
              <a:rPr lang="en-US" dirty="0"/>
              <a:t>5G broadcast inherits from 5G the public warning system capabilities.</a:t>
            </a:r>
          </a:p>
          <a:p>
            <a:r>
              <a:rPr lang="en-US" dirty="0"/>
              <a:t>The Cell Broadcast Service (CBS) does not require authentication with a PLMN. Hence, a ROM network is inherently compatible with CBS (see 3GPP TS 23 041). </a:t>
            </a:r>
          </a:p>
          <a:p>
            <a:r>
              <a:rPr lang="en-US" dirty="0"/>
              <a:t>CMAS (commercial mobile alert system) is available in current commercial devices.</a:t>
            </a:r>
          </a:p>
          <a:p>
            <a:pPr lvl="1"/>
            <a:r>
              <a:rPr lang="en-US" dirty="0"/>
              <a:t>Devices monitor periodically a low-duty cycle paging channel (low power)</a:t>
            </a:r>
          </a:p>
          <a:p>
            <a:pPr lvl="1"/>
            <a:r>
              <a:rPr lang="en-US" dirty="0"/>
              <a:t>CMAS over 5G broadcast has been demonstrated with R&amp;S infrastructure</a:t>
            </a:r>
          </a:p>
          <a:p>
            <a:r>
              <a:rPr lang="en-US" dirty="0"/>
              <a:t>Additional capabilities of CMAS:</a:t>
            </a:r>
          </a:p>
          <a:p>
            <a:pPr lvl="1"/>
            <a:r>
              <a:rPr lang="en-US" b="1" dirty="0">
                <a:solidFill>
                  <a:schemeClr val="bg2"/>
                </a:solidFill>
              </a:rPr>
              <a:t>Geofencing</a:t>
            </a:r>
            <a:r>
              <a:rPr lang="en-US" dirty="0"/>
              <a:t> (send notification to users within a given area)</a:t>
            </a:r>
          </a:p>
          <a:p>
            <a:pPr lvl="1"/>
            <a:r>
              <a:rPr lang="en-US" dirty="0"/>
              <a:t>Possibility of sending URL linking to </a:t>
            </a:r>
            <a:r>
              <a:rPr lang="en-US" b="1" dirty="0">
                <a:solidFill>
                  <a:schemeClr val="bg2"/>
                </a:solidFill>
              </a:rPr>
              <a:t>emergency media</a:t>
            </a:r>
          </a:p>
          <a:p>
            <a:endParaRPr lang="en-US" b="1" dirty="0">
              <a:solidFill>
                <a:schemeClr val="bg2"/>
              </a:solidFill>
            </a:endParaRPr>
          </a:p>
        </p:txBody>
      </p:sp>
      <p:pic>
        <p:nvPicPr>
          <p:cNvPr id="1026" name="Grafik 1">
            <a:extLst>
              <a:ext uri="{FF2B5EF4-FFF2-40B4-BE49-F238E27FC236}">
                <a16:creationId xmlns:a16="http://schemas.microsoft.com/office/drawing/2014/main" id="{4E661422-CAA2-40E1-880F-A13A5B1C15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7217" y="0"/>
            <a:ext cx="31847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6705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Isosceles Triangle 182">
            <a:extLst>
              <a:ext uri="{FF2B5EF4-FFF2-40B4-BE49-F238E27FC236}">
                <a16:creationId xmlns:a16="http://schemas.microsoft.com/office/drawing/2014/main" id="{0BFB7E9E-BFC4-458B-A65C-1D3FFA0C3834}"/>
              </a:ext>
            </a:extLst>
          </p:cNvPr>
          <p:cNvSpPr/>
          <p:nvPr/>
        </p:nvSpPr>
        <p:spPr>
          <a:xfrm rot="16200000">
            <a:off x="8057952" y="1465715"/>
            <a:ext cx="3200400" cy="4572000"/>
          </a:xfrm>
          <a:prstGeom prst="triangle">
            <a:avLst/>
          </a:prstGeom>
          <a:gradFill flip="none" rotWithShape="1">
            <a:gsLst>
              <a:gs pos="99000">
                <a:schemeClr val="accent1">
                  <a:lumMod val="60000"/>
                  <a:lumOff val="40000"/>
                  <a:alpha val="0"/>
                </a:schemeClr>
              </a:gs>
              <a:gs pos="18000">
                <a:schemeClr val="accent1">
                  <a:lumMod val="60000"/>
                  <a:lumOff val="40000"/>
                  <a:alpha val="0"/>
                </a:schemeClr>
              </a:gs>
              <a:gs pos="38000">
                <a:schemeClr val="accent1">
                  <a:lumMod val="60000"/>
                  <a:lumOff val="40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Microsoft Sans Serif"/>
              <a:ea typeface="+mn-ea"/>
              <a:cs typeface="+mn-cs"/>
            </a:endParaRPr>
          </a:p>
        </p:txBody>
      </p:sp>
      <p:sp>
        <p:nvSpPr>
          <p:cNvPr id="185" name="Isosceles Triangle 184">
            <a:extLst>
              <a:ext uri="{FF2B5EF4-FFF2-40B4-BE49-F238E27FC236}">
                <a16:creationId xmlns:a16="http://schemas.microsoft.com/office/drawing/2014/main" id="{8388D06C-11FF-4CB2-83A7-D2F2B8DDCB27}"/>
              </a:ext>
            </a:extLst>
          </p:cNvPr>
          <p:cNvSpPr/>
          <p:nvPr/>
        </p:nvSpPr>
        <p:spPr>
          <a:xfrm rot="16200000">
            <a:off x="1898096" y="1548738"/>
            <a:ext cx="3200400" cy="4572000"/>
          </a:xfrm>
          <a:prstGeom prst="triangle">
            <a:avLst/>
          </a:prstGeom>
          <a:gradFill flip="none" rotWithShape="1">
            <a:gsLst>
              <a:gs pos="99000">
                <a:schemeClr val="accent5">
                  <a:lumMod val="60000"/>
                  <a:lumOff val="40000"/>
                  <a:alpha val="0"/>
                </a:schemeClr>
              </a:gs>
              <a:gs pos="18000">
                <a:schemeClr val="accent5">
                  <a:lumMod val="60000"/>
                  <a:lumOff val="40000"/>
                  <a:alpha val="0"/>
                </a:schemeClr>
              </a:gs>
              <a:gs pos="38000">
                <a:schemeClr val="accent5">
                  <a:lumMod val="60000"/>
                  <a:lumOff val="40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Microsoft Sans Serif"/>
              <a:ea typeface="+mn-ea"/>
              <a:cs typeface="+mn-cs"/>
            </a:endParaRPr>
          </a:p>
        </p:txBody>
      </p:sp>
      <p:sp>
        <p:nvSpPr>
          <p:cNvPr id="4" name="Title 3">
            <a:extLst>
              <a:ext uri="{FF2B5EF4-FFF2-40B4-BE49-F238E27FC236}">
                <a16:creationId xmlns:a16="http://schemas.microsoft.com/office/drawing/2014/main" id="{20A8D1AC-79DC-4650-97E7-C54AA416ED59}"/>
              </a:ext>
            </a:extLst>
          </p:cNvPr>
          <p:cNvSpPr>
            <a:spLocks noGrp="1"/>
          </p:cNvSpPr>
          <p:nvPr>
            <p:ph type="title"/>
          </p:nvPr>
        </p:nvSpPr>
        <p:spPr/>
        <p:txBody>
          <a:bodyPr/>
          <a:lstStyle/>
          <a:p>
            <a:r>
              <a:rPr lang="en-US"/>
              <a:t>5G defines two modes of broadcast communication</a:t>
            </a:r>
          </a:p>
        </p:txBody>
      </p:sp>
      <p:sp>
        <p:nvSpPr>
          <p:cNvPr id="8" name="Subtitle 7">
            <a:extLst>
              <a:ext uri="{FF2B5EF4-FFF2-40B4-BE49-F238E27FC236}">
                <a16:creationId xmlns:a16="http://schemas.microsoft.com/office/drawing/2014/main" id="{6A4DCC5F-4465-4B8B-8AB0-AB79ED679151}"/>
              </a:ext>
            </a:extLst>
          </p:cNvPr>
          <p:cNvSpPr>
            <a:spLocks noGrp="1"/>
          </p:cNvSpPr>
          <p:nvPr>
            <p:ph type="subTitle" idx="1"/>
          </p:nvPr>
        </p:nvSpPr>
        <p:spPr/>
        <p:txBody>
          <a:bodyPr/>
          <a:lstStyle/>
          <a:p>
            <a:r>
              <a:rPr lang="en-US"/>
              <a:t>Addressing diverse ecosystem, deployment, and use case requirements</a:t>
            </a:r>
          </a:p>
        </p:txBody>
      </p:sp>
      <p:sp>
        <p:nvSpPr>
          <p:cNvPr id="16" name="Rectangle 15">
            <a:extLst>
              <a:ext uri="{FF2B5EF4-FFF2-40B4-BE49-F238E27FC236}">
                <a16:creationId xmlns:a16="http://schemas.microsoft.com/office/drawing/2014/main" id="{37C6BAA0-2A30-4655-BE4F-9C2ED69B143E}"/>
              </a:ext>
            </a:extLst>
          </p:cNvPr>
          <p:cNvSpPr/>
          <p:nvPr/>
        </p:nvSpPr>
        <p:spPr>
          <a:xfrm>
            <a:off x="493713" y="616566"/>
            <a:ext cx="3597508" cy="383503"/>
          </a:xfrm>
          <a:prstGeom prst="rect">
            <a:avLst/>
          </a:prstGeom>
        </p:spPr>
        <p:txBody>
          <a:bodyPr wrap="square" lIns="0" tIns="0" rIns="0" bIns="0">
            <a:spAutoFit/>
          </a:bodyPr>
          <a:lstStyle/>
          <a:p>
            <a:pPr marL="0" marR="0" lvl="0" indent="0" algn="l" defTabSz="914400" rtl="0" eaLnBrk="1" fontAlgn="auto" latinLnBrk="0" hangingPunct="1">
              <a:lnSpc>
                <a:spcPct val="89000"/>
              </a:lnSpc>
              <a:spcBef>
                <a:spcPts val="0"/>
              </a:spcBef>
              <a:spcAft>
                <a:spcPts val="0"/>
              </a:spcAft>
              <a:buClrTx/>
              <a:buSzTx/>
              <a:buFontTx/>
              <a:buNone/>
              <a:tabLst/>
              <a:defRPr/>
            </a:pPr>
            <a:r>
              <a:rPr kumimoji="0" lang="en-US" sz="2800" b="1" i="0" u="none" strike="noStrike" kern="1200" cap="none" spc="0" normalizeH="0" baseline="0" noProof="0">
                <a:ln>
                  <a:noFill/>
                </a:ln>
                <a:solidFill>
                  <a:srgbClr val="445776"/>
                </a:solidFill>
                <a:effectLst/>
                <a:uLnTx/>
                <a:uFillTx/>
                <a:latin typeface="Microsoft Sans Serif"/>
                <a:ea typeface="+mn-ea"/>
                <a:cs typeface="Microsoft Sans Serif" panose="020B0604020202020204" pitchFamily="34" charset="0"/>
              </a:rPr>
              <a:t>5G broadcast</a:t>
            </a:r>
          </a:p>
        </p:txBody>
      </p:sp>
      <p:sp>
        <p:nvSpPr>
          <p:cNvPr id="18" name="Rectangle 17">
            <a:extLst>
              <a:ext uri="{FF2B5EF4-FFF2-40B4-BE49-F238E27FC236}">
                <a16:creationId xmlns:a16="http://schemas.microsoft.com/office/drawing/2014/main" id="{876A96A2-D56E-4162-8EBC-DFE744406C04}"/>
              </a:ext>
            </a:extLst>
          </p:cNvPr>
          <p:cNvSpPr/>
          <p:nvPr/>
        </p:nvSpPr>
        <p:spPr>
          <a:xfrm>
            <a:off x="6785468" y="616566"/>
            <a:ext cx="3597508" cy="383503"/>
          </a:xfrm>
          <a:prstGeom prst="rect">
            <a:avLst/>
          </a:prstGeom>
        </p:spPr>
        <p:txBody>
          <a:bodyPr wrap="square" lIns="0" tIns="0" rIns="0" bIns="0">
            <a:spAutoFit/>
          </a:bodyPr>
          <a:lstStyle/>
          <a:p>
            <a:pPr marL="0" marR="0" lvl="0" indent="0" algn="l" defTabSz="914400" rtl="0" eaLnBrk="1" fontAlgn="auto" latinLnBrk="0" hangingPunct="1">
              <a:lnSpc>
                <a:spcPct val="89000"/>
              </a:lnSpc>
              <a:spcBef>
                <a:spcPts val="0"/>
              </a:spcBef>
              <a:spcAft>
                <a:spcPts val="0"/>
              </a:spcAft>
              <a:buClrTx/>
              <a:buSzTx/>
              <a:buFontTx/>
              <a:buNone/>
              <a:tabLst/>
              <a:defRPr/>
            </a:pPr>
            <a:r>
              <a:rPr kumimoji="0" lang="en-US" sz="2800" b="1"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Mixed-mode multicast</a:t>
            </a:r>
          </a:p>
        </p:txBody>
      </p:sp>
      <p:grpSp>
        <p:nvGrpSpPr>
          <p:cNvPr id="22" name="Group 4">
            <a:extLst>
              <a:ext uri="{FF2B5EF4-FFF2-40B4-BE49-F238E27FC236}">
                <a16:creationId xmlns:a16="http://schemas.microsoft.com/office/drawing/2014/main" id="{31B1BE90-0BC1-469B-9FA0-9F202AE68896}"/>
              </a:ext>
            </a:extLst>
          </p:cNvPr>
          <p:cNvGrpSpPr>
            <a:grpSpLocks noChangeAspect="1"/>
          </p:cNvGrpSpPr>
          <p:nvPr/>
        </p:nvGrpSpPr>
        <p:grpSpPr bwMode="auto">
          <a:xfrm>
            <a:off x="2692604" y="3687267"/>
            <a:ext cx="914400" cy="582935"/>
            <a:chOff x="942" y="1778"/>
            <a:chExt cx="2149" cy="1370"/>
          </a:xfrm>
          <a:solidFill>
            <a:srgbClr val="3253DC"/>
          </a:solidFill>
        </p:grpSpPr>
        <p:sp>
          <p:nvSpPr>
            <p:cNvPr id="111" name="Freeform 5">
              <a:extLst>
                <a:ext uri="{FF2B5EF4-FFF2-40B4-BE49-F238E27FC236}">
                  <a16:creationId xmlns:a16="http://schemas.microsoft.com/office/drawing/2014/main" id="{BA37216F-1C37-4E8E-99A6-AF6EDF9B098D}"/>
                </a:ext>
              </a:extLst>
            </p:cNvPr>
            <p:cNvSpPr>
              <a:spLocks/>
            </p:cNvSpPr>
            <p:nvPr/>
          </p:nvSpPr>
          <p:spPr bwMode="auto">
            <a:xfrm>
              <a:off x="942" y="1778"/>
              <a:ext cx="2149" cy="1370"/>
            </a:xfrm>
            <a:custGeom>
              <a:avLst/>
              <a:gdLst>
                <a:gd name="T0" fmla="*/ 1216 w 1216"/>
                <a:gd name="T1" fmla="*/ 54 h 774"/>
                <a:gd name="T2" fmla="*/ 1216 w 1216"/>
                <a:gd name="T3" fmla="*/ 636 h 774"/>
                <a:gd name="T4" fmla="*/ 1163 w 1216"/>
                <a:gd name="T5" fmla="*/ 689 h 774"/>
                <a:gd name="T6" fmla="*/ 649 w 1216"/>
                <a:gd name="T7" fmla="*/ 689 h 774"/>
                <a:gd name="T8" fmla="*/ 649 w 1216"/>
                <a:gd name="T9" fmla="*/ 729 h 774"/>
                <a:gd name="T10" fmla="*/ 1114 w 1216"/>
                <a:gd name="T11" fmla="*/ 729 h 774"/>
                <a:gd name="T12" fmla="*/ 1137 w 1216"/>
                <a:gd name="T13" fmla="*/ 751 h 774"/>
                <a:gd name="T14" fmla="*/ 1130 w 1216"/>
                <a:gd name="T15" fmla="*/ 767 h 774"/>
                <a:gd name="T16" fmla="*/ 1114 w 1216"/>
                <a:gd name="T17" fmla="*/ 774 h 774"/>
                <a:gd name="T18" fmla="*/ 104 w 1216"/>
                <a:gd name="T19" fmla="*/ 774 h 774"/>
                <a:gd name="T20" fmla="*/ 81 w 1216"/>
                <a:gd name="T21" fmla="*/ 751 h 774"/>
                <a:gd name="T22" fmla="*/ 88 w 1216"/>
                <a:gd name="T23" fmla="*/ 735 h 774"/>
                <a:gd name="T24" fmla="*/ 104 w 1216"/>
                <a:gd name="T25" fmla="*/ 729 h 774"/>
                <a:gd name="T26" fmla="*/ 565 w 1216"/>
                <a:gd name="T27" fmla="*/ 729 h 774"/>
                <a:gd name="T28" fmla="*/ 565 w 1216"/>
                <a:gd name="T29" fmla="*/ 689 h 774"/>
                <a:gd name="T30" fmla="*/ 52 w 1216"/>
                <a:gd name="T31" fmla="*/ 689 h 774"/>
                <a:gd name="T32" fmla="*/ 0 w 1216"/>
                <a:gd name="T33" fmla="*/ 636 h 774"/>
                <a:gd name="T34" fmla="*/ 0 w 1216"/>
                <a:gd name="T35" fmla="*/ 54 h 774"/>
                <a:gd name="T36" fmla="*/ 52 w 1216"/>
                <a:gd name="T37" fmla="*/ 0 h 774"/>
                <a:gd name="T38" fmla="*/ 1163 w 1216"/>
                <a:gd name="T39" fmla="*/ 0 h 774"/>
                <a:gd name="T40" fmla="*/ 1216 w 1216"/>
                <a:gd name="T41" fmla="*/ 5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6" h="774">
                  <a:moveTo>
                    <a:pt x="1216" y="54"/>
                  </a:moveTo>
                  <a:cubicBezTo>
                    <a:pt x="1216" y="636"/>
                    <a:pt x="1216" y="636"/>
                    <a:pt x="1216" y="636"/>
                  </a:cubicBezTo>
                  <a:cubicBezTo>
                    <a:pt x="1216" y="665"/>
                    <a:pt x="1192" y="689"/>
                    <a:pt x="1163" y="689"/>
                  </a:cubicBezTo>
                  <a:cubicBezTo>
                    <a:pt x="649" y="689"/>
                    <a:pt x="649" y="689"/>
                    <a:pt x="649" y="689"/>
                  </a:cubicBezTo>
                  <a:cubicBezTo>
                    <a:pt x="649" y="729"/>
                    <a:pt x="649" y="729"/>
                    <a:pt x="649" y="729"/>
                  </a:cubicBezTo>
                  <a:cubicBezTo>
                    <a:pt x="1114" y="729"/>
                    <a:pt x="1114" y="729"/>
                    <a:pt x="1114" y="729"/>
                  </a:cubicBezTo>
                  <a:cubicBezTo>
                    <a:pt x="1127" y="729"/>
                    <a:pt x="1137" y="739"/>
                    <a:pt x="1137" y="751"/>
                  </a:cubicBezTo>
                  <a:cubicBezTo>
                    <a:pt x="1137" y="757"/>
                    <a:pt x="1134" y="763"/>
                    <a:pt x="1130" y="767"/>
                  </a:cubicBezTo>
                  <a:cubicBezTo>
                    <a:pt x="1126" y="771"/>
                    <a:pt x="1121" y="774"/>
                    <a:pt x="1114" y="774"/>
                  </a:cubicBezTo>
                  <a:cubicBezTo>
                    <a:pt x="104" y="774"/>
                    <a:pt x="104" y="774"/>
                    <a:pt x="104" y="774"/>
                  </a:cubicBezTo>
                  <a:cubicBezTo>
                    <a:pt x="91" y="774"/>
                    <a:pt x="81" y="764"/>
                    <a:pt x="81" y="751"/>
                  </a:cubicBezTo>
                  <a:cubicBezTo>
                    <a:pt x="81" y="745"/>
                    <a:pt x="84" y="739"/>
                    <a:pt x="88" y="735"/>
                  </a:cubicBezTo>
                  <a:cubicBezTo>
                    <a:pt x="92" y="731"/>
                    <a:pt x="97" y="729"/>
                    <a:pt x="104" y="729"/>
                  </a:cubicBezTo>
                  <a:cubicBezTo>
                    <a:pt x="565" y="729"/>
                    <a:pt x="565" y="729"/>
                    <a:pt x="565" y="729"/>
                  </a:cubicBezTo>
                  <a:cubicBezTo>
                    <a:pt x="565" y="689"/>
                    <a:pt x="565" y="689"/>
                    <a:pt x="565" y="689"/>
                  </a:cubicBezTo>
                  <a:cubicBezTo>
                    <a:pt x="52" y="689"/>
                    <a:pt x="52" y="689"/>
                    <a:pt x="52" y="689"/>
                  </a:cubicBezTo>
                  <a:cubicBezTo>
                    <a:pt x="23" y="689"/>
                    <a:pt x="0" y="665"/>
                    <a:pt x="0" y="636"/>
                  </a:cubicBezTo>
                  <a:cubicBezTo>
                    <a:pt x="0" y="54"/>
                    <a:pt x="0" y="54"/>
                    <a:pt x="0" y="54"/>
                  </a:cubicBezTo>
                  <a:cubicBezTo>
                    <a:pt x="0" y="24"/>
                    <a:pt x="23" y="0"/>
                    <a:pt x="52" y="0"/>
                  </a:cubicBezTo>
                  <a:cubicBezTo>
                    <a:pt x="1163" y="0"/>
                    <a:pt x="1163" y="0"/>
                    <a:pt x="1163" y="0"/>
                  </a:cubicBezTo>
                  <a:cubicBezTo>
                    <a:pt x="1192" y="0"/>
                    <a:pt x="1216" y="24"/>
                    <a:pt x="1216" y="54"/>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112" name="Freeform 6">
              <a:extLst>
                <a:ext uri="{FF2B5EF4-FFF2-40B4-BE49-F238E27FC236}">
                  <a16:creationId xmlns:a16="http://schemas.microsoft.com/office/drawing/2014/main" id="{D261A975-28E9-4C1C-8E0B-68772BA4B416}"/>
                </a:ext>
              </a:extLst>
            </p:cNvPr>
            <p:cNvSpPr>
              <a:spLocks/>
            </p:cNvSpPr>
            <p:nvPr/>
          </p:nvSpPr>
          <p:spPr bwMode="auto">
            <a:xfrm>
              <a:off x="1016" y="1861"/>
              <a:ext cx="1999" cy="1058"/>
            </a:xfrm>
            <a:custGeom>
              <a:avLst/>
              <a:gdLst>
                <a:gd name="T0" fmla="*/ 1131 w 1131"/>
                <a:gd name="T1" fmla="*/ 18 h 598"/>
                <a:gd name="T2" fmla="*/ 1131 w 1131"/>
                <a:gd name="T3" fmla="*/ 580 h 598"/>
                <a:gd name="T4" fmla="*/ 1113 w 1131"/>
                <a:gd name="T5" fmla="*/ 598 h 598"/>
                <a:gd name="T6" fmla="*/ 18 w 1131"/>
                <a:gd name="T7" fmla="*/ 598 h 598"/>
                <a:gd name="T8" fmla="*/ 0 w 1131"/>
                <a:gd name="T9" fmla="*/ 580 h 598"/>
                <a:gd name="T10" fmla="*/ 0 w 1131"/>
                <a:gd name="T11" fmla="*/ 18 h 598"/>
                <a:gd name="T12" fmla="*/ 18 w 1131"/>
                <a:gd name="T13" fmla="*/ 0 h 598"/>
                <a:gd name="T14" fmla="*/ 1113 w 1131"/>
                <a:gd name="T15" fmla="*/ 0 h 598"/>
                <a:gd name="T16" fmla="*/ 1131 w 1131"/>
                <a:gd name="T17" fmla="*/ 18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1" h="598">
                  <a:moveTo>
                    <a:pt x="1131" y="18"/>
                  </a:moveTo>
                  <a:cubicBezTo>
                    <a:pt x="1131" y="580"/>
                    <a:pt x="1131" y="580"/>
                    <a:pt x="1131" y="580"/>
                  </a:cubicBezTo>
                  <a:cubicBezTo>
                    <a:pt x="1131" y="590"/>
                    <a:pt x="1123" y="598"/>
                    <a:pt x="1113" y="598"/>
                  </a:cubicBezTo>
                  <a:cubicBezTo>
                    <a:pt x="18" y="598"/>
                    <a:pt x="18" y="598"/>
                    <a:pt x="18" y="598"/>
                  </a:cubicBezTo>
                  <a:cubicBezTo>
                    <a:pt x="8" y="598"/>
                    <a:pt x="0" y="590"/>
                    <a:pt x="0" y="580"/>
                  </a:cubicBezTo>
                  <a:cubicBezTo>
                    <a:pt x="0" y="18"/>
                    <a:pt x="0" y="18"/>
                    <a:pt x="0" y="18"/>
                  </a:cubicBezTo>
                  <a:cubicBezTo>
                    <a:pt x="0" y="8"/>
                    <a:pt x="8" y="0"/>
                    <a:pt x="18" y="0"/>
                  </a:cubicBezTo>
                  <a:cubicBezTo>
                    <a:pt x="1113" y="0"/>
                    <a:pt x="1113" y="0"/>
                    <a:pt x="1113" y="0"/>
                  </a:cubicBezTo>
                  <a:cubicBezTo>
                    <a:pt x="1123" y="0"/>
                    <a:pt x="1131" y="8"/>
                    <a:pt x="1131" y="1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grpSp>
      <p:sp>
        <p:nvSpPr>
          <p:cNvPr id="23" name="TextBox 22">
            <a:extLst>
              <a:ext uri="{FF2B5EF4-FFF2-40B4-BE49-F238E27FC236}">
                <a16:creationId xmlns:a16="http://schemas.microsoft.com/office/drawing/2014/main" id="{4583F1C3-ACBA-459D-B8EC-78E16534E13F}"/>
              </a:ext>
            </a:extLst>
          </p:cNvPr>
          <p:cNvSpPr txBox="1"/>
          <p:nvPr/>
        </p:nvSpPr>
        <p:spPr>
          <a:xfrm>
            <a:off x="927129" y="4610184"/>
            <a:ext cx="2439611" cy="332399"/>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US" sz="1200" b="0" i="0" u="none" strike="noStrike" kern="1200" cap="none" spc="0" normalizeH="0" baseline="0" noProof="0">
                <a:ln>
                  <a:noFill/>
                </a:ln>
                <a:solidFill>
                  <a:srgbClr val="445776"/>
                </a:solidFill>
                <a:effectLst/>
                <a:uLnTx/>
                <a:uFillTx/>
                <a:latin typeface="Microsoft Sans Serif"/>
                <a:ea typeface="+mn-ea"/>
                <a:cs typeface="+mn-cs"/>
              </a:rPr>
              <a:t>Single Frequency Network (SFN) for downlink broadcast only</a:t>
            </a:r>
          </a:p>
        </p:txBody>
      </p:sp>
      <p:grpSp>
        <p:nvGrpSpPr>
          <p:cNvPr id="24" name="Group 23">
            <a:extLst>
              <a:ext uri="{FF2B5EF4-FFF2-40B4-BE49-F238E27FC236}">
                <a16:creationId xmlns:a16="http://schemas.microsoft.com/office/drawing/2014/main" id="{4970EE72-7633-4BDF-AEBF-2D4021E2F346}"/>
              </a:ext>
            </a:extLst>
          </p:cNvPr>
          <p:cNvGrpSpPr/>
          <p:nvPr/>
        </p:nvGrpSpPr>
        <p:grpSpPr>
          <a:xfrm>
            <a:off x="2875265" y="3884291"/>
            <a:ext cx="548226" cy="172471"/>
            <a:chOff x="9118112" y="3943518"/>
            <a:chExt cx="1446677" cy="455123"/>
          </a:xfrm>
        </p:grpSpPr>
        <p:sp>
          <p:nvSpPr>
            <p:cNvPr id="104" name="Freeform 176">
              <a:extLst>
                <a:ext uri="{FF2B5EF4-FFF2-40B4-BE49-F238E27FC236}">
                  <a16:creationId xmlns:a16="http://schemas.microsoft.com/office/drawing/2014/main" id="{FE91F1A3-E386-4F12-998C-CE55EA74E8F2}"/>
                </a:ext>
              </a:extLst>
            </p:cNvPr>
            <p:cNvSpPr>
              <a:spLocks/>
            </p:cNvSpPr>
            <p:nvPr/>
          </p:nvSpPr>
          <p:spPr bwMode="auto">
            <a:xfrm>
              <a:off x="9118112" y="3943518"/>
              <a:ext cx="1446677" cy="45512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nvGrpSpPr>
            <p:cNvPr id="105" name="Group 104">
              <a:extLst>
                <a:ext uri="{FF2B5EF4-FFF2-40B4-BE49-F238E27FC236}">
                  <a16:creationId xmlns:a16="http://schemas.microsoft.com/office/drawing/2014/main" id="{94FBEB15-3ED7-4F3C-A78B-AF68701E3898}"/>
                </a:ext>
              </a:extLst>
            </p:cNvPr>
            <p:cNvGrpSpPr/>
            <p:nvPr/>
          </p:nvGrpSpPr>
          <p:grpSpPr>
            <a:xfrm>
              <a:off x="9308116" y="4049967"/>
              <a:ext cx="1066991" cy="242231"/>
              <a:chOff x="11132070" y="3308794"/>
              <a:chExt cx="208750" cy="47391"/>
            </a:xfrm>
          </p:grpSpPr>
          <p:sp>
            <p:nvSpPr>
              <p:cNvPr id="106" name="Freeform 177">
                <a:extLst>
                  <a:ext uri="{FF2B5EF4-FFF2-40B4-BE49-F238E27FC236}">
                    <a16:creationId xmlns:a16="http://schemas.microsoft.com/office/drawing/2014/main" id="{5FF0E52B-ED7D-4C8C-B55A-F22E947D13E8}"/>
                  </a:ext>
                </a:extLst>
              </p:cNvPr>
              <p:cNvSpPr>
                <a:spLocks noEditPoints="1"/>
              </p:cNvSpPr>
              <p:nvPr/>
            </p:nvSpPr>
            <p:spPr bwMode="auto">
              <a:xfrm>
                <a:off x="11132070" y="3308794"/>
                <a:ext cx="41652" cy="47391"/>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07" name="Freeform 178">
                <a:extLst>
                  <a:ext uri="{FF2B5EF4-FFF2-40B4-BE49-F238E27FC236}">
                    <a16:creationId xmlns:a16="http://schemas.microsoft.com/office/drawing/2014/main" id="{359CC271-AD9E-49B3-9C01-800DA6A22468}"/>
                  </a:ext>
                </a:extLst>
              </p:cNvPr>
              <p:cNvSpPr>
                <a:spLocks/>
              </p:cNvSpPr>
              <p:nvPr/>
            </p:nvSpPr>
            <p:spPr bwMode="auto">
              <a:xfrm>
                <a:off x="11182087" y="3309614"/>
                <a:ext cx="35585" cy="46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08" name="Freeform 179">
                <a:extLst>
                  <a:ext uri="{FF2B5EF4-FFF2-40B4-BE49-F238E27FC236}">
                    <a16:creationId xmlns:a16="http://schemas.microsoft.com/office/drawing/2014/main" id="{92656C05-6941-43A5-AE91-BB355ABECA99}"/>
                  </a:ext>
                </a:extLst>
              </p:cNvPr>
              <p:cNvSpPr>
                <a:spLocks noEditPoints="1"/>
              </p:cNvSpPr>
              <p:nvPr/>
            </p:nvSpPr>
            <p:spPr bwMode="auto">
              <a:xfrm>
                <a:off x="11241282" y="3309614"/>
                <a:ext cx="41652" cy="46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09" name="Rectangle 108">
                <a:extLst>
                  <a:ext uri="{FF2B5EF4-FFF2-40B4-BE49-F238E27FC236}">
                    <a16:creationId xmlns:a16="http://schemas.microsoft.com/office/drawing/2014/main" id="{6C7CA1C3-1F17-4908-8413-55CBAF835BCD}"/>
                  </a:ext>
                </a:extLst>
              </p:cNvPr>
              <p:cNvSpPr>
                <a:spLocks noChangeArrowheads="1"/>
              </p:cNvSpPr>
              <p:nvPr/>
            </p:nvSpPr>
            <p:spPr bwMode="auto">
              <a:xfrm>
                <a:off x="11289985" y="3309614"/>
                <a:ext cx="5739" cy="460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10" name="Freeform 194">
                <a:extLst>
                  <a:ext uri="{FF2B5EF4-FFF2-40B4-BE49-F238E27FC236}">
                    <a16:creationId xmlns:a16="http://schemas.microsoft.com/office/drawing/2014/main" id="{12DBDF36-5E47-4326-809C-FCDF5D789726}"/>
                  </a:ext>
                </a:extLst>
              </p:cNvPr>
              <p:cNvSpPr>
                <a:spLocks noEditPoints="1"/>
              </p:cNvSpPr>
              <p:nvPr/>
            </p:nvSpPr>
            <p:spPr bwMode="auto">
              <a:xfrm>
                <a:off x="11306548" y="3309614"/>
                <a:ext cx="34272" cy="46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grpSp>
      <p:grpSp>
        <p:nvGrpSpPr>
          <p:cNvPr id="25" name="Group 24">
            <a:extLst>
              <a:ext uri="{FF2B5EF4-FFF2-40B4-BE49-F238E27FC236}">
                <a16:creationId xmlns:a16="http://schemas.microsoft.com/office/drawing/2014/main" id="{A57CD6D7-D2E5-4493-BF7F-2178313CAFF6}"/>
              </a:ext>
            </a:extLst>
          </p:cNvPr>
          <p:cNvGrpSpPr>
            <a:grpSpLocks noChangeAspect="1"/>
          </p:cNvGrpSpPr>
          <p:nvPr/>
        </p:nvGrpSpPr>
        <p:grpSpPr>
          <a:xfrm>
            <a:off x="3707521" y="3761619"/>
            <a:ext cx="373883" cy="507705"/>
            <a:chOff x="1105197" y="2827506"/>
            <a:chExt cx="1396843" cy="1896808"/>
          </a:xfrm>
        </p:grpSpPr>
        <p:sp>
          <p:nvSpPr>
            <p:cNvPr id="102" name="Freeform 9">
              <a:extLst>
                <a:ext uri="{FF2B5EF4-FFF2-40B4-BE49-F238E27FC236}">
                  <a16:creationId xmlns:a16="http://schemas.microsoft.com/office/drawing/2014/main" id="{D4351149-8BC8-4EC2-8401-3F6F175249A4}"/>
                </a:ext>
              </a:extLst>
            </p:cNvPr>
            <p:cNvSpPr>
              <a:spLocks/>
            </p:cNvSpPr>
            <p:nvPr/>
          </p:nvSpPr>
          <p:spPr bwMode="auto">
            <a:xfrm>
              <a:off x="1105197" y="2827506"/>
              <a:ext cx="1396843" cy="1896808"/>
            </a:xfrm>
            <a:custGeom>
              <a:avLst/>
              <a:gdLst>
                <a:gd name="T0" fmla="*/ 858 w 897"/>
                <a:gd name="T1" fmla="*/ 1219 h 1219"/>
                <a:gd name="T2" fmla="*/ 39 w 897"/>
                <a:gd name="T3" fmla="*/ 1219 h 1219"/>
                <a:gd name="T4" fmla="*/ 0 w 897"/>
                <a:gd name="T5" fmla="*/ 1180 h 1219"/>
                <a:gd name="T6" fmla="*/ 0 w 897"/>
                <a:gd name="T7" fmla="*/ 39 h 1219"/>
                <a:gd name="T8" fmla="*/ 39 w 897"/>
                <a:gd name="T9" fmla="*/ 0 h 1219"/>
                <a:gd name="T10" fmla="*/ 858 w 897"/>
                <a:gd name="T11" fmla="*/ 0 h 1219"/>
                <a:gd name="T12" fmla="*/ 897 w 897"/>
                <a:gd name="T13" fmla="*/ 39 h 1219"/>
                <a:gd name="T14" fmla="*/ 897 w 897"/>
                <a:gd name="T15" fmla="*/ 1180 h 1219"/>
                <a:gd name="T16" fmla="*/ 858 w 897"/>
                <a:gd name="T17" fmla="*/ 1219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7" h="1219">
                  <a:moveTo>
                    <a:pt x="858" y="1219"/>
                  </a:moveTo>
                  <a:cubicBezTo>
                    <a:pt x="39" y="1219"/>
                    <a:pt x="39" y="1219"/>
                    <a:pt x="39" y="1219"/>
                  </a:cubicBezTo>
                  <a:cubicBezTo>
                    <a:pt x="18" y="1219"/>
                    <a:pt x="0" y="1201"/>
                    <a:pt x="0" y="1180"/>
                  </a:cubicBezTo>
                  <a:cubicBezTo>
                    <a:pt x="0" y="39"/>
                    <a:pt x="0" y="39"/>
                    <a:pt x="0" y="39"/>
                  </a:cubicBezTo>
                  <a:cubicBezTo>
                    <a:pt x="0" y="18"/>
                    <a:pt x="18" y="0"/>
                    <a:pt x="39" y="0"/>
                  </a:cubicBezTo>
                  <a:cubicBezTo>
                    <a:pt x="858" y="0"/>
                    <a:pt x="858" y="0"/>
                    <a:pt x="858" y="0"/>
                  </a:cubicBezTo>
                  <a:cubicBezTo>
                    <a:pt x="880" y="0"/>
                    <a:pt x="897" y="18"/>
                    <a:pt x="897" y="39"/>
                  </a:cubicBezTo>
                  <a:cubicBezTo>
                    <a:pt x="897" y="1180"/>
                    <a:pt x="897" y="1180"/>
                    <a:pt x="897" y="1180"/>
                  </a:cubicBezTo>
                  <a:cubicBezTo>
                    <a:pt x="897" y="1201"/>
                    <a:pt x="880" y="1219"/>
                    <a:pt x="858" y="1219"/>
                  </a:cubicBez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03" name="Freeform 10">
              <a:extLst>
                <a:ext uri="{FF2B5EF4-FFF2-40B4-BE49-F238E27FC236}">
                  <a16:creationId xmlns:a16="http://schemas.microsoft.com/office/drawing/2014/main" id="{9026984C-E3FC-4B77-91BC-CBE2EA0035B0}"/>
                </a:ext>
              </a:extLst>
            </p:cNvPr>
            <p:cNvSpPr>
              <a:spLocks noEditPoints="1"/>
            </p:cNvSpPr>
            <p:nvPr/>
          </p:nvSpPr>
          <p:spPr bwMode="auto">
            <a:xfrm>
              <a:off x="1234406" y="2956715"/>
              <a:ext cx="1138428" cy="1670983"/>
            </a:xfrm>
            <a:custGeom>
              <a:avLst/>
              <a:gdLst>
                <a:gd name="T0" fmla="*/ 712 w 731"/>
                <a:gd name="T1" fmla="*/ 985 h 1074"/>
                <a:gd name="T2" fmla="*/ 20 w 731"/>
                <a:gd name="T3" fmla="*/ 985 h 1074"/>
                <a:gd name="T4" fmla="*/ 0 w 731"/>
                <a:gd name="T5" fmla="*/ 965 h 1074"/>
                <a:gd name="T6" fmla="*/ 0 w 731"/>
                <a:gd name="T7" fmla="*/ 19 h 1074"/>
                <a:gd name="T8" fmla="*/ 20 w 731"/>
                <a:gd name="T9" fmla="*/ 0 h 1074"/>
                <a:gd name="T10" fmla="*/ 712 w 731"/>
                <a:gd name="T11" fmla="*/ 0 h 1074"/>
                <a:gd name="T12" fmla="*/ 731 w 731"/>
                <a:gd name="T13" fmla="*/ 19 h 1074"/>
                <a:gd name="T14" fmla="*/ 731 w 731"/>
                <a:gd name="T15" fmla="*/ 965 h 1074"/>
                <a:gd name="T16" fmla="*/ 712 w 731"/>
                <a:gd name="T17" fmla="*/ 985 h 1074"/>
                <a:gd name="T18" fmla="*/ 447 w 731"/>
                <a:gd name="T19" fmla="*/ 1054 h 1074"/>
                <a:gd name="T20" fmla="*/ 447 w 731"/>
                <a:gd name="T21" fmla="*/ 1054 h 1074"/>
                <a:gd name="T22" fmla="*/ 427 w 731"/>
                <a:gd name="T23" fmla="*/ 1033 h 1074"/>
                <a:gd name="T24" fmla="*/ 305 w 731"/>
                <a:gd name="T25" fmla="*/ 1033 h 1074"/>
                <a:gd name="T26" fmla="*/ 285 w 731"/>
                <a:gd name="T27" fmla="*/ 1054 h 1074"/>
                <a:gd name="T28" fmla="*/ 285 w 731"/>
                <a:gd name="T29" fmla="*/ 1054 h 1074"/>
                <a:gd name="T30" fmla="*/ 305 w 731"/>
                <a:gd name="T31" fmla="*/ 1074 h 1074"/>
                <a:gd name="T32" fmla="*/ 427 w 731"/>
                <a:gd name="T33" fmla="*/ 1074 h 1074"/>
                <a:gd name="T34" fmla="*/ 447 w 731"/>
                <a:gd name="T35" fmla="*/ 1054 h 1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1" h="1074">
                  <a:moveTo>
                    <a:pt x="712" y="985"/>
                  </a:moveTo>
                  <a:cubicBezTo>
                    <a:pt x="20" y="985"/>
                    <a:pt x="20" y="985"/>
                    <a:pt x="20" y="985"/>
                  </a:cubicBezTo>
                  <a:cubicBezTo>
                    <a:pt x="9" y="985"/>
                    <a:pt x="0" y="976"/>
                    <a:pt x="0" y="965"/>
                  </a:cubicBezTo>
                  <a:cubicBezTo>
                    <a:pt x="0" y="19"/>
                    <a:pt x="0" y="19"/>
                    <a:pt x="0" y="19"/>
                  </a:cubicBezTo>
                  <a:cubicBezTo>
                    <a:pt x="0" y="9"/>
                    <a:pt x="9" y="0"/>
                    <a:pt x="20" y="0"/>
                  </a:cubicBezTo>
                  <a:cubicBezTo>
                    <a:pt x="712" y="0"/>
                    <a:pt x="712" y="0"/>
                    <a:pt x="712" y="0"/>
                  </a:cubicBezTo>
                  <a:cubicBezTo>
                    <a:pt x="723" y="0"/>
                    <a:pt x="731" y="9"/>
                    <a:pt x="731" y="19"/>
                  </a:cubicBezTo>
                  <a:cubicBezTo>
                    <a:pt x="731" y="965"/>
                    <a:pt x="731" y="965"/>
                    <a:pt x="731" y="965"/>
                  </a:cubicBezTo>
                  <a:cubicBezTo>
                    <a:pt x="731" y="976"/>
                    <a:pt x="723" y="985"/>
                    <a:pt x="712" y="985"/>
                  </a:cubicBezTo>
                  <a:close/>
                  <a:moveTo>
                    <a:pt x="447" y="1054"/>
                  </a:moveTo>
                  <a:cubicBezTo>
                    <a:pt x="447" y="1054"/>
                    <a:pt x="447" y="1054"/>
                    <a:pt x="447" y="1054"/>
                  </a:cubicBezTo>
                  <a:cubicBezTo>
                    <a:pt x="447" y="1042"/>
                    <a:pt x="438" y="1033"/>
                    <a:pt x="427" y="1033"/>
                  </a:cubicBezTo>
                  <a:cubicBezTo>
                    <a:pt x="305" y="1033"/>
                    <a:pt x="305" y="1033"/>
                    <a:pt x="305" y="1033"/>
                  </a:cubicBezTo>
                  <a:cubicBezTo>
                    <a:pt x="294" y="1033"/>
                    <a:pt x="285" y="1042"/>
                    <a:pt x="285" y="1054"/>
                  </a:cubicBezTo>
                  <a:cubicBezTo>
                    <a:pt x="285" y="1054"/>
                    <a:pt x="285" y="1054"/>
                    <a:pt x="285" y="1054"/>
                  </a:cubicBezTo>
                  <a:cubicBezTo>
                    <a:pt x="285" y="1065"/>
                    <a:pt x="294" y="1074"/>
                    <a:pt x="305" y="1074"/>
                  </a:cubicBezTo>
                  <a:cubicBezTo>
                    <a:pt x="427" y="1074"/>
                    <a:pt x="427" y="1074"/>
                    <a:pt x="427" y="1074"/>
                  </a:cubicBezTo>
                  <a:cubicBezTo>
                    <a:pt x="438" y="1074"/>
                    <a:pt x="447" y="1065"/>
                    <a:pt x="447" y="1054"/>
                  </a:cubicBezTo>
                  <a:close/>
                </a:path>
              </a:pathLst>
            </a:custGeom>
            <a:solidFill>
              <a:schemeClr val="accent2">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nvGrpSpPr>
          <p:cNvPr id="26" name="Group 25">
            <a:extLst>
              <a:ext uri="{FF2B5EF4-FFF2-40B4-BE49-F238E27FC236}">
                <a16:creationId xmlns:a16="http://schemas.microsoft.com/office/drawing/2014/main" id="{91B19C16-F8D6-49DB-92DA-B0371E3B093C}"/>
              </a:ext>
            </a:extLst>
          </p:cNvPr>
          <p:cNvGrpSpPr>
            <a:grpSpLocks noChangeAspect="1"/>
          </p:cNvGrpSpPr>
          <p:nvPr/>
        </p:nvGrpSpPr>
        <p:grpSpPr>
          <a:xfrm>
            <a:off x="4178693" y="3810488"/>
            <a:ext cx="246841" cy="457574"/>
            <a:chOff x="5434013" y="2201863"/>
            <a:chExt cx="1323975" cy="2454275"/>
          </a:xfrm>
        </p:grpSpPr>
        <p:sp>
          <p:nvSpPr>
            <p:cNvPr id="100" name="Freeform 5">
              <a:extLst>
                <a:ext uri="{FF2B5EF4-FFF2-40B4-BE49-F238E27FC236}">
                  <a16:creationId xmlns:a16="http://schemas.microsoft.com/office/drawing/2014/main" id="{3F12BA73-3127-439B-AE92-C8EB5337E53D}"/>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01" name="Freeform: Shape 15">
              <a:extLst>
                <a:ext uri="{FF2B5EF4-FFF2-40B4-BE49-F238E27FC236}">
                  <a16:creationId xmlns:a16="http://schemas.microsoft.com/office/drawing/2014/main" id="{00EE7E36-04E4-44FB-9AF2-FF36D248BEA6}"/>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27" name="Group 26">
            <a:extLst>
              <a:ext uri="{FF2B5EF4-FFF2-40B4-BE49-F238E27FC236}">
                <a16:creationId xmlns:a16="http://schemas.microsoft.com/office/drawing/2014/main" id="{A819BBC6-8BEE-44C2-888F-9DF5B32E4537}"/>
              </a:ext>
            </a:extLst>
          </p:cNvPr>
          <p:cNvGrpSpPr>
            <a:grpSpLocks noChangeAspect="1"/>
          </p:cNvGrpSpPr>
          <p:nvPr/>
        </p:nvGrpSpPr>
        <p:grpSpPr>
          <a:xfrm>
            <a:off x="4868198" y="3798453"/>
            <a:ext cx="246841" cy="457574"/>
            <a:chOff x="5434013" y="2201863"/>
            <a:chExt cx="1323975" cy="2454275"/>
          </a:xfrm>
        </p:grpSpPr>
        <p:sp>
          <p:nvSpPr>
            <p:cNvPr id="98" name="Freeform 5">
              <a:extLst>
                <a:ext uri="{FF2B5EF4-FFF2-40B4-BE49-F238E27FC236}">
                  <a16:creationId xmlns:a16="http://schemas.microsoft.com/office/drawing/2014/main" id="{F69A7899-BB61-4764-8E90-206C2BF1832E}"/>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99" name="Freeform: Shape 35">
              <a:extLst>
                <a:ext uri="{FF2B5EF4-FFF2-40B4-BE49-F238E27FC236}">
                  <a16:creationId xmlns:a16="http://schemas.microsoft.com/office/drawing/2014/main" id="{1D94999B-C3AE-402E-AB05-E38777D309E8}"/>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6">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28" name="Group 27">
            <a:extLst>
              <a:ext uri="{FF2B5EF4-FFF2-40B4-BE49-F238E27FC236}">
                <a16:creationId xmlns:a16="http://schemas.microsoft.com/office/drawing/2014/main" id="{32A7C95D-8564-44D2-9895-8B4F6ECB47ED}"/>
              </a:ext>
            </a:extLst>
          </p:cNvPr>
          <p:cNvGrpSpPr>
            <a:grpSpLocks noChangeAspect="1"/>
          </p:cNvGrpSpPr>
          <p:nvPr/>
        </p:nvGrpSpPr>
        <p:grpSpPr>
          <a:xfrm>
            <a:off x="5218331" y="3805272"/>
            <a:ext cx="246841" cy="457574"/>
            <a:chOff x="5434013" y="2201863"/>
            <a:chExt cx="1323975" cy="2454275"/>
          </a:xfrm>
        </p:grpSpPr>
        <p:sp>
          <p:nvSpPr>
            <p:cNvPr id="96" name="Freeform 5">
              <a:extLst>
                <a:ext uri="{FF2B5EF4-FFF2-40B4-BE49-F238E27FC236}">
                  <a16:creationId xmlns:a16="http://schemas.microsoft.com/office/drawing/2014/main" id="{557CF26E-9A5F-448D-9656-FE07707E6A45}"/>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3">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97" name="Freeform: Shape 15">
              <a:extLst>
                <a:ext uri="{FF2B5EF4-FFF2-40B4-BE49-F238E27FC236}">
                  <a16:creationId xmlns:a16="http://schemas.microsoft.com/office/drawing/2014/main" id="{51A45677-C66C-47A1-AFF8-5D2375B183E1}"/>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29" name="Group 28">
            <a:extLst>
              <a:ext uri="{FF2B5EF4-FFF2-40B4-BE49-F238E27FC236}">
                <a16:creationId xmlns:a16="http://schemas.microsoft.com/office/drawing/2014/main" id="{4C8F9BAD-D505-475C-A174-DCF7A46DA0BA}"/>
              </a:ext>
            </a:extLst>
          </p:cNvPr>
          <p:cNvGrpSpPr>
            <a:grpSpLocks noChangeAspect="1"/>
          </p:cNvGrpSpPr>
          <p:nvPr/>
        </p:nvGrpSpPr>
        <p:grpSpPr>
          <a:xfrm>
            <a:off x="4524068" y="3806197"/>
            <a:ext cx="246841" cy="457574"/>
            <a:chOff x="5434013" y="2201863"/>
            <a:chExt cx="1323975" cy="2454275"/>
          </a:xfrm>
        </p:grpSpPr>
        <p:sp>
          <p:nvSpPr>
            <p:cNvPr id="94" name="Freeform 5">
              <a:extLst>
                <a:ext uri="{FF2B5EF4-FFF2-40B4-BE49-F238E27FC236}">
                  <a16:creationId xmlns:a16="http://schemas.microsoft.com/office/drawing/2014/main" id="{481A554D-179E-47EC-8EBB-A839BE42E376}"/>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95" name="Freeform: Shape 15">
              <a:extLst>
                <a:ext uri="{FF2B5EF4-FFF2-40B4-BE49-F238E27FC236}">
                  <a16:creationId xmlns:a16="http://schemas.microsoft.com/office/drawing/2014/main" id="{CEBB8602-402C-417E-8DD4-8A3F16C42C63}"/>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30" name="Group 29">
            <a:extLst>
              <a:ext uri="{FF2B5EF4-FFF2-40B4-BE49-F238E27FC236}">
                <a16:creationId xmlns:a16="http://schemas.microsoft.com/office/drawing/2014/main" id="{418DF1B7-E337-48D1-979B-0291A4A3EA5D}"/>
              </a:ext>
            </a:extLst>
          </p:cNvPr>
          <p:cNvGrpSpPr/>
          <p:nvPr/>
        </p:nvGrpSpPr>
        <p:grpSpPr>
          <a:xfrm>
            <a:off x="3756861" y="3962127"/>
            <a:ext cx="273446" cy="86025"/>
            <a:chOff x="9118112" y="3943518"/>
            <a:chExt cx="1446677" cy="455123"/>
          </a:xfrm>
        </p:grpSpPr>
        <p:sp>
          <p:nvSpPr>
            <p:cNvPr id="87" name="Freeform 176">
              <a:extLst>
                <a:ext uri="{FF2B5EF4-FFF2-40B4-BE49-F238E27FC236}">
                  <a16:creationId xmlns:a16="http://schemas.microsoft.com/office/drawing/2014/main" id="{F9F24486-73D3-4657-956B-044F1E37108F}"/>
                </a:ext>
              </a:extLst>
            </p:cNvPr>
            <p:cNvSpPr>
              <a:spLocks/>
            </p:cNvSpPr>
            <p:nvPr/>
          </p:nvSpPr>
          <p:spPr bwMode="auto">
            <a:xfrm>
              <a:off x="9118112" y="3943518"/>
              <a:ext cx="1446677" cy="45512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nvGrpSpPr>
            <p:cNvPr id="88" name="Group 87">
              <a:extLst>
                <a:ext uri="{FF2B5EF4-FFF2-40B4-BE49-F238E27FC236}">
                  <a16:creationId xmlns:a16="http://schemas.microsoft.com/office/drawing/2014/main" id="{C020D132-F03F-4667-B80A-9EBF99913661}"/>
                </a:ext>
              </a:extLst>
            </p:cNvPr>
            <p:cNvGrpSpPr/>
            <p:nvPr/>
          </p:nvGrpSpPr>
          <p:grpSpPr>
            <a:xfrm>
              <a:off x="9308116" y="4049967"/>
              <a:ext cx="1066991" cy="242231"/>
              <a:chOff x="11132070" y="3308794"/>
              <a:chExt cx="208750" cy="47391"/>
            </a:xfrm>
          </p:grpSpPr>
          <p:sp>
            <p:nvSpPr>
              <p:cNvPr id="89" name="Freeform 177">
                <a:extLst>
                  <a:ext uri="{FF2B5EF4-FFF2-40B4-BE49-F238E27FC236}">
                    <a16:creationId xmlns:a16="http://schemas.microsoft.com/office/drawing/2014/main" id="{833F86EC-6676-4D18-9616-AA31245266F2}"/>
                  </a:ext>
                </a:extLst>
              </p:cNvPr>
              <p:cNvSpPr>
                <a:spLocks noEditPoints="1"/>
              </p:cNvSpPr>
              <p:nvPr/>
            </p:nvSpPr>
            <p:spPr bwMode="auto">
              <a:xfrm>
                <a:off x="11132070" y="3308794"/>
                <a:ext cx="41652" cy="47391"/>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90" name="Freeform 178">
                <a:extLst>
                  <a:ext uri="{FF2B5EF4-FFF2-40B4-BE49-F238E27FC236}">
                    <a16:creationId xmlns:a16="http://schemas.microsoft.com/office/drawing/2014/main" id="{B576CCFB-9F5F-4B64-86B2-EBB5498889E5}"/>
                  </a:ext>
                </a:extLst>
              </p:cNvPr>
              <p:cNvSpPr>
                <a:spLocks/>
              </p:cNvSpPr>
              <p:nvPr/>
            </p:nvSpPr>
            <p:spPr bwMode="auto">
              <a:xfrm>
                <a:off x="11182087" y="3309614"/>
                <a:ext cx="35585" cy="46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91" name="Freeform 179">
                <a:extLst>
                  <a:ext uri="{FF2B5EF4-FFF2-40B4-BE49-F238E27FC236}">
                    <a16:creationId xmlns:a16="http://schemas.microsoft.com/office/drawing/2014/main" id="{7C33411F-76FE-492C-AA44-A19E539B05DC}"/>
                  </a:ext>
                </a:extLst>
              </p:cNvPr>
              <p:cNvSpPr>
                <a:spLocks noEditPoints="1"/>
              </p:cNvSpPr>
              <p:nvPr/>
            </p:nvSpPr>
            <p:spPr bwMode="auto">
              <a:xfrm>
                <a:off x="11241282" y="3309614"/>
                <a:ext cx="41652" cy="46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92" name="Rectangle 91">
                <a:extLst>
                  <a:ext uri="{FF2B5EF4-FFF2-40B4-BE49-F238E27FC236}">
                    <a16:creationId xmlns:a16="http://schemas.microsoft.com/office/drawing/2014/main" id="{E8C421EE-235C-4462-B393-677CE0036965}"/>
                  </a:ext>
                </a:extLst>
              </p:cNvPr>
              <p:cNvSpPr>
                <a:spLocks noChangeArrowheads="1"/>
              </p:cNvSpPr>
              <p:nvPr/>
            </p:nvSpPr>
            <p:spPr bwMode="auto">
              <a:xfrm>
                <a:off x="11289985" y="3309614"/>
                <a:ext cx="5739" cy="460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93" name="Freeform 194">
                <a:extLst>
                  <a:ext uri="{FF2B5EF4-FFF2-40B4-BE49-F238E27FC236}">
                    <a16:creationId xmlns:a16="http://schemas.microsoft.com/office/drawing/2014/main" id="{36D799F8-89D7-4BC1-9363-86BBF0132754}"/>
                  </a:ext>
                </a:extLst>
              </p:cNvPr>
              <p:cNvSpPr>
                <a:spLocks noEditPoints="1"/>
              </p:cNvSpPr>
              <p:nvPr/>
            </p:nvSpPr>
            <p:spPr bwMode="auto">
              <a:xfrm>
                <a:off x="11306548" y="3309614"/>
                <a:ext cx="34272" cy="46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grpSp>
      <p:grpSp>
        <p:nvGrpSpPr>
          <p:cNvPr id="31" name="Group 30">
            <a:extLst>
              <a:ext uri="{FF2B5EF4-FFF2-40B4-BE49-F238E27FC236}">
                <a16:creationId xmlns:a16="http://schemas.microsoft.com/office/drawing/2014/main" id="{6D4B966F-273A-4D58-A6C4-A003B8D19B07}"/>
              </a:ext>
            </a:extLst>
          </p:cNvPr>
          <p:cNvGrpSpPr/>
          <p:nvPr/>
        </p:nvGrpSpPr>
        <p:grpSpPr>
          <a:xfrm>
            <a:off x="4215585" y="3980524"/>
            <a:ext cx="186767" cy="58756"/>
            <a:chOff x="9118112" y="3943518"/>
            <a:chExt cx="1446677" cy="455123"/>
          </a:xfrm>
        </p:grpSpPr>
        <p:sp>
          <p:nvSpPr>
            <p:cNvPr id="80" name="Freeform 176">
              <a:extLst>
                <a:ext uri="{FF2B5EF4-FFF2-40B4-BE49-F238E27FC236}">
                  <a16:creationId xmlns:a16="http://schemas.microsoft.com/office/drawing/2014/main" id="{25C28930-A8E3-44E7-8E55-7C254A99DC5A}"/>
                </a:ext>
              </a:extLst>
            </p:cNvPr>
            <p:cNvSpPr>
              <a:spLocks/>
            </p:cNvSpPr>
            <p:nvPr/>
          </p:nvSpPr>
          <p:spPr bwMode="auto">
            <a:xfrm>
              <a:off x="9118112" y="3943518"/>
              <a:ext cx="1446677" cy="45512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nvGrpSpPr>
            <p:cNvPr id="81" name="Group 80">
              <a:extLst>
                <a:ext uri="{FF2B5EF4-FFF2-40B4-BE49-F238E27FC236}">
                  <a16:creationId xmlns:a16="http://schemas.microsoft.com/office/drawing/2014/main" id="{A590B161-6190-497F-9873-1B9ABA209E1A}"/>
                </a:ext>
              </a:extLst>
            </p:cNvPr>
            <p:cNvGrpSpPr/>
            <p:nvPr/>
          </p:nvGrpSpPr>
          <p:grpSpPr>
            <a:xfrm>
              <a:off x="9308116" y="4049967"/>
              <a:ext cx="1066991" cy="242231"/>
              <a:chOff x="11132070" y="3308794"/>
              <a:chExt cx="208750" cy="47391"/>
            </a:xfrm>
          </p:grpSpPr>
          <p:sp>
            <p:nvSpPr>
              <p:cNvPr id="82" name="Freeform 177">
                <a:extLst>
                  <a:ext uri="{FF2B5EF4-FFF2-40B4-BE49-F238E27FC236}">
                    <a16:creationId xmlns:a16="http://schemas.microsoft.com/office/drawing/2014/main" id="{197840F2-7643-4DCD-81DF-868C31CCAAB3}"/>
                  </a:ext>
                </a:extLst>
              </p:cNvPr>
              <p:cNvSpPr>
                <a:spLocks noEditPoints="1"/>
              </p:cNvSpPr>
              <p:nvPr/>
            </p:nvSpPr>
            <p:spPr bwMode="auto">
              <a:xfrm>
                <a:off x="11132070" y="3308794"/>
                <a:ext cx="41652" cy="47391"/>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83" name="Freeform 178">
                <a:extLst>
                  <a:ext uri="{FF2B5EF4-FFF2-40B4-BE49-F238E27FC236}">
                    <a16:creationId xmlns:a16="http://schemas.microsoft.com/office/drawing/2014/main" id="{21737293-D68F-419D-98A1-6A3BECAA4E52}"/>
                  </a:ext>
                </a:extLst>
              </p:cNvPr>
              <p:cNvSpPr>
                <a:spLocks/>
              </p:cNvSpPr>
              <p:nvPr/>
            </p:nvSpPr>
            <p:spPr bwMode="auto">
              <a:xfrm>
                <a:off x="11182087" y="3309614"/>
                <a:ext cx="35585" cy="46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84" name="Freeform 179">
                <a:extLst>
                  <a:ext uri="{FF2B5EF4-FFF2-40B4-BE49-F238E27FC236}">
                    <a16:creationId xmlns:a16="http://schemas.microsoft.com/office/drawing/2014/main" id="{29A4F673-5EC1-4ABA-A88B-0B47E141B3AD}"/>
                  </a:ext>
                </a:extLst>
              </p:cNvPr>
              <p:cNvSpPr>
                <a:spLocks noEditPoints="1"/>
              </p:cNvSpPr>
              <p:nvPr/>
            </p:nvSpPr>
            <p:spPr bwMode="auto">
              <a:xfrm>
                <a:off x="11241282" y="3309614"/>
                <a:ext cx="41652" cy="46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85" name="Rectangle 84">
                <a:extLst>
                  <a:ext uri="{FF2B5EF4-FFF2-40B4-BE49-F238E27FC236}">
                    <a16:creationId xmlns:a16="http://schemas.microsoft.com/office/drawing/2014/main" id="{0D259677-5BF0-4FEA-9A40-118CE5BAE605}"/>
                  </a:ext>
                </a:extLst>
              </p:cNvPr>
              <p:cNvSpPr>
                <a:spLocks noChangeArrowheads="1"/>
              </p:cNvSpPr>
              <p:nvPr/>
            </p:nvSpPr>
            <p:spPr bwMode="auto">
              <a:xfrm>
                <a:off x="11289985" y="3309614"/>
                <a:ext cx="5739" cy="460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86" name="Freeform 194">
                <a:extLst>
                  <a:ext uri="{FF2B5EF4-FFF2-40B4-BE49-F238E27FC236}">
                    <a16:creationId xmlns:a16="http://schemas.microsoft.com/office/drawing/2014/main" id="{247630FF-016C-49A9-A910-3DC0E96E0855}"/>
                  </a:ext>
                </a:extLst>
              </p:cNvPr>
              <p:cNvSpPr>
                <a:spLocks noEditPoints="1"/>
              </p:cNvSpPr>
              <p:nvPr/>
            </p:nvSpPr>
            <p:spPr bwMode="auto">
              <a:xfrm>
                <a:off x="11306548" y="3309614"/>
                <a:ext cx="34272" cy="46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grpSp>
      <p:grpSp>
        <p:nvGrpSpPr>
          <p:cNvPr id="32" name="Group 31">
            <a:extLst>
              <a:ext uri="{FF2B5EF4-FFF2-40B4-BE49-F238E27FC236}">
                <a16:creationId xmlns:a16="http://schemas.microsoft.com/office/drawing/2014/main" id="{AE4C4AA8-C564-46AC-AB93-79C5D89F7C56}"/>
              </a:ext>
            </a:extLst>
          </p:cNvPr>
          <p:cNvGrpSpPr/>
          <p:nvPr/>
        </p:nvGrpSpPr>
        <p:grpSpPr>
          <a:xfrm>
            <a:off x="4554056" y="3980524"/>
            <a:ext cx="186767" cy="58756"/>
            <a:chOff x="9118112" y="3943518"/>
            <a:chExt cx="1446677" cy="455123"/>
          </a:xfrm>
        </p:grpSpPr>
        <p:sp>
          <p:nvSpPr>
            <p:cNvPr id="73" name="Freeform 176">
              <a:extLst>
                <a:ext uri="{FF2B5EF4-FFF2-40B4-BE49-F238E27FC236}">
                  <a16:creationId xmlns:a16="http://schemas.microsoft.com/office/drawing/2014/main" id="{80992BBB-FB9E-4FA8-B6D5-B0E9BA3DF73B}"/>
                </a:ext>
              </a:extLst>
            </p:cNvPr>
            <p:cNvSpPr>
              <a:spLocks/>
            </p:cNvSpPr>
            <p:nvPr/>
          </p:nvSpPr>
          <p:spPr bwMode="auto">
            <a:xfrm>
              <a:off x="9118112" y="3943518"/>
              <a:ext cx="1446677" cy="45512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rgbClr val="7B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nvGrpSpPr>
            <p:cNvPr id="74" name="Group 73">
              <a:extLst>
                <a:ext uri="{FF2B5EF4-FFF2-40B4-BE49-F238E27FC236}">
                  <a16:creationId xmlns:a16="http://schemas.microsoft.com/office/drawing/2014/main" id="{826C1125-83B3-488F-A9F7-D648AEF600DE}"/>
                </a:ext>
              </a:extLst>
            </p:cNvPr>
            <p:cNvGrpSpPr/>
            <p:nvPr/>
          </p:nvGrpSpPr>
          <p:grpSpPr>
            <a:xfrm>
              <a:off x="9308116" y="4049967"/>
              <a:ext cx="1066991" cy="242231"/>
              <a:chOff x="11132070" y="3308794"/>
              <a:chExt cx="208750" cy="47391"/>
            </a:xfrm>
          </p:grpSpPr>
          <p:sp>
            <p:nvSpPr>
              <p:cNvPr id="75" name="Freeform 177">
                <a:extLst>
                  <a:ext uri="{FF2B5EF4-FFF2-40B4-BE49-F238E27FC236}">
                    <a16:creationId xmlns:a16="http://schemas.microsoft.com/office/drawing/2014/main" id="{EA8CA285-0DB3-4F8C-B8D5-E4A6A651D654}"/>
                  </a:ext>
                </a:extLst>
              </p:cNvPr>
              <p:cNvSpPr>
                <a:spLocks noEditPoints="1"/>
              </p:cNvSpPr>
              <p:nvPr/>
            </p:nvSpPr>
            <p:spPr bwMode="auto">
              <a:xfrm>
                <a:off x="11132070" y="3308794"/>
                <a:ext cx="41652" cy="47391"/>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6" name="Freeform 178">
                <a:extLst>
                  <a:ext uri="{FF2B5EF4-FFF2-40B4-BE49-F238E27FC236}">
                    <a16:creationId xmlns:a16="http://schemas.microsoft.com/office/drawing/2014/main" id="{3CB4BD6F-56FC-4082-AF09-7B7D399B4B3E}"/>
                  </a:ext>
                </a:extLst>
              </p:cNvPr>
              <p:cNvSpPr>
                <a:spLocks/>
              </p:cNvSpPr>
              <p:nvPr/>
            </p:nvSpPr>
            <p:spPr bwMode="auto">
              <a:xfrm>
                <a:off x="11182087" y="3309614"/>
                <a:ext cx="35585" cy="46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7" name="Freeform 179">
                <a:extLst>
                  <a:ext uri="{FF2B5EF4-FFF2-40B4-BE49-F238E27FC236}">
                    <a16:creationId xmlns:a16="http://schemas.microsoft.com/office/drawing/2014/main" id="{FD66432B-DCFB-4FB0-A6BF-B27385A72D82}"/>
                  </a:ext>
                </a:extLst>
              </p:cNvPr>
              <p:cNvSpPr>
                <a:spLocks noEditPoints="1"/>
              </p:cNvSpPr>
              <p:nvPr/>
            </p:nvSpPr>
            <p:spPr bwMode="auto">
              <a:xfrm>
                <a:off x="11241282" y="3309614"/>
                <a:ext cx="41652" cy="46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8" name="Rectangle 77">
                <a:extLst>
                  <a:ext uri="{FF2B5EF4-FFF2-40B4-BE49-F238E27FC236}">
                    <a16:creationId xmlns:a16="http://schemas.microsoft.com/office/drawing/2014/main" id="{4FF645D7-CF57-4358-9E0A-0B95F6557C8D}"/>
                  </a:ext>
                </a:extLst>
              </p:cNvPr>
              <p:cNvSpPr>
                <a:spLocks noChangeArrowheads="1"/>
              </p:cNvSpPr>
              <p:nvPr/>
            </p:nvSpPr>
            <p:spPr bwMode="auto">
              <a:xfrm>
                <a:off x="11289985" y="3309614"/>
                <a:ext cx="5739" cy="460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9" name="Freeform 194">
                <a:extLst>
                  <a:ext uri="{FF2B5EF4-FFF2-40B4-BE49-F238E27FC236}">
                    <a16:creationId xmlns:a16="http://schemas.microsoft.com/office/drawing/2014/main" id="{12665EED-29A2-4948-BF19-A8BAD4EC4410}"/>
                  </a:ext>
                </a:extLst>
              </p:cNvPr>
              <p:cNvSpPr>
                <a:spLocks noEditPoints="1"/>
              </p:cNvSpPr>
              <p:nvPr/>
            </p:nvSpPr>
            <p:spPr bwMode="auto">
              <a:xfrm>
                <a:off x="11306548" y="3309614"/>
                <a:ext cx="34272" cy="46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grpSp>
      <p:grpSp>
        <p:nvGrpSpPr>
          <p:cNvPr id="33" name="Group 32">
            <a:extLst>
              <a:ext uri="{FF2B5EF4-FFF2-40B4-BE49-F238E27FC236}">
                <a16:creationId xmlns:a16="http://schemas.microsoft.com/office/drawing/2014/main" id="{C07D4CC3-85DB-44BB-9476-2749876EF7D4}"/>
              </a:ext>
            </a:extLst>
          </p:cNvPr>
          <p:cNvGrpSpPr/>
          <p:nvPr/>
        </p:nvGrpSpPr>
        <p:grpSpPr>
          <a:xfrm>
            <a:off x="4898165" y="3980524"/>
            <a:ext cx="186767" cy="58756"/>
            <a:chOff x="9118112" y="3943518"/>
            <a:chExt cx="1446677" cy="455123"/>
          </a:xfrm>
        </p:grpSpPr>
        <p:sp>
          <p:nvSpPr>
            <p:cNvPr id="66" name="Freeform 176">
              <a:extLst>
                <a:ext uri="{FF2B5EF4-FFF2-40B4-BE49-F238E27FC236}">
                  <a16:creationId xmlns:a16="http://schemas.microsoft.com/office/drawing/2014/main" id="{22087C53-9214-45A4-86B6-D5DE096FA793}"/>
                </a:ext>
              </a:extLst>
            </p:cNvPr>
            <p:cNvSpPr>
              <a:spLocks/>
            </p:cNvSpPr>
            <p:nvPr/>
          </p:nvSpPr>
          <p:spPr bwMode="auto">
            <a:xfrm>
              <a:off x="9118112" y="3943518"/>
              <a:ext cx="1446677" cy="45512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rgbClr val="4A5A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nvGrpSpPr>
            <p:cNvPr id="67" name="Group 66">
              <a:extLst>
                <a:ext uri="{FF2B5EF4-FFF2-40B4-BE49-F238E27FC236}">
                  <a16:creationId xmlns:a16="http://schemas.microsoft.com/office/drawing/2014/main" id="{54B74D30-E9BB-4D68-BD68-0DE4B5D0672C}"/>
                </a:ext>
              </a:extLst>
            </p:cNvPr>
            <p:cNvGrpSpPr/>
            <p:nvPr/>
          </p:nvGrpSpPr>
          <p:grpSpPr>
            <a:xfrm>
              <a:off x="9308116" y="4049967"/>
              <a:ext cx="1066991" cy="242231"/>
              <a:chOff x="11132070" y="3308794"/>
              <a:chExt cx="208750" cy="47391"/>
            </a:xfrm>
          </p:grpSpPr>
          <p:sp>
            <p:nvSpPr>
              <p:cNvPr id="68" name="Freeform 177">
                <a:extLst>
                  <a:ext uri="{FF2B5EF4-FFF2-40B4-BE49-F238E27FC236}">
                    <a16:creationId xmlns:a16="http://schemas.microsoft.com/office/drawing/2014/main" id="{651EB500-864E-4B0D-AB60-29BD28EC177C}"/>
                  </a:ext>
                </a:extLst>
              </p:cNvPr>
              <p:cNvSpPr>
                <a:spLocks noEditPoints="1"/>
              </p:cNvSpPr>
              <p:nvPr/>
            </p:nvSpPr>
            <p:spPr bwMode="auto">
              <a:xfrm>
                <a:off x="11132070" y="3308794"/>
                <a:ext cx="41652" cy="47391"/>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69" name="Freeform 178">
                <a:extLst>
                  <a:ext uri="{FF2B5EF4-FFF2-40B4-BE49-F238E27FC236}">
                    <a16:creationId xmlns:a16="http://schemas.microsoft.com/office/drawing/2014/main" id="{7A09C7B0-715B-42C8-B065-418E6EB1CE02}"/>
                  </a:ext>
                </a:extLst>
              </p:cNvPr>
              <p:cNvSpPr>
                <a:spLocks/>
              </p:cNvSpPr>
              <p:nvPr/>
            </p:nvSpPr>
            <p:spPr bwMode="auto">
              <a:xfrm>
                <a:off x="11182087" y="3309614"/>
                <a:ext cx="35585" cy="46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0" name="Freeform 179">
                <a:extLst>
                  <a:ext uri="{FF2B5EF4-FFF2-40B4-BE49-F238E27FC236}">
                    <a16:creationId xmlns:a16="http://schemas.microsoft.com/office/drawing/2014/main" id="{BD238009-C02A-4CBB-8BE2-0E74D3AB763A}"/>
                  </a:ext>
                </a:extLst>
              </p:cNvPr>
              <p:cNvSpPr>
                <a:spLocks noEditPoints="1"/>
              </p:cNvSpPr>
              <p:nvPr/>
            </p:nvSpPr>
            <p:spPr bwMode="auto">
              <a:xfrm>
                <a:off x="11241282" y="3309614"/>
                <a:ext cx="41652" cy="46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1" name="Rectangle 70">
                <a:extLst>
                  <a:ext uri="{FF2B5EF4-FFF2-40B4-BE49-F238E27FC236}">
                    <a16:creationId xmlns:a16="http://schemas.microsoft.com/office/drawing/2014/main" id="{51D55E03-E93B-410F-810D-1500EF667887}"/>
                  </a:ext>
                </a:extLst>
              </p:cNvPr>
              <p:cNvSpPr>
                <a:spLocks noChangeArrowheads="1"/>
              </p:cNvSpPr>
              <p:nvPr/>
            </p:nvSpPr>
            <p:spPr bwMode="auto">
              <a:xfrm>
                <a:off x="11289985" y="3309614"/>
                <a:ext cx="5739" cy="460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2" name="Freeform 194">
                <a:extLst>
                  <a:ext uri="{FF2B5EF4-FFF2-40B4-BE49-F238E27FC236}">
                    <a16:creationId xmlns:a16="http://schemas.microsoft.com/office/drawing/2014/main" id="{6B1767BB-55B1-4A45-AAC5-0FAC7E0EC304}"/>
                  </a:ext>
                </a:extLst>
              </p:cNvPr>
              <p:cNvSpPr>
                <a:spLocks noEditPoints="1"/>
              </p:cNvSpPr>
              <p:nvPr/>
            </p:nvSpPr>
            <p:spPr bwMode="auto">
              <a:xfrm>
                <a:off x="11306548" y="3309614"/>
                <a:ext cx="34272" cy="46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grpSp>
      <p:grpSp>
        <p:nvGrpSpPr>
          <p:cNvPr id="34" name="Group 33">
            <a:extLst>
              <a:ext uri="{FF2B5EF4-FFF2-40B4-BE49-F238E27FC236}">
                <a16:creationId xmlns:a16="http://schemas.microsoft.com/office/drawing/2014/main" id="{79C5CB42-D7A9-44AB-BDCE-14B95E47184E}"/>
              </a:ext>
            </a:extLst>
          </p:cNvPr>
          <p:cNvGrpSpPr/>
          <p:nvPr/>
        </p:nvGrpSpPr>
        <p:grpSpPr>
          <a:xfrm>
            <a:off x="5247966" y="3980524"/>
            <a:ext cx="186767" cy="58756"/>
            <a:chOff x="9118112" y="3943518"/>
            <a:chExt cx="1446677" cy="455123"/>
          </a:xfrm>
        </p:grpSpPr>
        <p:sp>
          <p:nvSpPr>
            <p:cNvPr id="59" name="Freeform 176">
              <a:extLst>
                <a:ext uri="{FF2B5EF4-FFF2-40B4-BE49-F238E27FC236}">
                  <a16:creationId xmlns:a16="http://schemas.microsoft.com/office/drawing/2014/main" id="{A0B5C14C-39E2-4BEA-8971-75E9740CC13E}"/>
                </a:ext>
              </a:extLst>
            </p:cNvPr>
            <p:cNvSpPr>
              <a:spLocks/>
            </p:cNvSpPr>
            <p:nvPr/>
          </p:nvSpPr>
          <p:spPr bwMode="auto">
            <a:xfrm>
              <a:off x="9118112" y="3943518"/>
              <a:ext cx="1446677" cy="45512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rgbClr val="6AB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nvGrpSpPr>
            <p:cNvPr id="60" name="Group 59">
              <a:extLst>
                <a:ext uri="{FF2B5EF4-FFF2-40B4-BE49-F238E27FC236}">
                  <a16:creationId xmlns:a16="http://schemas.microsoft.com/office/drawing/2014/main" id="{2F7D7704-5379-4C39-8F79-5EF105DEA6C6}"/>
                </a:ext>
              </a:extLst>
            </p:cNvPr>
            <p:cNvGrpSpPr/>
            <p:nvPr/>
          </p:nvGrpSpPr>
          <p:grpSpPr>
            <a:xfrm>
              <a:off x="9308116" y="4049967"/>
              <a:ext cx="1066991" cy="242231"/>
              <a:chOff x="11132070" y="3308794"/>
              <a:chExt cx="208750" cy="47391"/>
            </a:xfrm>
          </p:grpSpPr>
          <p:sp>
            <p:nvSpPr>
              <p:cNvPr id="61" name="Freeform 177">
                <a:extLst>
                  <a:ext uri="{FF2B5EF4-FFF2-40B4-BE49-F238E27FC236}">
                    <a16:creationId xmlns:a16="http://schemas.microsoft.com/office/drawing/2014/main" id="{A6FCB66C-1E62-42C7-94E5-4A6AE2A61CED}"/>
                  </a:ext>
                </a:extLst>
              </p:cNvPr>
              <p:cNvSpPr>
                <a:spLocks noEditPoints="1"/>
              </p:cNvSpPr>
              <p:nvPr/>
            </p:nvSpPr>
            <p:spPr bwMode="auto">
              <a:xfrm>
                <a:off x="11132070" y="3308794"/>
                <a:ext cx="41652" cy="47391"/>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62" name="Freeform 178">
                <a:extLst>
                  <a:ext uri="{FF2B5EF4-FFF2-40B4-BE49-F238E27FC236}">
                    <a16:creationId xmlns:a16="http://schemas.microsoft.com/office/drawing/2014/main" id="{02AC179A-EC0B-478D-9729-DAD936A7B634}"/>
                  </a:ext>
                </a:extLst>
              </p:cNvPr>
              <p:cNvSpPr>
                <a:spLocks/>
              </p:cNvSpPr>
              <p:nvPr/>
            </p:nvSpPr>
            <p:spPr bwMode="auto">
              <a:xfrm>
                <a:off x="11182087" y="3309614"/>
                <a:ext cx="35585" cy="46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63" name="Freeform 179">
                <a:extLst>
                  <a:ext uri="{FF2B5EF4-FFF2-40B4-BE49-F238E27FC236}">
                    <a16:creationId xmlns:a16="http://schemas.microsoft.com/office/drawing/2014/main" id="{2078AFA9-D1A7-429C-BD18-FF0DB542FFDF}"/>
                  </a:ext>
                </a:extLst>
              </p:cNvPr>
              <p:cNvSpPr>
                <a:spLocks noEditPoints="1"/>
              </p:cNvSpPr>
              <p:nvPr/>
            </p:nvSpPr>
            <p:spPr bwMode="auto">
              <a:xfrm>
                <a:off x="11241282" y="3309614"/>
                <a:ext cx="41652" cy="46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64" name="Rectangle 63">
                <a:extLst>
                  <a:ext uri="{FF2B5EF4-FFF2-40B4-BE49-F238E27FC236}">
                    <a16:creationId xmlns:a16="http://schemas.microsoft.com/office/drawing/2014/main" id="{2D4A9569-2E22-4E50-9131-AED198943888}"/>
                  </a:ext>
                </a:extLst>
              </p:cNvPr>
              <p:cNvSpPr>
                <a:spLocks noChangeArrowheads="1"/>
              </p:cNvSpPr>
              <p:nvPr/>
            </p:nvSpPr>
            <p:spPr bwMode="auto">
              <a:xfrm>
                <a:off x="11289985" y="3309614"/>
                <a:ext cx="5739" cy="460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65" name="Freeform 194">
                <a:extLst>
                  <a:ext uri="{FF2B5EF4-FFF2-40B4-BE49-F238E27FC236}">
                    <a16:creationId xmlns:a16="http://schemas.microsoft.com/office/drawing/2014/main" id="{AE1F4274-E203-42CB-B829-6FDCCE50C488}"/>
                  </a:ext>
                </a:extLst>
              </p:cNvPr>
              <p:cNvSpPr>
                <a:spLocks noEditPoints="1"/>
              </p:cNvSpPr>
              <p:nvPr/>
            </p:nvSpPr>
            <p:spPr bwMode="auto">
              <a:xfrm>
                <a:off x="11306548" y="3309614"/>
                <a:ext cx="34272" cy="46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grpSp>
      <p:sp>
        <p:nvSpPr>
          <p:cNvPr id="35" name="Freeform: Shape 34">
            <a:extLst>
              <a:ext uri="{FF2B5EF4-FFF2-40B4-BE49-F238E27FC236}">
                <a16:creationId xmlns:a16="http://schemas.microsoft.com/office/drawing/2014/main" id="{C4FA4006-5615-4531-B9DE-E04055B8ECB2}"/>
              </a:ext>
            </a:extLst>
          </p:cNvPr>
          <p:cNvSpPr/>
          <p:nvPr/>
        </p:nvSpPr>
        <p:spPr>
          <a:xfrm>
            <a:off x="991697" y="3642444"/>
            <a:ext cx="566057" cy="870857"/>
          </a:xfrm>
          <a:custGeom>
            <a:avLst/>
            <a:gdLst>
              <a:gd name="connsiteX0" fmla="*/ 0 w 566057"/>
              <a:gd name="connsiteY0" fmla="*/ 0 h 870857"/>
              <a:gd name="connsiteX1" fmla="*/ 283029 w 566057"/>
              <a:gd name="connsiteY1" fmla="*/ 195943 h 870857"/>
              <a:gd name="connsiteX2" fmla="*/ 435429 w 566057"/>
              <a:gd name="connsiteY2" fmla="*/ 696686 h 870857"/>
              <a:gd name="connsiteX3" fmla="*/ 566057 w 566057"/>
              <a:gd name="connsiteY3" fmla="*/ 870857 h 870857"/>
            </a:gdLst>
            <a:ahLst/>
            <a:cxnLst>
              <a:cxn ang="0">
                <a:pos x="connsiteX0" y="connsiteY0"/>
              </a:cxn>
              <a:cxn ang="0">
                <a:pos x="connsiteX1" y="connsiteY1"/>
              </a:cxn>
              <a:cxn ang="0">
                <a:pos x="connsiteX2" y="connsiteY2"/>
              </a:cxn>
              <a:cxn ang="0">
                <a:pos x="connsiteX3" y="connsiteY3"/>
              </a:cxn>
            </a:cxnLst>
            <a:rect l="l" t="t" r="r" b="b"/>
            <a:pathLst>
              <a:path w="566057" h="870857">
                <a:moveTo>
                  <a:pt x="0" y="0"/>
                </a:moveTo>
                <a:cubicBezTo>
                  <a:pt x="105229" y="39914"/>
                  <a:pt x="210458" y="79829"/>
                  <a:pt x="283029" y="195943"/>
                </a:cubicBezTo>
                <a:cubicBezTo>
                  <a:pt x="355601" y="312057"/>
                  <a:pt x="388258" y="584200"/>
                  <a:pt x="435429" y="696686"/>
                </a:cubicBezTo>
                <a:cubicBezTo>
                  <a:pt x="482600" y="809172"/>
                  <a:pt x="524328" y="840014"/>
                  <a:pt x="566057" y="870857"/>
                </a:cubicBez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36" name="Freeform: Shape 35">
            <a:extLst>
              <a:ext uri="{FF2B5EF4-FFF2-40B4-BE49-F238E27FC236}">
                <a16:creationId xmlns:a16="http://schemas.microsoft.com/office/drawing/2014/main" id="{251E0955-EA7D-48A5-BEED-C58266C19C05}"/>
              </a:ext>
            </a:extLst>
          </p:cNvPr>
          <p:cNvSpPr/>
          <p:nvPr/>
        </p:nvSpPr>
        <p:spPr>
          <a:xfrm>
            <a:off x="1002583" y="3440004"/>
            <a:ext cx="500743" cy="191554"/>
          </a:xfrm>
          <a:custGeom>
            <a:avLst/>
            <a:gdLst>
              <a:gd name="connsiteX0" fmla="*/ 0 w 500743"/>
              <a:gd name="connsiteY0" fmla="*/ 318483 h 318483"/>
              <a:gd name="connsiteX1" fmla="*/ 283028 w 500743"/>
              <a:gd name="connsiteY1" fmla="*/ 35455 h 318483"/>
              <a:gd name="connsiteX2" fmla="*/ 500743 w 500743"/>
              <a:gd name="connsiteY2" fmla="*/ 13683 h 318483"/>
            </a:gdLst>
            <a:ahLst/>
            <a:cxnLst>
              <a:cxn ang="0">
                <a:pos x="connsiteX0" y="connsiteY0"/>
              </a:cxn>
              <a:cxn ang="0">
                <a:pos x="connsiteX1" y="connsiteY1"/>
              </a:cxn>
              <a:cxn ang="0">
                <a:pos x="connsiteX2" y="connsiteY2"/>
              </a:cxn>
            </a:cxnLst>
            <a:rect l="l" t="t" r="r" b="b"/>
            <a:pathLst>
              <a:path w="500743" h="318483">
                <a:moveTo>
                  <a:pt x="0" y="318483"/>
                </a:moveTo>
                <a:cubicBezTo>
                  <a:pt x="99785" y="202369"/>
                  <a:pt x="199571" y="86255"/>
                  <a:pt x="283028" y="35455"/>
                </a:cubicBezTo>
                <a:cubicBezTo>
                  <a:pt x="366485" y="-15345"/>
                  <a:pt x="433614" y="-831"/>
                  <a:pt x="500743" y="13683"/>
                </a:cubicBez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37" name="Freeform: Shape 36">
            <a:extLst>
              <a:ext uri="{FF2B5EF4-FFF2-40B4-BE49-F238E27FC236}">
                <a16:creationId xmlns:a16="http://schemas.microsoft.com/office/drawing/2014/main" id="{EA89251B-D7DD-4283-8148-F42A64FBA97B}"/>
              </a:ext>
            </a:extLst>
          </p:cNvPr>
          <p:cNvSpPr/>
          <p:nvPr/>
        </p:nvSpPr>
        <p:spPr>
          <a:xfrm>
            <a:off x="991697" y="2934884"/>
            <a:ext cx="406658" cy="696673"/>
          </a:xfrm>
          <a:custGeom>
            <a:avLst/>
            <a:gdLst>
              <a:gd name="connsiteX0" fmla="*/ 0 w 381000"/>
              <a:gd name="connsiteY0" fmla="*/ 827314 h 827314"/>
              <a:gd name="connsiteX1" fmla="*/ 293914 w 381000"/>
              <a:gd name="connsiteY1" fmla="*/ 326571 h 827314"/>
              <a:gd name="connsiteX2" fmla="*/ 381000 w 381000"/>
              <a:gd name="connsiteY2" fmla="*/ 0 h 827314"/>
            </a:gdLst>
            <a:ahLst/>
            <a:cxnLst>
              <a:cxn ang="0">
                <a:pos x="connsiteX0" y="connsiteY0"/>
              </a:cxn>
              <a:cxn ang="0">
                <a:pos x="connsiteX1" y="connsiteY1"/>
              </a:cxn>
              <a:cxn ang="0">
                <a:pos x="connsiteX2" y="connsiteY2"/>
              </a:cxn>
            </a:cxnLst>
            <a:rect l="l" t="t" r="r" b="b"/>
            <a:pathLst>
              <a:path w="381000" h="827314">
                <a:moveTo>
                  <a:pt x="0" y="827314"/>
                </a:moveTo>
                <a:cubicBezTo>
                  <a:pt x="115207" y="645885"/>
                  <a:pt x="230414" y="464457"/>
                  <a:pt x="293914" y="326571"/>
                </a:cubicBezTo>
                <a:cubicBezTo>
                  <a:pt x="357414" y="188685"/>
                  <a:pt x="369207" y="94342"/>
                  <a:pt x="381000" y="0"/>
                </a:cubicBez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grpSp>
        <p:nvGrpSpPr>
          <p:cNvPr id="38" name="Group 37">
            <a:extLst>
              <a:ext uri="{FF2B5EF4-FFF2-40B4-BE49-F238E27FC236}">
                <a16:creationId xmlns:a16="http://schemas.microsoft.com/office/drawing/2014/main" id="{60474718-24CB-45B0-A308-190ECEC79282}"/>
              </a:ext>
            </a:extLst>
          </p:cNvPr>
          <p:cNvGrpSpPr>
            <a:grpSpLocks noChangeAspect="1"/>
          </p:cNvGrpSpPr>
          <p:nvPr/>
        </p:nvGrpSpPr>
        <p:grpSpPr>
          <a:xfrm>
            <a:off x="378982" y="3382492"/>
            <a:ext cx="596972" cy="572979"/>
            <a:chOff x="879510" y="2849109"/>
            <a:chExt cx="1879449" cy="1803914"/>
          </a:xfrm>
        </p:grpSpPr>
        <p:sp>
          <p:nvSpPr>
            <p:cNvPr id="54" name="Freeform 24">
              <a:extLst>
                <a:ext uri="{FF2B5EF4-FFF2-40B4-BE49-F238E27FC236}">
                  <a16:creationId xmlns:a16="http://schemas.microsoft.com/office/drawing/2014/main" id="{A90B90C0-E4DD-4B14-8E9F-AEEA92ECBA9B}"/>
                </a:ext>
              </a:extLst>
            </p:cNvPr>
            <p:cNvSpPr>
              <a:spLocks/>
            </p:cNvSpPr>
            <p:nvPr/>
          </p:nvSpPr>
          <p:spPr bwMode="auto">
            <a:xfrm>
              <a:off x="879510" y="2849109"/>
              <a:ext cx="1879449" cy="1180457"/>
            </a:xfrm>
            <a:custGeom>
              <a:avLst/>
              <a:gdLst>
                <a:gd name="T0" fmla="*/ 989 w 1212"/>
                <a:gd name="T1" fmla="*/ 280 h 761"/>
                <a:gd name="T2" fmla="*/ 994 w 1212"/>
                <a:gd name="T3" fmla="*/ 231 h 761"/>
                <a:gd name="T4" fmla="*/ 763 w 1212"/>
                <a:gd name="T5" fmla="*/ 0 h 761"/>
                <a:gd name="T6" fmla="*/ 551 w 1212"/>
                <a:gd name="T7" fmla="*/ 137 h 761"/>
                <a:gd name="T8" fmla="*/ 478 w 1212"/>
                <a:gd name="T9" fmla="*/ 120 h 761"/>
                <a:gd name="T10" fmla="*/ 308 w 1212"/>
                <a:gd name="T11" fmla="*/ 279 h 761"/>
                <a:gd name="T12" fmla="*/ 241 w 1212"/>
                <a:gd name="T13" fmla="*/ 279 h 761"/>
                <a:gd name="T14" fmla="*/ 0 w 1212"/>
                <a:gd name="T15" fmla="*/ 520 h 761"/>
                <a:gd name="T16" fmla="*/ 241 w 1212"/>
                <a:gd name="T17" fmla="*/ 761 h 761"/>
                <a:gd name="T18" fmla="*/ 971 w 1212"/>
                <a:gd name="T19" fmla="*/ 761 h 761"/>
                <a:gd name="T20" fmla="*/ 1212 w 1212"/>
                <a:gd name="T21" fmla="*/ 520 h 761"/>
                <a:gd name="T22" fmla="*/ 989 w 1212"/>
                <a:gd name="T23" fmla="*/ 280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2" h="761">
                  <a:moveTo>
                    <a:pt x="989" y="280"/>
                  </a:moveTo>
                  <a:cubicBezTo>
                    <a:pt x="992" y="264"/>
                    <a:pt x="994" y="248"/>
                    <a:pt x="994" y="231"/>
                  </a:cubicBezTo>
                  <a:cubicBezTo>
                    <a:pt x="994" y="104"/>
                    <a:pt x="890" y="0"/>
                    <a:pt x="763" y="0"/>
                  </a:cubicBezTo>
                  <a:cubicBezTo>
                    <a:pt x="668" y="0"/>
                    <a:pt x="587" y="56"/>
                    <a:pt x="551" y="137"/>
                  </a:cubicBezTo>
                  <a:cubicBezTo>
                    <a:pt x="529" y="126"/>
                    <a:pt x="504" y="120"/>
                    <a:pt x="478" y="120"/>
                  </a:cubicBezTo>
                  <a:cubicBezTo>
                    <a:pt x="388" y="120"/>
                    <a:pt x="314" y="191"/>
                    <a:pt x="308" y="279"/>
                  </a:cubicBezTo>
                  <a:cubicBezTo>
                    <a:pt x="241" y="279"/>
                    <a:pt x="241" y="279"/>
                    <a:pt x="241" y="279"/>
                  </a:cubicBezTo>
                  <a:cubicBezTo>
                    <a:pt x="107" y="279"/>
                    <a:pt x="0" y="387"/>
                    <a:pt x="0" y="520"/>
                  </a:cubicBezTo>
                  <a:cubicBezTo>
                    <a:pt x="0" y="653"/>
                    <a:pt x="107" y="761"/>
                    <a:pt x="241" y="761"/>
                  </a:cubicBezTo>
                  <a:cubicBezTo>
                    <a:pt x="971" y="761"/>
                    <a:pt x="971" y="761"/>
                    <a:pt x="971" y="761"/>
                  </a:cubicBezTo>
                  <a:cubicBezTo>
                    <a:pt x="1105" y="761"/>
                    <a:pt x="1212" y="653"/>
                    <a:pt x="1212" y="520"/>
                  </a:cubicBezTo>
                  <a:cubicBezTo>
                    <a:pt x="1212" y="393"/>
                    <a:pt x="1114" y="289"/>
                    <a:pt x="989" y="280"/>
                  </a:cubicBezTo>
                  <a:close/>
                </a:path>
              </a:pathLst>
            </a:custGeom>
            <a:solidFill>
              <a:schemeClr val="accent6">
                <a:lumMod val="40000"/>
                <a:lumOff val="6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nvGrpSpPr>
            <p:cNvPr id="55" name="Group 54">
              <a:extLst>
                <a:ext uri="{FF2B5EF4-FFF2-40B4-BE49-F238E27FC236}">
                  <a16:creationId xmlns:a16="http://schemas.microsoft.com/office/drawing/2014/main" id="{B3AB873C-EE00-4729-BA2A-96945F90DF3E}"/>
                </a:ext>
              </a:extLst>
            </p:cNvPr>
            <p:cNvGrpSpPr/>
            <p:nvPr/>
          </p:nvGrpSpPr>
          <p:grpSpPr>
            <a:xfrm>
              <a:off x="1261322" y="3570504"/>
              <a:ext cx="1115825" cy="1082519"/>
              <a:chOff x="1261322" y="3570504"/>
              <a:chExt cx="1115825" cy="1082519"/>
            </a:xfrm>
          </p:grpSpPr>
          <p:sp>
            <p:nvSpPr>
              <p:cNvPr id="56" name="Rectangle: Rounded Corners 27">
                <a:extLst>
                  <a:ext uri="{FF2B5EF4-FFF2-40B4-BE49-F238E27FC236}">
                    <a16:creationId xmlns:a16="http://schemas.microsoft.com/office/drawing/2014/main" id="{5C5F1899-41CC-41D1-A0C6-6F498FC743B4}"/>
                  </a:ext>
                </a:extLst>
              </p:cNvPr>
              <p:cNvSpPr/>
              <p:nvPr/>
            </p:nvSpPr>
            <p:spPr>
              <a:xfrm>
                <a:off x="1261322" y="3570504"/>
                <a:ext cx="1115825" cy="1082519"/>
              </a:xfrm>
              <a:prstGeom prst="roundRect">
                <a:avLst>
                  <a:gd name="adj" fmla="val 5597"/>
                </a:avLst>
              </a:prstGeom>
              <a:solidFill>
                <a:schemeClr val="accent6">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57" name="Freeform: Shape 28">
                <a:extLst>
                  <a:ext uri="{FF2B5EF4-FFF2-40B4-BE49-F238E27FC236}">
                    <a16:creationId xmlns:a16="http://schemas.microsoft.com/office/drawing/2014/main" id="{82E11D2A-0B73-4405-9E20-8DAC2B827AEB}"/>
                  </a:ext>
                </a:extLst>
              </p:cNvPr>
              <p:cNvSpPr>
                <a:spLocks/>
              </p:cNvSpPr>
              <p:nvPr/>
            </p:nvSpPr>
            <p:spPr bwMode="auto">
              <a:xfrm>
                <a:off x="1318837" y="3636963"/>
                <a:ext cx="1000794" cy="949602"/>
              </a:xfrm>
              <a:custGeom>
                <a:avLst/>
                <a:gdLst>
                  <a:gd name="connsiteX0" fmla="*/ 63820 w 1295542"/>
                  <a:gd name="connsiteY0" fmla="*/ 968970 h 1229273"/>
                  <a:gd name="connsiteX1" fmla="*/ 1231722 w 1295542"/>
                  <a:gd name="connsiteY1" fmla="*/ 968970 h 1229273"/>
                  <a:gd name="connsiteX2" fmla="*/ 1295542 w 1295542"/>
                  <a:gd name="connsiteY2" fmla="*/ 1032848 h 1229273"/>
                  <a:gd name="connsiteX3" fmla="*/ 1295542 w 1295542"/>
                  <a:gd name="connsiteY3" fmla="*/ 1165395 h 1229273"/>
                  <a:gd name="connsiteX4" fmla="*/ 1231722 w 1295542"/>
                  <a:gd name="connsiteY4" fmla="*/ 1229273 h 1229273"/>
                  <a:gd name="connsiteX5" fmla="*/ 63820 w 1295542"/>
                  <a:gd name="connsiteY5" fmla="*/ 1229273 h 1229273"/>
                  <a:gd name="connsiteX6" fmla="*/ 0 w 1295542"/>
                  <a:gd name="connsiteY6" fmla="*/ 1165395 h 1229273"/>
                  <a:gd name="connsiteX7" fmla="*/ 0 w 1295542"/>
                  <a:gd name="connsiteY7" fmla="*/ 1032848 h 1229273"/>
                  <a:gd name="connsiteX8" fmla="*/ 63820 w 1295542"/>
                  <a:gd name="connsiteY8" fmla="*/ 968970 h 1229273"/>
                  <a:gd name="connsiteX9" fmla="*/ 63820 w 1295542"/>
                  <a:gd name="connsiteY9" fmla="*/ 646577 h 1229273"/>
                  <a:gd name="connsiteX10" fmla="*/ 1231722 w 1295542"/>
                  <a:gd name="connsiteY10" fmla="*/ 646577 h 1229273"/>
                  <a:gd name="connsiteX11" fmla="*/ 1295542 w 1295542"/>
                  <a:gd name="connsiteY11" fmla="*/ 710455 h 1229273"/>
                  <a:gd name="connsiteX12" fmla="*/ 1295542 w 1295542"/>
                  <a:gd name="connsiteY12" fmla="*/ 843002 h 1229273"/>
                  <a:gd name="connsiteX13" fmla="*/ 1231722 w 1295542"/>
                  <a:gd name="connsiteY13" fmla="*/ 906880 h 1229273"/>
                  <a:gd name="connsiteX14" fmla="*/ 63820 w 1295542"/>
                  <a:gd name="connsiteY14" fmla="*/ 906880 h 1229273"/>
                  <a:gd name="connsiteX15" fmla="*/ 0 w 1295542"/>
                  <a:gd name="connsiteY15" fmla="*/ 843002 h 1229273"/>
                  <a:gd name="connsiteX16" fmla="*/ 0 w 1295542"/>
                  <a:gd name="connsiteY16" fmla="*/ 710455 h 1229273"/>
                  <a:gd name="connsiteX17" fmla="*/ 63820 w 1295542"/>
                  <a:gd name="connsiteY17" fmla="*/ 646577 h 1229273"/>
                  <a:gd name="connsiteX18" fmla="*/ 63820 w 1295542"/>
                  <a:gd name="connsiteY18" fmla="*/ 325378 h 1229273"/>
                  <a:gd name="connsiteX19" fmla="*/ 1231722 w 1295542"/>
                  <a:gd name="connsiteY19" fmla="*/ 325378 h 1229273"/>
                  <a:gd name="connsiteX20" fmla="*/ 1295542 w 1295542"/>
                  <a:gd name="connsiteY20" fmla="*/ 389256 h 1229273"/>
                  <a:gd name="connsiteX21" fmla="*/ 1295542 w 1295542"/>
                  <a:gd name="connsiteY21" fmla="*/ 521803 h 1229273"/>
                  <a:gd name="connsiteX22" fmla="*/ 1231722 w 1295542"/>
                  <a:gd name="connsiteY22" fmla="*/ 585681 h 1229273"/>
                  <a:gd name="connsiteX23" fmla="*/ 63820 w 1295542"/>
                  <a:gd name="connsiteY23" fmla="*/ 585681 h 1229273"/>
                  <a:gd name="connsiteX24" fmla="*/ 0 w 1295542"/>
                  <a:gd name="connsiteY24" fmla="*/ 521803 h 1229273"/>
                  <a:gd name="connsiteX25" fmla="*/ 0 w 1295542"/>
                  <a:gd name="connsiteY25" fmla="*/ 389256 h 1229273"/>
                  <a:gd name="connsiteX26" fmla="*/ 63820 w 1295542"/>
                  <a:gd name="connsiteY26" fmla="*/ 325378 h 1229273"/>
                  <a:gd name="connsiteX27" fmla="*/ 63820 w 1295542"/>
                  <a:gd name="connsiteY27" fmla="*/ 0 h 1229273"/>
                  <a:gd name="connsiteX28" fmla="*/ 1231722 w 1295542"/>
                  <a:gd name="connsiteY28" fmla="*/ 0 h 1229273"/>
                  <a:gd name="connsiteX29" fmla="*/ 1295542 w 1295542"/>
                  <a:gd name="connsiteY29" fmla="*/ 63878 h 1229273"/>
                  <a:gd name="connsiteX30" fmla="*/ 1295542 w 1295542"/>
                  <a:gd name="connsiteY30" fmla="*/ 196425 h 1229273"/>
                  <a:gd name="connsiteX31" fmla="*/ 1231722 w 1295542"/>
                  <a:gd name="connsiteY31" fmla="*/ 260303 h 1229273"/>
                  <a:gd name="connsiteX32" fmla="*/ 63820 w 1295542"/>
                  <a:gd name="connsiteY32" fmla="*/ 260303 h 1229273"/>
                  <a:gd name="connsiteX33" fmla="*/ 0 w 1295542"/>
                  <a:gd name="connsiteY33" fmla="*/ 196425 h 1229273"/>
                  <a:gd name="connsiteX34" fmla="*/ 0 w 1295542"/>
                  <a:gd name="connsiteY34" fmla="*/ 63878 h 1229273"/>
                  <a:gd name="connsiteX35" fmla="*/ 63820 w 1295542"/>
                  <a:gd name="connsiteY35" fmla="*/ 0 h 122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95542" h="1229273">
                    <a:moveTo>
                      <a:pt x="63820" y="968970"/>
                    </a:moveTo>
                    <a:cubicBezTo>
                      <a:pt x="1231722" y="968970"/>
                      <a:pt x="1231722" y="968970"/>
                      <a:pt x="1231722" y="968970"/>
                    </a:cubicBezTo>
                    <a:cubicBezTo>
                      <a:pt x="1266823" y="968970"/>
                      <a:pt x="1295542" y="997715"/>
                      <a:pt x="1295542" y="1032848"/>
                    </a:cubicBezTo>
                    <a:lnTo>
                      <a:pt x="1295542" y="1165395"/>
                    </a:lnTo>
                    <a:cubicBezTo>
                      <a:pt x="1295542" y="1200528"/>
                      <a:pt x="1266823" y="1229273"/>
                      <a:pt x="1231722" y="1229273"/>
                    </a:cubicBezTo>
                    <a:cubicBezTo>
                      <a:pt x="63820" y="1229273"/>
                      <a:pt x="63820" y="1229273"/>
                      <a:pt x="63820" y="1229273"/>
                    </a:cubicBezTo>
                    <a:cubicBezTo>
                      <a:pt x="28719" y="1229273"/>
                      <a:pt x="0" y="1200528"/>
                      <a:pt x="0" y="1165395"/>
                    </a:cubicBezTo>
                    <a:cubicBezTo>
                      <a:pt x="0" y="1032848"/>
                      <a:pt x="0" y="1032848"/>
                      <a:pt x="0" y="1032848"/>
                    </a:cubicBezTo>
                    <a:cubicBezTo>
                      <a:pt x="0" y="997715"/>
                      <a:pt x="28719" y="968970"/>
                      <a:pt x="63820" y="968970"/>
                    </a:cubicBezTo>
                    <a:close/>
                    <a:moveTo>
                      <a:pt x="63820" y="646577"/>
                    </a:moveTo>
                    <a:cubicBezTo>
                      <a:pt x="1231722" y="646577"/>
                      <a:pt x="1231722" y="646577"/>
                      <a:pt x="1231722" y="646577"/>
                    </a:cubicBezTo>
                    <a:cubicBezTo>
                      <a:pt x="1266823" y="646577"/>
                      <a:pt x="1295542" y="675322"/>
                      <a:pt x="1295542" y="710455"/>
                    </a:cubicBezTo>
                    <a:lnTo>
                      <a:pt x="1295542" y="843002"/>
                    </a:lnTo>
                    <a:cubicBezTo>
                      <a:pt x="1295542" y="878135"/>
                      <a:pt x="1266823" y="906880"/>
                      <a:pt x="1231722" y="906880"/>
                    </a:cubicBezTo>
                    <a:cubicBezTo>
                      <a:pt x="63820" y="906880"/>
                      <a:pt x="63820" y="906880"/>
                      <a:pt x="63820" y="906880"/>
                    </a:cubicBezTo>
                    <a:cubicBezTo>
                      <a:pt x="28719" y="906880"/>
                      <a:pt x="0" y="878135"/>
                      <a:pt x="0" y="843002"/>
                    </a:cubicBezTo>
                    <a:cubicBezTo>
                      <a:pt x="0" y="710455"/>
                      <a:pt x="0" y="710455"/>
                      <a:pt x="0" y="710455"/>
                    </a:cubicBezTo>
                    <a:cubicBezTo>
                      <a:pt x="0" y="675322"/>
                      <a:pt x="28719" y="646577"/>
                      <a:pt x="63820" y="646577"/>
                    </a:cubicBezTo>
                    <a:close/>
                    <a:moveTo>
                      <a:pt x="63820" y="325378"/>
                    </a:moveTo>
                    <a:cubicBezTo>
                      <a:pt x="1231722" y="325378"/>
                      <a:pt x="1231722" y="325378"/>
                      <a:pt x="1231722" y="325378"/>
                    </a:cubicBezTo>
                    <a:cubicBezTo>
                      <a:pt x="1266823" y="325378"/>
                      <a:pt x="1295542" y="354123"/>
                      <a:pt x="1295542" y="389256"/>
                    </a:cubicBezTo>
                    <a:lnTo>
                      <a:pt x="1295542" y="521803"/>
                    </a:lnTo>
                    <a:cubicBezTo>
                      <a:pt x="1295542" y="556936"/>
                      <a:pt x="1266823" y="585681"/>
                      <a:pt x="1231722" y="585681"/>
                    </a:cubicBezTo>
                    <a:cubicBezTo>
                      <a:pt x="63820" y="585681"/>
                      <a:pt x="63820" y="585681"/>
                      <a:pt x="63820" y="585681"/>
                    </a:cubicBezTo>
                    <a:cubicBezTo>
                      <a:pt x="28719" y="585681"/>
                      <a:pt x="0" y="556936"/>
                      <a:pt x="0" y="521803"/>
                    </a:cubicBezTo>
                    <a:cubicBezTo>
                      <a:pt x="0" y="389256"/>
                      <a:pt x="0" y="389256"/>
                      <a:pt x="0" y="389256"/>
                    </a:cubicBezTo>
                    <a:cubicBezTo>
                      <a:pt x="0" y="354123"/>
                      <a:pt x="28719" y="325378"/>
                      <a:pt x="63820" y="325378"/>
                    </a:cubicBezTo>
                    <a:close/>
                    <a:moveTo>
                      <a:pt x="63820" y="0"/>
                    </a:moveTo>
                    <a:cubicBezTo>
                      <a:pt x="1231722" y="0"/>
                      <a:pt x="1231722" y="0"/>
                      <a:pt x="1231722" y="0"/>
                    </a:cubicBezTo>
                    <a:cubicBezTo>
                      <a:pt x="1266823" y="0"/>
                      <a:pt x="1295542" y="27148"/>
                      <a:pt x="1295542" y="63878"/>
                    </a:cubicBezTo>
                    <a:lnTo>
                      <a:pt x="1295542" y="196425"/>
                    </a:lnTo>
                    <a:cubicBezTo>
                      <a:pt x="1295542" y="231558"/>
                      <a:pt x="1266823" y="260303"/>
                      <a:pt x="1231722" y="260303"/>
                    </a:cubicBezTo>
                    <a:cubicBezTo>
                      <a:pt x="63820" y="260303"/>
                      <a:pt x="63820" y="260303"/>
                      <a:pt x="63820" y="260303"/>
                    </a:cubicBezTo>
                    <a:cubicBezTo>
                      <a:pt x="28719" y="260303"/>
                      <a:pt x="0" y="231558"/>
                      <a:pt x="0" y="196425"/>
                    </a:cubicBezTo>
                    <a:cubicBezTo>
                      <a:pt x="0" y="63878"/>
                      <a:pt x="0" y="63878"/>
                      <a:pt x="0" y="63878"/>
                    </a:cubicBezTo>
                    <a:cubicBezTo>
                      <a:pt x="0" y="27148"/>
                      <a:pt x="28719" y="0"/>
                      <a:pt x="63820" y="0"/>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58" name="Freeform: Shape 29">
                <a:extLst>
                  <a:ext uri="{FF2B5EF4-FFF2-40B4-BE49-F238E27FC236}">
                    <a16:creationId xmlns:a16="http://schemas.microsoft.com/office/drawing/2014/main" id="{61180FDC-3903-46AB-A086-947E5FB0CCA2}"/>
                  </a:ext>
                </a:extLst>
              </p:cNvPr>
              <p:cNvSpPr>
                <a:spLocks noChangeArrowheads="1"/>
              </p:cNvSpPr>
              <p:nvPr/>
            </p:nvSpPr>
            <p:spPr bwMode="auto">
              <a:xfrm>
                <a:off x="1391243" y="3707525"/>
                <a:ext cx="257809" cy="806171"/>
              </a:xfrm>
              <a:custGeom>
                <a:avLst/>
                <a:gdLst>
                  <a:gd name="connsiteX0" fmla="*/ 296125 w 333738"/>
                  <a:gd name="connsiteY0" fmla="*/ 968373 h 1043599"/>
                  <a:gd name="connsiteX1" fmla="*/ 333738 w 333738"/>
                  <a:gd name="connsiteY1" fmla="*/ 1005986 h 1043599"/>
                  <a:gd name="connsiteX2" fmla="*/ 296125 w 333738"/>
                  <a:gd name="connsiteY2" fmla="*/ 1043599 h 1043599"/>
                  <a:gd name="connsiteX3" fmla="*/ 258512 w 333738"/>
                  <a:gd name="connsiteY3" fmla="*/ 1005986 h 1043599"/>
                  <a:gd name="connsiteX4" fmla="*/ 296125 w 333738"/>
                  <a:gd name="connsiteY4" fmla="*/ 968373 h 1043599"/>
                  <a:gd name="connsiteX5" fmla="*/ 167466 w 333738"/>
                  <a:gd name="connsiteY5" fmla="*/ 968373 h 1043599"/>
                  <a:gd name="connsiteX6" fmla="*/ 204183 w 333738"/>
                  <a:gd name="connsiteY6" fmla="*/ 1005986 h 1043599"/>
                  <a:gd name="connsiteX7" fmla="*/ 167466 w 333738"/>
                  <a:gd name="connsiteY7" fmla="*/ 1043599 h 1043599"/>
                  <a:gd name="connsiteX8" fmla="*/ 130749 w 333738"/>
                  <a:gd name="connsiteY8" fmla="*/ 1005986 h 1043599"/>
                  <a:gd name="connsiteX9" fmla="*/ 167466 w 333738"/>
                  <a:gd name="connsiteY9" fmla="*/ 968373 h 1043599"/>
                  <a:gd name="connsiteX10" fmla="*/ 37613 w 333738"/>
                  <a:gd name="connsiteY10" fmla="*/ 968373 h 1043599"/>
                  <a:gd name="connsiteX11" fmla="*/ 75226 w 333738"/>
                  <a:gd name="connsiteY11" fmla="*/ 1005986 h 1043599"/>
                  <a:gd name="connsiteX12" fmla="*/ 37613 w 333738"/>
                  <a:gd name="connsiteY12" fmla="*/ 1043599 h 1043599"/>
                  <a:gd name="connsiteX13" fmla="*/ 0 w 333738"/>
                  <a:gd name="connsiteY13" fmla="*/ 1005986 h 1043599"/>
                  <a:gd name="connsiteX14" fmla="*/ 37613 w 333738"/>
                  <a:gd name="connsiteY14" fmla="*/ 968373 h 1043599"/>
                  <a:gd name="connsiteX15" fmla="*/ 296125 w 333738"/>
                  <a:gd name="connsiteY15" fmla="*/ 645980 h 1043599"/>
                  <a:gd name="connsiteX16" fmla="*/ 333738 w 333738"/>
                  <a:gd name="connsiteY16" fmla="*/ 683593 h 1043599"/>
                  <a:gd name="connsiteX17" fmla="*/ 296125 w 333738"/>
                  <a:gd name="connsiteY17" fmla="*/ 721206 h 1043599"/>
                  <a:gd name="connsiteX18" fmla="*/ 258512 w 333738"/>
                  <a:gd name="connsiteY18" fmla="*/ 683593 h 1043599"/>
                  <a:gd name="connsiteX19" fmla="*/ 296125 w 333738"/>
                  <a:gd name="connsiteY19" fmla="*/ 645980 h 1043599"/>
                  <a:gd name="connsiteX20" fmla="*/ 167466 w 333738"/>
                  <a:gd name="connsiteY20" fmla="*/ 645980 h 1043599"/>
                  <a:gd name="connsiteX21" fmla="*/ 204183 w 333738"/>
                  <a:gd name="connsiteY21" fmla="*/ 683593 h 1043599"/>
                  <a:gd name="connsiteX22" fmla="*/ 167466 w 333738"/>
                  <a:gd name="connsiteY22" fmla="*/ 721206 h 1043599"/>
                  <a:gd name="connsiteX23" fmla="*/ 130749 w 333738"/>
                  <a:gd name="connsiteY23" fmla="*/ 683593 h 1043599"/>
                  <a:gd name="connsiteX24" fmla="*/ 167466 w 333738"/>
                  <a:gd name="connsiteY24" fmla="*/ 645980 h 1043599"/>
                  <a:gd name="connsiteX25" fmla="*/ 37613 w 333738"/>
                  <a:gd name="connsiteY25" fmla="*/ 645980 h 1043599"/>
                  <a:gd name="connsiteX26" fmla="*/ 75226 w 333738"/>
                  <a:gd name="connsiteY26" fmla="*/ 683593 h 1043599"/>
                  <a:gd name="connsiteX27" fmla="*/ 37613 w 333738"/>
                  <a:gd name="connsiteY27" fmla="*/ 721206 h 1043599"/>
                  <a:gd name="connsiteX28" fmla="*/ 0 w 333738"/>
                  <a:gd name="connsiteY28" fmla="*/ 683593 h 1043599"/>
                  <a:gd name="connsiteX29" fmla="*/ 37613 w 333738"/>
                  <a:gd name="connsiteY29" fmla="*/ 645980 h 1043599"/>
                  <a:gd name="connsiteX30" fmla="*/ 296125 w 333738"/>
                  <a:gd name="connsiteY30" fmla="*/ 325380 h 1043599"/>
                  <a:gd name="connsiteX31" fmla="*/ 333738 w 333738"/>
                  <a:gd name="connsiteY31" fmla="*/ 362694 h 1043599"/>
                  <a:gd name="connsiteX32" fmla="*/ 296125 w 333738"/>
                  <a:gd name="connsiteY32" fmla="*/ 400008 h 1043599"/>
                  <a:gd name="connsiteX33" fmla="*/ 258512 w 333738"/>
                  <a:gd name="connsiteY33" fmla="*/ 362694 h 1043599"/>
                  <a:gd name="connsiteX34" fmla="*/ 296125 w 333738"/>
                  <a:gd name="connsiteY34" fmla="*/ 325380 h 1043599"/>
                  <a:gd name="connsiteX35" fmla="*/ 167466 w 333738"/>
                  <a:gd name="connsiteY35" fmla="*/ 325380 h 1043599"/>
                  <a:gd name="connsiteX36" fmla="*/ 204183 w 333738"/>
                  <a:gd name="connsiteY36" fmla="*/ 362694 h 1043599"/>
                  <a:gd name="connsiteX37" fmla="*/ 167466 w 333738"/>
                  <a:gd name="connsiteY37" fmla="*/ 400008 h 1043599"/>
                  <a:gd name="connsiteX38" fmla="*/ 130749 w 333738"/>
                  <a:gd name="connsiteY38" fmla="*/ 362694 h 1043599"/>
                  <a:gd name="connsiteX39" fmla="*/ 167466 w 333738"/>
                  <a:gd name="connsiteY39" fmla="*/ 325380 h 1043599"/>
                  <a:gd name="connsiteX40" fmla="*/ 37613 w 333738"/>
                  <a:gd name="connsiteY40" fmla="*/ 325380 h 1043599"/>
                  <a:gd name="connsiteX41" fmla="*/ 75226 w 333738"/>
                  <a:gd name="connsiteY41" fmla="*/ 362694 h 1043599"/>
                  <a:gd name="connsiteX42" fmla="*/ 37613 w 333738"/>
                  <a:gd name="connsiteY42" fmla="*/ 400008 h 1043599"/>
                  <a:gd name="connsiteX43" fmla="*/ 0 w 333738"/>
                  <a:gd name="connsiteY43" fmla="*/ 362694 h 1043599"/>
                  <a:gd name="connsiteX44" fmla="*/ 37613 w 333738"/>
                  <a:gd name="connsiteY44" fmla="*/ 325380 h 1043599"/>
                  <a:gd name="connsiteX45" fmla="*/ 296125 w 333738"/>
                  <a:gd name="connsiteY45" fmla="*/ 0 h 1043599"/>
                  <a:gd name="connsiteX46" fmla="*/ 333738 w 333738"/>
                  <a:gd name="connsiteY46" fmla="*/ 37314 h 1043599"/>
                  <a:gd name="connsiteX47" fmla="*/ 296125 w 333738"/>
                  <a:gd name="connsiteY47" fmla="*/ 74628 h 1043599"/>
                  <a:gd name="connsiteX48" fmla="*/ 258512 w 333738"/>
                  <a:gd name="connsiteY48" fmla="*/ 37314 h 1043599"/>
                  <a:gd name="connsiteX49" fmla="*/ 296125 w 333738"/>
                  <a:gd name="connsiteY49" fmla="*/ 0 h 1043599"/>
                  <a:gd name="connsiteX50" fmla="*/ 167466 w 333738"/>
                  <a:gd name="connsiteY50" fmla="*/ 0 h 1043599"/>
                  <a:gd name="connsiteX51" fmla="*/ 204183 w 333738"/>
                  <a:gd name="connsiteY51" fmla="*/ 37314 h 1043599"/>
                  <a:gd name="connsiteX52" fmla="*/ 167466 w 333738"/>
                  <a:gd name="connsiteY52" fmla="*/ 74628 h 1043599"/>
                  <a:gd name="connsiteX53" fmla="*/ 130749 w 333738"/>
                  <a:gd name="connsiteY53" fmla="*/ 37314 h 1043599"/>
                  <a:gd name="connsiteX54" fmla="*/ 167466 w 333738"/>
                  <a:gd name="connsiteY54" fmla="*/ 0 h 1043599"/>
                  <a:gd name="connsiteX55" fmla="*/ 37613 w 333738"/>
                  <a:gd name="connsiteY55" fmla="*/ 0 h 1043599"/>
                  <a:gd name="connsiteX56" fmla="*/ 75226 w 333738"/>
                  <a:gd name="connsiteY56" fmla="*/ 37314 h 1043599"/>
                  <a:gd name="connsiteX57" fmla="*/ 37613 w 333738"/>
                  <a:gd name="connsiteY57" fmla="*/ 74628 h 1043599"/>
                  <a:gd name="connsiteX58" fmla="*/ 0 w 333738"/>
                  <a:gd name="connsiteY58" fmla="*/ 37314 h 1043599"/>
                  <a:gd name="connsiteX59" fmla="*/ 37613 w 333738"/>
                  <a:gd name="connsiteY59" fmla="*/ 0 h 104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33738" h="1043599">
                    <a:moveTo>
                      <a:pt x="296125" y="968373"/>
                    </a:moveTo>
                    <a:cubicBezTo>
                      <a:pt x="316898" y="968373"/>
                      <a:pt x="333738" y="985213"/>
                      <a:pt x="333738" y="1005986"/>
                    </a:cubicBezTo>
                    <a:cubicBezTo>
                      <a:pt x="333738" y="1026759"/>
                      <a:pt x="316898" y="1043599"/>
                      <a:pt x="296125" y="1043599"/>
                    </a:cubicBezTo>
                    <a:cubicBezTo>
                      <a:pt x="275352" y="1043599"/>
                      <a:pt x="258512" y="1026759"/>
                      <a:pt x="258512" y="1005986"/>
                    </a:cubicBezTo>
                    <a:cubicBezTo>
                      <a:pt x="258512" y="985213"/>
                      <a:pt x="275352" y="968373"/>
                      <a:pt x="296125" y="968373"/>
                    </a:cubicBezTo>
                    <a:close/>
                    <a:moveTo>
                      <a:pt x="167466" y="968373"/>
                    </a:moveTo>
                    <a:cubicBezTo>
                      <a:pt x="187744" y="968373"/>
                      <a:pt x="204183" y="985213"/>
                      <a:pt x="204183" y="1005986"/>
                    </a:cubicBezTo>
                    <a:cubicBezTo>
                      <a:pt x="204183" y="1026759"/>
                      <a:pt x="187744" y="1043599"/>
                      <a:pt x="167466" y="1043599"/>
                    </a:cubicBezTo>
                    <a:cubicBezTo>
                      <a:pt x="147188" y="1043599"/>
                      <a:pt x="130749" y="1026759"/>
                      <a:pt x="130749" y="1005986"/>
                    </a:cubicBezTo>
                    <a:cubicBezTo>
                      <a:pt x="130749" y="985213"/>
                      <a:pt x="147188" y="968373"/>
                      <a:pt x="167466" y="968373"/>
                    </a:cubicBezTo>
                    <a:close/>
                    <a:moveTo>
                      <a:pt x="37613" y="968373"/>
                    </a:moveTo>
                    <a:cubicBezTo>
                      <a:pt x="58386" y="968373"/>
                      <a:pt x="75226" y="985213"/>
                      <a:pt x="75226" y="1005986"/>
                    </a:cubicBezTo>
                    <a:cubicBezTo>
                      <a:pt x="75226" y="1026759"/>
                      <a:pt x="58386" y="1043599"/>
                      <a:pt x="37613" y="1043599"/>
                    </a:cubicBezTo>
                    <a:cubicBezTo>
                      <a:pt x="16840" y="1043599"/>
                      <a:pt x="0" y="1026759"/>
                      <a:pt x="0" y="1005986"/>
                    </a:cubicBezTo>
                    <a:cubicBezTo>
                      <a:pt x="0" y="985213"/>
                      <a:pt x="16840" y="968373"/>
                      <a:pt x="37613" y="968373"/>
                    </a:cubicBezTo>
                    <a:close/>
                    <a:moveTo>
                      <a:pt x="296125" y="645980"/>
                    </a:moveTo>
                    <a:cubicBezTo>
                      <a:pt x="316898" y="645980"/>
                      <a:pt x="333738" y="662820"/>
                      <a:pt x="333738" y="683593"/>
                    </a:cubicBezTo>
                    <a:cubicBezTo>
                      <a:pt x="333738" y="704366"/>
                      <a:pt x="316898" y="721206"/>
                      <a:pt x="296125" y="721206"/>
                    </a:cubicBezTo>
                    <a:cubicBezTo>
                      <a:pt x="275352" y="721206"/>
                      <a:pt x="258512" y="704366"/>
                      <a:pt x="258512" y="683593"/>
                    </a:cubicBezTo>
                    <a:cubicBezTo>
                      <a:pt x="258512" y="662820"/>
                      <a:pt x="275352" y="645980"/>
                      <a:pt x="296125" y="645980"/>
                    </a:cubicBezTo>
                    <a:close/>
                    <a:moveTo>
                      <a:pt x="167466" y="645980"/>
                    </a:moveTo>
                    <a:cubicBezTo>
                      <a:pt x="187744" y="645980"/>
                      <a:pt x="204183" y="662820"/>
                      <a:pt x="204183" y="683593"/>
                    </a:cubicBezTo>
                    <a:cubicBezTo>
                      <a:pt x="204183" y="704366"/>
                      <a:pt x="187744" y="721206"/>
                      <a:pt x="167466" y="721206"/>
                    </a:cubicBezTo>
                    <a:cubicBezTo>
                      <a:pt x="147188" y="721206"/>
                      <a:pt x="130749" y="704366"/>
                      <a:pt x="130749" y="683593"/>
                    </a:cubicBezTo>
                    <a:cubicBezTo>
                      <a:pt x="130749" y="662820"/>
                      <a:pt x="147188" y="645980"/>
                      <a:pt x="167466" y="645980"/>
                    </a:cubicBezTo>
                    <a:close/>
                    <a:moveTo>
                      <a:pt x="37613" y="645980"/>
                    </a:moveTo>
                    <a:cubicBezTo>
                      <a:pt x="58386" y="645980"/>
                      <a:pt x="75226" y="662820"/>
                      <a:pt x="75226" y="683593"/>
                    </a:cubicBezTo>
                    <a:cubicBezTo>
                      <a:pt x="75226" y="704366"/>
                      <a:pt x="58386" y="721206"/>
                      <a:pt x="37613" y="721206"/>
                    </a:cubicBezTo>
                    <a:cubicBezTo>
                      <a:pt x="16840" y="721206"/>
                      <a:pt x="0" y="704366"/>
                      <a:pt x="0" y="683593"/>
                    </a:cubicBezTo>
                    <a:cubicBezTo>
                      <a:pt x="0" y="662820"/>
                      <a:pt x="16840" y="645980"/>
                      <a:pt x="37613" y="645980"/>
                    </a:cubicBezTo>
                    <a:close/>
                    <a:moveTo>
                      <a:pt x="296125" y="325380"/>
                    </a:moveTo>
                    <a:cubicBezTo>
                      <a:pt x="316898" y="325380"/>
                      <a:pt x="333738" y="342086"/>
                      <a:pt x="333738" y="362694"/>
                    </a:cubicBezTo>
                    <a:cubicBezTo>
                      <a:pt x="333738" y="383302"/>
                      <a:pt x="316898" y="400008"/>
                      <a:pt x="296125" y="400008"/>
                    </a:cubicBezTo>
                    <a:cubicBezTo>
                      <a:pt x="275352" y="400008"/>
                      <a:pt x="258512" y="383302"/>
                      <a:pt x="258512" y="362694"/>
                    </a:cubicBezTo>
                    <a:cubicBezTo>
                      <a:pt x="258512" y="342086"/>
                      <a:pt x="275352" y="325380"/>
                      <a:pt x="296125" y="325380"/>
                    </a:cubicBezTo>
                    <a:close/>
                    <a:moveTo>
                      <a:pt x="167466" y="325380"/>
                    </a:moveTo>
                    <a:cubicBezTo>
                      <a:pt x="187744" y="325380"/>
                      <a:pt x="204183" y="342086"/>
                      <a:pt x="204183" y="362694"/>
                    </a:cubicBezTo>
                    <a:cubicBezTo>
                      <a:pt x="204183" y="383302"/>
                      <a:pt x="187744" y="400008"/>
                      <a:pt x="167466" y="400008"/>
                    </a:cubicBezTo>
                    <a:cubicBezTo>
                      <a:pt x="147188" y="400008"/>
                      <a:pt x="130749" y="383302"/>
                      <a:pt x="130749" y="362694"/>
                    </a:cubicBezTo>
                    <a:cubicBezTo>
                      <a:pt x="130749" y="342086"/>
                      <a:pt x="147188" y="325380"/>
                      <a:pt x="167466" y="325380"/>
                    </a:cubicBezTo>
                    <a:close/>
                    <a:moveTo>
                      <a:pt x="37613" y="325380"/>
                    </a:moveTo>
                    <a:cubicBezTo>
                      <a:pt x="58386" y="325380"/>
                      <a:pt x="75226" y="342086"/>
                      <a:pt x="75226" y="362694"/>
                    </a:cubicBezTo>
                    <a:cubicBezTo>
                      <a:pt x="75226" y="383302"/>
                      <a:pt x="58386" y="400008"/>
                      <a:pt x="37613" y="400008"/>
                    </a:cubicBezTo>
                    <a:cubicBezTo>
                      <a:pt x="16840" y="400008"/>
                      <a:pt x="0" y="383302"/>
                      <a:pt x="0" y="362694"/>
                    </a:cubicBezTo>
                    <a:cubicBezTo>
                      <a:pt x="0" y="342086"/>
                      <a:pt x="16840" y="325380"/>
                      <a:pt x="37613" y="325380"/>
                    </a:cubicBezTo>
                    <a:close/>
                    <a:moveTo>
                      <a:pt x="296125" y="0"/>
                    </a:moveTo>
                    <a:cubicBezTo>
                      <a:pt x="316898" y="0"/>
                      <a:pt x="333738" y="16706"/>
                      <a:pt x="333738" y="37314"/>
                    </a:cubicBezTo>
                    <a:cubicBezTo>
                      <a:pt x="333738" y="57922"/>
                      <a:pt x="316898" y="74628"/>
                      <a:pt x="296125" y="74628"/>
                    </a:cubicBezTo>
                    <a:cubicBezTo>
                      <a:pt x="275352" y="74628"/>
                      <a:pt x="258512" y="57922"/>
                      <a:pt x="258512" y="37314"/>
                    </a:cubicBezTo>
                    <a:cubicBezTo>
                      <a:pt x="258512" y="16706"/>
                      <a:pt x="275352" y="0"/>
                      <a:pt x="296125" y="0"/>
                    </a:cubicBezTo>
                    <a:close/>
                    <a:moveTo>
                      <a:pt x="167466" y="0"/>
                    </a:moveTo>
                    <a:cubicBezTo>
                      <a:pt x="187744" y="0"/>
                      <a:pt x="204183" y="16706"/>
                      <a:pt x="204183" y="37314"/>
                    </a:cubicBezTo>
                    <a:cubicBezTo>
                      <a:pt x="204183" y="57922"/>
                      <a:pt x="187744" y="74628"/>
                      <a:pt x="167466" y="74628"/>
                    </a:cubicBezTo>
                    <a:cubicBezTo>
                      <a:pt x="147188" y="74628"/>
                      <a:pt x="130749" y="57922"/>
                      <a:pt x="130749" y="37314"/>
                    </a:cubicBezTo>
                    <a:cubicBezTo>
                      <a:pt x="130749" y="16706"/>
                      <a:pt x="147188" y="0"/>
                      <a:pt x="167466" y="0"/>
                    </a:cubicBezTo>
                    <a:close/>
                    <a:moveTo>
                      <a:pt x="37613" y="0"/>
                    </a:moveTo>
                    <a:cubicBezTo>
                      <a:pt x="58386" y="0"/>
                      <a:pt x="75226" y="16706"/>
                      <a:pt x="75226" y="37314"/>
                    </a:cubicBezTo>
                    <a:cubicBezTo>
                      <a:pt x="75226" y="57922"/>
                      <a:pt x="58386" y="74628"/>
                      <a:pt x="37613" y="74628"/>
                    </a:cubicBezTo>
                    <a:cubicBezTo>
                      <a:pt x="16840" y="74628"/>
                      <a:pt x="0" y="57922"/>
                      <a:pt x="0" y="37314"/>
                    </a:cubicBezTo>
                    <a:cubicBezTo>
                      <a:pt x="0" y="16706"/>
                      <a:pt x="16840" y="0"/>
                      <a:pt x="37613" y="0"/>
                    </a:cubicBezTo>
                    <a:close/>
                  </a:path>
                </a:pathLst>
              </a:custGeom>
              <a:solidFill>
                <a:schemeClr val="accent6">
                  <a:lumMod val="60000"/>
                  <a:lumOff val="40000"/>
                </a:schemeClr>
              </a:solidFill>
              <a:ln w="10795"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grpSp>
        <p:nvGrpSpPr>
          <p:cNvPr id="39" name="Group 38">
            <a:extLst>
              <a:ext uri="{FF2B5EF4-FFF2-40B4-BE49-F238E27FC236}">
                <a16:creationId xmlns:a16="http://schemas.microsoft.com/office/drawing/2014/main" id="{17CE0FFD-1752-4B05-901C-20D5529D0A5E}"/>
              </a:ext>
            </a:extLst>
          </p:cNvPr>
          <p:cNvGrpSpPr/>
          <p:nvPr/>
        </p:nvGrpSpPr>
        <p:grpSpPr>
          <a:xfrm>
            <a:off x="1552030" y="3602625"/>
            <a:ext cx="803098" cy="914400"/>
            <a:chOff x="1156464" y="4353768"/>
            <a:chExt cx="803098" cy="914400"/>
          </a:xfrm>
        </p:grpSpPr>
        <p:grpSp>
          <p:nvGrpSpPr>
            <p:cNvPr id="50" name="Group 49">
              <a:extLst>
                <a:ext uri="{FF2B5EF4-FFF2-40B4-BE49-F238E27FC236}">
                  <a16:creationId xmlns:a16="http://schemas.microsoft.com/office/drawing/2014/main" id="{4B116100-290C-43D2-9E01-4243294AF8A3}"/>
                </a:ext>
              </a:extLst>
            </p:cNvPr>
            <p:cNvGrpSpPr/>
            <p:nvPr/>
          </p:nvGrpSpPr>
          <p:grpSpPr>
            <a:xfrm>
              <a:off x="1274137" y="4353768"/>
              <a:ext cx="564412" cy="560867"/>
              <a:chOff x="2744787" y="87313"/>
              <a:chExt cx="6702426" cy="6683376"/>
            </a:xfrm>
            <a:solidFill>
              <a:schemeClr val="accent5"/>
            </a:solidFill>
          </p:grpSpPr>
          <p:sp>
            <p:nvSpPr>
              <p:cNvPr id="52" name="Oval 12">
                <a:extLst>
                  <a:ext uri="{FF2B5EF4-FFF2-40B4-BE49-F238E27FC236}">
                    <a16:creationId xmlns:a16="http://schemas.microsoft.com/office/drawing/2014/main" id="{43B39BD4-63A2-4C49-B8FA-0C3CDDE84235}"/>
                  </a:ext>
                </a:extLst>
              </p:cNvPr>
              <p:cNvSpPr>
                <a:spLocks noChangeArrowheads="1"/>
              </p:cNvSpPr>
              <p:nvPr/>
            </p:nvSpPr>
            <p:spPr bwMode="auto">
              <a:xfrm>
                <a:off x="4408488" y="1746250"/>
                <a:ext cx="3375025" cy="3365500"/>
              </a:xfrm>
              <a:prstGeom prst="ellipse">
                <a:avLst/>
              </a:pr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53" name="Freeform: Shape 52">
                <a:extLst>
                  <a:ext uri="{FF2B5EF4-FFF2-40B4-BE49-F238E27FC236}">
                    <a16:creationId xmlns:a16="http://schemas.microsoft.com/office/drawing/2014/main" id="{E2D7C528-2C37-4E55-806B-8A24B9F3EE49}"/>
                  </a:ext>
                </a:extLst>
              </p:cNvPr>
              <p:cNvSpPr>
                <a:spLocks noChangeArrowheads="1"/>
              </p:cNvSpPr>
              <p:nvPr/>
            </p:nvSpPr>
            <p:spPr bwMode="auto">
              <a:xfrm>
                <a:off x="2744787"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sp>
          <p:nvSpPr>
            <p:cNvPr id="51" name="Freeform: Shape 23">
              <a:extLst>
                <a:ext uri="{FF2B5EF4-FFF2-40B4-BE49-F238E27FC236}">
                  <a16:creationId xmlns:a16="http://schemas.microsoft.com/office/drawing/2014/main" id="{2F323CE5-FC01-41B3-99A8-18467EE37E8B}"/>
                </a:ext>
              </a:extLst>
            </p:cNvPr>
            <p:cNvSpPr>
              <a:spLocks/>
            </p:cNvSpPr>
            <p:nvPr/>
          </p:nvSpPr>
          <p:spPr bwMode="auto">
            <a:xfrm>
              <a:off x="1156464" y="4553129"/>
              <a:ext cx="803098" cy="715039"/>
            </a:xfrm>
            <a:custGeom>
              <a:avLst/>
              <a:gdLst>
                <a:gd name="connsiteX0" fmla="*/ 412299 w 1438886"/>
                <a:gd name="connsiteY0" fmla="*/ 811212 h 1281113"/>
                <a:gd name="connsiteX1" fmla="*/ 347355 w 1438886"/>
                <a:gd name="connsiteY1" fmla="*/ 919678 h 1281113"/>
                <a:gd name="connsiteX2" fmla="*/ 718111 w 1438886"/>
                <a:gd name="connsiteY2" fmla="*/ 1004887 h 1281113"/>
                <a:gd name="connsiteX3" fmla="*/ 1090305 w 1438886"/>
                <a:gd name="connsiteY3" fmla="*/ 919678 h 1281113"/>
                <a:gd name="connsiteX4" fmla="*/ 1025361 w 1438886"/>
                <a:gd name="connsiteY4" fmla="*/ 811212 h 1281113"/>
                <a:gd name="connsiteX5" fmla="*/ 718111 w 1438886"/>
                <a:gd name="connsiteY5" fmla="*/ 877691 h 1281113"/>
                <a:gd name="connsiteX6" fmla="*/ 412299 w 1438886"/>
                <a:gd name="connsiteY6" fmla="*/ 811212 h 1281113"/>
                <a:gd name="connsiteX7" fmla="*/ 718037 w 1438886"/>
                <a:gd name="connsiteY7" fmla="*/ 292100 h 1281113"/>
                <a:gd name="connsiteX8" fmla="*/ 471180 w 1438886"/>
                <a:gd name="connsiteY8" fmla="*/ 710653 h 1281113"/>
                <a:gd name="connsiteX9" fmla="*/ 718037 w 1438886"/>
                <a:gd name="connsiteY9" fmla="*/ 762000 h 1281113"/>
                <a:gd name="connsiteX10" fmla="*/ 964893 w 1438886"/>
                <a:gd name="connsiteY10" fmla="*/ 710653 h 1281113"/>
                <a:gd name="connsiteX11" fmla="*/ 718037 w 1438886"/>
                <a:gd name="connsiteY11" fmla="*/ 292100 h 1281113"/>
                <a:gd name="connsiteX12" fmla="*/ 717875 w 1438886"/>
                <a:gd name="connsiteY12" fmla="*/ 0 h 1281113"/>
                <a:gd name="connsiteX13" fmla="*/ 863528 w 1438886"/>
                <a:gd name="connsiteY13" fmla="*/ 145190 h 1281113"/>
                <a:gd name="connsiteX14" fmla="*/ 831640 w 1438886"/>
                <a:gd name="connsiteY14" fmla="*/ 235499 h 1281113"/>
                <a:gd name="connsiteX15" fmla="*/ 1436881 w 1438886"/>
                <a:gd name="connsiteY15" fmla="*/ 1262069 h 1281113"/>
                <a:gd name="connsiteX16" fmla="*/ 1436881 w 1438886"/>
                <a:gd name="connsiteY16" fmla="*/ 1274355 h 1281113"/>
                <a:gd name="connsiteX17" fmla="*/ 1425977 w 1438886"/>
                <a:gd name="connsiteY17" fmla="*/ 1281113 h 1281113"/>
                <a:gd name="connsiteX18" fmla="*/ 1309538 w 1438886"/>
                <a:gd name="connsiteY18" fmla="*/ 1281113 h 1281113"/>
                <a:gd name="connsiteX19" fmla="*/ 1298634 w 1438886"/>
                <a:gd name="connsiteY19" fmla="*/ 1274355 h 1281113"/>
                <a:gd name="connsiteX20" fmla="*/ 1149690 w 1438886"/>
                <a:gd name="connsiteY20" fmla="*/ 1022269 h 1281113"/>
                <a:gd name="connsiteX21" fmla="*/ 718904 w 1438886"/>
                <a:gd name="connsiteY21" fmla="*/ 1120564 h 1281113"/>
                <a:gd name="connsiteX22" fmla="*/ 289557 w 1438886"/>
                <a:gd name="connsiteY22" fmla="*/ 1022269 h 1281113"/>
                <a:gd name="connsiteX23" fmla="*/ 139173 w 1438886"/>
                <a:gd name="connsiteY23" fmla="*/ 1274355 h 1281113"/>
                <a:gd name="connsiteX24" fmla="*/ 128270 w 1438886"/>
                <a:gd name="connsiteY24" fmla="*/ 1281113 h 1281113"/>
                <a:gd name="connsiteX25" fmla="*/ 11830 w 1438886"/>
                <a:gd name="connsiteY25" fmla="*/ 1281113 h 1281113"/>
                <a:gd name="connsiteX26" fmla="*/ 927 w 1438886"/>
                <a:gd name="connsiteY26" fmla="*/ 1274355 h 1281113"/>
                <a:gd name="connsiteX27" fmla="*/ 927 w 1438886"/>
                <a:gd name="connsiteY27" fmla="*/ 1262069 h 1281113"/>
                <a:gd name="connsiteX28" fmla="*/ 604727 w 1438886"/>
                <a:gd name="connsiteY28" fmla="*/ 237751 h 1281113"/>
                <a:gd name="connsiteX29" fmla="*/ 570782 w 1438886"/>
                <a:gd name="connsiteY29" fmla="*/ 145190 h 1281113"/>
                <a:gd name="connsiteX30" fmla="*/ 717875 w 1438886"/>
                <a:gd name="connsiteY30" fmla="*/ 0 h 128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8886" h="1281113">
                  <a:moveTo>
                    <a:pt x="412299" y="811212"/>
                  </a:moveTo>
                  <a:cubicBezTo>
                    <a:pt x="412299" y="811212"/>
                    <a:pt x="412299" y="811212"/>
                    <a:pt x="347355" y="919678"/>
                  </a:cubicBezTo>
                  <a:cubicBezTo>
                    <a:pt x="462446" y="976484"/>
                    <a:pt x="589662" y="1004887"/>
                    <a:pt x="718111" y="1004887"/>
                  </a:cubicBezTo>
                  <a:cubicBezTo>
                    <a:pt x="846766" y="1004887"/>
                    <a:pt x="973982" y="976484"/>
                    <a:pt x="1090305" y="919678"/>
                  </a:cubicBezTo>
                  <a:cubicBezTo>
                    <a:pt x="1090305" y="919678"/>
                    <a:pt x="1090305" y="919678"/>
                    <a:pt x="1025361" y="811212"/>
                  </a:cubicBezTo>
                  <a:cubicBezTo>
                    <a:pt x="929179" y="854640"/>
                    <a:pt x="823748" y="877691"/>
                    <a:pt x="718111" y="877691"/>
                  </a:cubicBezTo>
                  <a:cubicBezTo>
                    <a:pt x="612680" y="877691"/>
                    <a:pt x="507043" y="854640"/>
                    <a:pt x="412299" y="811212"/>
                  </a:cubicBezTo>
                  <a:close/>
                  <a:moveTo>
                    <a:pt x="718037" y="292100"/>
                  </a:moveTo>
                  <a:lnTo>
                    <a:pt x="471180" y="710653"/>
                  </a:lnTo>
                  <a:cubicBezTo>
                    <a:pt x="548452" y="744407"/>
                    <a:pt x="632523" y="762000"/>
                    <a:pt x="718037" y="762000"/>
                  </a:cubicBezTo>
                  <a:cubicBezTo>
                    <a:pt x="803550" y="762000"/>
                    <a:pt x="887622" y="744407"/>
                    <a:pt x="964893" y="710653"/>
                  </a:cubicBezTo>
                  <a:cubicBezTo>
                    <a:pt x="964893" y="710653"/>
                    <a:pt x="964893" y="710653"/>
                    <a:pt x="718037" y="292100"/>
                  </a:cubicBezTo>
                  <a:close/>
                  <a:moveTo>
                    <a:pt x="717875" y="0"/>
                  </a:moveTo>
                  <a:cubicBezTo>
                    <a:pt x="798313" y="0"/>
                    <a:pt x="863528" y="65940"/>
                    <a:pt x="863528" y="145190"/>
                  </a:cubicBezTo>
                  <a:cubicBezTo>
                    <a:pt x="863528" y="179184"/>
                    <a:pt x="851596" y="210516"/>
                    <a:pt x="831640" y="235499"/>
                  </a:cubicBezTo>
                  <a:cubicBezTo>
                    <a:pt x="868877" y="298572"/>
                    <a:pt x="997043" y="515845"/>
                    <a:pt x="1436881" y="1262069"/>
                  </a:cubicBezTo>
                  <a:cubicBezTo>
                    <a:pt x="1439555" y="1266164"/>
                    <a:pt x="1439555" y="1270260"/>
                    <a:pt x="1436881" y="1274355"/>
                  </a:cubicBezTo>
                  <a:cubicBezTo>
                    <a:pt x="1434206" y="1278246"/>
                    <a:pt x="1430092" y="1281113"/>
                    <a:pt x="1425977" y="1281113"/>
                  </a:cubicBezTo>
                  <a:cubicBezTo>
                    <a:pt x="1425977" y="1281113"/>
                    <a:pt x="1425977" y="1281113"/>
                    <a:pt x="1309538" y="1281113"/>
                  </a:cubicBezTo>
                  <a:cubicBezTo>
                    <a:pt x="1305423" y="1281113"/>
                    <a:pt x="1301309" y="1278246"/>
                    <a:pt x="1298634" y="1274355"/>
                  </a:cubicBezTo>
                  <a:cubicBezTo>
                    <a:pt x="1290611" y="1259406"/>
                    <a:pt x="1259341" y="1206982"/>
                    <a:pt x="1149690" y="1022269"/>
                  </a:cubicBezTo>
                  <a:cubicBezTo>
                    <a:pt x="1016998" y="1086980"/>
                    <a:pt x="867848" y="1120564"/>
                    <a:pt x="718904" y="1120564"/>
                  </a:cubicBezTo>
                  <a:cubicBezTo>
                    <a:pt x="569959" y="1120564"/>
                    <a:pt x="422250" y="1086980"/>
                    <a:pt x="289557" y="1022269"/>
                  </a:cubicBezTo>
                  <a:cubicBezTo>
                    <a:pt x="289557" y="1022269"/>
                    <a:pt x="289557" y="1022269"/>
                    <a:pt x="139173" y="1274355"/>
                  </a:cubicBezTo>
                  <a:cubicBezTo>
                    <a:pt x="136499" y="1278246"/>
                    <a:pt x="132384" y="1281113"/>
                    <a:pt x="128270" y="1281113"/>
                  </a:cubicBezTo>
                  <a:cubicBezTo>
                    <a:pt x="117572" y="1281113"/>
                    <a:pt x="87742" y="1281113"/>
                    <a:pt x="11830" y="1281113"/>
                  </a:cubicBezTo>
                  <a:cubicBezTo>
                    <a:pt x="7715" y="1281113"/>
                    <a:pt x="3807" y="1278246"/>
                    <a:pt x="927" y="1274355"/>
                  </a:cubicBezTo>
                  <a:cubicBezTo>
                    <a:pt x="-308" y="1270260"/>
                    <a:pt x="-308" y="1266164"/>
                    <a:pt x="927" y="1262069"/>
                  </a:cubicBezTo>
                  <a:cubicBezTo>
                    <a:pt x="31785" y="1210259"/>
                    <a:pt x="151105" y="1009573"/>
                    <a:pt x="604727" y="237751"/>
                  </a:cubicBezTo>
                  <a:cubicBezTo>
                    <a:pt x="583537" y="212563"/>
                    <a:pt x="570782" y="180208"/>
                    <a:pt x="570782" y="145190"/>
                  </a:cubicBezTo>
                  <a:cubicBezTo>
                    <a:pt x="570782" y="65940"/>
                    <a:pt x="636203" y="0"/>
                    <a:pt x="717875" y="0"/>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F"/>
                </a:solidFill>
                <a:effectLst/>
                <a:uLnTx/>
                <a:uFillTx/>
                <a:latin typeface="Microsoft Sans Serif"/>
                <a:ea typeface="+mn-ea"/>
                <a:cs typeface="+mn-cs"/>
              </a:endParaRPr>
            </a:p>
          </p:txBody>
        </p:sp>
      </p:grpSp>
      <p:grpSp>
        <p:nvGrpSpPr>
          <p:cNvPr id="40" name="Group 39">
            <a:extLst>
              <a:ext uri="{FF2B5EF4-FFF2-40B4-BE49-F238E27FC236}">
                <a16:creationId xmlns:a16="http://schemas.microsoft.com/office/drawing/2014/main" id="{BF07C61E-A529-4864-8BD6-DBB7AFB06086}"/>
              </a:ext>
            </a:extLst>
          </p:cNvPr>
          <p:cNvGrpSpPr/>
          <p:nvPr/>
        </p:nvGrpSpPr>
        <p:grpSpPr>
          <a:xfrm>
            <a:off x="1492157" y="2979445"/>
            <a:ext cx="421933" cy="480410"/>
            <a:chOff x="1156464" y="4353768"/>
            <a:chExt cx="803098" cy="914400"/>
          </a:xfrm>
        </p:grpSpPr>
        <p:grpSp>
          <p:nvGrpSpPr>
            <p:cNvPr id="46" name="Group 45">
              <a:extLst>
                <a:ext uri="{FF2B5EF4-FFF2-40B4-BE49-F238E27FC236}">
                  <a16:creationId xmlns:a16="http://schemas.microsoft.com/office/drawing/2014/main" id="{BAAB3904-001E-4FAA-9F72-8D0E6870E700}"/>
                </a:ext>
              </a:extLst>
            </p:cNvPr>
            <p:cNvGrpSpPr/>
            <p:nvPr/>
          </p:nvGrpSpPr>
          <p:grpSpPr>
            <a:xfrm>
              <a:off x="1274137" y="4353768"/>
              <a:ext cx="564412" cy="560867"/>
              <a:chOff x="2744787" y="87313"/>
              <a:chExt cx="6702426" cy="6683376"/>
            </a:xfrm>
            <a:solidFill>
              <a:schemeClr val="accent5"/>
            </a:solidFill>
          </p:grpSpPr>
          <p:sp>
            <p:nvSpPr>
              <p:cNvPr id="48" name="Oval 12">
                <a:extLst>
                  <a:ext uri="{FF2B5EF4-FFF2-40B4-BE49-F238E27FC236}">
                    <a16:creationId xmlns:a16="http://schemas.microsoft.com/office/drawing/2014/main" id="{3E2BEBAF-D105-41B2-BDC6-DC867D5CE344}"/>
                  </a:ext>
                </a:extLst>
              </p:cNvPr>
              <p:cNvSpPr>
                <a:spLocks noChangeArrowheads="1"/>
              </p:cNvSpPr>
              <p:nvPr/>
            </p:nvSpPr>
            <p:spPr bwMode="auto">
              <a:xfrm>
                <a:off x="4408488" y="1746250"/>
                <a:ext cx="3375025" cy="3365500"/>
              </a:xfrm>
              <a:prstGeom prst="ellipse">
                <a:avLst/>
              </a:pr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49" name="Freeform: Shape 48">
                <a:extLst>
                  <a:ext uri="{FF2B5EF4-FFF2-40B4-BE49-F238E27FC236}">
                    <a16:creationId xmlns:a16="http://schemas.microsoft.com/office/drawing/2014/main" id="{56D13952-27E5-49A3-B4AC-3E4990748048}"/>
                  </a:ext>
                </a:extLst>
              </p:cNvPr>
              <p:cNvSpPr>
                <a:spLocks noChangeArrowheads="1"/>
              </p:cNvSpPr>
              <p:nvPr/>
            </p:nvSpPr>
            <p:spPr bwMode="auto">
              <a:xfrm>
                <a:off x="2744787"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sp>
          <p:nvSpPr>
            <p:cNvPr id="47" name="Freeform: Shape 23">
              <a:extLst>
                <a:ext uri="{FF2B5EF4-FFF2-40B4-BE49-F238E27FC236}">
                  <a16:creationId xmlns:a16="http://schemas.microsoft.com/office/drawing/2014/main" id="{61B2D724-65C2-40FC-AD94-5D0BDDBFAC80}"/>
                </a:ext>
              </a:extLst>
            </p:cNvPr>
            <p:cNvSpPr>
              <a:spLocks/>
            </p:cNvSpPr>
            <p:nvPr/>
          </p:nvSpPr>
          <p:spPr bwMode="auto">
            <a:xfrm>
              <a:off x="1156464" y="4553129"/>
              <a:ext cx="803098" cy="715039"/>
            </a:xfrm>
            <a:custGeom>
              <a:avLst/>
              <a:gdLst>
                <a:gd name="connsiteX0" fmla="*/ 412299 w 1438886"/>
                <a:gd name="connsiteY0" fmla="*/ 811212 h 1281113"/>
                <a:gd name="connsiteX1" fmla="*/ 347355 w 1438886"/>
                <a:gd name="connsiteY1" fmla="*/ 919678 h 1281113"/>
                <a:gd name="connsiteX2" fmla="*/ 718111 w 1438886"/>
                <a:gd name="connsiteY2" fmla="*/ 1004887 h 1281113"/>
                <a:gd name="connsiteX3" fmla="*/ 1090305 w 1438886"/>
                <a:gd name="connsiteY3" fmla="*/ 919678 h 1281113"/>
                <a:gd name="connsiteX4" fmla="*/ 1025361 w 1438886"/>
                <a:gd name="connsiteY4" fmla="*/ 811212 h 1281113"/>
                <a:gd name="connsiteX5" fmla="*/ 718111 w 1438886"/>
                <a:gd name="connsiteY5" fmla="*/ 877691 h 1281113"/>
                <a:gd name="connsiteX6" fmla="*/ 412299 w 1438886"/>
                <a:gd name="connsiteY6" fmla="*/ 811212 h 1281113"/>
                <a:gd name="connsiteX7" fmla="*/ 718037 w 1438886"/>
                <a:gd name="connsiteY7" fmla="*/ 292100 h 1281113"/>
                <a:gd name="connsiteX8" fmla="*/ 471180 w 1438886"/>
                <a:gd name="connsiteY8" fmla="*/ 710653 h 1281113"/>
                <a:gd name="connsiteX9" fmla="*/ 718037 w 1438886"/>
                <a:gd name="connsiteY9" fmla="*/ 762000 h 1281113"/>
                <a:gd name="connsiteX10" fmla="*/ 964893 w 1438886"/>
                <a:gd name="connsiteY10" fmla="*/ 710653 h 1281113"/>
                <a:gd name="connsiteX11" fmla="*/ 718037 w 1438886"/>
                <a:gd name="connsiteY11" fmla="*/ 292100 h 1281113"/>
                <a:gd name="connsiteX12" fmla="*/ 717875 w 1438886"/>
                <a:gd name="connsiteY12" fmla="*/ 0 h 1281113"/>
                <a:gd name="connsiteX13" fmla="*/ 863528 w 1438886"/>
                <a:gd name="connsiteY13" fmla="*/ 145190 h 1281113"/>
                <a:gd name="connsiteX14" fmla="*/ 831640 w 1438886"/>
                <a:gd name="connsiteY14" fmla="*/ 235499 h 1281113"/>
                <a:gd name="connsiteX15" fmla="*/ 1436881 w 1438886"/>
                <a:gd name="connsiteY15" fmla="*/ 1262069 h 1281113"/>
                <a:gd name="connsiteX16" fmla="*/ 1436881 w 1438886"/>
                <a:gd name="connsiteY16" fmla="*/ 1274355 h 1281113"/>
                <a:gd name="connsiteX17" fmla="*/ 1425977 w 1438886"/>
                <a:gd name="connsiteY17" fmla="*/ 1281113 h 1281113"/>
                <a:gd name="connsiteX18" fmla="*/ 1309538 w 1438886"/>
                <a:gd name="connsiteY18" fmla="*/ 1281113 h 1281113"/>
                <a:gd name="connsiteX19" fmla="*/ 1298634 w 1438886"/>
                <a:gd name="connsiteY19" fmla="*/ 1274355 h 1281113"/>
                <a:gd name="connsiteX20" fmla="*/ 1149690 w 1438886"/>
                <a:gd name="connsiteY20" fmla="*/ 1022269 h 1281113"/>
                <a:gd name="connsiteX21" fmla="*/ 718904 w 1438886"/>
                <a:gd name="connsiteY21" fmla="*/ 1120564 h 1281113"/>
                <a:gd name="connsiteX22" fmla="*/ 289557 w 1438886"/>
                <a:gd name="connsiteY22" fmla="*/ 1022269 h 1281113"/>
                <a:gd name="connsiteX23" fmla="*/ 139173 w 1438886"/>
                <a:gd name="connsiteY23" fmla="*/ 1274355 h 1281113"/>
                <a:gd name="connsiteX24" fmla="*/ 128270 w 1438886"/>
                <a:gd name="connsiteY24" fmla="*/ 1281113 h 1281113"/>
                <a:gd name="connsiteX25" fmla="*/ 11830 w 1438886"/>
                <a:gd name="connsiteY25" fmla="*/ 1281113 h 1281113"/>
                <a:gd name="connsiteX26" fmla="*/ 927 w 1438886"/>
                <a:gd name="connsiteY26" fmla="*/ 1274355 h 1281113"/>
                <a:gd name="connsiteX27" fmla="*/ 927 w 1438886"/>
                <a:gd name="connsiteY27" fmla="*/ 1262069 h 1281113"/>
                <a:gd name="connsiteX28" fmla="*/ 604727 w 1438886"/>
                <a:gd name="connsiteY28" fmla="*/ 237751 h 1281113"/>
                <a:gd name="connsiteX29" fmla="*/ 570782 w 1438886"/>
                <a:gd name="connsiteY29" fmla="*/ 145190 h 1281113"/>
                <a:gd name="connsiteX30" fmla="*/ 717875 w 1438886"/>
                <a:gd name="connsiteY30" fmla="*/ 0 h 128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8886" h="1281113">
                  <a:moveTo>
                    <a:pt x="412299" y="811212"/>
                  </a:moveTo>
                  <a:cubicBezTo>
                    <a:pt x="412299" y="811212"/>
                    <a:pt x="412299" y="811212"/>
                    <a:pt x="347355" y="919678"/>
                  </a:cubicBezTo>
                  <a:cubicBezTo>
                    <a:pt x="462446" y="976484"/>
                    <a:pt x="589662" y="1004887"/>
                    <a:pt x="718111" y="1004887"/>
                  </a:cubicBezTo>
                  <a:cubicBezTo>
                    <a:pt x="846766" y="1004887"/>
                    <a:pt x="973982" y="976484"/>
                    <a:pt x="1090305" y="919678"/>
                  </a:cubicBezTo>
                  <a:cubicBezTo>
                    <a:pt x="1090305" y="919678"/>
                    <a:pt x="1090305" y="919678"/>
                    <a:pt x="1025361" y="811212"/>
                  </a:cubicBezTo>
                  <a:cubicBezTo>
                    <a:pt x="929179" y="854640"/>
                    <a:pt x="823748" y="877691"/>
                    <a:pt x="718111" y="877691"/>
                  </a:cubicBezTo>
                  <a:cubicBezTo>
                    <a:pt x="612680" y="877691"/>
                    <a:pt x="507043" y="854640"/>
                    <a:pt x="412299" y="811212"/>
                  </a:cubicBezTo>
                  <a:close/>
                  <a:moveTo>
                    <a:pt x="718037" y="292100"/>
                  </a:moveTo>
                  <a:lnTo>
                    <a:pt x="471180" y="710653"/>
                  </a:lnTo>
                  <a:cubicBezTo>
                    <a:pt x="548452" y="744407"/>
                    <a:pt x="632523" y="762000"/>
                    <a:pt x="718037" y="762000"/>
                  </a:cubicBezTo>
                  <a:cubicBezTo>
                    <a:pt x="803550" y="762000"/>
                    <a:pt x="887622" y="744407"/>
                    <a:pt x="964893" y="710653"/>
                  </a:cubicBezTo>
                  <a:cubicBezTo>
                    <a:pt x="964893" y="710653"/>
                    <a:pt x="964893" y="710653"/>
                    <a:pt x="718037" y="292100"/>
                  </a:cubicBezTo>
                  <a:close/>
                  <a:moveTo>
                    <a:pt x="717875" y="0"/>
                  </a:moveTo>
                  <a:cubicBezTo>
                    <a:pt x="798313" y="0"/>
                    <a:pt x="863528" y="65940"/>
                    <a:pt x="863528" y="145190"/>
                  </a:cubicBezTo>
                  <a:cubicBezTo>
                    <a:pt x="863528" y="179184"/>
                    <a:pt x="851596" y="210516"/>
                    <a:pt x="831640" y="235499"/>
                  </a:cubicBezTo>
                  <a:cubicBezTo>
                    <a:pt x="868877" y="298572"/>
                    <a:pt x="997043" y="515845"/>
                    <a:pt x="1436881" y="1262069"/>
                  </a:cubicBezTo>
                  <a:cubicBezTo>
                    <a:pt x="1439555" y="1266164"/>
                    <a:pt x="1439555" y="1270260"/>
                    <a:pt x="1436881" y="1274355"/>
                  </a:cubicBezTo>
                  <a:cubicBezTo>
                    <a:pt x="1434206" y="1278246"/>
                    <a:pt x="1430092" y="1281113"/>
                    <a:pt x="1425977" y="1281113"/>
                  </a:cubicBezTo>
                  <a:cubicBezTo>
                    <a:pt x="1425977" y="1281113"/>
                    <a:pt x="1425977" y="1281113"/>
                    <a:pt x="1309538" y="1281113"/>
                  </a:cubicBezTo>
                  <a:cubicBezTo>
                    <a:pt x="1305423" y="1281113"/>
                    <a:pt x="1301309" y="1278246"/>
                    <a:pt x="1298634" y="1274355"/>
                  </a:cubicBezTo>
                  <a:cubicBezTo>
                    <a:pt x="1290611" y="1259406"/>
                    <a:pt x="1259341" y="1206982"/>
                    <a:pt x="1149690" y="1022269"/>
                  </a:cubicBezTo>
                  <a:cubicBezTo>
                    <a:pt x="1016998" y="1086980"/>
                    <a:pt x="867848" y="1120564"/>
                    <a:pt x="718904" y="1120564"/>
                  </a:cubicBezTo>
                  <a:cubicBezTo>
                    <a:pt x="569959" y="1120564"/>
                    <a:pt x="422250" y="1086980"/>
                    <a:pt x="289557" y="1022269"/>
                  </a:cubicBezTo>
                  <a:cubicBezTo>
                    <a:pt x="289557" y="1022269"/>
                    <a:pt x="289557" y="1022269"/>
                    <a:pt x="139173" y="1274355"/>
                  </a:cubicBezTo>
                  <a:cubicBezTo>
                    <a:pt x="136499" y="1278246"/>
                    <a:pt x="132384" y="1281113"/>
                    <a:pt x="128270" y="1281113"/>
                  </a:cubicBezTo>
                  <a:cubicBezTo>
                    <a:pt x="117572" y="1281113"/>
                    <a:pt x="87742" y="1281113"/>
                    <a:pt x="11830" y="1281113"/>
                  </a:cubicBezTo>
                  <a:cubicBezTo>
                    <a:pt x="7715" y="1281113"/>
                    <a:pt x="3807" y="1278246"/>
                    <a:pt x="927" y="1274355"/>
                  </a:cubicBezTo>
                  <a:cubicBezTo>
                    <a:pt x="-308" y="1270260"/>
                    <a:pt x="-308" y="1266164"/>
                    <a:pt x="927" y="1262069"/>
                  </a:cubicBezTo>
                  <a:cubicBezTo>
                    <a:pt x="31785" y="1210259"/>
                    <a:pt x="151105" y="1009573"/>
                    <a:pt x="604727" y="237751"/>
                  </a:cubicBezTo>
                  <a:cubicBezTo>
                    <a:pt x="583537" y="212563"/>
                    <a:pt x="570782" y="180208"/>
                    <a:pt x="570782" y="145190"/>
                  </a:cubicBezTo>
                  <a:cubicBezTo>
                    <a:pt x="570782" y="65940"/>
                    <a:pt x="636203" y="0"/>
                    <a:pt x="717875" y="0"/>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F"/>
                </a:solidFill>
                <a:effectLst/>
                <a:uLnTx/>
                <a:uFillTx/>
                <a:latin typeface="Microsoft Sans Serif"/>
                <a:ea typeface="+mn-ea"/>
                <a:cs typeface="+mn-cs"/>
              </a:endParaRPr>
            </a:p>
          </p:txBody>
        </p:sp>
      </p:grpSp>
      <p:grpSp>
        <p:nvGrpSpPr>
          <p:cNvPr id="41" name="Group 40">
            <a:extLst>
              <a:ext uri="{FF2B5EF4-FFF2-40B4-BE49-F238E27FC236}">
                <a16:creationId xmlns:a16="http://schemas.microsoft.com/office/drawing/2014/main" id="{3336140F-CE97-4003-9C0C-BC34C109D674}"/>
              </a:ext>
            </a:extLst>
          </p:cNvPr>
          <p:cNvGrpSpPr/>
          <p:nvPr/>
        </p:nvGrpSpPr>
        <p:grpSpPr>
          <a:xfrm>
            <a:off x="1381488" y="2559216"/>
            <a:ext cx="329942" cy="375669"/>
            <a:chOff x="1156464" y="4353768"/>
            <a:chExt cx="803098" cy="914400"/>
          </a:xfrm>
        </p:grpSpPr>
        <p:grpSp>
          <p:nvGrpSpPr>
            <p:cNvPr id="42" name="Group 41">
              <a:extLst>
                <a:ext uri="{FF2B5EF4-FFF2-40B4-BE49-F238E27FC236}">
                  <a16:creationId xmlns:a16="http://schemas.microsoft.com/office/drawing/2014/main" id="{6625E704-B515-4FCB-8711-80BEE8DEC9B1}"/>
                </a:ext>
              </a:extLst>
            </p:cNvPr>
            <p:cNvGrpSpPr/>
            <p:nvPr/>
          </p:nvGrpSpPr>
          <p:grpSpPr>
            <a:xfrm>
              <a:off x="1274137" y="4353768"/>
              <a:ext cx="564412" cy="560867"/>
              <a:chOff x="2744787" y="87313"/>
              <a:chExt cx="6702426" cy="6683376"/>
            </a:xfrm>
            <a:solidFill>
              <a:schemeClr val="accent5"/>
            </a:solidFill>
          </p:grpSpPr>
          <p:sp>
            <p:nvSpPr>
              <p:cNvPr id="44" name="Oval 12">
                <a:extLst>
                  <a:ext uri="{FF2B5EF4-FFF2-40B4-BE49-F238E27FC236}">
                    <a16:creationId xmlns:a16="http://schemas.microsoft.com/office/drawing/2014/main" id="{A24FCFBB-174D-453B-99DC-EDD9D2A96FBE}"/>
                  </a:ext>
                </a:extLst>
              </p:cNvPr>
              <p:cNvSpPr>
                <a:spLocks noChangeArrowheads="1"/>
              </p:cNvSpPr>
              <p:nvPr/>
            </p:nvSpPr>
            <p:spPr bwMode="auto">
              <a:xfrm>
                <a:off x="4408488" y="1746250"/>
                <a:ext cx="3375025" cy="3365500"/>
              </a:xfrm>
              <a:prstGeom prst="ellipse">
                <a:avLst/>
              </a:pr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45" name="Freeform: Shape 44">
                <a:extLst>
                  <a:ext uri="{FF2B5EF4-FFF2-40B4-BE49-F238E27FC236}">
                    <a16:creationId xmlns:a16="http://schemas.microsoft.com/office/drawing/2014/main" id="{713C7FD4-2FA0-4687-B30E-A6EBB5053F5E}"/>
                  </a:ext>
                </a:extLst>
              </p:cNvPr>
              <p:cNvSpPr>
                <a:spLocks noChangeArrowheads="1"/>
              </p:cNvSpPr>
              <p:nvPr/>
            </p:nvSpPr>
            <p:spPr bwMode="auto">
              <a:xfrm>
                <a:off x="2744787"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sp>
          <p:nvSpPr>
            <p:cNvPr id="43" name="Freeform: Shape 23">
              <a:extLst>
                <a:ext uri="{FF2B5EF4-FFF2-40B4-BE49-F238E27FC236}">
                  <a16:creationId xmlns:a16="http://schemas.microsoft.com/office/drawing/2014/main" id="{71FFCE8D-1407-4E5B-A0C1-B639164770ED}"/>
                </a:ext>
              </a:extLst>
            </p:cNvPr>
            <p:cNvSpPr>
              <a:spLocks/>
            </p:cNvSpPr>
            <p:nvPr/>
          </p:nvSpPr>
          <p:spPr bwMode="auto">
            <a:xfrm>
              <a:off x="1156464" y="4553129"/>
              <a:ext cx="803098" cy="715039"/>
            </a:xfrm>
            <a:custGeom>
              <a:avLst/>
              <a:gdLst>
                <a:gd name="connsiteX0" fmla="*/ 412299 w 1438886"/>
                <a:gd name="connsiteY0" fmla="*/ 811212 h 1281113"/>
                <a:gd name="connsiteX1" fmla="*/ 347355 w 1438886"/>
                <a:gd name="connsiteY1" fmla="*/ 919678 h 1281113"/>
                <a:gd name="connsiteX2" fmla="*/ 718111 w 1438886"/>
                <a:gd name="connsiteY2" fmla="*/ 1004887 h 1281113"/>
                <a:gd name="connsiteX3" fmla="*/ 1090305 w 1438886"/>
                <a:gd name="connsiteY3" fmla="*/ 919678 h 1281113"/>
                <a:gd name="connsiteX4" fmla="*/ 1025361 w 1438886"/>
                <a:gd name="connsiteY4" fmla="*/ 811212 h 1281113"/>
                <a:gd name="connsiteX5" fmla="*/ 718111 w 1438886"/>
                <a:gd name="connsiteY5" fmla="*/ 877691 h 1281113"/>
                <a:gd name="connsiteX6" fmla="*/ 412299 w 1438886"/>
                <a:gd name="connsiteY6" fmla="*/ 811212 h 1281113"/>
                <a:gd name="connsiteX7" fmla="*/ 718037 w 1438886"/>
                <a:gd name="connsiteY7" fmla="*/ 292100 h 1281113"/>
                <a:gd name="connsiteX8" fmla="*/ 471180 w 1438886"/>
                <a:gd name="connsiteY8" fmla="*/ 710653 h 1281113"/>
                <a:gd name="connsiteX9" fmla="*/ 718037 w 1438886"/>
                <a:gd name="connsiteY9" fmla="*/ 762000 h 1281113"/>
                <a:gd name="connsiteX10" fmla="*/ 964893 w 1438886"/>
                <a:gd name="connsiteY10" fmla="*/ 710653 h 1281113"/>
                <a:gd name="connsiteX11" fmla="*/ 718037 w 1438886"/>
                <a:gd name="connsiteY11" fmla="*/ 292100 h 1281113"/>
                <a:gd name="connsiteX12" fmla="*/ 717875 w 1438886"/>
                <a:gd name="connsiteY12" fmla="*/ 0 h 1281113"/>
                <a:gd name="connsiteX13" fmla="*/ 863528 w 1438886"/>
                <a:gd name="connsiteY13" fmla="*/ 145190 h 1281113"/>
                <a:gd name="connsiteX14" fmla="*/ 831640 w 1438886"/>
                <a:gd name="connsiteY14" fmla="*/ 235499 h 1281113"/>
                <a:gd name="connsiteX15" fmla="*/ 1436881 w 1438886"/>
                <a:gd name="connsiteY15" fmla="*/ 1262069 h 1281113"/>
                <a:gd name="connsiteX16" fmla="*/ 1436881 w 1438886"/>
                <a:gd name="connsiteY16" fmla="*/ 1274355 h 1281113"/>
                <a:gd name="connsiteX17" fmla="*/ 1425977 w 1438886"/>
                <a:gd name="connsiteY17" fmla="*/ 1281113 h 1281113"/>
                <a:gd name="connsiteX18" fmla="*/ 1309538 w 1438886"/>
                <a:gd name="connsiteY18" fmla="*/ 1281113 h 1281113"/>
                <a:gd name="connsiteX19" fmla="*/ 1298634 w 1438886"/>
                <a:gd name="connsiteY19" fmla="*/ 1274355 h 1281113"/>
                <a:gd name="connsiteX20" fmla="*/ 1149690 w 1438886"/>
                <a:gd name="connsiteY20" fmla="*/ 1022269 h 1281113"/>
                <a:gd name="connsiteX21" fmla="*/ 718904 w 1438886"/>
                <a:gd name="connsiteY21" fmla="*/ 1120564 h 1281113"/>
                <a:gd name="connsiteX22" fmla="*/ 289557 w 1438886"/>
                <a:gd name="connsiteY22" fmla="*/ 1022269 h 1281113"/>
                <a:gd name="connsiteX23" fmla="*/ 139173 w 1438886"/>
                <a:gd name="connsiteY23" fmla="*/ 1274355 h 1281113"/>
                <a:gd name="connsiteX24" fmla="*/ 128270 w 1438886"/>
                <a:gd name="connsiteY24" fmla="*/ 1281113 h 1281113"/>
                <a:gd name="connsiteX25" fmla="*/ 11830 w 1438886"/>
                <a:gd name="connsiteY25" fmla="*/ 1281113 h 1281113"/>
                <a:gd name="connsiteX26" fmla="*/ 927 w 1438886"/>
                <a:gd name="connsiteY26" fmla="*/ 1274355 h 1281113"/>
                <a:gd name="connsiteX27" fmla="*/ 927 w 1438886"/>
                <a:gd name="connsiteY27" fmla="*/ 1262069 h 1281113"/>
                <a:gd name="connsiteX28" fmla="*/ 604727 w 1438886"/>
                <a:gd name="connsiteY28" fmla="*/ 237751 h 1281113"/>
                <a:gd name="connsiteX29" fmla="*/ 570782 w 1438886"/>
                <a:gd name="connsiteY29" fmla="*/ 145190 h 1281113"/>
                <a:gd name="connsiteX30" fmla="*/ 717875 w 1438886"/>
                <a:gd name="connsiteY30" fmla="*/ 0 h 128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8886" h="1281113">
                  <a:moveTo>
                    <a:pt x="412299" y="811212"/>
                  </a:moveTo>
                  <a:cubicBezTo>
                    <a:pt x="412299" y="811212"/>
                    <a:pt x="412299" y="811212"/>
                    <a:pt x="347355" y="919678"/>
                  </a:cubicBezTo>
                  <a:cubicBezTo>
                    <a:pt x="462446" y="976484"/>
                    <a:pt x="589662" y="1004887"/>
                    <a:pt x="718111" y="1004887"/>
                  </a:cubicBezTo>
                  <a:cubicBezTo>
                    <a:pt x="846766" y="1004887"/>
                    <a:pt x="973982" y="976484"/>
                    <a:pt x="1090305" y="919678"/>
                  </a:cubicBezTo>
                  <a:cubicBezTo>
                    <a:pt x="1090305" y="919678"/>
                    <a:pt x="1090305" y="919678"/>
                    <a:pt x="1025361" y="811212"/>
                  </a:cubicBezTo>
                  <a:cubicBezTo>
                    <a:pt x="929179" y="854640"/>
                    <a:pt x="823748" y="877691"/>
                    <a:pt x="718111" y="877691"/>
                  </a:cubicBezTo>
                  <a:cubicBezTo>
                    <a:pt x="612680" y="877691"/>
                    <a:pt x="507043" y="854640"/>
                    <a:pt x="412299" y="811212"/>
                  </a:cubicBezTo>
                  <a:close/>
                  <a:moveTo>
                    <a:pt x="718037" y="292100"/>
                  </a:moveTo>
                  <a:lnTo>
                    <a:pt x="471180" y="710653"/>
                  </a:lnTo>
                  <a:cubicBezTo>
                    <a:pt x="548452" y="744407"/>
                    <a:pt x="632523" y="762000"/>
                    <a:pt x="718037" y="762000"/>
                  </a:cubicBezTo>
                  <a:cubicBezTo>
                    <a:pt x="803550" y="762000"/>
                    <a:pt x="887622" y="744407"/>
                    <a:pt x="964893" y="710653"/>
                  </a:cubicBezTo>
                  <a:cubicBezTo>
                    <a:pt x="964893" y="710653"/>
                    <a:pt x="964893" y="710653"/>
                    <a:pt x="718037" y="292100"/>
                  </a:cubicBezTo>
                  <a:close/>
                  <a:moveTo>
                    <a:pt x="717875" y="0"/>
                  </a:moveTo>
                  <a:cubicBezTo>
                    <a:pt x="798313" y="0"/>
                    <a:pt x="863528" y="65940"/>
                    <a:pt x="863528" y="145190"/>
                  </a:cubicBezTo>
                  <a:cubicBezTo>
                    <a:pt x="863528" y="179184"/>
                    <a:pt x="851596" y="210516"/>
                    <a:pt x="831640" y="235499"/>
                  </a:cubicBezTo>
                  <a:cubicBezTo>
                    <a:pt x="868877" y="298572"/>
                    <a:pt x="997043" y="515845"/>
                    <a:pt x="1436881" y="1262069"/>
                  </a:cubicBezTo>
                  <a:cubicBezTo>
                    <a:pt x="1439555" y="1266164"/>
                    <a:pt x="1439555" y="1270260"/>
                    <a:pt x="1436881" y="1274355"/>
                  </a:cubicBezTo>
                  <a:cubicBezTo>
                    <a:pt x="1434206" y="1278246"/>
                    <a:pt x="1430092" y="1281113"/>
                    <a:pt x="1425977" y="1281113"/>
                  </a:cubicBezTo>
                  <a:cubicBezTo>
                    <a:pt x="1425977" y="1281113"/>
                    <a:pt x="1425977" y="1281113"/>
                    <a:pt x="1309538" y="1281113"/>
                  </a:cubicBezTo>
                  <a:cubicBezTo>
                    <a:pt x="1305423" y="1281113"/>
                    <a:pt x="1301309" y="1278246"/>
                    <a:pt x="1298634" y="1274355"/>
                  </a:cubicBezTo>
                  <a:cubicBezTo>
                    <a:pt x="1290611" y="1259406"/>
                    <a:pt x="1259341" y="1206982"/>
                    <a:pt x="1149690" y="1022269"/>
                  </a:cubicBezTo>
                  <a:cubicBezTo>
                    <a:pt x="1016998" y="1086980"/>
                    <a:pt x="867848" y="1120564"/>
                    <a:pt x="718904" y="1120564"/>
                  </a:cubicBezTo>
                  <a:cubicBezTo>
                    <a:pt x="569959" y="1120564"/>
                    <a:pt x="422250" y="1086980"/>
                    <a:pt x="289557" y="1022269"/>
                  </a:cubicBezTo>
                  <a:cubicBezTo>
                    <a:pt x="289557" y="1022269"/>
                    <a:pt x="289557" y="1022269"/>
                    <a:pt x="139173" y="1274355"/>
                  </a:cubicBezTo>
                  <a:cubicBezTo>
                    <a:pt x="136499" y="1278246"/>
                    <a:pt x="132384" y="1281113"/>
                    <a:pt x="128270" y="1281113"/>
                  </a:cubicBezTo>
                  <a:cubicBezTo>
                    <a:pt x="117572" y="1281113"/>
                    <a:pt x="87742" y="1281113"/>
                    <a:pt x="11830" y="1281113"/>
                  </a:cubicBezTo>
                  <a:cubicBezTo>
                    <a:pt x="7715" y="1281113"/>
                    <a:pt x="3807" y="1278246"/>
                    <a:pt x="927" y="1274355"/>
                  </a:cubicBezTo>
                  <a:cubicBezTo>
                    <a:pt x="-308" y="1270260"/>
                    <a:pt x="-308" y="1266164"/>
                    <a:pt x="927" y="1262069"/>
                  </a:cubicBezTo>
                  <a:cubicBezTo>
                    <a:pt x="31785" y="1210259"/>
                    <a:pt x="151105" y="1009573"/>
                    <a:pt x="604727" y="237751"/>
                  </a:cubicBezTo>
                  <a:cubicBezTo>
                    <a:pt x="583537" y="212563"/>
                    <a:pt x="570782" y="180208"/>
                    <a:pt x="570782" y="145190"/>
                  </a:cubicBezTo>
                  <a:cubicBezTo>
                    <a:pt x="570782" y="65940"/>
                    <a:pt x="636203" y="0"/>
                    <a:pt x="717875" y="0"/>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F"/>
                </a:solidFill>
                <a:effectLst/>
                <a:uLnTx/>
                <a:uFillTx/>
                <a:latin typeface="Microsoft Sans Serif"/>
                <a:ea typeface="+mn-ea"/>
                <a:cs typeface="+mn-cs"/>
              </a:endParaRPr>
            </a:p>
          </p:txBody>
        </p:sp>
      </p:grpSp>
      <p:grpSp>
        <p:nvGrpSpPr>
          <p:cNvPr id="115" name="Group 114">
            <a:extLst>
              <a:ext uri="{FF2B5EF4-FFF2-40B4-BE49-F238E27FC236}">
                <a16:creationId xmlns:a16="http://schemas.microsoft.com/office/drawing/2014/main" id="{92E6E4FF-FFE7-4C60-A5DA-778C600CA40A}"/>
              </a:ext>
            </a:extLst>
          </p:cNvPr>
          <p:cNvGrpSpPr>
            <a:grpSpLocks noChangeAspect="1"/>
          </p:cNvGrpSpPr>
          <p:nvPr/>
        </p:nvGrpSpPr>
        <p:grpSpPr>
          <a:xfrm>
            <a:off x="6907955" y="2902964"/>
            <a:ext cx="564662" cy="541969"/>
            <a:chOff x="879510" y="2849109"/>
            <a:chExt cx="1879449" cy="1803914"/>
          </a:xfrm>
        </p:grpSpPr>
        <p:sp>
          <p:nvSpPr>
            <p:cNvPr id="178" name="Freeform 24">
              <a:extLst>
                <a:ext uri="{FF2B5EF4-FFF2-40B4-BE49-F238E27FC236}">
                  <a16:creationId xmlns:a16="http://schemas.microsoft.com/office/drawing/2014/main" id="{2A2BA087-DA74-43D7-B0B0-C790058B4849}"/>
                </a:ext>
              </a:extLst>
            </p:cNvPr>
            <p:cNvSpPr>
              <a:spLocks/>
            </p:cNvSpPr>
            <p:nvPr/>
          </p:nvSpPr>
          <p:spPr bwMode="auto">
            <a:xfrm>
              <a:off x="879510" y="2849109"/>
              <a:ext cx="1879449" cy="1180457"/>
            </a:xfrm>
            <a:custGeom>
              <a:avLst/>
              <a:gdLst>
                <a:gd name="T0" fmla="*/ 989 w 1212"/>
                <a:gd name="T1" fmla="*/ 280 h 761"/>
                <a:gd name="T2" fmla="*/ 994 w 1212"/>
                <a:gd name="T3" fmla="*/ 231 h 761"/>
                <a:gd name="T4" fmla="*/ 763 w 1212"/>
                <a:gd name="T5" fmla="*/ 0 h 761"/>
                <a:gd name="T6" fmla="*/ 551 w 1212"/>
                <a:gd name="T7" fmla="*/ 137 h 761"/>
                <a:gd name="T8" fmla="*/ 478 w 1212"/>
                <a:gd name="T9" fmla="*/ 120 h 761"/>
                <a:gd name="T10" fmla="*/ 308 w 1212"/>
                <a:gd name="T11" fmla="*/ 279 h 761"/>
                <a:gd name="T12" fmla="*/ 241 w 1212"/>
                <a:gd name="T13" fmla="*/ 279 h 761"/>
                <a:gd name="T14" fmla="*/ 0 w 1212"/>
                <a:gd name="T15" fmla="*/ 520 h 761"/>
                <a:gd name="T16" fmla="*/ 241 w 1212"/>
                <a:gd name="T17" fmla="*/ 761 h 761"/>
                <a:gd name="T18" fmla="*/ 971 w 1212"/>
                <a:gd name="T19" fmla="*/ 761 h 761"/>
                <a:gd name="T20" fmla="*/ 1212 w 1212"/>
                <a:gd name="T21" fmla="*/ 520 h 761"/>
                <a:gd name="T22" fmla="*/ 989 w 1212"/>
                <a:gd name="T23" fmla="*/ 280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2" h="761">
                  <a:moveTo>
                    <a:pt x="989" y="280"/>
                  </a:moveTo>
                  <a:cubicBezTo>
                    <a:pt x="992" y="264"/>
                    <a:pt x="994" y="248"/>
                    <a:pt x="994" y="231"/>
                  </a:cubicBezTo>
                  <a:cubicBezTo>
                    <a:pt x="994" y="104"/>
                    <a:pt x="890" y="0"/>
                    <a:pt x="763" y="0"/>
                  </a:cubicBezTo>
                  <a:cubicBezTo>
                    <a:pt x="668" y="0"/>
                    <a:pt x="587" y="56"/>
                    <a:pt x="551" y="137"/>
                  </a:cubicBezTo>
                  <a:cubicBezTo>
                    <a:pt x="529" y="126"/>
                    <a:pt x="504" y="120"/>
                    <a:pt x="478" y="120"/>
                  </a:cubicBezTo>
                  <a:cubicBezTo>
                    <a:pt x="388" y="120"/>
                    <a:pt x="314" y="191"/>
                    <a:pt x="308" y="279"/>
                  </a:cubicBezTo>
                  <a:cubicBezTo>
                    <a:pt x="241" y="279"/>
                    <a:pt x="241" y="279"/>
                    <a:pt x="241" y="279"/>
                  </a:cubicBezTo>
                  <a:cubicBezTo>
                    <a:pt x="107" y="279"/>
                    <a:pt x="0" y="387"/>
                    <a:pt x="0" y="520"/>
                  </a:cubicBezTo>
                  <a:cubicBezTo>
                    <a:pt x="0" y="653"/>
                    <a:pt x="107" y="761"/>
                    <a:pt x="241" y="761"/>
                  </a:cubicBezTo>
                  <a:cubicBezTo>
                    <a:pt x="971" y="761"/>
                    <a:pt x="971" y="761"/>
                    <a:pt x="971" y="761"/>
                  </a:cubicBezTo>
                  <a:cubicBezTo>
                    <a:pt x="1105" y="761"/>
                    <a:pt x="1212" y="653"/>
                    <a:pt x="1212" y="520"/>
                  </a:cubicBezTo>
                  <a:cubicBezTo>
                    <a:pt x="1212" y="393"/>
                    <a:pt x="1114" y="289"/>
                    <a:pt x="989" y="280"/>
                  </a:cubicBezTo>
                  <a:close/>
                </a:path>
              </a:pathLst>
            </a:custGeom>
            <a:solidFill>
              <a:schemeClr val="accent2">
                <a:lumMod val="40000"/>
                <a:lumOff val="6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nvGrpSpPr>
            <p:cNvPr id="179" name="Group 178">
              <a:extLst>
                <a:ext uri="{FF2B5EF4-FFF2-40B4-BE49-F238E27FC236}">
                  <a16:creationId xmlns:a16="http://schemas.microsoft.com/office/drawing/2014/main" id="{21132285-C0A1-49C5-AB9C-B754DABAFC59}"/>
                </a:ext>
              </a:extLst>
            </p:cNvPr>
            <p:cNvGrpSpPr/>
            <p:nvPr/>
          </p:nvGrpSpPr>
          <p:grpSpPr>
            <a:xfrm>
              <a:off x="1261322" y="3570504"/>
              <a:ext cx="1115825" cy="1082519"/>
              <a:chOff x="1261322" y="3570504"/>
              <a:chExt cx="1115825" cy="1082519"/>
            </a:xfrm>
          </p:grpSpPr>
          <p:sp>
            <p:nvSpPr>
              <p:cNvPr id="180" name="Rectangle: Rounded Corners 34">
                <a:extLst>
                  <a:ext uri="{FF2B5EF4-FFF2-40B4-BE49-F238E27FC236}">
                    <a16:creationId xmlns:a16="http://schemas.microsoft.com/office/drawing/2014/main" id="{109AB968-A8B8-41AA-BD5C-3E1976244919}"/>
                  </a:ext>
                </a:extLst>
              </p:cNvPr>
              <p:cNvSpPr/>
              <p:nvPr/>
            </p:nvSpPr>
            <p:spPr>
              <a:xfrm>
                <a:off x="1261322" y="3570504"/>
                <a:ext cx="1115825" cy="1082519"/>
              </a:xfrm>
              <a:prstGeom prst="roundRect">
                <a:avLst>
                  <a:gd name="adj" fmla="val 5597"/>
                </a:avLst>
              </a:prstGeom>
              <a:solidFill>
                <a:schemeClr val="accent2">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81" name="Freeform: Shape 36">
                <a:extLst>
                  <a:ext uri="{FF2B5EF4-FFF2-40B4-BE49-F238E27FC236}">
                    <a16:creationId xmlns:a16="http://schemas.microsoft.com/office/drawing/2014/main" id="{1D0281DC-3E7E-4734-8F50-D7022435297E}"/>
                  </a:ext>
                </a:extLst>
              </p:cNvPr>
              <p:cNvSpPr>
                <a:spLocks/>
              </p:cNvSpPr>
              <p:nvPr/>
            </p:nvSpPr>
            <p:spPr bwMode="auto">
              <a:xfrm>
                <a:off x="1318837" y="3636963"/>
                <a:ext cx="1000794" cy="949602"/>
              </a:xfrm>
              <a:custGeom>
                <a:avLst/>
                <a:gdLst>
                  <a:gd name="connsiteX0" fmla="*/ 63820 w 1295542"/>
                  <a:gd name="connsiteY0" fmla="*/ 968970 h 1229273"/>
                  <a:gd name="connsiteX1" fmla="*/ 1231722 w 1295542"/>
                  <a:gd name="connsiteY1" fmla="*/ 968970 h 1229273"/>
                  <a:gd name="connsiteX2" fmla="*/ 1295542 w 1295542"/>
                  <a:gd name="connsiteY2" fmla="*/ 1032848 h 1229273"/>
                  <a:gd name="connsiteX3" fmla="*/ 1295542 w 1295542"/>
                  <a:gd name="connsiteY3" fmla="*/ 1165395 h 1229273"/>
                  <a:gd name="connsiteX4" fmla="*/ 1231722 w 1295542"/>
                  <a:gd name="connsiteY4" fmla="*/ 1229273 h 1229273"/>
                  <a:gd name="connsiteX5" fmla="*/ 63820 w 1295542"/>
                  <a:gd name="connsiteY5" fmla="*/ 1229273 h 1229273"/>
                  <a:gd name="connsiteX6" fmla="*/ 0 w 1295542"/>
                  <a:gd name="connsiteY6" fmla="*/ 1165395 h 1229273"/>
                  <a:gd name="connsiteX7" fmla="*/ 0 w 1295542"/>
                  <a:gd name="connsiteY7" fmla="*/ 1032848 h 1229273"/>
                  <a:gd name="connsiteX8" fmla="*/ 63820 w 1295542"/>
                  <a:gd name="connsiteY8" fmla="*/ 968970 h 1229273"/>
                  <a:gd name="connsiteX9" fmla="*/ 63820 w 1295542"/>
                  <a:gd name="connsiteY9" fmla="*/ 646577 h 1229273"/>
                  <a:gd name="connsiteX10" fmla="*/ 1231722 w 1295542"/>
                  <a:gd name="connsiteY10" fmla="*/ 646577 h 1229273"/>
                  <a:gd name="connsiteX11" fmla="*/ 1295542 w 1295542"/>
                  <a:gd name="connsiteY11" fmla="*/ 710455 h 1229273"/>
                  <a:gd name="connsiteX12" fmla="*/ 1295542 w 1295542"/>
                  <a:gd name="connsiteY12" fmla="*/ 843002 h 1229273"/>
                  <a:gd name="connsiteX13" fmla="*/ 1231722 w 1295542"/>
                  <a:gd name="connsiteY13" fmla="*/ 906880 h 1229273"/>
                  <a:gd name="connsiteX14" fmla="*/ 63820 w 1295542"/>
                  <a:gd name="connsiteY14" fmla="*/ 906880 h 1229273"/>
                  <a:gd name="connsiteX15" fmla="*/ 0 w 1295542"/>
                  <a:gd name="connsiteY15" fmla="*/ 843002 h 1229273"/>
                  <a:gd name="connsiteX16" fmla="*/ 0 w 1295542"/>
                  <a:gd name="connsiteY16" fmla="*/ 710455 h 1229273"/>
                  <a:gd name="connsiteX17" fmla="*/ 63820 w 1295542"/>
                  <a:gd name="connsiteY17" fmla="*/ 646577 h 1229273"/>
                  <a:gd name="connsiteX18" fmla="*/ 63820 w 1295542"/>
                  <a:gd name="connsiteY18" fmla="*/ 325378 h 1229273"/>
                  <a:gd name="connsiteX19" fmla="*/ 1231722 w 1295542"/>
                  <a:gd name="connsiteY19" fmla="*/ 325378 h 1229273"/>
                  <a:gd name="connsiteX20" fmla="*/ 1295542 w 1295542"/>
                  <a:gd name="connsiteY20" fmla="*/ 389256 h 1229273"/>
                  <a:gd name="connsiteX21" fmla="*/ 1295542 w 1295542"/>
                  <a:gd name="connsiteY21" fmla="*/ 521803 h 1229273"/>
                  <a:gd name="connsiteX22" fmla="*/ 1231722 w 1295542"/>
                  <a:gd name="connsiteY22" fmla="*/ 585681 h 1229273"/>
                  <a:gd name="connsiteX23" fmla="*/ 63820 w 1295542"/>
                  <a:gd name="connsiteY23" fmla="*/ 585681 h 1229273"/>
                  <a:gd name="connsiteX24" fmla="*/ 0 w 1295542"/>
                  <a:gd name="connsiteY24" fmla="*/ 521803 h 1229273"/>
                  <a:gd name="connsiteX25" fmla="*/ 0 w 1295542"/>
                  <a:gd name="connsiteY25" fmla="*/ 389256 h 1229273"/>
                  <a:gd name="connsiteX26" fmla="*/ 63820 w 1295542"/>
                  <a:gd name="connsiteY26" fmla="*/ 325378 h 1229273"/>
                  <a:gd name="connsiteX27" fmla="*/ 63820 w 1295542"/>
                  <a:gd name="connsiteY27" fmla="*/ 0 h 1229273"/>
                  <a:gd name="connsiteX28" fmla="*/ 1231722 w 1295542"/>
                  <a:gd name="connsiteY28" fmla="*/ 0 h 1229273"/>
                  <a:gd name="connsiteX29" fmla="*/ 1295542 w 1295542"/>
                  <a:gd name="connsiteY29" fmla="*/ 63878 h 1229273"/>
                  <a:gd name="connsiteX30" fmla="*/ 1295542 w 1295542"/>
                  <a:gd name="connsiteY30" fmla="*/ 196425 h 1229273"/>
                  <a:gd name="connsiteX31" fmla="*/ 1231722 w 1295542"/>
                  <a:gd name="connsiteY31" fmla="*/ 260303 h 1229273"/>
                  <a:gd name="connsiteX32" fmla="*/ 63820 w 1295542"/>
                  <a:gd name="connsiteY32" fmla="*/ 260303 h 1229273"/>
                  <a:gd name="connsiteX33" fmla="*/ 0 w 1295542"/>
                  <a:gd name="connsiteY33" fmla="*/ 196425 h 1229273"/>
                  <a:gd name="connsiteX34" fmla="*/ 0 w 1295542"/>
                  <a:gd name="connsiteY34" fmla="*/ 63878 h 1229273"/>
                  <a:gd name="connsiteX35" fmla="*/ 63820 w 1295542"/>
                  <a:gd name="connsiteY35" fmla="*/ 0 h 122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95542" h="1229273">
                    <a:moveTo>
                      <a:pt x="63820" y="968970"/>
                    </a:moveTo>
                    <a:cubicBezTo>
                      <a:pt x="1231722" y="968970"/>
                      <a:pt x="1231722" y="968970"/>
                      <a:pt x="1231722" y="968970"/>
                    </a:cubicBezTo>
                    <a:cubicBezTo>
                      <a:pt x="1266823" y="968970"/>
                      <a:pt x="1295542" y="997715"/>
                      <a:pt x="1295542" y="1032848"/>
                    </a:cubicBezTo>
                    <a:lnTo>
                      <a:pt x="1295542" y="1165395"/>
                    </a:lnTo>
                    <a:cubicBezTo>
                      <a:pt x="1295542" y="1200528"/>
                      <a:pt x="1266823" y="1229273"/>
                      <a:pt x="1231722" y="1229273"/>
                    </a:cubicBezTo>
                    <a:cubicBezTo>
                      <a:pt x="63820" y="1229273"/>
                      <a:pt x="63820" y="1229273"/>
                      <a:pt x="63820" y="1229273"/>
                    </a:cubicBezTo>
                    <a:cubicBezTo>
                      <a:pt x="28719" y="1229273"/>
                      <a:pt x="0" y="1200528"/>
                      <a:pt x="0" y="1165395"/>
                    </a:cubicBezTo>
                    <a:cubicBezTo>
                      <a:pt x="0" y="1032848"/>
                      <a:pt x="0" y="1032848"/>
                      <a:pt x="0" y="1032848"/>
                    </a:cubicBezTo>
                    <a:cubicBezTo>
                      <a:pt x="0" y="997715"/>
                      <a:pt x="28719" y="968970"/>
                      <a:pt x="63820" y="968970"/>
                    </a:cubicBezTo>
                    <a:close/>
                    <a:moveTo>
                      <a:pt x="63820" y="646577"/>
                    </a:moveTo>
                    <a:cubicBezTo>
                      <a:pt x="1231722" y="646577"/>
                      <a:pt x="1231722" y="646577"/>
                      <a:pt x="1231722" y="646577"/>
                    </a:cubicBezTo>
                    <a:cubicBezTo>
                      <a:pt x="1266823" y="646577"/>
                      <a:pt x="1295542" y="675322"/>
                      <a:pt x="1295542" y="710455"/>
                    </a:cubicBezTo>
                    <a:lnTo>
                      <a:pt x="1295542" y="843002"/>
                    </a:lnTo>
                    <a:cubicBezTo>
                      <a:pt x="1295542" y="878135"/>
                      <a:pt x="1266823" y="906880"/>
                      <a:pt x="1231722" y="906880"/>
                    </a:cubicBezTo>
                    <a:cubicBezTo>
                      <a:pt x="63820" y="906880"/>
                      <a:pt x="63820" y="906880"/>
                      <a:pt x="63820" y="906880"/>
                    </a:cubicBezTo>
                    <a:cubicBezTo>
                      <a:pt x="28719" y="906880"/>
                      <a:pt x="0" y="878135"/>
                      <a:pt x="0" y="843002"/>
                    </a:cubicBezTo>
                    <a:cubicBezTo>
                      <a:pt x="0" y="710455"/>
                      <a:pt x="0" y="710455"/>
                      <a:pt x="0" y="710455"/>
                    </a:cubicBezTo>
                    <a:cubicBezTo>
                      <a:pt x="0" y="675322"/>
                      <a:pt x="28719" y="646577"/>
                      <a:pt x="63820" y="646577"/>
                    </a:cubicBezTo>
                    <a:close/>
                    <a:moveTo>
                      <a:pt x="63820" y="325378"/>
                    </a:moveTo>
                    <a:cubicBezTo>
                      <a:pt x="1231722" y="325378"/>
                      <a:pt x="1231722" y="325378"/>
                      <a:pt x="1231722" y="325378"/>
                    </a:cubicBezTo>
                    <a:cubicBezTo>
                      <a:pt x="1266823" y="325378"/>
                      <a:pt x="1295542" y="354123"/>
                      <a:pt x="1295542" y="389256"/>
                    </a:cubicBezTo>
                    <a:lnTo>
                      <a:pt x="1295542" y="521803"/>
                    </a:lnTo>
                    <a:cubicBezTo>
                      <a:pt x="1295542" y="556936"/>
                      <a:pt x="1266823" y="585681"/>
                      <a:pt x="1231722" y="585681"/>
                    </a:cubicBezTo>
                    <a:cubicBezTo>
                      <a:pt x="63820" y="585681"/>
                      <a:pt x="63820" y="585681"/>
                      <a:pt x="63820" y="585681"/>
                    </a:cubicBezTo>
                    <a:cubicBezTo>
                      <a:pt x="28719" y="585681"/>
                      <a:pt x="0" y="556936"/>
                      <a:pt x="0" y="521803"/>
                    </a:cubicBezTo>
                    <a:cubicBezTo>
                      <a:pt x="0" y="389256"/>
                      <a:pt x="0" y="389256"/>
                      <a:pt x="0" y="389256"/>
                    </a:cubicBezTo>
                    <a:cubicBezTo>
                      <a:pt x="0" y="354123"/>
                      <a:pt x="28719" y="325378"/>
                      <a:pt x="63820" y="325378"/>
                    </a:cubicBezTo>
                    <a:close/>
                    <a:moveTo>
                      <a:pt x="63820" y="0"/>
                    </a:moveTo>
                    <a:cubicBezTo>
                      <a:pt x="1231722" y="0"/>
                      <a:pt x="1231722" y="0"/>
                      <a:pt x="1231722" y="0"/>
                    </a:cubicBezTo>
                    <a:cubicBezTo>
                      <a:pt x="1266823" y="0"/>
                      <a:pt x="1295542" y="27148"/>
                      <a:pt x="1295542" y="63878"/>
                    </a:cubicBezTo>
                    <a:lnTo>
                      <a:pt x="1295542" y="196425"/>
                    </a:lnTo>
                    <a:cubicBezTo>
                      <a:pt x="1295542" y="231558"/>
                      <a:pt x="1266823" y="260303"/>
                      <a:pt x="1231722" y="260303"/>
                    </a:cubicBezTo>
                    <a:cubicBezTo>
                      <a:pt x="63820" y="260303"/>
                      <a:pt x="63820" y="260303"/>
                      <a:pt x="63820" y="260303"/>
                    </a:cubicBezTo>
                    <a:cubicBezTo>
                      <a:pt x="28719" y="260303"/>
                      <a:pt x="0" y="231558"/>
                      <a:pt x="0" y="196425"/>
                    </a:cubicBezTo>
                    <a:cubicBezTo>
                      <a:pt x="0" y="63878"/>
                      <a:pt x="0" y="63878"/>
                      <a:pt x="0" y="63878"/>
                    </a:cubicBezTo>
                    <a:cubicBezTo>
                      <a:pt x="0" y="27148"/>
                      <a:pt x="28719" y="0"/>
                      <a:pt x="63820" y="0"/>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182" name="Freeform: Shape 37">
                <a:extLst>
                  <a:ext uri="{FF2B5EF4-FFF2-40B4-BE49-F238E27FC236}">
                    <a16:creationId xmlns:a16="http://schemas.microsoft.com/office/drawing/2014/main" id="{C0AEE76D-D939-4E42-8B90-A4F5AA908FCA}"/>
                  </a:ext>
                </a:extLst>
              </p:cNvPr>
              <p:cNvSpPr>
                <a:spLocks noChangeArrowheads="1"/>
              </p:cNvSpPr>
              <p:nvPr/>
            </p:nvSpPr>
            <p:spPr bwMode="auto">
              <a:xfrm>
                <a:off x="1391243" y="3707525"/>
                <a:ext cx="257809" cy="806171"/>
              </a:xfrm>
              <a:custGeom>
                <a:avLst/>
                <a:gdLst>
                  <a:gd name="connsiteX0" fmla="*/ 296125 w 333738"/>
                  <a:gd name="connsiteY0" fmla="*/ 968373 h 1043599"/>
                  <a:gd name="connsiteX1" fmla="*/ 333738 w 333738"/>
                  <a:gd name="connsiteY1" fmla="*/ 1005986 h 1043599"/>
                  <a:gd name="connsiteX2" fmla="*/ 296125 w 333738"/>
                  <a:gd name="connsiteY2" fmla="*/ 1043599 h 1043599"/>
                  <a:gd name="connsiteX3" fmla="*/ 258512 w 333738"/>
                  <a:gd name="connsiteY3" fmla="*/ 1005986 h 1043599"/>
                  <a:gd name="connsiteX4" fmla="*/ 296125 w 333738"/>
                  <a:gd name="connsiteY4" fmla="*/ 968373 h 1043599"/>
                  <a:gd name="connsiteX5" fmla="*/ 167466 w 333738"/>
                  <a:gd name="connsiteY5" fmla="*/ 968373 h 1043599"/>
                  <a:gd name="connsiteX6" fmla="*/ 204183 w 333738"/>
                  <a:gd name="connsiteY6" fmla="*/ 1005986 h 1043599"/>
                  <a:gd name="connsiteX7" fmla="*/ 167466 w 333738"/>
                  <a:gd name="connsiteY7" fmla="*/ 1043599 h 1043599"/>
                  <a:gd name="connsiteX8" fmla="*/ 130749 w 333738"/>
                  <a:gd name="connsiteY8" fmla="*/ 1005986 h 1043599"/>
                  <a:gd name="connsiteX9" fmla="*/ 167466 w 333738"/>
                  <a:gd name="connsiteY9" fmla="*/ 968373 h 1043599"/>
                  <a:gd name="connsiteX10" fmla="*/ 37613 w 333738"/>
                  <a:gd name="connsiteY10" fmla="*/ 968373 h 1043599"/>
                  <a:gd name="connsiteX11" fmla="*/ 75226 w 333738"/>
                  <a:gd name="connsiteY11" fmla="*/ 1005986 h 1043599"/>
                  <a:gd name="connsiteX12" fmla="*/ 37613 w 333738"/>
                  <a:gd name="connsiteY12" fmla="*/ 1043599 h 1043599"/>
                  <a:gd name="connsiteX13" fmla="*/ 0 w 333738"/>
                  <a:gd name="connsiteY13" fmla="*/ 1005986 h 1043599"/>
                  <a:gd name="connsiteX14" fmla="*/ 37613 w 333738"/>
                  <a:gd name="connsiteY14" fmla="*/ 968373 h 1043599"/>
                  <a:gd name="connsiteX15" fmla="*/ 296125 w 333738"/>
                  <a:gd name="connsiteY15" fmla="*/ 645980 h 1043599"/>
                  <a:gd name="connsiteX16" fmla="*/ 333738 w 333738"/>
                  <a:gd name="connsiteY16" fmla="*/ 683593 h 1043599"/>
                  <a:gd name="connsiteX17" fmla="*/ 296125 w 333738"/>
                  <a:gd name="connsiteY17" fmla="*/ 721206 h 1043599"/>
                  <a:gd name="connsiteX18" fmla="*/ 258512 w 333738"/>
                  <a:gd name="connsiteY18" fmla="*/ 683593 h 1043599"/>
                  <a:gd name="connsiteX19" fmla="*/ 296125 w 333738"/>
                  <a:gd name="connsiteY19" fmla="*/ 645980 h 1043599"/>
                  <a:gd name="connsiteX20" fmla="*/ 167466 w 333738"/>
                  <a:gd name="connsiteY20" fmla="*/ 645980 h 1043599"/>
                  <a:gd name="connsiteX21" fmla="*/ 204183 w 333738"/>
                  <a:gd name="connsiteY21" fmla="*/ 683593 h 1043599"/>
                  <a:gd name="connsiteX22" fmla="*/ 167466 w 333738"/>
                  <a:gd name="connsiteY22" fmla="*/ 721206 h 1043599"/>
                  <a:gd name="connsiteX23" fmla="*/ 130749 w 333738"/>
                  <a:gd name="connsiteY23" fmla="*/ 683593 h 1043599"/>
                  <a:gd name="connsiteX24" fmla="*/ 167466 w 333738"/>
                  <a:gd name="connsiteY24" fmla="*/ 645980 h 1043599"/>
                  <a:gd name="connsiteX25" fmla="*/ 37613 w 333738"/>
                  <a:gd name="connsiteY25" fmla="*/ 645980 h 1043599"/>
                  <a:gd name="connsiteX26" fmla="*/ 75226 w 333738"/>
                  <a:gd name="connsiteY26" fmla="*/ 683593 h 1043599"/>
                  <a:gd name="connsiteX27" fmla="*/ 37613 w 333738"/>
                  <a:gd name="connsiteY27" fmla="*/ 721206 h 1043599"/>
                  <a:gd name="connsiteX28" fmla="*/ 0 w 333738"/>
                  <a:gd name="connsiteY28" fmla="*/ 683593 h 1043599"/>
                  <a:gd name="connsiteX29" fmla="*/ 37613 w 333738"/>
                  <a:gd name="connsiteY29" fmla="*/ 645980 h 1043599"/>
                  <a:gd name="connsiteX30" fmla="*/ 296125 w 333738"/>
                  <a:gd name="connsiteY30" fmla="*/ 325380 h 1043599"/>
                  <a:gd name="connsiteX31" fmla="*/ 333738 w 333738"/>
                  <a:gd name="connsiteY31" fmla="*/ 362694 h 1043599"/>
                  <a:gd name="connsiteX32" fmla="*/ 296125 w 333738"/>
                  <a:gd name="connsiteY32" fmla="*/ 400008 h 1043599"/>
                  <a:gd name="connsiteX33" fmla="*/ 258512 w 333738"/>
                  <a:gd name="connsiteY33" fmla="*/ 362694 h 1043599"/>
                  <a:gd name="connsiteX34" fmla="*/ 296125 w 333738"/>
                  <a:gd name="connsiteY34" fmla="*/ 325380 h 1043599"/>
                  <a:gd name="connsiteX35" fmla="*/ 167466 w 333738"/>
                  <a:gd name="connsiteY35" fmla="*/ 325380 h 1043599"/>
                  <a:gd name="connsiteX36" fmla="*/ 204183 w 333738"/>
                  <a:gd name="connsiteY36" fmla="*/ 362694 h 1043599"/>
                  <a:gd name="connsiteX37" fmla="*/ 167466 w 333738"/>
                  <a:gd name="connsiteY37" fmla="*/ 400008 h 1043599"/>
                  <a:gd name="connsiteX38" fmla="*/ 130749 w 333738"/>
                  <a:gd name="connsiteY38" fmla="*/ 362694 h 1043599"/>
                  <a:gd name="connsiteX39" fmla="*/ 167466 w 333738"/>
                  <a:gd name="connsiteY39" fmla="*/ 325380 h 1043599"/>
                  <a:gd name="connsiteX40" fmla="*/ 37613 w 333738"/>
                  <a:gd name="connsiteY40" fmla="*/ 325380 h 1043599"/>
                  <a:gd name="connsiteX41" fmla="*/ 75226 w 333738"/>
                  <a:gd name="connsiteY41" fmla="*/ 362694 h 1043599"/>
                  <a:gd name="connsiteX42" fmla="*/ 37613 w 333738"/>
                  <a:gd name="connsiteY42" fmla="*/ 400008 h 1043599"/>
                  <a:gd name="connsiteX43" fmla="*/ 0 w 333738"/>
                  <a:gd name="connsiteY43" fmla="*/ 362694 h 1043599"/>
                  <a:gd name="connsiteX44" fmla="*/ 37613 w 333738"/>
                  <a:gd name="connsiteY44" fmla="*/ 325380 h 1043599"/>
                  <a:gd name="connsiteX45" fmla="*/ 296125 w 333738"/>
                  <a:gd name="connsiteY45" fmla="*/ 0 h 1043599"/>
                  <a:gd name="connsiteX46" fmla="*/ 333738 w 333738"/>
                  <a:gd name="connsiteY46" fmla="*/ 37314 h 1043599"/>
                  <a:gd name="connsiteX47" fmla="*/ 296125 w 333738"/>
                  <a:gd name="connsiteY47" fmla="*/ 74628 h 1043599"/>
                  <a:gd name="connsiteX48" fmla="*/ 258512 w 333738"/>
                  <a:gd name="connsiteY48" fmla="*/ 37314 h 1043599"/>
                  <a:gd name="connsiteX49" fmla="*/ 296125 w 333738"/>
                  <a:gd name="connsiteY49" fmla="*/ 0 h 1043599"/>
                  <a:gd name="connsiteX50" fmla="*/ 167466 w 333738"/>
                  <a:gd name="connsiteY50" fmla="*/ 0 h 1043599"/>
                  <a:gd name="connsiteX51" fmla="*/ 204183 w 333738"/>
                  <a:gd name="connsiteY51" fmla="*/ 37314 h 1043599"/>
                  <a:gd name="connsiteX52" fmla="*/ 167466 w 333738"/>
                  <a:gd name="connsiteY52" fmla="*/ 74628 h 1043599"/>
                  <a:gd name="connsiteX53" fmla="*/ 130749 w 333738"/>
                  <a:gd name="connsiteY53" fmla="*/ 37314 h 1043599"/>
                  <a:gd name="connsiteX54" fmla="*/ 167466 w 333738"/>
                  <a:gd name="connsiteY54" fmla="*/ 0 h 1043599"/>
                  <a:gd name="connsiteX55" fmla="*/ 37613 w 333738"/>
                  <a:gd name="connsiteY55" fmla="*/ 0 h 1043599"/>
                  <a:gd name="connsiteX56" fmla="*/ 75226 w 333738"/>
                  <a:gd name="connsiteY56" fmla="*/ 37314 h 1043599"/>
                  <a:gd name="connsiteX57" fmla="*/ 37613 w 333738"/>
                  <a:gd name="connsiteY57" fmla="*/ 74628 h 1043599"/>
                  <a:gd name="connsiteX58" fmla="*/ 0 w 333738"/>
                  <a:gd name="connsiteY58" fmla="*/ 37314 h 1043599"/>
                  <a:gd name="connsiteX59" fmla="*/ 37613 w 333738"/>
                  <a:gd name="connsiteY59" fmla="*/ 0 h 104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33738" h="1043599">
                    <a:moveTo>
                      <a:pt x="296125" y="968373"/>
                    </a:moveTo>
                    <a:cubicBezTo>
                      <a:pt x="316898" y="968373"/>
                      <a:pt x="333738" y="985213"/>
                      <a:pt x="333738" y="1005986"/>
                    </a:cubicBezTo>
                    <a:cubicBezTo>
                      <a:pt x="333738" y="1026759"/>
                      <a:pt x="316898" y="1043599"/>
                      <a:pt x="296125" y="1043599"/>
                    </a:cubicBezTo>
                    <a:cubicBezTo>
                      <a:pt x="275352" y="1043599"/>
                      <a:pt x="258512" y="1026759"/>
                      <a:pt x="258512" y="1005986"/>
                    </a:cubicBezTo>
                    <a:cubicBezTo>
                      <a:pt x="258512" y="985213"/>
                      <a:pt x="275352" y="968373"/>
                      <a:pt x="296125" y="968373"/>
                    </a:cubicBezTo>
                    <a:close/>
                    <a:moveTo>
                      <a:pt x="167466" y="968373"/>
                    </a:moveTo>
                    <a:cubicBezTo>
                      <a:pt x="187744" y="968373"/>
                      <a:pt x="204183" y="985213"/>
                      <a:pt x="204183" y="1005986"/>
                    </a:cubicBezTo>
                    <a:cubicBezTo>
                      <a:pt x="204183" y="1026759"/>
                      <a:pt x="187744" y="1043599"/>
                      <a:pt x="167466" y="1043599"/>
                    </a:cubicBezTo>
                    <a:cubicBezTo>
                      <a:pt x="147188" y="1043599"/>
                      <a:pt x="130749" y="1026759"/>
                      <a:pt x="130749" y="1005986"/>
                    </a:cubicBezTo>
                    <a:cubicBezTo>
                      <a:pt x="130749" y="985213"/>
                      <a:pt x="147188" y="968373"/>
                      <a:pt x="167466" y="968373"/>
                    </a:cubicBezTo>
                    <a:close/>
                    <a:moveTo>
                      <a:pt x="37613" y="968373"/>
                    </a:moveTo>
                    <a:cubicBezTo>
                      <a:pt x="58386" y="968373"/>
                      <a:pt x="75226" y="985213"/>
                      <a:pt x="75226" y="1005986"/>
                    </a:cubicBezTo>
                    <a:cubicBezTo>
                      <a:pt x="75226" y="1026759"/>
                      <a:pt x="58386" y="1043599"/>
                      <a:pt x="37613" y="1043599"/>
                    </a:cubicBezTo>
                    <a:cubicBezTo>
                      <a:pt x="16840" y="1043599"/>
                      <a:pt x="0" y="1026759"/>
                      <a:pt x="0" y="1005986"/>
                    </a:cubicBezTo>
                    <a:cubicBezTo>
                      <a:pt x="0" y="985213"/>
                      <a:pt x="16840" y="968373"/>
                      <a:pt x="37613" y="968373"/>
                    </a:cubicBezTo>
                    <a:close/>
                    <a:moveTo>
                      <a:pt x="296125" y="645980"/>
                    </a:moveTo>
                    <a:cubicBezTo>
                      <a:pt x="316898" y="645980"/>
                      <a:pt x="333738" y="662820"/>
                      <a:pt x="333738" y="683593"/>
                    </a:cubicBezTo>
                    <a:cubicBezTo>
                      <a:pt x="333738" y="704366"/>
                      <a:pt x="316898" y="721206"/>
                      <a:pt x="296125" y="721206"/>
                    </a:cubicBezTo>
                    <a:cubicBezTo>
                      <a:pt x="275352" y="721206"/>
                      <a:pt x="258512" y="704366"/>
                      <a:pt x="258512" y="683593"/>
                    </a:cubicBezTo>
                    <a:cubicBezTo>
                      <a:pt x="258512" y="662820"/>
                      <a:pt x="275352" y="645980"/>
                      <a:pt x="296125" y="645980"/>
                    </a:cubicBezTo>
                    <a:close/>
                    <a:moveTo>
                      <a:pt x="167466" y="645980"/>
                    </a:moveTo>
                    <a:cubicBezTo>
                      <a:pt x="187744" y="645980"/>
                      <a:pt x="204183" y="662820"/>
                      <a:pt x="204183" y="683593"/>
                    </a:cubicBezTo>
                    <a:cubicBezTo>
                      <a:pt x="204183" y="704366"/>
                      <a:pt x="187744" y="721206"/>
                      <a:pt x="167466" y="721206"/>
                    </a:cubicBezTo>
                    <a:cubicBezTo>
                      <a:pt x="147188" y="721206"/>
                      <a:pt x="130749" y="704366"/>
                      <a:pt x="130749" y="683593"/>
                    </a:cubicBezTo>
                    <a:cubicBezTo>
                      <a:pt x="130749" y="662820"/>
                      <a:pt x="147188" y="645980"/>
                      <a:pt x="167466" y="645980"/>
                    </a:cubicBezTo>
                    <a:close/>
                    <a:moveTo>
                      <a:pt x="37613" y="645980"/>
                    </a:moveTo>
                    <a:cubicBezTo>
                      <a:pt x="58386" y="645980"/>
                      <a:pt x="75226" y="662820"/>
                      <a:pt x="75226" y="683593"/>
                    </a:cubicBezTo>
                    <a:cubicBezTo>
                      <a:pt x="75226" y="704366"/>
                      <a:pt x="58386" y="721206"/>
                      <a:pt x="37613" y="721206"/>
                    </a:cubicBezTo>
                    <a:cubicBezTo>
                      <a:pt x="16840" y="721206"/>
                      <a:pt x="0" y="704366"/>
                      <a:pt x="0" y="683593"/>
                    </a:cubicBezTo>
                    <a:cubicBezTo>
                      <a:pt x="0" y="662820"/>
                      <a:pt x="16840" y="645980"/>
                      <a:pt x="37613" y="645980"/>
                    </a:cubicBezTo>
                    <a:close/>
                    <a:moveTo>
                      <a:pt x="296125" y="325380"/>
                    </a:moveTo>
                    <a:cubicBezTo>
                      <a:pt x="316898" y="325380"/>
                      <a:pt x="333738" y="342086"/>
                      <a:pt x="333738" y="362694"/>
                    </a:cubicBezTo>
                    <a:cubicBezTo>
                      <a:pt x="333738" y="383302"/>
                      <a:pt x="316898" y="400008"/>
                      <a:pt x="296125" y="400008"/>
                    </a:cubicBezTo>
                    <a:cubicBezTo>
                      <a:pt x="275352" y="400008"/>
                      <a:pt x="258512" y="383302"/>
                      <a:pt x="258512" y="362694"/>
                    </a:cubicBezTo>
                    <a:cubicBezTo>
                      <a:pt x="258512" y="342086"/>
                      <a:pt x="275352" y="325380"/>
                      <a:pt x="296125" y="325380"/>
                    </a:cubicBezTo>
                    <a:close/>
                    <a:moveTo>
                      <a:pt x="167466" y="325380"/>
                    </a:moveTo>
                    <a:cubicBezTo>
                      <a:pt x="187744" y="325380"/>
                      <a:pt x="204183" y="342086"/>
                      <a:pt x="204183" y="362694"/>
                    </a:cubicBezTo>
                    <a:cubicBezTo>
                      <a:pt x="204183" y="383302"/>
                      <a:pt x="187744" y="400008"/>
                      <a:pt x="167466" y="400008"/>
                    </a:cubicBezTo>
                    <a:cubicBezTo>
                      <a:pt x="147188" y="400008"/>
                      <a:pt x="130749" y="383302"/>
                      <a:pt x="130749" y="362694"/>
                    </a:cubicBezTo>
                    <a:cubicBezTo>
                      <a:pt x="130749" y="342086"/>
                      <a:pt x="147188" y="325380"/>
                      <a:pt x="167466" y="325380"/>
                    </a:cubicBezTo>
                    <a:close/>
                    <a:moveTo>
                      <a:pt x="37613" y="325380"/>
                    </a:moveTo>
                    <a:cubicBezTo>
                      <a:pt x="58386" y="325380"/>
                      <a:pt x="75226" y="342086"/>
                      <a:pt x="75226" y="362694"/>
                    </a:cubicBezTo>
                    <a:cubicBezTo>
                      <a:pt x="75226" y="383302"/>
                      <a:pt x="58386" y="400008"/>
                      <a:pt x="37613" y="400008"/>
                    </a:cubicBezTo>
                    <a:cubicBezTo>
                      <a:pt x="16840" y="400008"/>
                      <a:pt x="0" y="383302"/>
                      <a:pt x="0" y="362694"/>
                    </a:cubicBezTo>
                    <a:cubicBezTo>
                      <a:pt x="0" y="342086"/>
                      <a:pt x="16840" y="325380"/>
                      <a:pt x="37613" y="325380"/>
                    </a:cubicBezTo>
                    <a:close/>
                    <a:moveTo>
                      <a:pt x="296125" y="0"/>
                    </a:moveTo>
                    <a:cubicBezTo>
                      <a:pt x="316898" y="0"/>
                      <a:pt x="333738" y="16706"/>
                      <a:pt x="333738" y="37314"/>
                    </a:cubicBezTo>
                    <a:cubicBezTo>
                      <a:pt x="333738" y="57922"/>
                      <a:pt x="316898" y="74628"/>
                      <a:pt x="296125" y="74628"/>
                    </a:cubicBezTo>
                    <a:cubicBezTo>
                      <a:pt x="275352" y="74628"/>
                      <a:pt x="258512" y="57922"/>
                      <a:pt x="258512" y="37314"/>
                    </a:cubicBezTo>
                    <a:cubicBezTo>
                      <a:pt x="258512" y="16706"/>
                      <a:pt x="275352" y="0"/>
                      <a:pt x="296125" y="0"/>
                    </a:cubicBezTo>
                    <a:close/>
                    <a:moveTo>
                      <a:pt x="167466" y="0"/>
                    </a:moveTo>
                    <a:cubicBezTo>
                      <a:pt x="187744" y="0"/>
                      <a:pt x="204183" y="16706"/>
                      <a:pt x="204183" y="37314"/>
                    </a:cubicBezTo>
                    <a:cubicBezTo>
                      <a:pt x="204183" y="57922"/>
                      <a:pt x="187744" y="74628"/>
                      <a:pt x="167466" y="74628"/>
                    </a:cubicBezTo>
                    <a:cubicBezTo>
                      <a:pt x="147188" y="74628"/>
                      <a:pt x="130749" y="57922"/>
                      <a:pt x="130749" y="37314"/>
                    </a:cubicBezTo>
                    <a:cubicBezTo>
                      <a:pt x="130749" y="16706"/>
                      <a:pt x="147188" y="0"/>
                      <a:pt x="167466" y="0"/>
                    </a:cubicBezTo>
                    <a:close/>
                    <a:moveTo>
                      <a:pt x="37613" y="0"/>
                    </a:moveTo>
                    <a:cubicBezTo>
                      <a:pt x="58386" y="0"/>
                      <a:pt x="75226" y="16706"/>
                      <a:pt x="75226" y="37314"/>
                    </a:cubicBezTo>
                    <a:cubicBezTo>
                      <a:pt x="75226" y="57922"/>
                      <a:pt x="58386" y="74628"/>
                      <a:pt x="37613" y="74628"/>
                    </a:cubicBezTo>
                    <a:cubicBezTo>
                      <a:pt x="16840" y="74628"/>
                      <a:pt x="0" y="57922"/>
                      <a:pt x="0" y="37314"/>
                    </a:cubicBezTo>
                    <a:cubicBezTo>
                      <a:pt x="0" y="16706"/>
                      <a:pt x="16840" y="0"/>
                      <a:pt x="37613" y="0"/>
                    </a:cubicBezTo>
                    <a:close/>
                  </a:path>
                </a:pathLst>
              </a:custGeom>
              <a:solidFill>
                <a:schemeClr val="accent2">
                  <a:lumMod val="60000"/>
                  <a:lumOff val="40000"/>
                </a:schemeClr>
              </a:solidFill>
              <a:ln w="10795"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grpSp>
        <p:nvGrpSpPr>
          <p:cNvPr id="116" name="Group 115">
            <a:extLst>
              <a:ext uri="{FF2B5EF4-FFF2-40B4-BE49-F238E27FC236}">
                <a16:creationId xmlns:a16="http://schemas.microsoft.com/office/drawing/2014/main" id="{FECB562B-901D-410F-AE00-846C1A5EDE01}"/>
              </a:ext>
            </a:extLst>
          </p:cNvPr>
          <p:cNvGrpSpPr/>
          <p:nvPr/>
        </p:nvGrpSpPr>
        <p:grpSpPr>
          <a:xfrm>
            <a:off x="7824543" y="3301463"/>
            <a:ext cx="588051" cy="1001109"/>
            <a:chOff x="1263988" y="2256055"/>
            <a:chExt cx="588051" cy="1001109"/>
          </a:xfrm>
        </p:grpSpPr>
        <p:grpSp>
          <p:nvGrpSpPr>
            <p:cNvPr id="171" name="Group 170">
              <a:extLst>
                <a:ext uri="{FF2B5EF4-FFF2-40B4-BE49-F238E27FC236}">
                  <a16:creationId xmlns:a16="http://schemas.microsoft.com/office/drawing/2014/main" id="{9B6A0CCC-6C98-489B-B902-847C676356E2}"/>
                </a:ext>
              </a:extLst>
            </p:cNvPr>
            <p:cNvGrpSpPr/>
            <p:nvPr/>
          </p:nvGrpSpPr>
          <p:grpSpPr>
            <a:xfrm>
              <a:off x="1279490" y="2256055"/>
              <a:ext cx="564752" cy="561286"/>
              <a:chOff x="4054863" y="1116013"/>
              <a:chExt cx="4654550" cy="4625975"/>
            </a:xfrm>
          </p:grpSpPr>
          <p:sp>
            <p:nvSpPr>
              <p:cNvPr id="175" name="Oval 5">
                <a:extLst>
                  <a:ext uri="{FF2B5EF4-FFF2-40B4-BE49-F238E27FC236}">
                    <a16:creationId xmlns:a16="http://schemas.microsoft.com/office/drawing/2014/main" id="{319A3252-CEA4-40B3-A6DA-ED4A5F9416C6}"/>
                  </a:ext>
                </a:extLst>
              </p:cNvPr>
              <p:cNvSpPr>
                <a:spLocks noChangeArrowheads="1"/>
              </p:cNvSpPr>
              <p:nvPr/>
            </p:nvSpPr>
            <p:spPr bwMode="auto">
              <a:xfrm>
                <a:off x="4869253" y="1925641"/>
                <a:ext cx="3013071" cy="2995618"/>
              </a:xfrm>
              <a:prstGeom prst="ellipse">
                <a:avLst/>
              </a:pr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76" name="Freeform 6">
                <a:extLst>
                  <a:ext uri="{FF2B5EF4-FFF2-40B4-BE49-F238E27FC236}">
                    <a16:creationId xmlns:a16="http://schemas.microsoft.com/office/drawing/2014/main" id="{D1B7E0FE-00DB-4F71-B44A-23CB42E22AE3}"/>
                  </a:ext>
                </a:extLst>
              </p:cNvPr>
              <p:cNvSpPr>
                <a:spLocks noEditPoints="1"/>
              </p:cNvSpPr>
              <p:nvPr/>
            </p:nvSpPr>
            <p:spPr bwMode="auto">
              <a:xfrm>
                <a:off x="4054863" y="1116013"/>
                <a:ext cx="4654550" cy="4625975"/>
              </a:xfrm>
              <a:custGeom>
                <a:avLst/>
                <a:gdLst>
                  <a:gd name="T0" fmla="*/ 4000 w 8000"/>
                  <a:gd name="T1" fmla="*/ 7974 h 7974"/>
                  <a:gd name="T2" fmla="*/ 2443 w 8000"/>
                  <a:gd name="T3" fmla="*/ 7661 h 7974"/>
                  <a:gd name="T4" fmla="*/ 1172 w 8000"/>
                  <a:gd name="T5" fmla="*/ 6807 h 7974"/>
                  <a:gd name="T6" fmla="*/ 315 w 8000"/>
                  <a:gd name="T7" fmla="*/ 5539 h 7974"/>
                  <a:gd name="T8" fmla="*/ 0 w 8000"/>
                  <a:gd name="T9" fmla="*/ 3987 h 7974"/>
                  <a:gd name="T10" fmla="*/ 315 w 8000"/>
                  <a:gd name="T11" fmla="*/ 2435 h 7974"/>
                  <a:gd name="T12" fmla="*/ 1172 w 8000"/>
                  <a:gd name="T13" fmla="*/ 1168 h 7974"/>
                  <a:gd name="T14" fmla="*/ 2443 w 8000"/>
                  <a:gd name="T15" fmla="*/ 313 h 7974"/>
                  <a:gd name="T16" fmla="*/ 4000 w 8000"/>
                  <a:gd name="T17" fmla="*/ 0 h 7974"/>
                  <a:gd name="T18" fmla="*/ 5557 w 8000"/>
                  <a:gd name="T19" fmla="*/ 313 h 7974"/>
                  <a:gd name="T20" fmla="*/ 6829 w 8000"/>
                  <a:gd name="T21" fmla="*/ 1168 h 7974"/>
                  <a:gd name="T22" fmla="*/ 7686 w 8000"/>
                  <a:gd name="T23" fmla="*/ 2435 h 7974"/>
                  <a:gd name="T24" fmla="*/ 8000 w 8000"/>
                  <a:gd name="T25" fmla="*/ 3987 h 7974"/>
                  <a:gd name="T26" fmla="*/ 7686 w 8000"/>
                  <a:gd name="T27" fmla="*/ 5539 h 7974"/>
                  <a:gd name="T28" fmla="*/ 6829 w 8000"/>
                  <a:gd name="T29" fmla="*/ 6807 h 7974"/>
                  <a:gd name="T30" fmla="*/ 5557 w 8000"/>
                  <a:gd name="T31" fmla="*/ 7661 h 7974"/>
                  <a:gd name="T32" fmla="*/ 4000 w 8000"/>
                  <a:gd name="T33" fmla="*/ 7974 h 7974"/>
                  <a:gd name="T34" fmla="*/ 4000 w 8000"/>
                  <a:gd name="T35" fmla="*/ 121 h 7974"/>
                  <a:gd name="T36" fmla="*/ 122 w 8000"/>
                  <a:gd name="T37" fmla="*/ 3987 h 7974"/>
                  <a:gd name="T38" fmla="*/ 4000 w 8000"/>
                  <a:gd name="T39" fmla="*/ 7853 h 7974"/>
                  <a:gd name="T40" fmla="*/ 7879 w 8000"/>
                  <a:gd name="T41" fmla="*/ 3987 h 7974"/>
                  <a:gd name="T42" fmla="*/ 4000 w 8000"/>
                  <a:gd name="T43" fmla="*/ 121 h 7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0" h="7974">
                    <a:moveTo>
                      <a:pt x="4000" y="7974"/>
                    </a:moveTo>
                    <a:cubicBezTo>
                      <a:pt x="3460" y="7974"/>
                      <a:pt x="2937" y="7869"/>
                      <a:pt x="2443" y="7661"/>
                    </a:cubicBezTo>
                    <a:cubicBezTo>
                      <a:pt x="1967" y="7460"/>
                      <a:pt x="1539" y="7173"/>
                      <a:pt x="1172" y="6807"/>
                    </a:cubicBezTo>
                    <a:cubicBezTo>
                      <a:pt x="805" y="6440"/>
                      <a:pt x="516" y="6014"/>
                      <a:pt x="315" y="5539"/>
                    </a:cubicBezTo>
                    <a:cubicBezTo>
                      <a:pt x="106" y="5048"/>
                      <a:pt x="0" y="4525"/>
                      <a:pt x="0" y="3987"/>
                    </a:cubicBezTo>
                    <a:cubicBezTo>
                      <a:pt x="0" y="3449"/>
                      <a:pt x="106" y="2927"/>
                      <a:pt x="315" y="2435"/>
                    </a:cubicBezTo>
                    <a:cubicBezTo>
                      <a:pt x="516" y="1960"/>
                      <a:pt x="805" y="1534"/>
                      <a:pt x="1172" y="1168"/>
                    </a:cubicBezTo>
                    <a:cubicBezTo>
                      <a:pt x="1539" y="802"/>
                      <a:pt x="1967" y="514"/>
                      <a:pt x="2443" y="313"/>
                    </a:cubicBezTo>
                    <a:cubicBezTo>
                      <a:pt x="2937" y="105"/>
                      <a:pt x="3460" y="0"/>
                      <a:pt x="4000" y="0"/>
                    </a:cubicBezTo>
                    <a:cubicBezTo>
                      <a:pt x="4540" y="0"/>
                      <a:pt x="5064" y="105"/>
                      <a:pt x="5557" y="313"/>
                    </a:cubicBezTo>
                    <a:cubicBezTo>
                      <a:pt x="6034" y="514"/>
                      <a:pt x="6461" y="802"/>
                      <a:pt x="6829" y="1168"/>
                    </a:cubicBezTo>
                    <a:cubicBezTo>
                      <a:pt x="7196" y="1534"/>
                      <a:pt x="7484" y="1960"/>
                      <a:pt x="7686" y="2435"/>
                    </a:cubicBezTo>
                    <a:cubicBezTo>
                      <a:pt x="7895" y="2927"/>
                      <a:pt x="8000" y="3449"/>
                      <a:pt x="8000" y="3987"/>
                    </a:cubicBezTo>
                    <a:cubicBezTo>
                      <a:pt x="8000" y="4525"/>
                      <a:pt x="7895" y="5048"/>
                      <a:pt x="7686" y="5539"/>
                    </a:cubicBezTo>
                    <a:cubicBezTo>
                      <a:pt x="7484" y="6014"/>
                      <a:pt x="7196" y="6440"/>
                      <a:pt x="6829" y="6807"/>
                    </a:cubicBezTo>
                    <a:cubicBezTo>
                      <a:pt x="6461" y="7173"/>
                      <a:pt x="6034" y="7460"/>
                      <a:pt x="5557" y="7661"/>
                    </a:cubicBezTo>
                    <a:cubicBezTo>
                      <a:pt x="5064" y="7869"/>
                      <a:pt x="4540" y="7974"/>
                      <a:pt x="4000" y="7974"/>
                    </a:cubicBezTo>
                    <a:close/>
                    <a:moveTo>
                      <a:pt x="4000" y="121"/>
                    </a:moveTo>
                    <a:cubicBezTo>
                      <a:pt x="1862" y="121"/>
                      <a:pt x="122" y="1856"/>
                      <a:pt x="122" y="3987"/>
                    </a:cubicBezTo>
                    <a:cubicBezTo>
                      <a:pt x="122" y="6119"/>
                      <a:pt x="1862" y="7853"/>
                      <a:pt x="4000" y="7853"/>
                    </a:cubicBezTo>
                    <a:cubicBezTo>
                      <a:pt x="6139" y="7853"/>
                      <a:pt x="7879" y="6119"/>
                      <a:pt x="7879" y="3987"/>
                    </a:cubicBezTo>
                    <a:cubicBezTo>
                      <a:pt x="7879" y="1856"/>
                      <a:pt x="6139" y="121"/>
                      <a:pt x="4000" y="12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77" name="Oval 7">
                <a:extLst>
                  <a:ext uri="{FF2B5EF4-FFF2-40B4-BE49-F238E27FC236}">
                    <a16:creationId xmlns:a16="http://schemas.microsoft.com/office/drawing/2014/main" id="{3ACA33AB-ADCF-4D64-929F-E2F3462AEB07}"/>
                  </a:ext>
                </a:extLst>
              </p:cNvPr>
              <p:cNvSpPr>
                <a:spLocks noChangeArrowheads="1"/>
              </p:cNvSpPr>
              <p:nvPr/>
            </p:nvSpPr>
            <p:spPr bwMode="auto">
              <a:xfrm>
                <a:off x="5642366" y="2667002"/>
                <a:ext cx="1466852" cy="1511298"/>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grpSp>
        <p:grpSp>
          <p:nvGrpSpPr>
            <p:cNvPr id="172" name="Group 171">
              <a:extLst>
                <a:ext uri="{FF2B5EF4-FFF2-40B4-BE49-F238E27FC236}">
                  <a16:creationId xmlns:a16="http://schemas.microsoft.com/office/drawing/2014/main" id="{FAD8E66D-39C9-4B65-8487-C443DCD17EB7}"/>
                </a:ext>
              </a:extLst>
            </p:cNvPr>
            <p:cNvGrpSpPr/>
            <p:nvPr/>
          </p:nvGrpSpPr>
          <p:grpSpPr>
            <a:xfrm>
              <a:off x="1263988" y="2552114"/>
              <a:ext cx="588051" cy="705050"/>
              <a:chOff x="1268187" y="3395208"/>
              <a:chExt cx="1097423" cy="1315771"/>
            </a:xfrm>
          </p:grpSpPr>
          <p:sp>
            <p:nvSpPr>
              <p:cNvPr id="173" name="Rectangle 172">
                <a:extLst>
                  <a:ext uri="{FF2B5EF4-FFF2-40B4-BE49-F238E27FC236}">
                    <a16:creationId xmlns:a16="http://schemas.microsoft.com/office/drawing/2014/main" id="{9DA1DB65-7838-4C9B-BBD2-1571C551B77F}"/>
                  </a:ext>
                </a:extLst>
              </p:cNvPr>
              <p:cNvSpPr>
                <a:spLocks noChangeArrowheads="1"/>
              </p:cNvSpPr>
              <p:nvPr/>
            </p:nvSpPr>
            <p:spPr bwMode="auto">
              <a:xfrm>
                <a:off x="1337459" y="3740760"/>
                <a:ext cx="958878" cy="143812"/>
              </a:xfrm>
              <a:prstGeom prst="rect">
                <a:avLst/>
              </a:prstGeom>
              <a:solidFill>
                <a:schemeClr val="accent2">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74" name="Freeform 10">
                <a:extLst>
                  <a:ext uri="{FF2B5EF4-FFF2-40B4-BE49-F238E27FC236}">
                    <a16:creationId xmlns:a16="http://schemas.microsoft.com/office/drawing/2014/main" id="{5260CFFB-F34E-4F76-838E-B10C5D2D966E}"/>
                  </a:ext>
                </a:extLst>
              </p:cNvPr>
              <p:cNvSpPr>
                <a:spLocks noEditPoints="1"/>
              </p:cNvSpPr>
              <p:nvPr/>
            </p:nvSpPr>
            <p:spPr bwMode="auto">
              <a:xfrm>
                <a:off x="1268187" y="3395208"/>
                <a:ext cx="1097423" cy="1315771"/>
              </a:xfrm>
              <a:custGeom>
                <a:avLst/>
                <a:gdLst>
                  <a:gd name="T0" fmla="*/ 590 w 1013"/>
                  <a:gd name="T1" fmla="*/ 1131 h 1215"/>
                  <a:gd name="T2" fmla="*/ 506 w 1013"/>
                  <a:gd name="T3" fmla="*/ 1215 h 1215"/>
                  <a:gd name="T4" fmla="*/ 506 w 1013"/>
                  <a:gd name="T5" fmla="*/ 1215 h 1215"/>
                  <a:gd name="T6" fmla="*/ 422 w 1013"/>
                  <a:gd name="T7" fmla="*/ 1131 h 1215"/>
                  <a:gd name="T8" fmla="*/ 422 w 1013"/>
                  <a:gd name="T9" fmla="*/ 85 h 1215"/>
                  <a:gd name="T10" fmla="*/ 506 w 1013"/>
                  <a:gd name="T11" fmla="*/ 0 h 1215"/>
                  <a:gd name="T12" fmla="*/ 506 w 1013"/>
                  <a:gd name="T13" fmla="*/ 0 h 1215"/>
                  <a:gd name="T14" fmla="*/ 590 w 1013"/>
                  <a:gd name="T15" fmla="*/ 85 h 1215"/>
                  <a:gd name="T16" fmla="*/ 590 w 1013"/>
                  <a:gd name="T17" fmla="*/ 1131 h 1215"/>
                  <a:gd name="T18" fmla="*/ 341 w 1013"/>
                  <a:gd name="T19" fmla="*/ 105 h 1215"/>
                  <a:gd name="T20" fmla="*/ 277 w 1013"/>
                  <a:gd name="T21" fmla="*/ 41 h 1215"/>
                  <a:gd name="T22" fmla="*/ 277 w 1013"/>
                  <a:gd name="T23" fmla="*/ 41 h 1215"/>
                  <a:gd name="T24" fmla="*/ 213 w 1013"/>
                  <a:gd name="T25" fmla="*/ 105 h 1215"/>
                  <a:gd name="T26" fmla="*/ 213 w 1013"/>
                  <a:gd name="T27" fmla="*/ 618 h 1215"/>
                  <a:gd name="T28" fmla="*/ 277 w 1013"/>
                  <a:gd name="T29" fmla="*/ 682 h 1215"/>
                  <a:gd name="T30" fmla="*/ 277 w 1013"/>
                  <a:gd name="T31" fmla="*/ 682 h 1215"/>
                  <a:gd name="T32" fmla="*/ 341 w 1013"/>
                  <a:gd name="T33" fmla="*/ 618 h 1215"/>
                  <a:gd name="T34" fmla="*/ 341 w 1013"/>
                  <a:gd name="T35" fmla="*/ 105 h 1215"/>
                  <a:gd name="T36" fmla="*/ 128 w 1013"/>
                  <a:gd name="T37" fmla="*/ 196 h 1215"/>
                  <a:gd name="T38" fmla="*/ 64 w 1013"/>
                  <a:gd name="T39" fmla="*/ 132 h 1215"/>
                  <a:gd name="T40" fmla="*/ 64 w 1013"/>
                  <a:gd name="T41" fmla="*/ 132 h 1215"/>
                  <a:gd name="T42" fmla="*/ 0 w 1013"/>
                  <a:gd name="T43" fmla="*/ 196 h 1215"/>
                  <a:gd name="T44" fmla="*/ 0 w 1013"/>
                  <a:gd name="T45" fmla="*/ 709 h 1215"/>
                  <a:gd name="T46" fmla="*/ 64 w 1013"/>
                  <a:gd name="T47" fmla="*/ 773 h 1215"/>
                  <a:gd name="T48" fmla="*/ 64 w 1013"/>
                  <a:gd name="T49" fmla="*/ 773 h 1215"/>
                  <a:gd name="T50" fmla="*/ 128 w 1013"/>
                  <a:gd name="T51" fmla="*/ 709 h 1215"/>
                  <a:gd name="T52" fmla="*/ 128 w 1013"/>
                  <a:gd name="T53" fmla="*/ 196 h 1215"/>
                  <a:gd name="T54" fmla="*/ 672 w 1013"/>
                  <a:gd name="T55" fmla="*/ 618 h 1215"/>
                  <a:gd name="T56" fmla="*/ 736 w 1013"/>
                  <a:gd name="T57" fmla="*/ 682 h 1215"/>
                  <a:gd name="T58" fmla="*/ 736 w 1013"/>
                  <a:gd name="T59" fmla="*/ 682 h 1215"/>
                  <a:gd name="T60" fmla="*/ 800 w 1013"/>
                  <a:gd name="T61" fmla="*/ 618 h 1215"/>
                  <a:gd name="T62" fmla="*/ 800 w 1013"/>
                  <a:gd name="T63" fmla="*/ 105 h 1215"/>
                  <a:gd name="T64" fmla="*/ 736 w 1013"/>
                  <a:gd name="T65" fmla="*/ 41 h 1215"/>
                  <a:gd name="T66" fmla="*/ 736 w 1013"/>
                  <a:gd name="T67" fmla="*/ 41 h 1215"/>
                  <a:gd name="T68" fmla="*/ 672 w 1013"/>
                  <a:gd name="T69" fmla="*/ 105 h 1215"/>
                  <a:gd name="T70" fmla="*/ 672 w 1013"/>
                  <a:gd name="T71" fmla="*/ 618 h 1215"/>
                  <a:gd name="T72" fmla="*/ 885 w 1013"/>
                  <a:gd name="T73" fmla="*/ 709 h 1215"/>
                  <a:gd name="T74" fmla="*/ 949 w 1013"/>
                  <a:gd name="T75" fmla="*/ 773 h 1215"/>
                  <a:gd name="T76" fmla="*/ 949 w 1013"/>
                  <a:gd name="T77" fmla="*/ 773 h 1215"/>
                  <a:gd name="T78" fmla="*/ 1013 w 1013"/>
                  <a:gd name="T79" fmla="*/ 709 h 1215"/>
                  <a:gd name="T80" fmla="*/ 1013 w 1013"/>
                  <a:gd name="T81" fmla="*/ 196 h 1215"/>
                  <a:gd name="T82" fmla="*/ 949 w 1013"/>
                  <a:gd name="T83" fmla="*/ 132 h 1215"/>
                  <a:gd name="T84" fmla="*/ 949 w 1013"/>
                  <a:gd name="T85" fmla="*/ 132 h 1215"/>
                  <a:gd name="T86" fmla="*/ 885 w 1013"/>
                  <a:gd name="T87" fmla="*/ 196 h 1215"/>
                  <a:gd name="T88" fmla="*/ 885 w 1013"/>
                  <a:gd name="T89" fmla="*/ 709 h 1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3" h="1215">
                    <a:moveTo>
                      <a:pt x="590" y="1131"/>
                    </a:moveTo>
                    <a:cubicBezTo>
                      <a:pt x="590" y="1177"/>
                      <a:pt x="553" y="1215"/>
                      <a:pt x="506" y="1215"/>
                    </a:cubicBezTo>
                    <a:cubicBezTo>
                      <a:pt x="506" y="1215"/>
                      <a:pt x="506" y="1215"/>
                      <a:pt x="506" y="1215"/>
                    </a:cubicBezTo>
                    <a:cubicBezTo>
                      <a:pt x="460" y="1215"/>
                      <a:pt x="422" y="1177"/>
                      <a:pt x="422" y="1131"/>
                    </a:cubicBezTo>
                    <a:cubicBezTo>
                      <a:pt x="422" y="85"/>
                      <a:pt x="422" y="85"/>
                      <a:pt x="422" y="85"/>
                    </a:cubicBezTo>
                    <a:cubicBezTo>
                      <a:pt x="422" y="38"/>
                      <a:pt x="460" y="0"/>
                      <a:pt x="506" y="0"/>
                    </a:cubicBezTo>
                    <a:cubicBezTo>
                      <a:pt x="506" y="0"/>
                      <a:pt x="506" y="0"/>
                      <a:pt x="506" y="0"/>
                    </a:cubicBezTo>
                    <a:cubicBezTo>
                      <a:pt x="553" y="0"/>
                      <a:pt x="590" y="38"/>
                      <a:pt x="590" y="85"/>
                    </a:cubicBezTo>
                    <a:lnTo>
                      <a:pt x="590" y="1131"/>
                    </a:lnTo>
                    <a:close/>
                    <a:moveTo>
                      <a:pt x="341" y="105"/>
                    </a:moveTo>
                    <a:cubicBezTo>
                      <a:pt x="341" y="70"/>
                      <a:pt x="312" y="41"/>
                      <a:pt x="277" y="41"/>
                    </a:cubicBezTo>
                    <a:cubicBezTo>
                      <a:pt x="277" y="41"/>
                      <a:pt x="277" y="41"/>
                      <a:pt x="277" y="41"/>
                    </a:cubicBezTo>
                    <a:cubicBezTo>
                      <a:pt x="241" y="41"/>
                      <a:pt x="213" y="70"/>
                      <a:pt x="213" y="105"/>
                    </a:cubicBezTo>
                    <a:cubicBezTo>
                      <a:pt x="213" y="618"/>
                      <a:pt x="213" y="618"/>
                      <a:pt x="213" y="618"/>
                    </a:cubicBezTo>
                    <a:cubicBezTo>
                      <a:pt x="213" y="653"/>
                      <a:pt x="241" y="682"/>
                      <a:pt x="277" y="682"/>
                    </a:cubicBezTo>
                    <a:cubicBezTo>
                      <a:pt x="277" y="682"/>
                      <a:pt x="277" y="682"/>
                      <a:pt x="277" y="682"/>
                    </a:cubicBezTo>
                    <a:cubicBezTo>
                      <a:pt x="312" y="682"/>
                      <a:pt x="341" y="653"/>
                      <a:pt x="341" y="618"/>
                    </a:cubicBezTo>
                    <a:lnTo>
                      <a:pt x="341" y="105"/>
                    </a:lnTo>
                    <a:close/>
                    <a:moveTo>
                      <a:pt x="128" y="196"/>
                    </a:moveTo>
                    <a:cubicBezTo>
                      <a:pt x="128" y="161"/>
                      <a:pt x="99" y="132"/>
                      <a:pt x="64" y="132"/>
                    </a:cubicBezTo>
                    <a:cubicBezTo>
                      <a:pt x="64" y="132"/>
                      <a:pt x="64" y="132"/>
                      <a:pt x="64" y="132"/>
                    </a:cubicBezTo>
                    <a:cubicBezTo>
                      <a:pt x="28" y="132"/>
                      <a:pt x="0" y="161"/>
                      <a:pt x="0" y="196"/>
                    </a:cubicBezTo>
                    <a:cubicBezTo>
                      <a:pt x="0" y="709"/>
                      <a:pt x="0" y="709"/>
                      <a:pt x="0" y="709"/>
                    </a:cubicBezTo>
                    <a:cubicBezTo>
                      <a:pt x="0" y="744"/>
                      <a:pt x="28" y="773"/>
                      <a:pt x="64" y="773"/>
                    </a:cubicBezTo>
                    <a:cubicBezTo>
                      <a:pt x="64" y="773"/>
                      <a:pt x="64" y="773"/>
                      <a:pt x="64" y="773"/>
                    </a:cubicBezTo>
                    <a:cubicBezTo>
                      <a:pt x="99" y="773"/>
                      <a:pt x="128" y="744"/>
                      <a:pt x="128" y="709"/>
                    </a:cubicBezTo>
                    <a:lnTo>
                      <a:pt x="128" y="196"/>
                    </a:lnTo>
                    <a:close/>
                    <a:moveTo>
                      <a:pt x="672" y="618"/>
                    </a:moveTo>
                    <a:cubicBezTo>
                      <a:pt x="672" y="653"/>
                      <a:pt x="700" y="682"/>
                      <a:pt x="736" y="682"/>
                    </a:cubicBezTo>
                    <a:cubicBezTo>
                      <a:pt x="736" y="682"/>
                      <a:pt x="736" y="682"/>
                      <a:pt x="736" y="682"/>
                    </a:cubicBezTo>
                    <a:cubicBezTo>
                      <a:pt x="771" y="682"/>
                      <a:pt x="800" y="653"/>
                      <a:pt x="800" y="618"/>
                    </a:cubicBezTo>
                    <a:cubicBezTo>
                      <a:pt x="800" y="105"/>
                      <a:pt x="800" y="105"/>
                      <a:pt x="800" y="105"/>
                    </a:cubicBezTo>
                    <a:cubicBezTo>
                      <a:pt x="800" y="70"/>
                      <a:pt x="771" y="41"/>
                      <a:pt x="736" y="41"/>
                    </a:cubicBezTo>
                    <a:cubicBezTo>
                      <a:pt x="736" y="41"/>
                      <a:pt x="736" y="41"/>
                      <a:pt x="736" y="41"/>
                    </a:cubicBezTo>
                    <a:cubicBezTo>
                      <a:pt x="700" y="41"/>
                      <a:pt x="672" y="70"/>
                      <a:pt x="672" y="105"/>
                    </a:cubicBezTo>
                    <a:lnTo>
                      <a:pt x="672" y="618"/>
                    </a:lnTo>
                    <a:close/>
                    <a:moveTo>
                      <a:pt x="885" y="709"/>
                    </a:moveTo>
                    <a:cubicBezTo>
                      <a:pt x="885" y="744"/>
                      <a:pt x="913" y="773"/>
                      <a:pt x="949" y="773"/>
                    </a:cubicBezTo>
                    <a:cubicBezTo>
                      <a:pt x="949" y="773"/>
                      <a:pt x="949" y="773"/>
                      <a:pt x="949" y="773"/>
                    </a:cubicBezTo>
                    <a:cubicBezTo>
                      <a:pt x="984" y="773"/>
                      <a:pt x="1013" y="744"/>
                      <a:pt x="1013" y="709"/>
                    </a:cubicBezTo>
                    <a:cubicBezTo>
                      <a:pt x="1013" y="196"/>
                      <a:pt x="1013" y="196"/>
                      <a:pt x="1013" y="196"/>
                    </a:cubicBezTo>
                    <a:cubicBezTo>
                      <a:pt x="1013" y="161"/>
                      <a:pt x="984" y="132"/>
                      <a:pt x="949" y="132"/>
                    </a:cubicBezTo>
                    <a:cubicBezTo>
                      <a:pt x="949" y="132"/>
                      <a:pt x="949" y="132"/>
                      <a:pt x="949" y="132"/>
                    </a:cubicBezTo>
                    <a:cubicBezTo>
                      <a:pt x="913" y="132"/>
                      <a:pt x="885" y="161"/>
                      <a:pt x="885" y="196"/>
                    </a:cubicBezTo>
                    <a:lnTo>
                      <a:pt x="885" y="709"/>
                    </a:ln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sp>
        <p:nvSpPr>
          <p:cNvPr id="117" name="TextBox 116">
            <a:extLst>
              <a:ext uri="{FF2B5EF4-FFF2-40B4-BE49-F238E27FC236}">
                <a16:creationId xmlns:a16="http://schemas.microsoft.com/office/drawing/2014/main" id="{01402684-5065-4E9C-ABF8-A03B7BE970FD}"/>
              </a:ext>
            </a:extLst>
          </p:cNvPr>
          <p:cNvSpPr txBox="1"/>
          <p:nvPr/>
        </p:nvSpPr>
        <p:spPr>
          <a:xfrm>
            <a:off x="6875204" y="4527161"/>
            <a:ext cx="2688058" cy="332399"/>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US" sz="1200" b="0" i="0" u="none" strike="noStrike" kern="1200" cap="none" spc="0" normalizeH="0" baseline="0" noProof="0">
                <a:ln>
                  <a:noFill/>
                </a:ln>
                <a:solidFill>
                  <a:srgbClr val="2853DC"/>
                </a:solidFill>
                <a:effectLst/>
                <a:uLnTx/>
                <a:uFillTx/>
                <a:latin typeface="Microsoft Sans Serif"/>
                <a:ea typeface="+mn-ea"/>
                <a:cs typeface="+mn-cs"/>
              </a:rPr>
              <a:t>Dynamic switching between broadcast and unicast, e.g., SC-PTM</a:t>
            </a:r>
            <a:r>
              <a:rPr kumimoji="0" lang="en-US" sz="1200" b="0" i="0" u="none" strike="noStrike" kern="1200" cap="none" spc="0" normalizeH="0" baseline="30000" noProof="0">
                <a:ln>
                  <a:noFill/>
                </a:ln>
                <a:solidFill>
                  <a:srgbClr val="2853DC"/>
                </a:solidFill>
                <a:effectLst/>
                <a:uLnTx/>
                <a:uFillTx/>
                <a:latin typeface="Microsoft Sans Serif"/>
                <a:ea typeface="+mn-ea"/>
                <a:cs typeface="+mn-cs"/>
              </a:rPr>
              <a:t>1</a:t>
            </a:r>
            <a:endParaRPr kumimoji="0" lang="en-US" sz="1200" b="0" i="0" u="none" strike="noStrike" kern="1200" cap="none" spc="0" normalizeH="0" baseline="0" noProof="0">
              <a:ln>
                <a:noFill/>
              </a:ln>
              <a:solidFill>
                <a:srgbClr val="2853DC"/>
              </a:solidFill>
              <a:effectLst/>
              <a:uLnTx/>
              <a:uFillTx/>
              <a:latin typeface="Microsoft Sans Serif"/>
              <a:ea typeface="+mn-ea"/>
              <a:cs typeface="+mn-cs"/>
            </a:endParaRPr>
          </a:p>
        </p:txBody>
      </p:sp>
      <p:sp>
        <p:nvSpPr>
          <p:cNvPr id="118" name="Freeform: Shape 117">
            <a:extLst>
              <a:ext uri="{FF2B5EF4-FFF2-40B4-BE49-F238E27FC236}">
                <a16:creationId xmlns:a16="http://schemas.microsoft.com/office/drawing/2014/main" id="{E5FAC529-BBAB-4793-914F-2968725E27BC}"/>
              </a:ext>
            </a:extLst>
          </p:cNvPr>
          <p:cNvSpPr/>
          <p:nvPr/>
        </p:nvSpPr>
        <p:spPr>
          <a:xfrm>
            <a:off x="7354871" y="3357957"/>
            <a:ext cx="732918" cy="902201"/>
          </a:xfrm>
          <a:custGeom>
            <a:avLst/>
            <a:gdLst>
              <a:gd name="connsiteX0" fmla="*/ 0 w 566057"/>
              <a:gd name="connsiteY0" fmla="*/ 0 h 870857"/>
              <a:gd name="connsiteX1" fmla="*/ 283029 w 566057"/>
              <a:gd name="connsiteY1" fmla="*/ 195943 h 870857"/>
              <a:gd name="connsiteX2" fmla="*/ 435429 w 566057"/>
              <a:gd name="connsiteY2" fmla="*/ 696686 h 870857"/>
              <a:gd name="connsiteX3" fmla="*/ 566057 w 566057"/>
              <a:gd name="connsiteY3" fmla="*/ 870857 h 870857"/>
              <a:gd name="connsiteX0" fmla="*/ 0 w 566057"/>
              <a:gd name="connsiteY0" fmla="*/ 0 h 870857"/>
              <a:gd name="connsiteX1" fmla="*/ 206221 w 566057"/>
              <a:gd name="connsiteY1" fmla="*/ 291769 h 870857"/>
              <a:gd name="connsiteX2" fmla="*/ 435429 w 566057"/>
              <a:gd name="connsiteY2" fmla="*/ 696686 h 870857"/>
              <a:gd name="connsiteX3" fmla="*/ 566057 w 566057"/>
              <a:gd name="connsiteY3" fmla="*/ 870857 h 870857"/>
              <a:gd name="connsiteX0" fmla="*/ 0 w 566057"/>
              <a:gd name="connsiteY0" fmla="*/ 0 h 870857"/>
              <a:gd name="connsiteX1" fmla="*/ 206221 w 566057"/>
              <a:gd name="connsiteY1" fmla="*/ 291769 h 870857"/>
              <a:gd name="connsiteX2" fmla="*/ 341553 w 566057"/>
              <a:gd name="connsiteY2" fmla="*/ 754182 h 870857"/>
              <a:gd name="connsiteX3" fmla="*/ 566057 w 566057"/>
              <a:gd name="connsiteY3" fmla="*/ 870857 h 870857"/>
              <a:gd name="connsiteX0" fmla="*/ 0 w 574591"/>
              <a:gd name="connsiteY0" fmla="*/ 0 h 795566"/>
              <a:gd name="connsiteX1" fmla="*/ 206221 w 574591"/>
              <a:gd name="connsiteY1" fmla="*/ 291769 h 795566"/>
              <a:gd name="connsiteX2" fmla="*/ 341553 w 574591"/>
              <a:gd name="connsiteY2" fmla="*/ 754182 h 795566"/>
              <a:gd name="connsiteX3" fmla="*/ 574591 w 574591"/>
              <a:gd name="connsiteY3" fmla="*/ 794196 h 795566"/>
              <a:gd name="connsiteX0" fmla="*/ 0 w 574591"/>
              <a:gd name="connsiteY0" fmla="*/ 0 h 794196"/>
              <a:gd name="connsiteX1" fmla="*/ 206221 w 574591"/>
              <a:gd name="connsiteY1" fmla="*/ 291769 h 794196"/>
              <a:gd name="connsiteX2" fmla="*/ 367155 w 574591"/>
              <a:gd name="connsiteY2" fmla="*/ 696686 h 794196"/>
              <a:gd name="connsiteX3" fmla="*/ 574591 w 574591"/>
              <a:gd name="connsiteY3" fmla="*/ 794196 h 794196"/>
            </a:gdLst>
            <a:ahLst/>
            <a:cxnLst>
              <a:cxn ang="0">
                <a:pos x="connsiteX0" y="connsiteY0"/>
              </a:cxn>
              <a:cxn ang="0">
                <a:pos x="connsiteX1" y="connsiteY1"/>
              </a:cxn>
              <a:cxn ang="0">
                <a:pos x="connsiteX2" y="connsiteY2"/>
              </a:cxn>
              <a:cxn ang="0">
                <a:pos x="connsiteX3" y="connsiteY3"/>
              </a:cxn>
            </a:cxnLst>
            <a:rect l="l" t="t" r="r" b="b"/>
            <a:pathLst>
              <a:path w="574591" h="794196">
                <a:moveTo>
                  <a:pt x="0" y="0"/>
                </a:moveTo>
                <a:cubicBezTo>
                  <a:pt x="105229" y="39914"/>
                  <a:pt x="145029" y="175655"/>
                  <a:pt x="206221" y="291769"/>
                </a:cubicBezTo>
                <a:cubicBezTo>
                  <a:pt x="267413" y="407883"/>
                  <a:pt x="305760" y="612948"/>
                  <a:pt x="367155" y="696686"/>
                </a:cubicBezTo>
                <a:cubicBezTo>
                  <a:pt x="428550" y="780424"/>
                  <a:pt x="532862" y="763353"/>
                  <a:pt x="574591" y="794196"/>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grpSp>
        <p:nvGrpSpPr>
          <p:cNvPr id="156" name="Group 155">
            <a:extLst>
              <a:ext uri="{FF2B5EF4-FFF2-40B4-BE49-F238E27FC236}">
                <a16:creationId xmlns:a16="http://schemas.microsoft.com/office/drawing/2014/main" id="{F47147DB-9745-4224-A23B-B2F2E34D15DA}"/>
              </a:ext>
            </a:extLst>
          </p:cNvPr>
          <p:cNvGrpSpPr/>
          <p:nvPr/>
        </p:nvGrpSpPr>
        <p:grpSpPr>
          <a:xfrm>
            <a:off x="9506396" y="3028391"/>
            <a:ext cx="412626" cy="255643"/>
            <a:chOff x="16516350" y="0"/>
            <a:chExt cx="11074400" cy="6861175"/>
          </a:xfrm>
        </p:grpSpPr>
        <p:sp>
          <p:nvSpPr>
            <p:cNvPr id="167" name="Freeform 5">
              <a:extLst>
                <a:ext uri="{FF2B5EF4-FFF2-40B4-BE49-F238E27FC236}">
                  <a16:creationId xmlns:a16="http://schemas.microsoft.com/office/drawing/2014/main" id="{B98C4994-2E0C-49C1-B5E2-B49CD6536AFB}"/>
                </a:ext>
              </a:extLst>
            </p:cNvPr>
            <p:cNvSpPr>
              <a:spLocks/>
            </p:cNvSpPr>
            <p:nvPr/>
          </p:nvSpPr>
          <p:spPr bwMode="auto">
            <a:xfrm>
              <a:off x="16516350" y="0"/>
              <a:ext cx="11074400" cy="6861175"/>
            </a:xfrm>
            <a:custGeom>
              <a:avLst/>
              <a:gdLst>
                <a:gd name="T0" fmla="*/ 1211 w 4233"/>
                <a:gd name="T1" fmla="*/ 0 h 2620"/>
                <a:gd name="T2" fmla="*/ 3023 w 4233"/>
                <a:gd name="T3" fmla="*/ 0 h 2620"/>
                <a:gd name="T4" fmla="*/ 3863 w 4233"/>
                <a:gd name="T5" fmla="*/ 846 h 2620"/>
                <a:gd name="T6" fmla="*/ 4233 w 4233"/>
                <a:gd name="T7" fmla="*/ 1374 h 2620"/>
                <a:gd name="T8" fmla="*/ 4233 w 4233"/>
                <a:gd name="T9" fmla="*/ 2477 h 2620"/>
                <a:gd name="T10" fmla="*/ 4094 w 4233"/>
                <a:gd name="T11" fmla="*/ 2620 h 2620"/>
                <a:gd name="T12" fmla="*/ 3671 w 4233"/>
                <a:gd name="T13" fmla="*/ 2620 h 2620"/>
                <a:gd name="T14" fmla="*/ 3526 w 4233"/>
                <a:gd name="T15" fmla="*/ 2477 h 2620"/>
                <a:gd name="T16" fmla="*/ 3526 w 4233"/>
                <a:gd name="T17" fmla="*/ 2291 h 2620"/>
                <a:gd name="T18" fmla="*/ 2117 w 4233"/>
                <a:gd name="T19" fmla="*/ 2365 h 2620"/>
                <a:gd name="T20" fmla="*/ 707 w 4233"/>
                <a:gd name="T21" fmla="*/ 2291 h 2620"/>
                <a:gd name="T22" fmla="*/ 707 w 4233"/>
                <a:gd name="T23" fmla="*/ 2477 h 2620"/>
                <a:gd name="T24" fmla="*/ 563 w 4233"/>
                <a:gd name="T25" fmla="*/ 2620 h 2620"/>
                <a:gd name="T26" fmla="*/ 139 w 4233"/>
                <a:gd name="T27" fmla="*/ 2620 h 2620"/>
                <a:gd name="T28" fmla="*/ 0 w 4233"/>
                <a:gd name="T29" fmla="*/ 2477 h 2620"/>
                <a:gd name="T30" fmla="*/ 0 w 4233"/>
                <a:gd name="T31" fmla="*/ 1374 h 2620"/>
                <a:gd name="T32" fmla="*/ 370 w 4233"/>
                <a:gd name="T33" fmla="*/ 846 h 2620"/>
                <a:gd name="T34" fmla="*/ 1211 w 4233"/>
                <a:gd name="T35" fmla="*/ 0 h 2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33" h="2620">
                  <a:moveTo>
                    <a:pt x="1211" y="0"/>
                  </a:moveTo>
                  <a:cubicBezTo>
                    <a:pt x="1211" y="0"/>
                    <a:pt x="2223" y="0"/>
                    <a:pt x="3023" y="0"/>
                  </a:cubicBezTo>
                  <a:cubicBezTo>
                    <a:pt x="3357" y="0"/>
                    <a:pt x="3863" y="846"/>
                    <a:pt x="3863" y="846"/>
                  </a:cubicBezTo>
                  <a:cubicBezTo>
                    <a:pt x="3863" y="846"/>
                    <a:pt x="4233" y="992"/>
                    <a:pt x="4233" y="1374"/>
                  </a:cubicBezTo>
                  <a:cubicBezTo>
                    <a:pt x="4233" y="1751"/>
                    <a:pt x="4233" y="2477"/>
                    <a:pt x="4233" y="2477"/>
                  </a:cubicBezTo>
                  <a:cubicBezTo>
                    <a:pt x="4233" y="2557"/>
                    <a:pt x="4172" y="2620"/>
                    <a:pt x="4094" y="2620"/>
                  </a:cubicBezTo>
                  <a:cubicBezTo>
                    <a:pt x="4094" y="2620"/>
                    <a:pt x="4094" y="2620"/>
                    <a:pt x="3671" y="2620"/>
                  </a:cubicBezTo>
                  <a:cubicBezTo>
                    <a:pt x="3593" y="2620"/>
                    <a:pt x="3526" y="2557"/>
                    <a:pt x="3526" y="2477"/>
                  </a:cubicBezTo>
                  <a:cubicBezTo>
                    <a:pt x="3526" y="2477"/>
                    <a:pt x="3526" y="2564"/>
                    <a:pt x="3526" y="2291"/>
                  </a:cubicBezTo>
                  <a:cubicBezTo>
                    <a:pt x="3520" y="2296"/>
                    <a:pt x="2835" y="2365"/>
                    <a:pt x="2117" y="2365"/>
                  </a:cubicBezTo>
                  <a:cubicBezTo>
                    <a:pt x="1398" y="2365"/>
                    <a:pt x="707" y="2291"/>
                    <a:pt x="707" y="2291"/>
                  </a:cubicBezTo>
                  <a:cubicBezTo>
                    <a:pt x="707" y="2291"/>
                    <a:pt x="707" y="2204"/>
                    <a:pt x="707" y="2477"/>
                  </a:cubicBezTo>
                  <a:cubicBezTo>
                    <a:pt x="707" y="2557"/>
                    <a:pt x="641" y="2620"/>
                    <a:pt x="563" y="2620"/>
                  </a:cubicBezTo>
                  <a:cubicBezTo>
                    <a:pt x="563" y="2620"/>
                    <a:pt x="563" y="2620"/>
                    <a:pt x="139" y="2620"/>
                  </a:cubicBezTo>
                  <a:cubicBezTo>
                    <a:pt x="61" y="2620"/>
                    <a:pt x="0" y="2557"/>
                    <a:pt x="0" y="2477"/>
                  </a:cubicBezTo>
                  <a:cubicBezTo>
                    <a:pt x="0" y="2477"/>
                    <a:pt x="0" y="1751"/>
                    <a:pt x="0" y="1374"/>
                  </a:cubicBezTo>
                  <a:cubicBezTo>
                    <a:pt x="0" y="992"/>
                    <a:pt x="370" y="846"/>
                    <a:pt x="370" y="846"/>
                  </a:cubicBezTo>
                  <a:cubicBezTo>
                    <a:pt x="370" y="846"/>
                    <a:pt x="876" y="0"/>
                    <a:pt x="121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8" name="Freeform 6">
              <a:extLst>
                <a:ext uri="{FF2B5EF4-FFF2-40B4-BE49-F238E27FC236}">
                  <a16:creationId xmlns:a16="http://schemas.microsoft.com/office/drawing/2014/main" id="{F5D21956-3F7F-4738-A5E6-AD72EB52F431}"/>
                </a:ext>
              </a:extLst>
            </p:cNvPr>
            <p:cNvSpPr>
              <a:spLocks/>
            </p:cNvSpPr>
            <p:nvPr/>
          </p:nvSpPr>
          <p:spPr bwMode="auto">
            <a:xfrm>
              <a:off x="18627725" y="773113"/>
              <a:ext cx="6851650" cy="1801813"/>
            </a:xfrm>
            <a:custGeom>
              <a:avLst/>
              <a:gdLst>
                <a:gd name="T0" fmla="*/ 2059 w 2619"/>
                <a:gd name="T1" fmla="*/ 0 h 688"/>
                <a:gd name="T2" fmla="*/ 561 w 2619"/>
                <a:gd name="T3" fmla="*/ 0 h 688"/>
                <a:gd name="T4" fmla="*/ 14 w 2619"/>
                <a:gd name="T5" fmla="*/ 514 h 688"/>
                <a:gd name="T6" fmla="*/ 35 w 2619"/>
                <a:gd name="T7" fmla="*/ 576 h 688"/>
                <a:gd name="T8" fmla="*/ 305 w 2619"/>
                <a:gd name="T9" fmla="*/ 688 h 688"/>
                <a:gd name="T10" fmla="*/ 1310 w 2619"/>
                <a:gd name="T11" fmla="*/ 593 h 688"/>
                <a:gd name="T12" fmla="*/ 2314 w 2619"/>
                <a:gd name="T13" fmla="*/ 688 h 688"/>
                <a:gd name="T14" fmla="*/ 2584 w 2619"/>
                <a:gd name="T15" fmla="*/ 576 h 688"/>
                <a:gd name="T16" fmla="*/ 2606 w 2619"/>
                <a:gd name="T17" fmla="*/ 514 h 688"/>
                <a:gd name="T18" fmla="*/ 2059 w 2619"/>
                <a:gd name="T19"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688">
                  <a:moveTo>
                    <a:pt x="2059" y="0"/>
                  </a:moveTo>
                  <a:cubicBezTo>
                    <a:pt x="2059" y="0"/>
                    <a:pt x="2059" y="0"/>
                    <a:pt x="561" y="0"/>
                  </a:cubicBezTo>
                  <a:cubicBezTo>
                    <a:pt x="339" y="0"/>
                    <a:pt x="92" y="383"/>
                    <a:pt x="14" y="514"/>
                  </a:cubicBezTo>
                  <a:cubicBezTo>
                    <a:pt x="0" y="537"/>
                    <a:pt x="10" y="566"/>
                    <a:pt x="35" y="576"/>
                  </a:cubicBezTo>
                  <a:cubicBezTo>
                    <a:pt x="305" y="688"/>
                    <a:pt x="305" y="688"/>
                    <a:pt x="305" y="688"/>
                  </a:cubicBezTo>
                  <a:cubicBezTo>
                    <a:pt x="305" y="688"/>
                    <a:pt x="856" y="593"/>
                    <a:pt x="1310" y="593"/>
                  </a:cubicBezTo>
                  <a:cubicBezTo>
                    <a:pt x="1763" y="593"/>
                    <a:pt x="2314" y="688"/>
                    <a:pt x="2314" y="688"/>
                  </a:cubicBezTo>
                  <a:cubicBezTo>
                    <a:pt x="2584" y="576"/>
                    <a:pt x="2584" y="576"/>
                    <a:pt x="2584" y="576"/>
                  </a:cubicBezTo>
                  <a:cubicBezTo>
                    <a:pt x="2609" y="566"/>
                    <a:pt x="2619" y="537"/>
                    <a:pt x="2606" y="514"/>
                  </a:cubicBezTo>
                  <a:cubicBezTo>
                    <a:pt x="2528" y="383"/>
                    <a:pt x="2281" y="0"/>
                    <a:pt x="205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9" name="Freeform 7">
              <a:extLst>
                <a:ext uri="{FF2B5EF4-FFF2-40B4-BE49-F238E27FC236}">
                  <a16:creationId xmlns:a16="http://schemas.microsoft.com/office/drawing/2014/main" id="{31647AB4-9A60-427E-81AD-737B15EA14FE}"/>
                </a:ext>
              </a:extLst>
            </p:cNvPr>
            <p:cNvSpPr>
              <a:spLocks/>
            </p:cNvSpPr>
            <p:nvPr/>
          </p:nvSpPr>
          <p:spPr bwMode="auto">
            <a:xfrm>
              <a:off x="17411700" y="3740150"/>
              <a:ext cx="2254250" cy="1038225"/>
            </a:xfrm>
            <a:custGeom>
              <a:avLst/>
              <a:gdLst>
                <a:gd name="T0" fmla="*/ 0 w 862"/>
                <a:gd name="T1" fmla="*/ 63 h 397"/>
                <a:gd name="T2" fmla="*/ 0 w 862"/>
                <a:gd name="T3" fmla="*/ 290 h 397"/>
                <a:gd name="T4" fmla="*/ 51 w 862"/>
                <a:gd name="T5" fmla="*/ 344 h 397"/>
                <a:gd name="T6" fmla="*/ 804 w 862"/>
                <a:gd name="T7" fmla="*/ 394 h 397"/>
                <a:gd name="T8" fmla="*/ 862 w 862"/>
                <a:gd name="T9" fmla="*/ 340 h 397"/>
                <a:gd name="T10" fmla="*/ 862 w 862"/>
                <a:gd name="T11" fmla="*/ 284 h 397"/>
                <a:gd name="T12" fmla="*/ 823 w 862"/>
                <a:gd name="T13" fmla="*/ 232 h 397"/>
                <a:gd name="T14" fmla="*/ 70 w 862"/>
                <a:gd name="T15" fmla="*/ 11 h 397"/>
                <a:gd name="T16" fmla="*/ 0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0" y="63"/>
                  </a:moveTo>
                  <a:cubicBezTo>
                    <a:pt x="0" y="290"/>
                    <a:pt x="0" y="290"/>
                    <a:pt x="0" y="290"/>
                  </a:cubicBezTo>
                  <a:cubicBezTo>
                    <a:pt x="0" y="319"/>
                    <a:pt x="22" y="342"/>
                    <a:pt x="51" y="344"/>
                  </a:cubicBezTo>
                  <a:cubicBezTo>
                    <a:pt x="804" y="394"/>
                    <a:pt x="804" y="394"/>
                    <a:pt x="804" y="394"/>
                  </a:cubicBezTo>
                  <a:cubicBezTo>
                    <a:pt x="836" y="397"/>
                    <a:pt x="862" y="372"/>
                    <a:pt x="862" y="340"/>
                  </a:cubicBezTo>
                  <a:cubicBezTo>
                    <a:pt x="862" y="284"/>
                    <a:pt x="862" y="284"/>
                    <a:pt x="862" y="284"/>
                  </a:cubicBezTo>
                  <a:cubicBezTo>
                    <a:pt x="862" y="260"/>
                    <a:pt x="846" y="238"/>
                    <a:pt x="823" y="232"/>
                  </a:cubicBezTo>
                  <a:cubicBezTo>
                    <a:pt x="70" y="11"/>
                    <a:pt x="70" y="11"/>
                    <a:pt x="70" y="11"/>
                  </a:cubicBezTo>
                  <a:cubicBezTo>
                    <a:pt x="35" y="0"/>
                    <a:pt x="0" y="26"/>
                    <a:pt x="0"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70" name="Freeform 8">
              <a:extLst>
                <a:ext uri="{FF2B5EF4-FFF2-40B4-BE49-F238E27FC236}">
                  <a16:creationId xmlns:a16="http://schemas.microsoft.com/office/drawing/2014/main" id="{8D8CEC23-37A4-4F71-9879-FCE399F5BC8D}"/>
                </a:ext>
              </a:extLst>
            </p:cNvPr>
            <p:cNvSpPr>
              <a:spLocks/>
            </p:cNvSpPr>
            <p:nvPr/>
          </p:nvSpPr>
          <p:spPr bwMode="auto">
            <a:xfrm>
              <a:off x="24466550" y="3740150"/>
              <a:ext cx="2255838" cy="1038225"/>
            </a:xfrm>
            <a:custGeom>
              <a:avLst/>
              <a:gdLst>
                <a:gd name="T0" fmla="*/ 862 w 862"/>
                <a:gd name="T1" fmla="*/ 63 h 397"/>
                <a:gd name="T2" fmla="*/ 862 w 862"/>
                <a:gd name="T3" fmla="*/ 290 h 397"/>
                <a:gd name="T4" fmla="*/ 812 w 862"/>
                <a:gd name="T5" fmla="*/ 344 h 397"/>
                <a:gd name="T6" fmla="*/ 58 w 862"/>
                <a:gd name="T7" fmla="*/ 394 h 397"/>
                <a:gd name="T8" fmla="*/ 0 w 862"/>
                <a:gd name="T9" fmla="*/ 340 h 397"/>
                <a:gd name="T10" fmla="*/ 0 w 862"/>
                <a:gd name="T11" fmla="*/ 284 h 397"/>
                <a:gd name="T12" fmla="*/ 39 w 862"/>
                <a:gd name="T13" fmla="*/ 232 h 397"/>
                <a:gd name="T14" fmla="*/ 793 w 862"/>
                <a:gd name="T15" fmla="*/ 11 h 397"/>
                <a:gd name="T16" fmla="*/ 862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862" y="63"/>
                  </a:moveTo>
                  <a:cubicBezTo>
                    <a:pt x="862" y="290"/>
                    <a:pt x="862" y="290"/>
                    <a:pt x="862" y="290"/>
                  </a:cubicBezTo>
                  <a:cubicBezTo>
                    <a:pt x="862" y="319"/>
                    <a:pt x="840" y="342"/>
                    <a:pt x="812" y="344"/>
                  </a:cubicBezTo>
                  <a:cubicBezTo>
                    <a:pt x="58" y="394"/>
                    <a:pt x="58" y="394"/>
                    <a:pt x="58" y="394"/>
                  </a:cubicBezTo>
                  <a:cubicBezTo>
                    <a:pt x="27" y="397"/>
                    <a:pt x="0" y="372"/>
                    <a:pt x="0" y="340"/>
                  </a:cubicBezTo>
                  <a:cubicBezTo>
                    <a:pt x="0" y="284"/>
                    <a:pt x="0" y="284"/>
                    <a:pt x="0" y="284"/>
                  </a:cubicBezTo>
                  <a:cubicBezTo>
                    <a:pt x="0" y="260"/>
                    <a:pt x="16" y="238"/>
                    <a:pt x="39" y="232"/>
                  </a:cubicBezTo>
                  <a:cubicBezTo>
                    <a:pt x="793" y="11"/>
                    <a:pt x="793" y="11"/>
                    <a:pt x="793" y="11"/>
                  </a:cubicBezTo>
                  <a:cubicBezTo>
                    <a:pt x="827" y="0"/>
                    <a:pt x="862" y="26"/>
                    <a:pt x="862"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nvGrpSpPr>
          <p:cNvPr id="157" name="Group 156">
            <a:extLst>
              <a:ext uri="{FF2B5EF4-FFF2-40B4-BE49-F238E27FC236}">
                <a16:creationId xmlns:a16="http://schemas.microsoft.com/office/drawing/2014/main" id="{0CE8F4D9-A069-4947-A6D6-8D59E8CB50B4}"/>
              </a:ext>
            </a:extLst>
          </p:cNvPr>
          <p:cNvGrpSpPr/>
          <p:nvPr/>
        </p:nvGrpSpPr>
        <p:grpSpPr>
          <a:xfrm>
            <a:off x="9260450" y="3361342"/>
            <a:ext cx="412626" cy="255643"/>
            <a:chOff x="16516350" y="0"/>
            <a:chExt cx="11074400" cy="6861175"/>
          </a:xfrm>
        </p:grpSpPr>
        <p:sp>
          <p:nvSpPr>
            <p:cNvPr id="163" name="Freeform 5">
              <a:extLst>
                <a:ext uri="{FF2B5EF4-FFF2-40B4-BE49-F238E27FC236}">
                  <a16:creationId xmlns:a16="http://schemas.microsoft.com/office/drawing/2014/main" id="{86AB15AC-7EED-4014-9CC4-11984FAEBC6D}"/>
                </a:ext>
              </a:extLst>
            </p:cNvPr>
            <p:cNvSpPr>
              <a:spLocks/>
            </p:cNvSpPr>
            <p:nvPr/>
          </p:nvSpPr>
          <p:spPr bwMode="auto">
            <a:xfrm>
              <a:off x="16516350" y="0"/>
              <a:ext cx="11074400" cy="6861175"/>
            </a:xfrm>
            <a:custGeom>
              <a:avLst/>
              <a:gdLst>
                <a:gd name="T0" fmla="*/ 1211 w 4233"/>
                <a:gd name="T1" fmla="*/ 0 h 2620"/>
                <a:gd name="T2" fmla="*/ 3023 w 4233"/>
                <a:gd name="T3" fmla="*/ 0 h 2620"/>
                <a:gd name="T4" fmla="*/ 3863 w 4233"/>
                <a:gd name="T5" fmla="*/ 846 h 2620"/>
                <a:gd name="T6" fmla="*/ 4233 w 4233"/>
                <a:gd name="T7" fmla="*/ 1374 h 2620"/>
                <a:gd name="T8" fmla="*/ 4233 w 4233"/>
                <a:gd name="T9" fmla="*/ 2477 h 2620"/>
                <a:gd name="T10" fmla="*/ 4094 w 4233"/>
                <a:gd name="T11" fmla="*/ 2620 h 2620"/>
                <a:gd name="T12" fmla="*/ 3671 w 4233"/>
                <a:gd name="T13" fmla="*/ 2620 h 2620"/>
                <a:gd name="T14" fmla="*/ 3526 w 4233"/>
                <a:gd name="T15" fmla="*/ 2477 h 2620"/>
                <a:gd name="T16" fmla="*/ 3526 w 4233"/>
                <a:gd name="T17" fmla="*/ 2291 h 2620"/>
                <a:gd name="T18" fmla="*/ 2117 w 4233"/>
                <a:gd name="T19" fmla="*/ 2365 h 2620"/>
                <a:gd name="T20" fmla="*/ 707 w 4233"/>
                <a:gd name="T21" fmla="*/ 2291 h 2620"/>
                <a:gd name="T22" fmla="*/ 707 w 4233"/>
                <a:gd name="T23" fmla="*/ 2477 h 2620"/>
                <a:gd name="T24" fmla="*/ 563 w 4233"/>
                <a:gd name="T25" fmla="*/ 2620 h 2620"/>
                <a:gd name="T26" fmla="*/ 139 w 4233"/>
                <a:gd name="T27" fmla="*/ 2620 h 2620"/>
                <a:gd name="T28" fmla="*/ 0 w 4233"/>
                <a:gd name="T29" fmla="*/ 2477 h 2620"/>
                <a:gd name="T30" fmla="*/ 0 w 4233"/>
                <a:gd name="T31" fmla="*/ 1374 h 2620"/>
                <a:gd name="T32" fmla="*/ 370 w 4233"/>
                <a:gd name="T33" fmla="*/ 846 h 2620"/>
                <a:gd name="T34" fmla="*/ 1211 w 4233"/>
                <a:gd name="T35" fmla="*/ 0 h 2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33" h="2620">
                  <a:moveTo>
                    <a:pt x="1211" y="0"/>
                  </a:moveTo>
                  <a:cubicBezTo>
                    <a:pt x="1211" y="0"/>
                    <a:pt x="2223" y="0"/>
                    <a:pt x="3023" y="0"/>
                  </a:cubicBezTo>
                  <a:cubicBezTo>
                    <a:pt x="3357" y="0"/>
                    <a:pt x="3863" y="846"/>
                    <a:pt x="3863" y="846"/>
                  </a:cubicBezTo>
                  <a:cubicBezTo>
                    <a:pt x="3863" y="846"/>
                    <a:pt x="4233" y="992"/>
                    <a:pt x="4233" y="1374"/>
                  </a:cubicBezTo>
                  <a:cubicBezTo>
                    <a:pt x="4233" y="1751"/>
                    <a:pt x="4233" y="2477"/>
                    <a:pt x="4233" y="2477"/>
                  </a:cubicBezTo>
                  <a:cubicBezTo>
                    <a:pt x="4233" y="2557"/>
                    <a:pt x="4172" y="2620"/>
                    <a:pt x="4094" y="2620"/>
                  </a:cubicBezTo>
                  <a:cubicBezTo>
                    <a:pt x="4094" y="2620"/>
                    <a:pt x="4094" y="2620"/>
                    <a:pt x="3671" y="2620"/>
                  </a:cubicBezTo>
                  <a:cubicBezTo>
                    <a:pt x="3593" y="2620"/>
                    <a:pt x="3526" y="2557"/>
                    <a:pt x="3526" y="2477"/>
                  </a:cubicBezTo>
                  <a:cubicBezTo>
                    <a:pt x="3526" y="2477"/>
                    <a:pt x="3526" y="2564"/>
                    <a:pt x="3526" y="2291"/>
                  </a:cubicBezTo>
                  <a:cubicBezTo>
                    <a:pt x="3520" y="2296"/>
                    <a:pt x="2835" y="2365"/>
                    <a:pt x="2117" y="2365"/>
                  </a:cubicBezTo>
                  <a:cubicBezTo>
                    <a:pt x="1398" y="2365"/>
                    <a:pt x="707" y="2291"/>
                    <a:pt x="707" y="2291"/>
                  </a:cubicBezTo>
                  <a:cubicBezTo>
                    <a:pt x="707" y="2291"/>
                    <a:pt x="707" y="2204"/>
                    <a:pt x="707" y="2477"/>
                  </a:cubicBezTo>
                  <a:cubicBezTo>
                    <a:pt x="707" y="2557"/>
                    <a:pt x="641" y="2620"/>
                    <a:pt x="563" y="2620"/>
                  </a:cubicBezTo>
                  <a:cubicBezTo>
                    <a:pt x="563" y="2620"/>
                    <a:pt x="563" y="2620"/>
                    <a:pt x="139" y="2620"/>
                  </a:cubicBezTo>
                  <a:cubicBezTo>
                    <a:pt x="61" y="2620"/>
                    <a:pt x="0" y="2557"/>
                    <a:pt x="0" y="2477"/>
                  </a:cubicBezTo>
                  <a:cubicBezTo>
                    <a:pt x="0" y="2477"/>
                    <a:pt x="0" y="1751"/>
                    <a:pt x="0" y="1374"/>
                  </a:cubicBezTo>
                  <a:cubicBezTo>
                    <a:pt x="0" y="992"/>
                    <a:pt x="370" y="846"/>
                    <a:pt x="370" y="846"/>
                  </a:cubicBezTo>
                  <a:cubicBezTo>
                    <a:pt x="370" y="846"/>
                    <a:pt x="876" y="0"/>
                    <a:pt x="121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4" name="Freeform 6">
              <a:extLst>
                <a:ext uri="{FF2B5EF4-FFF2-40B4-BE49-F238E27FC236}">
                  <a16:creationId xmlns:a16="http://schemas.microsoft.com/office/drawing/2014/main" id="{C1F19F74-19F7-4D6B-B7AB-052AA05F826A}"/>
                </a:ext>
              </a:extLst>
            </p:cNvPr>
            <p:cNvSpPr>
              <a:spLocks/>
            </p:cNvSpPr>
            <p:nvPr/>
          </p:nvSpPr>
          <p:spPr bwMode="auto">
            <a:xfrm>
              <a:off x="18627725" y="773113"/>
              <a:ext cx="6851650" cy="1801813"/>
            </a:xfrm>
            <a:custGeom>
              <a:avLst/>
              <a:gdLst>
                <a:gd name="T0" fmla="*/ 2059 w 2619"/>
                <a:gd name="T1" fmla="*/ 0 h 688"/>
                <a:gd name="T2" fmla="*/ 561 w 2619"/>
                <a:gd name="T3" fmla="*/ 0 h 688"/>
                <a:gd name="T4" fmla="*/ 14 w 2619"/>
                <a:gd name="T5" fmla="*/ 514 h 688"/>
                <a:gd name="T6" fmla="*/ 35 w 2619"/>
                <a:gd name="T7" fmla="*/ 576 h 688"/>
                <a:gd name="T8" fmla="*/ 305 w 2619"/>
                <a:gd name="T9" fmla="*/ 688 h 688"/>
                <a:gd name="T10" fmla="*/ 1310 w 2619"/>
                <a:gd name="T11" fmla="*/ 593 h 688"/>
                <a:gd name="T12" fmla="*/ 2314 w 2619"/>
                <a:gd name="T13" fmla="*/ 688 h 688"/>
                <a:gd name="T14" fmla="*/ 2584 w 2619"/>
                <a:gd name="T15" fmla="*/ 576 h 688"/>
                <a:gd name="T16" fmla="*/ 2606 w 2619"/>
                <a:gd name="T17" fmla="*/ 514 h 688"/>
                <a:gd name="T18" fmla="*/ 2059 w 2619"/>
                <a:gd name="T19"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688">
                  <a:moveTo>
                    <a:pt x="2059" y="0"/>
                  </a:moveTo>
                  <a:cubicBezTo>
                    <a:pt x="2059" y="0"/>
                    <a:pt x="2059" y="0"/>
                    <a:pt x="561" y="0"/>
                  </a:cubicBezTo>
                  <a:cubicBezTo>
                    <a:pt x="339" y="0"/>
                    <a:pt x="92" y="383"/>
                    <a:pt x="14" y="514"/>
                  </a:cubicBezTo>
                  <a:cubicBezTo>
                    <a:pt x="0" y="537"/>
                    <a:pt x="10" y="566"/>
                    <a:pt x="35" y="576"/>
                  </a:cubicBezTo>
                  <a:cubicBezTo>
                    <a:pt x="305" y="688"/>
                    <a:pt x="305" y="688"/>
                    <a:pt x="305" y="688"/>
                  </a:cubicBezTo>
                  <a:cubicBezTo>
                    <a:pt x="305" y="688"/>
                    <a:pt x="856" y="593"/>
                    <a:pt x="1310" y="593"/>
                  </a:cubicBezTo>
                  <a:cubicBezTo>
                    <a:pt x="1763" y="593"/>
                    <a:pt x="2314" y="688"/>
                    <a:pt x="2314" y="688"/>
                  </a:cubicBezTo>
                  <a:cubicBezTo>
                    <a:pt x="2584" y="576"/>
                    <a:pt x="2584" y="576"/>
                    <a:pt x="2584" y="576"/>
                  </a:cubicBezTo>
                  <a:cubicBezTo>
                    <a:pt x="2609" y="566"/>
                    <a:pt x="2619" y="537"/>
                    <a:pt x="2606" y="514"/>
                  </a:cubicBezTo>
                  <a:cubicBezTo>
                    <a:pt x="2528" y="383"/>
                    <a:pt x="2281" y="0"/>
                    <a:pt x="205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5" name="Freeform 7">
              <a:extLst>
                <a:ext uri="{FF2B5EF4-FFF2-40B4-BE49-F238E27FC236}">
                  <a16:creationId xmlns:a16="http://schemas.microsoft.com/office/drawing/2014/main" id="{89691CEA-FE15-4BB3-8793-1D7D5EFE76BB}"/>
                </a:ext>
              </a:extLst>
            </p:cNvPr>
            <p:cNvSpPr>
              <a:spLocks/>
            </p:cNvSpPr>
            <p:nvPr/>
          </p:nvSpPr>
          <p:spPr bwMode="auto">
            <a:xfrm>
              <a:off x="17411700" y="3740150"/>
              <a:ext cx="2254250" cy="1038225"/>
            </a:xfrm>
            <a:custGeom>
              <a:avLst/>
              <a:gdLst>
                <a:gd name="T0" fmla="*/ 0 w 862"/>
                <a:gd name="T1" fmla="*/ 63 h 397"/>
                <a:gd name="T2" fmla="*/ 0 w 862"/>
                <a:gd name="T3" fmla="*/ 290 h 397"/>
                <a:gd name="T4" fmla="*/ 51 w 862"/>
                <a:gd name="T5" fmla="*/ 344 h 397"/>
                <a:gd name="T6" fmla="*/ 804 w 862"/>
                <a:gd name="T7" fmla="*/ 394 h 397"/>
                <a:gd name="T8" fmla="*/ 862 w 862"/>
                <a:gd name="T9" fmla="*/ 340 h 397"/>
                <a:gd name="T10" fmla="*/ 862 w 862"/>
                <a:gd name="T11" fmla="*/ 284 h 397"/>
                <a:gd name="T12" fmla="*/ 823 w 862"/>
                <a:gd name="T13" fmla="*/ 232 h 397"/>
                <a:gd name="T14" fmla="*/ 70 w 862"/>
                <a:gd name="T15" fmla="*/ 11 h 397"/>
                <a:gd name="T16" fmla="*/ 0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0" y="63"/>
                  </a:moveTo>
                  <a:cubicBezTo>
                    <a:pt x="0" y="290"/>
                    <a:pt x="0" y="290"/>
                    <a:pt x="0" y="290"/>
                  </a:cubicBezTo>
                  <a:cubicBezTo>
                    <a:pt x="0" y="319"/>
                    <a:pt x="22" y="342"/>
                    <a:pt x="51" y="344"/>
                  </a:cubicBezTo>
                  <a:cubicBezTo>
                    <a:pt x="804" y="394"/>
                    <a:pt x="804" y="394"/>
                    <a:pt x="804" y="394"/>
                  </a:cubicBezTo>
                  <a:cubicBezTo>
                    <a:pt x="836" y="397"/>
                    <a:pt x="862" y="372"/>
                    <a:pt x="862" y="340"/>
                  </a:cubicBezTo>
                  <a:cubicBezTo>
                    <a:pt x="862" y="284"/>
                    <a:pt x="862" y="284"/>
                    <a:pt x="862" y="284"/>
                  </a:cubicBezTo>
                  <a:cubicBezTo>
                    <a:pt x="862" y="260"/>
                    <a:pt x="846" y="238"/>
                    <a:pt x="823" y="232"/>
                  </a:cubicBezTo>
                  <a:cubicBezTo>
                    <a:pt x="70" y="11"/>
                    <a:pt x="70" y="11"/>
                    <a:pt x="70" y="11"/>
                  </a:cubicBezTo>
                  <a:cubicBezTo>
                    <a:pt x="35" y="0"/>
                    <a:pt x="0" y="26"/>
                    <a:pt x="0"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6" name="Freeform 8">
              <a:extLst>
                <a:ext uri="{FF2B5EF4-FFF2-40B4-BE49-F238E27FC236}">
                  <a16:creationId xmlns:a16="http://schemas.microsoft.com/office/drawing/2014/main" id="{68274EA2-750F-42A3-A0FC-1AF9ECB1F796}"/>
                </a:ext>
              </a:extLst>
            </p:cNvPr>
            <p:cNvSpPr>
              <a:spLocks/>
            </p:cNvSpPr>
            <p:nvPr/>
          </p:nvSpPr>
          <p:spPr bwMode="auto">
            <a:xfrm>
              <a:off x="24466550" y="3740150"/>
              <a:ext cx="2255838" cy="1038225"/>
            </a:xfrm>
            <a:custGeom>
              <a:avLst/>
              <a:gdLst>
                <a:gd name="T0" fmla="*/ 862 w 862"/>
                <a:gd name="T1" fmla="*/ 63 h 397"/>
                <a:gd name="T2" fmla="*/ 862 w 862"/>
                <a:gd name="T3" fmla="*/ 290 h 397"/>
                <a:gd name="T4" fmla="*/ 812 w 862"/>
                <a:gd name="T5" fmla="*/ 344 h 397"/>
                <a:gd name="T6" fmla="*/ 58 w 862"/>
                <a:gd name="T7" fmla="*/ 394 h 397"/>
                <a:gd name="T8" fmla="*/ 0 w 862"/>
                <a:gd name="T9" fmla="*/ 340 h 397"/>
                <a:gd name="T10" fmla="*/ 0 w 862"/>
                <a:gd name="T11" fmla="*/ 284 h 397"/>
                <a:gd name="T12" fmla="*/ 39 w 862"/>
                <a:gd name="T13" fmla="*/ 232 h 397"/>
                <a:gd name="T14" fmla="*/ 793 w 862"/>
                <a:gd name="T15" fmla="*/ 11 h 397"/>
                <a:gd name="T16" fmla="*/ 862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862" y="63"/>
                  </a:moveTo>
                  <a:cubicBezTo>
                    <a:pt x="862" y="290"/>
                    <a:pt x="862" y="290"/>
                    <a:pt x="862" y="290"/>
                  </a:cubicBezTo>
                  <a:cubicBezTo>
                    <a:pt x="862" y="319"/>
                    <a:pt x="840" y="342"/>
                    <a:pt x="812" y="344"/>
                  </a:cubicBezTo>
                  <a:cubicBezTo>
                    <a:pt x="58" y="394"/>
                    <a:pt x="58" y="394"/>
                    <a:pt x="58" y="394"/>
                  </a:cubicBezTo>
                  <a:cubicBezTo>
                    <a:pt x="27" y="397"/>
                    <a:pt x="0" y="372"/>
                    <a:pt x="0" y="340"/>
                  </a:cubicBezTo>
                  <a:cubicBezTo>
                    <a:pt x="0" y="284"/>
                    <a:pt x="0" y="284"/>
                    <a:pt x="0" y="284"/>
                  </a:cubicBezTo>
                  <a:cubicBezTo>
                    <a:pt x="0" y="260"/>
                    <a:pt x="16" y="238"/>
                    <a:pt x="39" y="232"/>
                  </a:cubicBezTo>
                  <a:cubicBezTo>
                    <a:pt x="793" y="11"/>
                    <a:pt x="793" y="11"/>
                    <a:pt x="793" y="11"/>
                  </a:cubicBezTo>
                  <a:cubicBezTo>
                    <a:pt x="827" y="0"/>
                    <a:pt x="862" y="26"/>
                    <a:pt x="862"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nvGrpSpPr>
          <p:cNvPr id="158" name="Group 157">
            <a:extLst>
              <a:ext uri="{FF2B5EF4-FFF2-40B4-BE49-F238E27FC236}">
                <a16:creationId xmlns:a16="http://schemas.microsoft.com/office/drawing/2014/main" id="{44359AED-31FB-4D26-BB9E-7EEF236E0094}"/>
              </a:ext>
            </a:extLst>
          </p:cNvPr>
          <p:cNvGrpSpPr/>
          <p:nvPr/>
        </p:nvGrpSpPr>
        <p:grpSpPr>
          <a:xfrm>
            <a:off x="9752342" y="3361342"/>
            <a:ext cx="412626" cy="255643"/>
            <a:chOff x="16516350" y="0"/>
            <a:chExt cx="11074400" cy="6861175"/>
          </a:xfrm>
        </p:grpSpPr>
        <p:sp>
          <p:nvSpPr>
            <p:cNvPr id="159" name="Freeform 5">
              <a:extLst>
                <a:ext uri="{FF2B5EF4-FFF2-40B4-BE49-F238E27FC236}">
                  <a16:creationId xmlns:a16="http://schemas.microsoft.com/office/drawing/2014/main" id="{B41088C2-D738-4E3F-B4F2-A06CE9776BAE}"/>
                </a:ext>
              </a:extLst>
            </p:cNvPr>
            <p:cNvSpPr>
              <a:spLocks/>
            </p:cNvSpPr>
            <p:nvPr/>
          </p:nvSpPr>
          <p:spPr bwMode="auto">
            <a:xfrm>
              <a:off x="16516350" y="0"/>
              <a:ext cx="11074400" cy="6861175"/>
            </a:xfrm>
            <a:custGeom>
              <a:avLst/>
              <a:gdLst>
                <a:gd name="T0" fmla="*/ 1211 w 4233"/>
                <a:gd name="T1" fmla="*/ 0 h 2620"/>
                <a:gd name="T2" fmla="*/ 3023 w 4233"/>
                <a:gd name="T3" fmla="*/ 0 h 2620"/>
                <a:gd name="T4" fmla="*/ 3863 w 4233"/>
                <a:gd name="T5" fmla="*/ 846 h 2620"/>
                <a:gd name="T6" fmla="*/ 4233 w 4233"/>
                <a:gd name="T7" fmla="*/ 1374 h 2620"/>
                <a:gd name="T8" fmla="*/ 4233 w 4233"/>
                <a:gd name="T9" fmla="*/ 2477 h 2620"/>
                <a:gd name="T10" fmla="*/ 4094 w 4233"/>
                <a:gd name="T11" fmla="*/ 2620 h 2620"/>
                <a:gd name="T12" fmla="*/ 3671 w 4233"/>
                <a:gd name="T13" fmla="*/ 2620 h 2620"/>
                <a:gd name="T14" fmla="*/ 3526 w 4233"/>
                <a:gd name="T15" fmla="*/ 2477 h 2620"/>
                <a:gd name="T16" fmla="*/ 3526 w 4233"/>
                <a:gd name="T17" fmla="*/ 2291 h 2620"/>
                <a:gd name="T18" fmla="*/ 2117 w 4233"/>
                <a:gd name="T19" fmla="*/ 2365 h 2620"/>
                <a:gd name="T20" fmla="*/ 707 w 4233"/>
                <a:gd name="T21" fmla="*/ 2291 h 2620"/>
                <a:gd name="T22" fmla="*/ 707 w 4233"/>
                <a:gd name="T23" fmla="*/ 2477 h 2620"/>
                <a:gd name="T24" fmla="*/ 563 w 4233"/>
                <a:gd name="T25" fmla="*/ 2620 h 2620"/>
                <a:gd name="T26" fmla="*/ 139 w 4233"/>
                <a:gd name="T27" fmla="*/ 2620 h 2620"/>
                <a:gd name="T28" fmla="*/ 0 w 4233"/>
                <a:gd name="T29" fmla="*/ 2477 h 2620"/>
                <a:gd name="T30" fmla="*/ 0 w 4233"/>
                <a:gd name="T31" fmla="*/ 1374 h 2620"/>
                <a:gd name="T32" fmla="*/ 370 w 4233"/>
                <a:gd name="T33" fmla="*/ 846 h 2620"/>
                <a:gd name="T34" fmla="*/ 1211 w 4233"/>
                <a:gd name="T35" fmla="*/ 0 h 2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33" h="2620">
                  <a:moveTo>
                    <a:pt x="1211" y="0"/>
                  </a:moveTo>
                  <a:cubicBezTo>
                    <a:pt x="1211" y="0"/>
                    <a:pt x="2223" y="0"/>
                    <a:pt x="3023" y="0"/>
                  </a:cubicBezTo>
                  <a:cubicBezTo>
                    <a:pt x="3357" y="0"/>
                    <a:pt x="3863" y="846"/>
                    <a:pt x="3863" y="846"/>
                  </a:cubicBezTo>
                  <a:cubicBezTo>
                    <a:pt x="3863" y="846"/>
                    <a:pt x="4233" y="992"/>
                    <a:pt x="4233" y="1374"/>
                  </a:cubicBezTo>
                  <a:cubicBezTo>
                    <a:pt x="4233" y="1751"/>
                    <a:pt x="4233" y="2477"/>
                    <a:pt x="4233" y="2477"/>
                  </a:cubicBezTo>
                  <a:cubicBezTo>
                    <a:pt x="4233" y="2557"/>
                    <a:pt x="4172" y="2620"/>
                    <a:pt x="4094" y="2620"/>
                  </a:cubicBezTo>
                  <a:cubicBezTo>
                    <a:pt x="4094" y="2620"/>
                    <a:pt x="4094" y="2620"/>
                    <a:pt x="3671" y="2620"/>
                  </a:cubicBezTo>
                  <a:cubicBezTo>
                    <a:pt x="3593" y="2620"/>
                    <a:pt x="3526" y="2557"/>
                    <a:pt x="3526" y="2477"/>
                  </a:cubicBezTo>
                  <a:cubicBezTo>
                    <a:pt x="3526" y="2477"/>
                    <a:pt x="3526" y="2564"/>
                    <a:pt x="3526" y="2291"/>
                  </a:cubicBezTo>
                  <a:cubicBezTo>
                    <a:pt x="3520" y="2296"/>
                    <a:pt x="2835" y="2365"/>
                    <a:pt x="2117" y="2365"/>
                  </a:cubicBezTo>
                  <a:cubicBezTo>
                    <a:pt x="1398" y="2365"/>
                    <a:pt x="707" y="2291"/>
                    <a:pt x="707" y="2291"/>
                  </a:cubicBezTo>
                  <a:cubicBezTo>
                    <a:pt x="707" y="2291"/>
                    <a:pt x="707" y="2204"/>
                    <a:pt x="707" y="2477"/>
                  </a:cubicBezTo>
                  <a:cubicBezTo>
                    <a:pt x="707" y="2557"/>
                    <a:pt x="641" y="2620"/>
                    <a:pt x="563" y="2620"/>
                  </a:cubicBezTo>
                  <a:cubicBezTo>
                    <a:pt x="563" y="2620"/>
                    <a:pt x="563" y="2620"/>
                    <a:pt x="139" y="2620"/>
                  </a:cubicBezTo>
                  <a:cubicBezTo>
                    <a:pt x="61" y="2620"/>
                    <a:pt x="0" y="2557"/>
                    <a:pt x="0" y="2477"/>
                  </a:cubicBezTo>
                  <a:cubicBezTo>
                    <a:pt x="0" y="2477"/>
                    <a:pt x="0" y="1751"/>
                    <a:pt x="0" y="1374"/>
                  </a:cubicBezTo>
                  <a:cubicBezTo>
                    <a:pt x="0" y="992"/>
                    <a:pt x="370" y="846"/>
                    <a:pt x="370" y="846"/>
                  </a:cubicBezTo>
                  <a:cubicBezTo>
                    <a:pt x="370" y="846"/>
                    <a:pt x="876" y="0"/>
                    <a:pt x="121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0" name="Freeform 6">
              <a:extLst>
                <a:ext uri="{FF2B5EF4-FFF2-40B4-BE49-F238E27FC236}">
                  <a16:creationId xmlns:a16="http://schemas.microsoft.com/office/drawing/2014/main" id="{4C22C56D-AC4D-4905-BE55-3ADB8DCA3F23}"/>
                </a:ext>
              </a:extLst>
            </p:cNvPr>
            <p:cNvSpPr>
              <a:spLocks/>
            </p:cNvSpPr>
            <p:nvPr/>
          </p:nvSpPr>
          <p:spPr bwMode="auto">
            <a:xfrm>
              <a:off x="18627725" y="773113"/>
              <a:ext cx="6851650" cy="1801813"/>
            </a:xfrm>
            <a:custGeom>
              <a:avLst/>
              <a:gdLst>
                <a:gd name="T0" fmla="*/ 2059 w 2619"/>
                <a:gd name="T1" fmla="*/ 0 h 688"/>
                <a:gd name="T2" fmla="*/ 561 w 2619"/>
                <a:gd name="T3" fmla="*/ 0 h 688"/>
                <a:gd name="T4" fmla="*/ 14 w 2619"/>
                <a:gd name="T5" fmla="*/ 514 h 688"/>
                <a:gd name="T6" fmla="*/ 35 w 2619"/>
                <a:gd name="T7" fmla="*/ 576 h 688"/>
                <a:gd name="T8" fmla="*/ 305 w 2619"/>
                <a:gd name="T9" fmla="*/ 688 h 688"/>
                <a:gd name="T10" fmla="*/ 1310 w 2619"/>
                <a:gd name="T11" fmla="*/ 593 h 688"/>
                <a:gd name="T12" fmla="*/ 2314 w 2619"/>
                <a:gd name="T13" fmla="*/ 688 h 688"/>
                <a:gd name="T14" fmla="*/ 2584 w 2619"/>
                <a:gd name="T15" fmla="*/ 576 h 688"/>
                <a:gd name="T16" fmla="*/ 2606 w 2619"/>
                <a:gd name="T17" fmla="*/ 514 h 688"/>
                <a:gd name="T18" fmla="*/ 2059 w 2619"/>
                <a:gd name="T19"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688">
                  <a:moveTo>
                    <a:pt x="2059" y="0"/>
                  </a:moveTo>
                  <a:cubicBezTo>
                    <a:pt x="2059" y="0"/>
                    <a:pt x="2059" y="0"/>
                    <a:pt x="561" y="0"/>
                  </a:cubicBezTo>
                  <a:cubicBezTo>
                    <a:pt x="339" y="0"/>
                    <a:pt x="92" y="383"/>
                    <a:pt x="14" y="514"/>
                  </a:cubicBezTo>
                  <a:cubicBezTo>
                    <a:pt x="0" y="537"/>
                    <a:pt x="10" y="566"/>
                    <a:pt x="35" y="576"/>
                  </a:cubicBezTo>
                  <a:cubicBezTo>
                    <a:pt x="305" y="688"/>
                    <a:pt x="305" y="688"/>
                    <a:pt x="305" y="688"/>
                  </a:cubicBezTo>
                  <a:cubicBezTo>
                    <a:pt x="305" y="688"/>
                    <a:pt x="856" y="593"/>
                    <a:pt x="1310" y="593"/>
                  </a:cubicBezTo>
                  <a:cubicBezTo>
                    <a:pt x="1763" y="593"/>
                    <a:pt x="2314" y="688"/>
                    <a:pt x="2314" y="688"/>
                  </a:cubicBezTo>
                  <a:cubicBezTo>
                    <a:pt x="2584" y="576"/>
                    <a:pt x="2584" y="576"/>
                    <a:pt x="2584" y="576"/>
                  </a:cubicBezTo>
                  <a:cubicBezTo>
                    <a:pt x="2609" y="566"/>
                    <a:pt x="2619" y="537"/>
                    <a:pt x="2606" y="514"/>
                  </a:cubicBezTo>
                  <a:cubicBezTo>
                    <a:pt x="2528" y="383"/>
                    <a:pt x="2281" y="0"/>
                    <a:pt x="205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1" name="Freeform 7">
              <a:extLst>
                <a:ext uri="{FF2B5EF4-FFF2-40B4-BE49-F238E27FC236}">
                  <a16:creationId xmlns:a16="http://schemas.microsoft.com/office/drawing/2014/main" id="{6C848E5A-145A-4ED1-AD64-24ACCFD8AB5B}"/>
                </a:ext>
              </a:extLst>
            </p:cNvPr>
            <p:cNvSpPr>
              <a:spLocks/>
            </p:cNvSpPr>
            <p:nvPr/>
          </p:nvSpPr>
          <p:spPr bwMode="auto">
            <a:xfrm>
              <a:off x="17411700" y="3740150"/>
              <a:ext cx="2254250" cy="1038225"/>
            </a:xfrm>
            <a:custGeom>
              <a:avLst/>
              <a:gdLst>
                <a:gd name="T0" fmla="*/ 0 w 862"/>
                <a:gd name="T1" fmla="*/ 63 h 397"/>
                <a:gd name="T2" fmla="*/ 0 w 862"/>
                <a:gd name="T3" fmla="*/ 290 h 397"/>
                <a:gd name="T4" fmla="*/ 51 w 862"/>
                <a:gd name="T5" fmla="*/ 344 h 397"/>
                <a:gd name="T6" fmla="*/ 804 w 862"/>
                <a:gd name="T7" fmla="*/ 394 h 397"/>
                <a:gd name="T8" fmla="*/ 862 w 862"/>
                <a:gd name="T9" fmla="*/ 340 h 397"/>
                <a:gd name="T10" fmla="*/ 862 w 862"/>
                <a:gd name="T11" fmla="*/ 284 h 397"/>
                <a:gd name="T12" fmla="*/ 823 w 862"/>
                <a:gd name="T13" fmla="*/ 232 h 397"/>
                <a:gd name="T14" fmla="*/ 70 w 862"/>
                <a:gd name="T15" fmla="*/ 11 h 397"/>
                <a:gd name="T16" fmla="*/ 0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0" y="63"/>
                  </a:moveTo>
                  <a:cubicBezTo>
                    <a:pt x="0" y="290"/>
                    <a:pt x="0" y="290"/>
                    <a:pt x="0" y="290"/>
                  </a:cubicBezTo>
                  <a:cubicBezTo>
                    <a:pt x="0" y="319"/>
                    <a:pt x="22" y="342"/>
                    <a:pt x="51" y="344"/>
                  </a:cubicBezTo>
                  <a:cubicBezTo>
                    <a:pt x="804" y="394"/>
                    <a:pt x="804" y="394"/>
                    <a:pt x="804" y="394"/>
                  </a:cubicBezTo>
                  <a:cubicBezTo>
                    <a:pt x="836" y="397"/>
                    <a:pt x="862" y="372"/>
                    <a:pt x="862" y="340"/>
                  </a:cubicBezTo>
                  <a:cubicBezTo>
                    <a:pt x="862" y="284"/>
                    <a:pt x="862" y="284"/>
                    <a:pt x="862" y="284"/>
                  </a:cubicBezTo>
                  <a:cubicBezTo>
                    <a:pt x="862" y="260"/>
                    <a:pt x="846" y="238"/>
                    <a:pt x="823" y="232"/>
                  </a:cubicBezTo>
                  <a:cubicBezTo>
                    <a:pt x="70" y="11"/>
                    <a:pt x="70" y="11"/>
                    <a:pt x="70" y="11"/>
                  </a:cubicBezTo>
                  <a:cubicBezTo>
                    <a:pt x="35" y="0"/>
                    <a:pt x="0" y="26"/>
                    <a:pt x="0"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2" name="Freeform 8">
              <a:extLst>
                <a:ext uri="{FF2B5EF4-FFF2-40B4-BE49-F238E27FC236}">
                  <a16:creationId xmlns:a16="http://schemas.microsoft.com/office/drawing/2014/main" id="{A1A6D6D7-F627-40CC-879B-EDD9BDC005B9}"/>
                </a:ext>
              </a:extLst>
            </p:cNvPr>
            <p:cNvSpPr>
              <a:spLocks/>
            </p:cNvSpPr>
            <p:nvPr/>
          </p:nvSpPr>
          <p:spPr bwMode="auto">
            <a:xfrm>
              <a:off x="24466550" y="3740150"/>
              <a:ext cx="2255838" cy="1038225"/>
            </a:xfrm>
            <a:custGeom>
              <a:avLst/>
              <a:gdLst>
                <a:gd name="T0" fmla="*/ 862 w 862"/>
                <a:gd name="T1" fmla="*/ 63 h 397"/>
                <a:gd name="T2" fmla="*/ 862 w 862"/>
                <a:gd name="T3" fmla="*/ 290 h 397"/>
                <a:gd name="T4" fmla="*/ 812 w 862"/>
                <a:gd name="T5" fmla="*/ 344 h 397"/>
                <a:gd name="T6" fmla="*/ 58 w 862"/>
                <a:gd name="T7" fmla="*/ 394 h 397"/>
                <a:gd name="T8" fmla="*/ 0 w 862"/>
                <a:gd name="T9" fmla="*/ 340 h 397"/>
                <a:gd name="T10" fmla="*/ 0 w 862"/>
                <a:gd name="T11" fmla="*/ 284 h 397"/>
                <a:gd name="T12" fmla="*/ 39 w 862"/>
                <a:gd name="T13" fmla="*/ 232 h 397"/>
                <a:gd name="T14" fmla="*/ 793 w 862"/>
                <a:gd name="T15" fmla="*/ 11 h 397"/>
                <a:gd name="T16" fmla="*/ 862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862" y="63"/>
                  </a:moveTo>
                  <a:cubicBezTo>
                    <a:pt x="862" y="290"/>
                    <a:pt x="862" y="290"/>
                    <a:pt x="862" y="290"/>
                  </a:cubicBezTo>
                  <a:cubicBezTo>
                    <a:pt x="862" y="319"/>
                    <a:pt x="840" y="342"/>
                    <a:pt x="812" y="344"/>
                  </a:cubicBezTo>
                  <a:cubicBezTo>
                    <a:pt x="58" y="394"/>
                    <a:pt x="58" y="394"/>
                    <a:pt x="58" y="394"/>
                  </a:cubicBezTo>
                  <a:cubicBezTo>
                    <a:pt x="27" y="397"/>
                    <a:pt x="0" y="372"/>
                    <a:pt x="0" y="340"/>
                  </a:cubicBezTo>
                  <a:cubicBezTo>
                    <a:pt x="0" y="284"/>
                    <a:pt x="0" y="284"/>
                    <a:pt x="0" y="284"/>
                  </a:cubicBezTo>
                  <a:cubicBezTo>
                    <a:pt x="0" y="260"/>
                    <a:pt x="16" y="238"/>
                    <a:pt x="39" y="232"/>
                  </a:cubicBezTo>
                  <a:cubicBezTo>
                    <a:pt x="793" y="11"/>
                    <a:pt x="793" y="11"/>
                    <a:pt x="793" y="11"/>
                  </a:cubicBezTo>
                  <a:cubicBezTo>
                    <a:pt x="827" y="0"/>
                    <a:pt x="862" y="26"/>
                    <a:pt x="862"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nvGrpSpPr>
          <p:cNvPr id="121" name="Group 120">
            <a:extLst>
              <a:ext uri="{FF2B5EF4-FFF2-40B4-BE49-F238E27FC236}">
                <a16:creationId xmlns:a16="http://schemas.microsoft.com/office/drawing/2014/main" id="{77A3DA02-481B-4C58-8194-921DEFEF63B5}"/>
              </a:ext>
            </a:extLst>
          </p:cNvPr>
          <p:cNvGrpSpPr>
            <a:grpSpLocks noChangeAspect="1"/>
          </p:cNvGrpSpPr>
          <p:nvPr/>
        </p:nvGrpSpPr>
        <p:grpSpPr>
          <a:xfrm>
            <a:off x="9837063" y="4152976"/>
            <a:ext cx="246841" cy="457574"/>
            <a:chOff x="5434013" y="2201863"/>
            <a:chExt cx="1323975" cy="2454275"/>
          </a:xfrm>
        </p:grpSpPr>
        <p:sp>
          <p:nvSpPr>
            <p:cNvPr id="154" name="Freeform 5">
              <a:extLst>
                <a:ext uri="{FF2B5EF4-FFF2-40B4-BE49-F238E27FC236}">
                  <a16:creationId xmlns:a16="http://schemas.microsoft.com/office/drawing/2014/main" id="{9D5740F3-9699-4493-B0E9-1D730F43510E}"/>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55" name="Freeform: Shape 15">
              <a:extLst>
                <a:ext uri="{FF2B5EF4-FFF2-40B4-BE49-F238E27FC236}">
                  <a16:creationId xmlns:a16="http://schemas.microsoft.com/office/drawing/2014/main" id="{BF77DC51-14F1-4061-A477-5F2D6D7EDE85}"/>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122" name="Group 121">
            <a:extLst>
              <a:ext uri="{FF2B5EF4-FFF2-40B4-BE49-F238E27FC236}">
                <a16:creationId xmlns:a16="http://schemas.microsoft.com/office/drawing/2014/main" id="{CB58FBD1-F72F-4289-BC80-E5B4C7888D55}"/>
              </a:ext>
            </a:extLst>
          </p:cNvPr>
          <p:cNvGrpSpPr>
            <a:grpSpLocks noChangeAspect="1"/>
          </p:cNvGrpSpPr>
          <p:nvPr/>
        </p:nvGrpSpPr>
        <p:grpSpPr>
          <a:xfrm>
            <a:off x="10124616" y="4152976"/>
            <a:ext cx="246841" cy="457574"/>
            <a:chOff x="5434013" y="2201863"/>
            <a:chExt cx="1323975" cy="2454275"/>
          </a:xfrm>
        </p:grpSpPr>
        <p:sp>
          <p:nvSpPr>
            <p:cNvPr id="152" name="Freeform 5">
              <a:extLst>
                <a:ext uri="{FF2B5EF4-FFF2-40B4-BE49-F238E27FC236}">
                  <a16:creationId xmlns:a16="http://schemas.microsoft.com/office/drawing/2014/main" id="{D9399F81-18A6-45F1-B643-B301F75A8776}"/>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53" name="Freeform: Shape 15">
              <a:extLst>
                <a:ext uri="{FF2B5EF4-FFF2-40B4-BE49-F238E27FC236}">
                  <a16:creationId xmlns:a16="http://schemas.microsoft.com/office/drawing/2014/main" id="{0B1283DE-93B4-40EA-A8E0-9A306B0008F6}"/>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123" name="Group 122">
            <a:extLst>
              <a:ext uri="{FF2B5EF4-FFF2-40B4-BE49-F238E27FC236}">
                <a16:creationId xmlns:a16="http://schemas.microsoft.com/office/drawing/2014/main" id="{3BBF93F1-592C-4E3C-9795-05CB8630870B}"/>
              </a:ext>
            </a:extLst>
          </p:cNvPr>
          <p:cNvGrpSpPr>
            <a:grpSpLocks noChangeAspect="1"/>
          </p:cNvGrpSpPr>
          <p:nvPr/>
        </p:nvGrpSpPr>
        <p:grpSpPr>
          <a:xfrm>
            <a:off x="10412170" y="4152976"/>
            <a:ext cx="246841" cy="457574"/>
            <a:chOff x="5434013" y="2201863"/>
            <a:chExt cx="1323975" cy="2454275"/>
          </a:xfrm>
        </p:grpSpPr>
        <p:sp>
          <p:nvSpPr>
            <p:cNvPr id="150" name="Freeform 5">
              <a:extLst>
                <a:ext uri="{FF2B5EF4-FFF2-40B4-BE49-F238E27FC236}">
                  <a16:creationId xmlns:a16="http://schemas.microsoft.com/office/drawing/2014/main" id="{EF94FE5C-FAB1-4097-8B05-AF7BBFA2DDB3}"/>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51" name="Freeform: Shape 15">
              <a:extLst>
                <a:ext uri="{FF2B5EF4-FFF2-40B4-BE49-F238E27FC236}">
                  <a16:creationId xmlns:a16="http://schemas.microsoft.com/office/drawing/2014/main" id="{BFFBD468-2438-48BA-B958-15347A09BDD2}"/>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sp>
        <p:nvSpPr>
          <p:cNvPr id="124" name="Freeform 19">
            <a:extLst>
              <a:ext uri="{FF2B5EF4-FFF2-40B4-BE49-F238E27FC236}">
                <a16:creationId xmlns:a16="http://schemas.microsoft.com/office/drawing/2014/main" id="{1E10ECCD-240E-46EA-BF09-6F4ABD98DBE9}"/>
              </a:ext>
            </a:extLst>
          </p:cNvPr>
          <p:cNvSpPr>
            <a:spLocks/>
          </p:cNvSpPr>
          <p:nvPr/>
        </p:nvSpPr>
        <p:spPr bwMode="auto">
          <a:xfrm>
            <a:off x="9579742" y="3733091"/>
            <a:ext cx="265935" cy="394001"/>
          </a:xfrm>
          <a:custGeom>
            <a:avLst/>
            <a:gdLst>
              <a:gd name="T0" fmla="*/ 1681 w 1913"/>
              <a:gd name="T1" fmla="*/ 2831 h 2832"/>
              <a:gd name="T2" fmla="*/ 1543 w 1913"/>
              <a:gd name="T3" fmla="*/ 2774 h 2832"/>
              <a:gd name="T4" fmla="*/ 31 w 1913"/>
              <a:gd name="T5" fmla="*/ 287 h 2832"/>
              <a:gd name="T6" fmla="*/ 173 w 1913"/>
              <a:gd name="T7" fmla="*/ 31 h 2832"/>
              <a:gd name="T8" fmla="*/ 428 w 1913"/>
              <a:gd name="T9" fmla="*/ 173 h 2832"/>
              <a:gd name="T10" fmla="*/ 1827 w 1913"/>
              <a:gd name="T11" fmla="*/ 2475 h 2832"/>
              <a:gd name="T12" fmla="*/ 1835 w 1913"/>
              <a:gd name="T13" fmla="*/ 2767 h 2832"/>
              <a:gd name="T14" fmla="*/ 1681 w 1913"/>
              <a:gd name="T15" fmla="*/ 2831 h 28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13" h="2832">
                <a:moveTo>
                  <a:pt x="1681" y="2831"/>
                </a:moveTo>
                <a:cubicBezTo>
                  <a:pt x="1631" y="2830"/>
                  <a:pt x="1582" y="2811"/>
                  <a:pt x="1543" y="2774"/>
                </a:cubicBezTo>
                <a:cubicBezTo>
                  <a:pt x="825" y="2093"/>
                  <a:pt x="302" y="1233"/>
                  <a:pt x="31" y="287"/>
                </a:cubicBezTo>
                <a:cubicBezTo>
                  <a:pt x="0" y="177"/>
                  <a:pt x="63" y="63"/>
                  <a:pt x="173" y="31"/>
                </a:cubicBezTo>
                <a:cubicBezTo>
                  <a:pt x="283" y="0"/>
                  <a:pt x="397" y="63"/>
                  <a:pt x="428" y="173"/>
                </a:cubicBezTo>
                <a:cubicBezTo>
                  <a:pt x="679" y="1048"/>
                  <a:pt x="1162" y="1844"/>
                  <a:pt x="1827" y="2475"/>
                </a:cubicBezTo>
                <a:cubicBezTo>
                  <a:pt x="1910" y="2553"/>
                  <a:pt x="1913" y="2684"/>
                  <a:pt x="1835" y="2767"/>
                </a:cubicBezTo>
                <a:cubicBezTo>
                  <a:pt x="1793" y="2811"/>
                  <a:pt x="1737" y="2832"/>
                  <a:pt x="1681" y="283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25" name="Freeform 20">
            <a:extLst>
              <a:ext uri="{FF2B5EF4-FFF2-40B4-BE49-F238E27FC236}">
                <a16:creationId xmlns:a16="http://schemas.microsoft.com/office/drawing/2014/main" id="{081D3F2A-6696-4E6E-ABA5-7822021C004B}"/>
              </a:ext>
            </a:extLst>
          </p:cNvPr>
          <p:cNvSpPr>
            <a:spLocks/>
          </p:cNvSpPr>
          <p:nvPr/>
        </p:nvSpPr>
        <p:spPr bwMode="auto">
          <a:xfrm>
            <a:off x="10664828" y="3733091"/>
            <a:ext cx="265935" cy="394001"/>
          </a:xfrm>
          <a:custGeom>
            <a:avLst/>
            <a:gdLst>
              <a:gd name="T0" fmla="*/ 233 w 1914"/>
              <a:gd name="T1" fmla="*/ 2831 h 2832"/>
              <a:gd name="T2" fmla="*/ 371 w 1914"/>
              <a:gd name="T3" fmla="*/ 2774 h 2832"/>
              <a:gd name="T4" fmla="*/ 1882 w 1914"/>
              <a:gd name="T5" fmla="*/ 287 h 2832"/>
              <a:gd name="T6" fmla="*/ 1741 w 1914"/>
              <a:gd name="T7" fmla="*/ 31 h 2832"/>
              <a:gd name="T8" fmla="*/ 1486 w 1914"/>
              <a:gd name="T9" fmla="*/ 173 h 2832"/>
              <a:gd name="T10" fmla="*/ 87 w 1914"/>
              <a:gd name="T11" fmla="*/ 2475 h 2832"/>
              <a:gd name="T12" fmla="*/ 79 w 1914"/>
              <a:gd name="T13" fmla="*/ 2767 h 2832"/>
              <a:gd name="T14" fmla="*/ 233 w 1914"/>
              <a:gd name="T15" fmla="*/ 2831 h 28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14" h="2832">
                <a:moveTo>
                  <a:pt x="233" y="2831"/>
                </a:moveTo>
                <a:cubicBezTo>
                  <a:pt x="283" y="2830"/>
                  <a:pt x="332" y="2811"/>
                  <a:pt x="371" y="2774"/>
                </a:cubicBezTo>
                <a:cubicBezTo>
                  <a:pt x="1089" y="2093"/>
                  <a:pt x="1612" y="1233"/>
                  <a:pt x="1882" y="287"/>
                </a:cubicBezTo>
                <a:cubicBezTo>
                  <a:pt x="1914" y="177"/>
                  <a:pt x="1850" y="63"/>
                  <a:pt x="1741" y="31"/>
                </a:cubicBezTo>
                <a:cubicBezTo>
                  <a:pt x="1631" y="0"/>
                  <a:pt x="1517" y="63"/>
                  <a:pt x="1486" y="173"/>
                </a:cubicBezTo>
                <a:cubicBezTo>
                  <a:pt x="1235" y="1048"/>
                  <a:pt x="751" y="1844"/>
                  <a:pt x="87" y="2475"/>
                </a:cubicBezTo>
                <a:cubicBezTo>
                  <a:pt x="4" y="2553"/>
                  <a:pt x="0" y="2684"/>
                  <a:pt x="79" y="2767"/>
                </a:cubicBezTo>
                <a:cubicBezTo>
                  <a:pt x="121" y="2811"/>
                  <a:pt x="177" y="2832"/>
                  <a:pt x="233" y="283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26" name="Freeform 21">
            <a:extLst>
              <a:ext uri="{FF2B5EF4-FFF2-40B4-BE49-F238E27FC236}">
                <a16:creationId xmlns:a16="http://schemas.microsoft.com/office/drawing/2014/main" id="{3BFC802B-8089-4E85-B6E8-93BA5FC06438}"/>
              </a:ext>
            </a:extLst>
          </p:cNvPr>
          <p:cNvSpPr>
            <a:spLocks/>
          </p:cNvSpPr>
          <p:nvPr/>
        </p:nvSpPr>
        <p:spPr bwMode="auto">
          <a:xfrm>
            <a:off x="10026814" y="2937593"/>
            <a:ext cx="451687" cy="95760"/>
          </a:xfrm>
          <a:custGeom>
            <a:avLst/>
            <a:gdLst>
              <a:gd name="T0" fmla="*/ 3206 w 3247"/>
              <a:gd name="T1" fmla="*/ 348 h 689"/>
              <a:gd name="T2" fmla="*/ 3086 w 3247"/>
              <a:gd name="T3" fmla="*/ 260 h 689"/>
              <a:gd name="T4" fmla="*/ 175 w 3247"/>
              <a:gd name="T5" fmla="*/ 260 h 689"/>
              <a:gd name="T6" fmla="*/ 30 w 3247"/>
              <a:gd name="T7" fmla="*/ 514 h 689"/>
              <a:gd name="T8" fmla="*/ 284 w 3247"/>
              <a:gd name="T9" fmla="*/ 658 h 689"/>
              <a:gd name="T10" fmla="*/ 2978 w 3247"/>
              <a:gd name="T11" fmla="*/ 658 h 689"/>
              <a:gd name="T12" fmla="*/ 3231 w 3247"/>
              <a:gd name="T13" fmla="*/ 513 h 689"/>
              <a:gd name="T14" fmla="*/ 3206 w 3247"/>
              <a:gd name="T15" fmla="*/ 348 h 6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47" h="689">
                <a:moveTo>
                  <a:pt x="3206" y="348"/>
                </a:moveTo>
                <a:cubicBezTo>
                  <a:pt x="3179" y="306"/>
                  <a:pt x="3138" y="274"/>
                  <a:pt x="3086" y="260"/>
                </a:cubicBezTo>
                <a:cubicBezTo>
                  <a:pt x="2131" y="0"/>
                  <a:pt x="1124" y="0"/>
                  <a:pt x="175" y="260"/>
                </a:cubicBezTo>
                <a:cubicBezTo>
                  <a:pt x="65" y="290"/>
                  <a:pt x="0" y="404"/>
                  <a:pt x="30" y="514"/>
                </a:cubicBezTo>
                <a:cubicBezTo>
                  <a:pt x="60" y="624"/>
                  <a:pt x="174" y="689"/>
                  <a:pt x="284" y="658"/>
                </a:cubicBezTo>
                <a:cubicBezTo>
                  <a:pt x="1162" y="418"/>
                  <a:pt x="2094" y="418"/>
                  <a:pt x="2978" y="658"/>
                </a:cubicBezTo>
                <a:cubicBezTo>
                  <a:pt x="3088" y="688"/>
                  <a:pt x="3201" y="624"/>
                  <a:pt x="3231" y="513"/>
                </a:cubicBezTo>
                <a:cubicBezTo>
                  <a:pt x="3247" y="455"/>
                  <a:pt x="3236" y="396"/>
                  <a:pt x="3206" y="34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27" name="Freeform 4">
            <a:extLst>
              <a:ext uri="{FF2B5EF4-FFF2-40B4-BE49-F238E27FC236}">
                <a16:creationId xmlns:a16="http://schemas.microsoft.com/office/drawing/2014/main" id="{9785602C-11C4-496D-BF37-EA0BA22510E4}"/>
              </a:ext>
            </a:extLst>
          </p:cNvPr>
          <p:cNvSpPr>
            <a:spLocks noChangeAspect="1"/>
          </p:cNvSpPr>
          <p:nvPr/>
        </p:nvSpPr>
        <p:spPr bwMode="auto">
          <a:xfrm>
            <a:off x="9869694" y="4276913"/>
            <a:ext cx="179627" cy="179552"/>
          </a:xfrm>
          <a:custGeom>
            <a:avLst/>
            <a:gdLst>
              <a:gd name="T0" fmla="*/ 1176 w 1216"/>
              <a:gd name="T1" fmla="*/ 406 h 1216"/>
              <a:gd name="T2" fmla="*/ 810 w 1216"/>
              <a:gd name="T3" fmla="*/ 406 h 1216"/>
              <a:gd name="T4" fmla="*/ 810 w 1216"/>
              <a:gd name="T5" fmla="*/ 40 h 1216"/>
              <a:gd name="T6" fmla="*/ 770 w 1216"/>
              <a:gd name="T7" fmla="*/ 0 h 1216"/>
              <a:gd name="T8" fmla="*/ 446 w 1216"/>
              <a:gd name="T9" fmla="*/ 0 h 1216"/>
              <a:gd name="T10" fmla="*/ 406 w 1216"/>
              <a:gd name="T11" fmla="*/ 40 h 1216"/>
              <a:gd name="T12" fmla="*/ 406 w 1216"/>
              <a:gd name="T13" fmla="*/ 406 h 1216"/>
              <a:gd name="T14" fmla="*/ 40 w 1216"/>
              <a:gd name="T15" fmla="*/ 406 h 1216"/>
              <a:gd name="T16" fmla="*/ 0 w 1216"/>
              <a:gd name="T17" fmla="*/ 446 h 1216"/>
              <a:gd name="T18" fmla="*/ 0 w 1216"/>
              <a:gd name="T19" fmla="*/ 770 h 1216"/>
              <a:gd name="T20" fmla="*/ 40 w 1216"/>
              <a:gd name="T21" fmla="*/ 810 h 1216"/>
              <a:gd name="T22" fmla="*/ 406 w 1216"/>
              <a:gd name="T23" fmla="*/ 810 h 1216"/>
              <a:gd name="T24" fmla="*/ 406 w 1216"/>
              <a:gd name="T25" fmla="*/ 1176 h 1216"/>
              <a:gd name="T26" fmla="*/ 446 w 1216"/>
              <a:gd name="T27" fmla="*/ 1216 h 1216"/>
              <a:gd name="T28" fmla="*/ 770 w 1216"/>
              <a:gd name="T29" fmla="*/ 1216 h 1216"/>
              <a:gd name="T30" fmla="*/ 810 w 1216"/>
              <a:gd name="T31" fmla="*/ 1176 h 1216"/>
              <a:gd name="T32" fmla="*/ 810 w 1216"/>
              <a:gd name="T33" fmla="*/ 810 h 1216"/>
              <a:gd name="T34" fmla="*/ 1176 w 1216"/>
              <a:gd name="T35" fmla="*/ 810 h 1216"/>
              <a:gd name="T36" fmla="*/ 1216 w 1216"/>
              <a:gd name="T37" fmla="*/ 770 h 1216"/>
              <a:gd name="T38" fmla="*/ 1216 w 1216"/>
              <a:gd name="T39" fmla="*/ 446 h 1216"/>
              <a:gd name="T40" fmla="*/ 1176 w 1216"/>
              <a:gd name="T41" fmla="*/ 406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6" h="1216">
                <a:moveTo>
                  <a:pt x="1176" y="406"/>
                </a:moveTo>
                <a:cubicBezTo>
                  <a:pt x="810" y="406"/>
                  <a:pt x="810" y="406"/>
                  <a:pt x="810" y="406"/>
                </a:cubicBezTo>
                <a:cubicBezTo>
                  <a:pt x="810" y="40"/>
                  <a:pt x="810" y="40"/>
                  <a:pt x="810" y="40"/>
                </a:cubicBezTo>
                <a:cubicBezTo>
                  <a:pt x="810" y="18"/>
                  <a:pt x="792" y="0"/>
                  <a:pt x="770" y="0"/>
                </a:cubicBezTo>
                <a:cubicBezTo>
                  <a:pt x="446" y="0"/>
                  <a:pt x="446" y="0"/>
                  <a:pt x="446" y="0"/>
                </a:cubicBezTo>
                <a:cubicBezTo>
                  <a:pt x="424" y="0"/>
                  <a:pt x="406" y="18"/>
                  <a:pt x="406" y="40"/>
                </a:cubicBezTo>
                <a:cubicBezTo>
                  <a:pt x="406" y="406"/>
                  <a:pt x="406" y="406"/>
                  <a:pt x="406" y="406"/>
                </a:cubicBezTo>
                <a:cubicBezTo>
                  <a:pt x="40" y="406"/>
                  <a:pt x="40" y="406"/>
                  <a:pt x="40" y="406"/>
                </a:cubicBezTo>
                <a:cubicBezTo>
                  <a:pt x="18" y="406"/>
                  <a:pt x="0" y="424"/>
                  <a:pt x="0" y="446"/>
                </a:cubicBezTo>
                <a:cubicBezTo>
                  <a:pt x="0" y="770"/>
                  <a:pt x="0" y="770"/>
                  <a:pt x="0" y="770"/>
                </a:cubicBezTo>
                <a:cubicBezTo>
                  <a:pt x="0" y="792"/>
                  <a:pt x="18" y="810"/>
                  <a:pt x="40" y="810"/>
                </a:cubicBezTo>
                <a:cubicBezTo>
                  <a:pt x="406" y="810"/>
                  <a:pt x="406" y="810"/>
                  <a:pt x="406" y="810"/>
                </a:cubicBezTo>
                <a:cubicBezTo>
                  <a:pt x="406" y="1176"/>
                  <a:pt x="406" y="1176"/>
                  <a:pt x="406" y="1176"/>
                </a:cubicBezTo>
                <a:cubicBezTo>
                  <a:pt x="406" y="1198"/>
                  <a:pt x="424" y="1216"/>
                  <a:pt x="446" y="1216"/>
                </a:cubicBezTo>
                <a:cubicBezTo>
                  <a:pt x="770" y="1216"/>
                  <a:pt x="770" y="1216"/>
                  <a:pt x="770" y="1216"/>
                </a:cubicBezTo>
                <a:cubicBezTo>
                  <a:pt x="792" y="1216"/>
                  <a:pt x="810" y="1198"/>
                  <a:pt x="810" y="1176"/>
                </a:cubicBezTo>
                <a:cubicBezTo>
                  <a:pt x="810" y="810"/>
                  <a:pt x="810" y="810"/>
                  <a:pt x="810" y="810"/>
                </a:cubicBezTo>
                <a:cubicBezTo>
                  <a:pt x="1176" y="810"/>
                  <a:pt x="1176" y="810"/>
                  <a:pt x="1176" y="810"/>
                </a:cubicBezTo>
                <a:cubicBezTo>
                  <a:pt x="1198" y="810"/>
                  <a:pt x="1216" y="792"/>
                  <a:pt x="1216" y="770"/>
                </a:cubicBezTo>
                <a:cubicBezTo>
                  <a:pt x="1216" y="446"/>
                  <a:pt x="1216" y="446"/>
                  <a:pt x="1216" y="446"/>
                </a:cubicBezTo>
                <a:cubicBezTo>
                  <a:pt x="1216" y="424"/>
                  <a:pt x="1198" y="406"/>
                  <a:pt x="1176" y="406"/>
                </a:cubicBez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28" name="Freeform 4">
            <a:extLst>
              <a:ext uri="{FF2B5EF4-FFF2-40B4-BE49-F238E27FC236}">
                <a16:creationId xmlns:a16="http://schemas.microsoft.com/office/drawing/2014/main" id="{797D4545-A77C-468C-B8A3-67DF300CB155}"/>
              </a:ext>
            </a:extLst>
          </p:cNvPr>
          <p:cNvSpPr>
            <a:spLocks noChangeAspect="1"/>
          </p:cNvSpPr>
          <p:nvPr/>
        </p:nvSpPr>
        <p:spPr bwMode="auto">
          <a:xfrm>
            <a:off x="10155967" y="4276913"/>
            <a:ext cx="179627" cy="179552"/>
          </a:xfrm>
          <a:custGeom>
            <a:avLst/>
            <a:gdLst>
              <a:gd name="T0" fmla="*/ 1176 w 1216"/>
              <a:gd name="T1" fmla="*/ 406 h 1216"/>
              <a:gd name="T2" fmla="*/ 810 w 1216"/>
              <a:gd name="T3" fmla="*/ 406 h 1216"/>
              <a:gd name="T4" fmla="*/ 810 w 1216"/>
              <a:gd name="T5" fmla="*/ 40 h 1216"/>
              <a:gd name="T6" fmla="*/ 770 w 1216"/>
              <a:gd name="T7" fmla="*/ 0 h 1216"/>
              <a:gd name="T8" fmla="*/ 446 w 1216"/>
              <a:gd name="T9" fmla="*/ 0 h 1216"/>
              <a:gd name="T10" fmla="*/ 406 w 1216"/>
              <a:gd name="T11" fmla="*/ 40 h 1216"/>
              <a:gd name="T12" fmla="*/ 406 w 1216"/>
              <a:gd name="T13" fmla="*/ 406 h 1216"/>
              <a:gd name="T14" fmla="*/ 40 w 1216"/>
              <a:gd name="T15" fmla="*/ 406 h 1216"/>
              <a:gd name="T16" fmla="*/ 0 w 1216"/>
              <a:gd name="T17" fmla="*/ 446 h 1216"/>
              <a:gd name="T18" fmla="*/ 0 w 1216"/>
              <a:gd name="T19" fmla="*/ 770 h 1216"/>
              <a:gd name="T20" fmla="*/ 40 w 1216"/>
              <a:gd name="T21" fmla="*/ 810 h 1216"/>
              <a:gd name="T22" fmla="*/ 406 w 1216"/>
              <a:gd name="T23" fmla="*/ 810 h 1216"/>
              <a:gd name="T24" fmla="*/ 406 w 1216"/>
              <a:gd name="T25" fmla="*/ 1176 h 1216"/>
              <a:gd name="T26" fmla="*/ 446 w 1216"/>
              <a:gd name="T27" fmla="*/ 1216 h 1216"/>
              <a:gd name="T28" fmla="*/ 770 w 1216"/>
              <a:gd name="T29" fmla="*/ 1216 h 1216"/>
              <a:gd name="T30" fmla="*/ 810 w 1216"/>
              <a:gd name="T31" fmla="*/ 1176 h 1216"/>
              <a:gd name="T32" fmla="*/ 810 w 1216"/>
              <a:gd name="T33" fmla="*/ 810 h 1216"/>
              <a:gd name="T34" fmla="*/ 1176 w 1216"/>
              <a:gd name="T35" fmla="*/ 810 h 1216"/>
              <a:gd name="T36" fmla="*/ 1216 w 1216"/>
              <a:gd name="T37" fmla="*/ 770 h 1216"/>
              <a:gd name="T38" fmla="*/ 1216 w 1216"/>
              <a:gd name="T39" fmla="*/ 446 h 1216"/>
              <a:gd name="T40" fmla="*/ 1176 w 1216"/>
              <a:gd name="T41" fmla="*/ 406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6" h="1216">
                <a:moveTo>
                  <a:pt x="1176" y="406"/>
                </a:moveTo>
                <a:cubicBezTo>
                  <a:pt x="810" y="406"/>
                  <a:pt x="810" y="406"/>
                  <a:pt x="810" y="406"/>
                </a:cubicBezTo>
                <a:cubicBezTo>
                  <a:pt x="810" y="40"/>
                  <a:pt x="810" y="40"/>
                  <a:pt x="810" y="40"/>
                </a:cubicBezTo>
                <a:cubicBezTo>
                  <a:pt x="810" y="18"/>
                  <a:pt x="792" y="0"/>
                  <a:pt x="770" y="0"/>
                </a:cubicBezTo>
                <a:cubicBezTo>
                  <a:pt x="446" y="0"/>
                  <a:pt x="446" y="0"/>
                  <a:pt x="446" y="0"/>
                </a:cubicBezTo>
                <a:cubicBezTo>
                  <a:pt x="424" y="0"/>
                  <a:pt x="406" y="18"/>
                  <a:pt x="406" y="40"/>
                </a:cubicBezTo>
                <a:cubicBezTo>
                  <a:pt x="406" y="406"/>
                  <a:pt x="406" y="406"/>
                  <a:pt x="406" y="406"/>
                </a:cubicBezTo>
                <a:cubicBezTo>
                  <a:pt x="40" y="406"/>
                  <a:pt x="40" y="406"/>
                  <a:pt x="40" y="406"/>
                </a:cubicBezTo>
                <a:cubicBezTo>
                  <a:pt x="18" y="406"/>
                  <a:pt x="0" y="424"/>
                  <a:pt x="0" y="446"/>
                </a:cubicBezTo>
                <a:cubicBezTo>
                  <a:pt x="0" y="770"/>
                  <a:pt x="0" y="770"/>
                  <a:pt x="0" y="770"/>
                </a:cubicBezTo>
                <a:cubicBezTo>
                  <a:pt x="0" y="792"/>
                  <a:pt x="18" y="810"/>
                  <a:pt x="40" y="810"/>
                </a:cubicBezTo>
                <a:cubicBezTo>
                  <a:pt x="406" y="810"/>
                  <a:pt x="406" y="810"/>
                  <a:pt x="406" y="810"/>
                </a:cubicBezTo>
                <a:cubicBezTo>
                  <a:pt x="406" y="1176"/>
                  <a:pt x="406" y="1176"/>
                  <a:pt x="406" y="1176"/>
                </a:cubicBezTo>
                <a:cubicBezTo>
                  <a:pt x="406" y="1198"/>
                  <a:pt x="424" y="1216"/>
                  <a:pt x="446" y="1216"/>
                </a:cubicBezTo>
                <a:cubicBezTo>
                  <a:pt x="770" y="1216"/>
                  <a:pt x="770" y="1216"/>
                  <a:pt x="770" y="1216"/>
                </a:cubicBezTo>
                <a:cubicBezTo>
                  <a:pt x="792" y="1216"/>
                  <a:pt x="810" y="1198"/>
                  <a:pt x="810" y="1176"/>
                </a:cubicBezTo>
                <a:cubicBezTo>
                  <a:pt x="810" y="810"/>
                  <a:pt x="810" y="810"/>
                  <a:pt x="810" y="810"/>
                </a:cubicBezTo>
                <a:cubicBezTo>
                  <a:pt x="1176" y="810"/>
                  <a:pt x="1176" y="810"/>
                  <a:pt x="1176" y="810"/>
                </a:cubicBezTo>
                <a:cubicBezTo>
                  <a:pt x="1198" y="810"/>
                  <a:pt x="1216" y="792"/>
                  <a:pt x="1216" y="770"/>
                </a:cubicBezTo>
                <a:cubicBezTo>
                  <a:pt x="1216" y="446"/>
                  <a:pt x="1216" y="446"/>
                  <a:pt x="1216" y="446"/>
                </a:cubicBezTo>
                <a:cubicBezTo>
                  <a:pt x="1216" y="424"/>
                  <a:pt x="1198" y="406"/>
                  <a:pt x="1176" y="406"/>
                </a:cubicBez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29" name="Freeform 4">
            <a:extLst>
              <a:ext uri="{FF2B5EF4-FFF2-40B4-BE49-F238E27FC236}">
                <a16:creationId xmlns:a16="http://schemas.microsoft.com/office/drawing/2014/main" id="{10894FDE-FAAB-4615-AFC3-C95782CC335F}"/>
              </a:ext>
            </a:extLst>
          </p:cNvPr>
          <p:cNvSpPr>
            <a:spLocks noChangeAspect="1"/>
          </p:cNvSpPr>
          <p:nvPr/>
        </p:nvSpPr>
        <p:spPr bwMode="auto">
          <a:xfrm>
            <a:off x="10449496" y="4276913"/>
            <a:ext cx="179627" cy="179552"/>
          </a:xfrm>
          <a:custGeom>
            <a:avLst/>
            <a:gdLst>
              <a:gd name="T0" fmla="*/ 1176 w 1216"/>
              <a:gd name="T1" fmla="*/ 406 h 1216"/>
              <a:gd name="T2" fmla="*/ 810 w 1216"/>
              <a:gd name="T3" fmla="*/ 406 h 1216"/>
              <a:gd name="T4" fmla="*/ 810 w 1216"/>
              <a:gd name="T5" fmla="*/ 40 h 1216"/>
              <a:gd name="T6" fmla="*/ 770 w 1216"/>
              <a:gd name="T7" fmla="*/ 0 h 1216"/>
              <a:gd name="T8" fmla="*/ 446 w 1216"/>
              <a:gd name="T9" fmla="*/ 0 h 1216"/>
              <a:gd name="T10" fmla="*/ 406 w 1216"/>
              <a:gd name="T11" fmla="*/ 40 h 1216"/>
              <a:gd name="T12" fmla="*/ 406 w 1216"/>
              <a:gd name="T13" fmla="*/ 406 h 1216"/>
              <a:gd name="T14" fmla="*/ 40 w 1216"/>
              <a:gd name="T15" fmla="*/ 406 h 1216"/>
              <a:gd name="T16" fmla="*/ 0 w 1216"/>
              <a:gd name="T17" fmla="*/ 446 h 1216"/>
              <a:gd name="T18" fmla="*/ 0 w 1216"/>
              <a:gd name="T19" fmla="*/ 770 h 1216"/>
              <a:gd name="T20" fmla="*/ 40 w 1216"/>
              <a:gd name="T21" fmla="*/ 810 h 1216"/>
              <a:gd name="T22" fmla="*/ 406 w 1216"/>
              <a:gd name="T23" fmla="*/ 810 h 1216"/>
              <a:gd name="T24" fmla="*/ 406 w 1216"/>
              <a:gd name="T25" fmla="*/ 1176 h 1216"/>
              <a:gd name="T26" fmla="*/ 446 w 1216"/>
              <a:gd name="T27" fmla="*/ 1216 h 1216"/>
              <a:gd name="T28" fmla="*/ 770 w 1216"/>
              <a:gd name="T29" fmla="*/ 1216 h 1216"/>
              <a:gd name="T30" fmla="*/ 810 w 1216"/>
              <a:gd name="T31" fmla="*/ 1176 h 1216"/>
              <a:gd name="T32" fmla="*/ 810 w 1216"/>
              <a:gd name="T33" fmla="*/ 810 h 1216"/>
              <a:gd name="T34" fmla="*/ 1176 w 1216"/>
              <a:gd name="T35" fmla="*/ 810 h 1216"/>
              <a:gd name="T36" fmla="*/ 1216 w 1216"/>
              <a:gd name="T37" fmla="*/ 770 h 1216"/>
              <a:gd name="T38" fmla="*/ 1216 w 1216"/>
              <a:gd name="T39" fmla="*/ 446 h 1216"/>
              <a:gd name="T40" fmla="*/ 1176 w 1216"/>
              <a:gd name="T41" fmla="*/ 406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6" h="1216">
                <a:moveTo>
                  <a:pt x="1176" y="406"/>
                </a:moveTo>
                <a:cubicBezTo>
                  <a:pt x="810" y="406"/>
                  <a:pt x="810" y="406"/>
                  <a:pt x="810" y="406"/>
                </a:cubicBezTo>
                <a:cubicBezTo>
                  <a:pt x="810" y="40"/>
                  <a:pt x="810" y="40"/>
                  <a:pt x="810" y="40"/>
                </a:cubicBezTo>
                <a:cubicBezTo>
                  <a:pt x="810" y="18"/>
                  <a:pt x="792" y="0"/>
                  <a:pt x="770" y="0"/>
                </a:cubicBezTo>
                <a:cubicBezTo>
                  <a:pt x="446" y="0"/>
                  <a:pt x="446" y="0"/>
                  <a:pt x="446" y="0"/>
                </a:cubicBezTo>
                <a:cubicBezTo>
                  <a:pt x="424" y="0"/>
                  <a:pt x="406" y="18"/>
                  <a:pt x="406" y="40"/>
                </a:cubicBezTo>
                <a:cubicBezTo>
                  <a:pt x="406" y="406"/>
                  <a:pt x="406" y="406"/>
                  <a:pt x="406" y="406"/>
                </a:cubicBezTo>
                <a:cubicBezTo>
                  <a:pt x="40" y="406"/>
                  <a:pt x="40" y="406"/>
                  <a:pt x="40" y="406"/>
                </a:cubicBezTo>
                <a:cubicBezTo>
                  <a:pt x="18" y="406"/>
                  <a:pt x="0" y="424"/>
                  <a:pt x="0" y="446"/>
                </a:cubicBezTo>
                <a:cubicBezTo>
                  <a:pt x="0" y="770"/>
                  <a:pt x="0" y="770"/>
                  <a:pt x="0" y="770"/>
                </a:cubicBezTo>
                <a:cubicBezTo>
                  <a:pt x="0" y="792"/>
                  <a:pt x="18" y="810"/>
                  <a:pt x="40" y="810"/>
                </a:cubicBezTo>
                <a:cubicBezTo>
                  <a:pt x="406" y="810"/>
                  <a:pt x="406" y="810"/>
                  <a:pt x="406" y="810"/>
                </a:cubicBezTo>
                <a:cubicBezTo>
                  <a:pt x="406" y="1176"/>
                  <a:pt x="406" y="1176"/>
                  <a:pt x="406" y="1176"/>
                </a:cubicBezTo>
                <a:cubicBezTo>
                  <a:pt x="406" y="1198"/>
                  <a:pt x="424" y="1216"/>
                  <a:pt x="446" y="1216"/>
                </a:cubicBezTo>
                <a:cubicBezTo>
                  <a:pt x="770" y="1216"/>
                  <a:pt x="770" y="1216"/>
                  <a:pt x="770" y="1216"/>
                </a:cubicBezTo>
                <a:cubicBezTo>
                  <a:pt x="792" y="1216"/>
                  <a:pt x="810" y="1198"/>
                  <a:pt x="810" y="1176"/>
                </a:cubicBezTo>
                <a:cubicBezTo>
                  <a:pt x="810" y="810"/>
                  <a:pt x="810" y="810"/>
                  <a:pt x="810" y="810"/>
                </a:cubicBezTo>
                <a:cubicBezTo>
                  <a:pt x="1176" y="810"/>
                  <a:pt x="1176" y="810"/>
                  <a:pt x="1176" y="810"/>
                </a:cubicBezTo>
                <a:cubicBezTo>
                  <a:pt x="1198" y="810"/>
                  <a:pt x="1216" y="792"/>
                  <a:pt x="1216" y="770"/>
                </a:cubicBezTo>
                <a:cubicBezTo>
                  <a:pt x="1216" y="446"/>
                  <a:pt x="1216" y="446"/>
                  <a:pt x="1216" y="446"/>
                </a:cubicBezTo>
                <a:cubicBezTo>
                  <a:pt x="1216" y="424"/>
                  <a:pt x="1198" y="406"/>
                  <a:pt x="1176" y="406"/>
                </a:cubicBez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nvGrpSpPr>
          <p:cNvPr id="130" name="Group 129">
            <a:extLst>
              <a:ext uri="{FF2B5EF4-FFF2-40B4-BE49-F238E27FC236}">
                <a16:creationId xmlns:a16="http://schemas.microsoft.com/office/drawing/2014/main" id="{65B12708-0640-48E4-B11E-7D2E4FAA6E08}"/>
              </a:ext>
            </a:extLst>
          </p:cNvPr>
          <p:cNvGrpSpPr/>
          <p:nvPr/>
        </p:nvGrpSpPr>
        <p:grpSpPr>
          <a:xfrm>
            <a:off x="10983002" y="2894675"/>
            <a:ext cx="249989" cy="354658"/>
            <a:chOff x="6911903" y="1228430"/>
            <a:chExt cx="618756" cy="877824"/>
          </a:xfrm>
        </p:grpSpPr>
        <p:sp>
          <p:nvSpPr>
            <p:cNvPr id="146" name="Freeform 25">
              <a:extLst>
                <a:ext uri="{FF2B5EF4-FFF2-40B4-BE49-F238E27FC236}">
                  <a16:creationId xmlns:a16="http://schemas.microsoft.com/office/drawing/2014/main" id="{CF98DB8C-FE7D-43C5-9AE4-294A6776F41D}"/>
                </a:ext>
              </a:extLst>
            </p:cNvPr>
            <p:cNvSpPr>
              <a:spLocks/>
            </p:cNvSpPr>
            <p:nvPr/>
          </p:nvSpPr>
          <p:spPr bwMode="auto">
            <a:xfrm>
              <a:off x="6991504" y="1228430"/>
              <a:ext cx="419228" cy="877824"/>
            </a:xfrm>
            <a:custGeom>
              <a:avLst/>
              <a:gdLst>
                <a:gd name="T0" fmla="*/ 1593 w 1637"/>
                <a:gd name="T1" fmla="*/ 916 h 3451"/>
                <a:gd name="T2" fmla="*/ 1430 w 1637"/>
                <a:gd name="T3" fmla="*/ 619 h 3451"/>
                <a:gd name="T4" fmla="*/ 1332 w 1637"/>
                <a:gd name="T5" fmla="*/ 70 h 3451"/>
                <a:gd name="T6" fmla="*/ 1244 w 1637"/>
                <a:gd name="T7" fmla="*/ 0 h 3451"/>
                <a:gd name="T8" fmla="*/ 393 w 1637"/>
                <a:gd name="T9" fmla="*/ 0 h 3451"/>
                <a:gd name="T10" fmla="*/ 305 w 1637"/>
                <a:gd name="T11" fmla="*/ 70 h 3451"/>
                <a:gd name="T12" fmla="*/ 207 w 1637"/>
                <a:gd name="T13" fmla="*/ 619 h 3451"/>
                <a:gd name="T14" fmla="*/ 44 w 1637"/>
                <a:gd name="T15" fmla="*/ 916 h 3451"/>
                <a:gd name="T16" fmla="*/ 0 w 1637"/>
                <a:gd name="T17" fmla="*/ 1016 h 3451"/>
                <a:gd name="T18" fmla="*/ 0 w 1637"/>
                <a:gd name="T19" fmla="*/ 2436 h 3451"/>
                <a:gd name="T20" fmla="*/ 44 w 1637"/>
                <a:gd name="T21" fmla="*/ 2536 h 3451"/>
                <a:gd name="T22" fmla="*/ 207 w 1637"/>
                <a:gd name="T23" fmla="*/ 2833 h 3451"/>
                <a:gd name="T24" fmla="*/ 305 w 1637"/>
                <a:gd name="T25" fmla="*/ 3382 h 3451"/>
                <a:gd name="T26" fmla="*/ 393 w 1637"/>
                <a:gd name="T27" fmla="*/ 3451 h 3451"/>
                <a:gd name="T28" fmla="*/ 1244 w 1637"/>
                <a:gd name="T29" fmla="*/ 3451 h 3451"/>
                <a:gd name="T30" fmla="*/ 1332 w 1637"/>
                <a:gd name="T31" fmla="*/ 3382 h 3451"/>
                <a:gd name="T32" fmla="*/ 1430 w 1637"/>
                <a:gd name="T33" fmla="*/ 2833 h 3451"/>
                <a:gd name="T34" fmla="*/ 1593 w 1637"/>
                <a:gd name="T35" fmla="*/ 2536 h 3451"/>
                <a:gd name="T36" fmla="*/ 1637 w 1637"/>
                <a:gd name="T37" fmla="*/ 2436 h 3451"/>
                <a:gd name="T38" fmla="*/ 1637 w 1637"/>
                <a:gd name="T39" fmla="*/ 1016 h 3451"/>
                <a:gd name="T40" fmla="*/ 1593 w 1637"/>
                <a:gd name="T41" fmla="*/ 916 h 3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37" h="3451">
                  <a:moveTo>
                    <a:pt x="1593" y="916"/>
                  </a:moveTo>
                  <a:cubicBezTo>
                    <a:pt x="1570" y="886"/>
                    <a:pt x="1516" y="794"/>
                    <a:pt x="1430" y="619"/>
                  </a:cubicBezTo>
                  <a:cubicBezTo>
                    <a:pt x="1373" y="499"/>
                    <a:pt x="1347" y="114"/>
                    <a:pt x="1332" y="70"/>
                  </a:cubicBezTo>
                  <a:cubicBezTo>
                    <a:pt x="1319" y="28"/>
                    <a:pt x="1283" y="0"/>
                    <a:pt x="1244" y="0"/>
                  </a:cubicBezTo>
                  <a:cubicBezTo>
                    <a:pt x="393" y="0"/>
                    <a:pt x="393" y="0"/>
                    <a:pt x="393" y="0"/>
                  </a:cubicBezTo>
                  <a:cubicBezTo>
                    <a:pt x="354" y="0"/>
                    <a:pt x="318" y="28"/>
                    <a:pt x="305" y="70"/>
                  </a:cubicBezTo>
                  <a:cubicBezTo>
                    <a:pt x="290" y="114"/>
                    <a:pt x="264" y="499"/>
                    <a:pt x="207" y="619"/>
                  </a:cubicBezTo>
                  <a:cubicBezTo>
                    <a:pt x="121" y="794"/>
                    <a:pt x="67" y="886"/>
                    <a:pt x="44" y="916"/>
                  </a:cubicBezTo>
                  <a:cubicBezTo>
                    <a:pt x="15" y="936"/>
                    <a:pt x="0" y="972"/>
                    <a:pt x="0" y="1016"/>
                  </a:cubicBezTo>
                  <a:cubicBezTo>
                    <a:pt x="0" y="2436"/>
                    <a:pt x="0" y="1016"/>
                    <a:pt x="0" y="2436"/>
                  </a:cubicBezTo>
                  <a:cubicBezTo>
                    <a:pt x="0" y="2480"/>
                    <a:pt x="15" y="2516"/>
                    <a:pt x="44" y="2536"/>
                  </a:cubicBezTo>
                  <a:cubicBezTo>
                    <a:pt x="67" y="2566"/>
                    <a:pt x="121" y="2658"/>
                    <a:pt x="207" y="2833"/>
                  </a:cubicBezTo>
                  <a:cubicBezTo>
                    <a:pt x="264" y="2952"/>
                    <a:pt x="290" y="3337"/>
                    <a:pt x="305" y="3382"/>
                  </a:cubicBezTo>
                  <a:cubicBezTo>
                    <a:pt x="318" y="3424"/>
                    <a:pt x="354" y="3451"/>
                    <a:pt x="393" y="3451"/>
                  </a:cubicBezTo>
                  <a:cubicBezTo>
                    <a:pt x="393" y="3451"/>
                    <a:pt x="393" y="3451"/>
                    <a:pt x="1244" y="3451"/>
                  </a:cubicBezTo>
                  <a:cubicBezTo>
                    <a:pt x="1283" y="3451"/>
                    <a:pt x="1319" y="3424"/>
                    <a:pt x="1332" y="3382"/>
                  </a:cubicBezTo>
                  <a:cubicBezTo>
                    <a:pt x="1347" y="3337"/>
                    <a:pt x="1373" y="2952"/>
                    <a:pt x="1430" y="2833"/>
                  </a:cubicBezTo>
                  <a:cubicBezTo>
                    <a:pt x="1516" y="2658"/>
                    <a:pt x="1570" y="2566"/>
                    <a:pt x="1593" y="2536"/>
                  </a:cubicBezTo>
                  <a:cubicBezTo>
                    <a:pt x="1622" y="2516"/>
                    <a:pt x="1637" y="2480"/>
                    <a:pt x="1637" y="2436"/>
                  </a:cubicBezTo>
                  <a:cubicBezTo>
                    <a:pt x="1637" y="1016"/>
                    <a:pt x="1637" y="2436"/>
                    <a:pt x="1637" y="1016"/>
                  </a:cubicBezTo>
                  <a:cubicBezTo>
                    <a:pt x="1637" y="972"/>
                    <a:pt x="1622" y="936"/>
                    <a:pt x="1593" y="91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7" name="Oval 26">
              <a:extLst>
                <a:ext uri="{FF2B5EF4-FFF2-40B4-BE49-F238E27FC236}">
                  <a16:creationId xmlns:a16="http://schemas.microsoft.com/office/drawing/2014/main" id="{42878C5F-944B-45FB-A68C-277CB0F1FB49}"/>
                </a:ext>
              </a:extLst>
            </p:cNvPr>
            <p:cNvSpPr>
              <a:spLocks noChangeArrowheads="1"/>
            </p:cNvSpPr>
            <p:nvPr/>
          </p:nvSpPr>
          <p:spPr bwMode="auto">
            <a:xfrm>
              <a:off x="6911903" y="1380180"/>
              <a:ext cx="578426" cy="574328"/>
            </a:xfrm>
            <a:prstGeom prst="ellipse">
              <a:avLst/>
            </a:pr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8" name="Oval 27">
              <a:extLst>
                <a:ext uri="{FF2B5EF4-FFF2-40B4-BE49-F238E27FC236}">
                  <a16:creationId xmlns:a16="http://schemas.microsoft.com/office/drawing/2014/main" id="{C5FA190C-69E2-46B2-8849-91B9A6E9B1E2}"/>
                </a:ext>
              </a:extLst>
            </p:cNvPr>
            <p:cNvSpPr>
              <a:spLocks noChangeArrowheads="1"/>
            </p:cNvSpPr>
            <p:nvPr/>
          </p:nvSpPr>
          <p:spPr bwMode="auto">
            <a:xfrm>
              <a:off x="6977706" y="1445517"/>
              <a:ext cx="446820" cy="443654"/>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9" name="Freeform 28">
              <a:extLst>
                <a:ext uri="{FF2B5EF4-FFF2-40B4-BE49-F238E27FC236}">
                  <a16:creationId xmlns:a16="http://schemas.microsoft.com/office/drawing/2014/main" id="{C65D7A29-EDE9-480B-B971-DE23D36251EB}"/>
                </a:ext>
              </a:extLst>
            </p:cNvPr>
            <p:cNvSpPr>
              <a:spLocks/>
            </p:cNvSpPr>
            <p:nvPr/>
          </p:nvSpPr>
          <p:spPr bwMode="auto">
            <a:xfrm>
              <a:off x="7483960" y="1621503"/>
              <a:ext cx="46699" cy="91681"/>
            </a:xfrm>
            <a:custGeom>
              <a:avLst/>
              <a:gdLst>
                <a:gd name="T0" fmla="*/ 0 w 180"/>
                <a:gd name="T1" fmla="*/ 0 h 360"/>
                <a:gd name="T2" fmla="*/ 180 w 180"/>
                <a:gd name="T3" fmla="*/ 177 h 360"/>
                <a:gd name="T4" fmla="*/ 0 w 180"/>
                <a:gd name="T5" fmla="*/ 360 h 360"/>
                <a:gd name="T6" fmla="*/ 0 w 180"/>
                <a:gd name="T7" fmla="*/ 0 h 360"/>
              </a:gdLst>
              <a:ahLst/>
              <a:cxnLst>
                <a:cxn ang="0">
                  <a:pos x="T0" y="T1"/>
                </a:cxn>
                <a:cxn ang="0">
                  <a:pos x="T2" y="T3"/>
                </a:cxn>
                <a:cxn ang="0">
                  <a:pos x="T4" y="T5"/>
                </a:cxn>
                <a:cxn ang="0">
                  <a:pos x="T6" y="T7"/>
                </a:cxn>
              </a:cxnLst>
              <a:rect l="0" t="0" r="r" b="b"/>
              <a:pathLst>
                <a:path w="180" h="360">
                  <a:moveTo>
                    <a:pt x="0" y="0"/>
                  </a:moveTo>
                  <a:cubicBezTo>
                    <a:pt x="104" y="0"/>
                    <a:pt x="180" y="80"/>
                    <a:pt x="180" y="177"/>
                  </a:cubicBezTo>
                  <a:cubicBezTo>
                    <a:pt x="180" y="279"/>
                    <a:pt x="104" y="360"/>
                    <a:pt x="0" y="360"/>
                  </a:cubicBezTo>
                  <a:lnTo>
                    <a:pt x="0" y="0"/>
                  </a:ln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nvGrpSpPr>
          <p:cNvPr id="131" name="Group 130">
            <a:extLst>
              <a:ext uri="{FF2B5EF4-FFF2-40B4-BE49-F238E27FC236}">
                <a16:creationId xmlns:a16="http://schemas.microsoft.com/office/drawing/2014/main" id="{B1C69A4D-153E-4E85-982C-C0E4E2DA646D}"/>
              </a:ext>
            </a:extLst>
          </p:cNvPr>
          <p:cNvGrpSpPr>
            <a:grpSpLocks noChangeAspect="1"/>
          </p:cNvGrpSpPr>
          <p:nvPr/>
        </p:nvGrpSpPr>
        <p:grpSpPr>
          <a:xfrm>
            <a:off x="10557210" y="2884746"/>
            <a:ext cx="373553" cy="370949"/>
            <a:chOff x="6415005" y="3149663"/>
            <a:chExt cx="2535582" cy="2517209"/>
          </a:xfrm>
        </p:grpSpPr>
        <p:sp>
          <p:nvSpPr>
            <p:cNvPr id="141" name="Oval 8">
              <a:extLst>
                <a:ext uri="{FF2B5EF4-FFF2-40B4-BE49-F238E27FC236}">
                  <a16:creationId xmlns:a16="http://schemas.microsoft.com/office/drawing/2014/main" id="{378C1A18-C5FE-44DB-801A-C50538A054B3}"/>
                </a:ext>
              </a:extLst>
            </p:cNvPr>
            <p:cNvSpPr>
              <a:spLocks noChangeArrowheads="1"/>
            </p:cNvSpPr>
            <p:nvPr/>
          </p:nvSpPr>
          <p:spPr bwMode="auto">
            <a:xfrm>
              <a:off x="6415005" y="3149663"/>
              <a:ext cx="2535582" cy="2517209"/>
            </a:xfrm>
            <a:prstGeom prst="ellipse">
              <a:avLst/>
            </a:pr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2" name="Freeform: Shape 20">
              <a:extLst>
                <a:ext uri="{FF2B5EF4-FFF2-40B4-BE49-F238E27FC236}">
                  <a16:creationId xmlns:a16="http://schemas.microsoft.com/office/drawing/2014/main" id="{95078F98-0FAB-49BB-A1DE-E12EDCF30D81}"/>
                </a:ext>
              </a:extLst>
            </p:cNvPr>
            <p:cNvSpPr>
              <a:spLocks/>
            </p:cNvSpPr>
            <p:nvPr/>
          </p:nvSpPr>
          <p:spPr bwMode="auto">
            <a:xfrm>
              <a:off x="6653865" y="3385180"/>
              <a:ext cx="2058992" cy="2046172"/>
            </a:xfrm>
            <a:custGeom>
              <a:avLst/>
              <a:gdLst>
                <a:gd name="connsiteX0" fmla="*/ 26024 w 2058992"/>
                <a:gd name="connsiteY0" fmla="*/ 1189285 h 2046172"/>
                <a:gd name="connsiteX1" fmla="*/ 1891146 w 2058992"/>
                <a:gd name="connsiteY1" fmla="*/ 1189285 h 2046172"/>
                <a:gd name="connsiteX2" fmla="*/ 1897510 w 2058992"/>
                <a:gd name="connsiteY2" fmla="*/ 1195624 h 2046172"/>
                <a:gd name="connsiteX3" fmla="*/ 1897510 w 2058992"/>
                <a:gd name="connsiteY3" fmla="*/ 1197353 h 2046172"/>
                <a:gd name="connsiteX4" fmla="*/ 1892303 w 2058992"/>
                <a:gd name="connsiteY4" fmla="*/ 1204268 h 2046172"/>
                <a:gd name="connsiteX5" fmla="*/ 1038998 w 2058992"/>
                <a:gd name="connsiteY5" fmla="*/ 2039833 h 2046172"/>
                <a:gd name="connsiteX6" fmla="*/ 1032635 w 2058992"/>
                <a:gd name="connsiteY6" fmla="*/ 2046172 h 2046172"/>
                <a:gd name="connsiteX7" fmla="*/ 16189 w 2058992"/>
                <a:gd name="connsiteY7" fmla="*/ 1201387 h 2046172"/>
                <a:gd name="connsiteX8" fmla="*/ 26024 w 2058992"/>
                <a:gd name="connsiteY8" fmla="*/ 1189285 h 2046172"/>
                <a:gd name="connsiteX9" fmla="*/ 1032948 w 2058992"/>
                <a:gd name="connsiteY9" fmla="*/ 0 h 2046172"/>
                <a:gd name="connsiteX10" fmla="*/ 2058956 w 2058992"/>
                <a:gd name="connsiteY10" fmla="*/ 996747 h 2046172"/>
                <a:gd name="connsiteX11" fmla="*/ 2045653 w 2058992"/>
                <a:gd name="connsiteY11" fmla="*/ 1010559 h 2046172"/>
                <a:gd name="connsiteX12" fmla="*/ 13881 w 2058992"/>
                <a:gd name="connsiteY12" fmla="*/ 1010559 h 2046172"/>
                <a:gd name="connsiteX13" fmla="*/ 0 w 2058992"/>
                <a:gd name="connsiteY13" fmla="*/ 996747 h 2046172"/>
                <a:gd name="connsiteX14" fmla="*/ 1032948 w 2058992"/>
                <a:gd name="connsiteY14" fmla="*/ 0 h 2046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58992" h="2046172">
                  <a:moveTo>
                    <a:pt x="26024" y="1189285"/>
                  </a:moveTo>
                  <a:cubicBezTo>
                    <a:pt x="26024" y="1189285"/>
                    <a:pt x="26024" y="1189285"/>
                    <a:pt x="1891146" y="1189285"/>
                  </a:cubicBezTo>
                  <a:cubicBezTo>
                    <a:pt x="1894617" y="1189285"/>
                    <a:pt x="1897510" y="1192167"/>
                    <a:pt x="1897510" y="1195624"/>
                  </a:cubicBezTo>
                  <a:cubicBezTo>
                    <a:pt x="1897510" y="1195624"/>
                    <a:pt x="1897510" y="1195624"/>
                    <a:pt x="1897510" y="1197353"/>
                  </a:cubicBezTo>
                  <a:cubicBezTo>
                    <a:pt x="1897510" y="1200810"/>
                    <a:pt x="1895196" y="1203692"/>
                    <a:pt x="1892303" y="1204268"/>
                  </a:cubicBezTo>
                  <a:cubicBezTo>
                    <a:pt x="1414453" y="1279757"/>
                    <a:pt x="1051726" y="1623779"/>
                    <a:pt x="1038998" y="2039833"/>
                  </a:cubicBezTo>
                  <a:cubicBezTo>
                    <a:pt x="1038998" y="2043867"/>
                    <a:pt x="1036106" y="2046172"/>
                    <a:pt x="1032635" y="2046172"/>
                  </a:cubicBezTo>
                  <a:cubicBezTo>
                    <a:pt x="524123" y="2046172"/>
                    <a:pt x="100652" y="1680828"/>
                    <a:pt x="16189" y="1201387"/>
                  </a:cubicBezTo>
                  <a:cubicBezTo>
                    <a:pt x="15032" y="1195048"/>
                    <a:pt x="20239" y="1189285"/>
                    <a:pt x="26024" y="1189285"/>
                  </a:cubicBezTo>
                  <a:close/>
                  <a:moveTo>
                    <a:pt x="1032948" y="0"/>
                  </a:moveTo>
                  <a:cubicBezTo>
                    <a:pt x="1590486" y="0"/>
                    <a:pt x="2045653" y="444853"/>
                    <a:pt x="2058956" y="996747"/>
                  </a:cubicBezTo>
                  <a:cubicBezTo>
                    <a:pt x="2059534" y="1004229"/>
                    <a:pt x="2053172" y="1010559"/>
                    <a:pt x="2045653" y="1010559"/>
                  </a:cubicBezTo>
                  <a:lnTo>
                    <a:pt x="13881" y="1010559"/>
                  </a:lnTo>
                  <a:cubicBezTo>
                    <a:pt x="6362" y="1010559"/>
                    <a:pt x="0" y="1004229"/>
                    <a:pt x="0" y="996747"/>
                  </a:cubicBezTo>
                  <a:cubicBezTo>
                    <a:pt x="13881" y="444853"/>
                    <a:pt x="473097" y="0"/>
                    <a:pt x="1032948" y="0"/>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3" name="Freeform 11">
              <a:extLst>
                <a:ext uri="{FF2B5EF4-FFF2-40B4-BE49-F238E27FC236}">
                  <a16:creationId xmlns:a16="http://schemas.microsoft.com/office/drawing/2014/main" id="{AA14BC31-B3C3-49C7-84C2-857D933A0B43}"/>
                </a:ext>
              </a:extLst>
            </p:cNvPr>
            <p:cNvSpPr>
              <a:spLocks/>
            </p:cNvSpPr>
            <p:nvPr/>
          </p:nvSpPr>
          <p:spPr bwMode="auto">
            <a:xfrm>
              <a:off x="6996285" y="3809449"/>
              <a:ext cx="1373023" cy="444311"/>
            </a:xfrm>
            <a:custGeom>
              <a:avLst/>
              <a:gdLst>
                <a:gd name="T0" fmla="*/ 2223 w 2375"/>
                <a:gd name="T1" fmla="*/ 0 h 771"/>
                <a:gd name="T2" fmla="*/ 152 w 2375"/>
                <a:gd name="T3" fmla="*/ 0 h 771"/>
                <a:gd name="T4" fmla="*/ 0 w 2375"/>
                <a:gd name="T5" fmla="*/ 152 h 771"/>
                <a:gd name="T6" fmla="*/ 0 w 2375"/>
                <a:gd name="T7" fmla="*/ 622 h 771"/>
                <a:gd name="T8" fmla="*/ 152 w 2375"/>
                <a:gd name="T9" fmla="*/ 771 h 771"/>
                <a:gd name="T10" fmla="*/ 2223 w 2375"/>
                <a:gd name="T11" fmla="*/ 771 h 771"/>
                <a:gd name="T12" fmla="*/ 2375 w 2375"/>
                <a:gd name="T13" fmla="*/ 622 h 771"/>
                <a:gd name="T14" fmla="*/ 2375 w 2375"/>
                <a:gd name="T15" fmla="*/ 152 h 771"/>
                <a:gd name="T16" fmla="*/ 2223 w 2375"/>
                <a:gd name="T17" fmla="*/ 0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5" h="771">
                  <a:moveTo>
                    <a:pt x="2223" y="0"/>
                  </a:moveTo>
                  <a:cubicBezTo>
                    <a:pt x="152" y="0"/>
                    <a:pt x="152" y="0"/>
                    <a:pt x="152" y="0"/>
                  </a:cubicBezTo>
                  <a:cubicBezTo>
                    <a:pt x="69" y="0"/>
                    <a:pt x="0" y="65"/>
                    <a:pt x="0" y="152"/>
                  </a:cubicBezTo>
                  <a:cubicBezTo>
                    <a:pt x="0" y="622"/>
                    <a:pt x="0" y="622"/>
                    <a:pt x="0" y="622"/>
                  </a:cubicBezTo>
                  <a:cubicBezTo>
                    <a:pt x="0" y="706"/>
                    <a:pt x="69" y="771"/>
                    <a:pt x="152" y="771"/>
                  </a:cubicBezTo>
                  <a:cubicBezTo>
                    <a:pt x="2223" y="771"/>
                    <a:pt x="2223" y="771"/>
                    <a:pt x="2223" y="771"/>
                  </a:cubicBezTo>
                  <a:cubicBezTo>
                    <a:pt x="2306" y="771"/>
                    <a:pt x="2375" y="706"/>
                    <a:pt x="2375" y="622"/>
                  </a:cubicBezTo>
                  <a:cubicBezTo>
                    <a:pt x="2375" y="152"/>
                    <a:pt x="2375" y="152"/>
                    <a:pt x="2375" y="152"/>
                  </a:cubicBezTo>
                  <a:cubicBezTo>
                    <a:pt x="2375" y="65"/>
                    <a:pt x="2306" y="0"/>
                    <a:pt x="2223" y="0"/>
                  </a:cubicBezTo>
                  <a:close/>
                </a:path>
              </a:pathLst>
            </a:cu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4" name="Freeform 13">
              <a:extLst>
                <a:ext uri="{FF2B5EF4-FFF2-40B4-BE49-F238E27FC236}">
                  <a16:creationId xmlns:a16="http://schemas.microsoft.com/office/drawing/2014/main" id="{AD9F5997-8C02-451B-B0FD-F9366211D744}"/>
                </a:ext>
              </a:extLst>
            </p:cNvPr>
            <p:cNvSpPr>
              <a:spLocks/>
            </p:cNvSpPr>
            <p:nvPr/>
          </p:nvSpPr>
          <p:spPr bwMode="auto">
            <a:xfrm>
              <a:off x="8095371" y="4786600"/>
              <a:ext cx="415916" cy="611346"/>
            </a:xfrm>
            <a:custGeom>
              <a:avLst/>
              <a:gdLst>
                <a:gd name="T0" fmla="*/ 15 w 722"/>
                <a:gd name="T1" fmla="*/ 1050 h 1062"/>
                <a:gd name="T2" fmla="*/ 288 w 722"/>
                <a:gd name="T3" fmla="*/ 602 h 1062"/>
                <a:gd name="T4" fmla="*/ 284 w 722"/>
                <a:gd name="T5" fmla="*/ 594 h 1062"/>
                <a:gd name="T6" fmla="*/ 25 w 722"/>
                <a:gd name="T7" fmla="*/ 594 h 1062"/>
                <a:gd name="T8" fmla="*/ 9 w 722"/>
                <a:gd name="T9" fmla="*/ 567 h 1062"/>
                <a:gd name="T10" fmla="*/ 345 w 722"/>
                <a:gd name="T11" fmla="*/ 20 h 1062"/>
                <a:gd name="T12" fmla="*/ 379 w 722"/>
                <a:gd name="T13" fmla="*/ 0 h 1062"/>
                <a:gd name="T14" fmla="*/ 639 w 722"/>
                <a:gd name="T15" fmla="*/ 0 h 1062"/>
                <a:gd name="T16" fmla="*/ 653 w 722"/>
                <a:gd name="T17" fmla="*/ 27 h 1062"/>
                <a:gd name="T18" fmla="*/ 393 w 722"/>
                <a:gd name="T19" fmla="*/ 388 h 1062"/>
                <a:gd name="T20" fmla="*/ 397 w 722"/>
                <a:gd name="T21" fmla="*/ 396 h 1062"/>
                <a:gd name="T22" fmla="*/ 694 w 722"/>
                <a:gd name="T23" fmla="*/ 396 h 1062"/>
                <a:gd name="T24" fmla="*/ 708 w 722"/>
                <a:gd name="T25" fmla="*/ 434 h 1062"/>
                <a:gd name="T26" fmla="*/ 24 w 722"/>
                <a:gd name="T27" fmla="*/ 1057 h 1062"/>
                <a:gd name="T28" fmla="*/ 15 w 722"/>
                <a:gd name="T29" fmla="*/ 105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2" h="1062">
                  <a:moveTo>
                    <a:pt x="15" y="1050"/>
                  </a:moveTo>
                  <a:cubicBezTo>
                    <a:pt x="288" y="602"/>
                    <a:pt x="288" y="602"/>
                    <a:pt x="288" y="602"/>
                  </a:cubicBezTo>
                  <a:cubicBezTo>
                    <a:pt x="290" y="598"/>
                    <a:pt x="288" y="594"/>
                    <a:pt x="284" y="594"/>
                  </a:cubicBezTo>
                  <a:cubicBezTo>
                    <a:pt x="25" y="594"/>
                    <a:pt x="25" y="594"/>
                    <a:pt x="25" y="594"/>
                  </a:cubicBezTo>
                  <a:cubicBezTo>
                    <a:pt x="7" y="594"/>
                    <a:pt x="0" y="581"/>
                    <a:pt x="9" y="567"/>
                  </a:cubicBezTo>
                  <a:cubicBezTo>
                    <a:pt x="345" y="20"/>
                    <a:pt x="345" y="20"/>
                    <a:pt x="345" y="20"/>
                  </a:cubicBezTo>
                  <a:cubicBezTo>
                    <a:pt x="352" y="8"/>
                    <a:pt x="365" y="0"/>
                    <a:pt x="379" y="0"/>
                  </a:cubicBezTo>
                  <a:cubicBezTo>
                    <a:pt x="639" y="0"/>
                    <a:pt x="639" y="0"/>
                    <a:pt x="639" y="0"/>
                  </a:cubicBezTo>
                  <a:cubicBezTo>
                    <a:pt x="657" y="0"/>
                    <a:pt x="662" y="13"/>
                    <a:pt x="653" y="27"/>
                  </a:cubicBezTo>
                  <a:cubicBezTo>
                    <a:pt x="393" y="388"/>
                    <a:pt x="393" y="388"/>
                    <a:pt x="393" y="388"/>
                  </a:cubicBezTo>
                  <a:cubicBezTo>
                    <a:pt x="391" y="391"/>
                    <a:pt x="393" y="396"/>
                    <a:pt x="397" y="396"/>
                  </a:cubicBezTo>
                  <a:cubicBezTo>
                    <a:pt x="694" y="396"/>
                    <a:pt x="694" y="396"/>
                    <a:pt x="694" y="396"/>
                  </a:cubicBezTo>
                  <a:cubicBezTo>
                    <a:pt x="713" y="396"/>
                    <a:pt x="722" y="421"/>
                    <a:pt x="708" y="434"/>
                  </a:cubicBezTo>
                  <a:cubicBezTo>
                    <a:pt x="24" y="1057"/>
                    <a:pt x="24" y="1057"/>
                    <a:pt x="24" y="1057"/>
                  </a:cubicBezTo>
                  <a:cubicBezTo>
                    <a:pt x="18" y="1062"/>
                    <a:pt x="11" y="1056"/>
                    <a:pt x="15" y="1050"/>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5" name="Freeform: Shape 23">
              <a:extLst>
                <a:ext uri="{FF2B5EF4-FFF2-40B4-BE49-F238E27FC236}">
                  <a16:creationId xmlns:a16="http://schemas.microsoft.com/office/drawing/2014/main" id="{FDF29980-405D-4335-A108-59A027078E17}"/>
                </a:ext>
              </a:extLst>
            </p:cNvPr>
            <p:cNvSpPr/>
            <p:nvPr/>
          </p:nvSpPr>
          <p:spPr>
            <a:xfrm>
              <a:off x="7066368" y="3889625"/>
              <a:ext cx="1264522" cy="299810"/>
            </a:xfrm>
            <a:custGeom>
              <a:avLst/>
              <a:gdLst>
                <a:gd name="connsiteX0" fmla="*/ 500029 w 1264522"/>
                <a:gd name="connsiteY0" fmla="*/ 240384 h 299810"/>
                <a:gd name="connsiteX1" fmla="*/ 520301 w 1264522"/>
                <a:gd name="connsiteY1" fmla="*/ 248740 h 299810"/>
                <a:gd name="connsiteX2" fmla="*/ 528502 w 1264522"/>
                <a:gd name="connsiteY2" fmla="*/ 268856 h 299810"/>
                <a:gd name="connsiteX3" fmla="*/ 520301 w 1264522"/>
                <a:gd name="connsiteY3" fmla="*/ 288405 h 299810"/>
                <a:gd name="connsiteX4" fmla="*/ 500029 w 1264522"/>
                <a:gd name="connsiteY4" fmla="*/ 296504 h 299810"/>
                <a:gd name="connsiteX5" fmla="*/ 480325 w 1264522"/>
                <a:gd name="connsiteY5" fmla="*/ 288405 h 299810"/>
                <a:gd name="connsiteX6" fmla="*/ 472382 w 1264522"/>
                <a:gd name="connsiteY6" fmla="*/ 268856 h 299810"/>
                <a:gd name="connsiteX7" fmla="*/ 480325 w 1264522"/>
                <a:gd name="connsiteY7" fmla="*/ 248740 h 299810"/>
                <a:gd name="connsiteX8" fmla="*/ 500029 w 1264522"/>
                <a:gd name="connsiteY8" fmla="*/ 240384 h 299810"/>
                <a:gd name="connsiteX9" fmla="*/ 1157986 w 1264522"/>
                <a:gd name="connsiteY9" fmla="*/ 33818 h 299810"/>
                <a:gd name="connsiteX10" fmla="*/ 1111657 w 1264522"/>
                <a:gd name="connsiteY10" fmla="*/ 61549 h 299810"/>
                <a:gd name="connsiteX11" fmla="*/ 1092288 w 1264522"/>
                <a:gd name="connsiteY11" fmla="*/ 150318 h 299810"/>
                <a:gd name="connsiteX12" fmla="*/ 1111657 w 1264522"/>
                <a:gd name="connsiteY12" fmla="*/ 238210 h 299810"/>
                <a:gd name="connsiteX13" fmla="*/ 1157986 w 1264522"/>
                <a:gd name="connsiteY13" fmla="*/ 265993 h 299810"/>
                <a:gd name="connsiteX14" fmla="*/ 1204314 w 1264522"/>
                <a:gd name="connsiteY14" fmla="*/ 238210 h 299810"/>
                <a:gd name="connsiteX15" fmla="*/ 1223683 w 1264522"/>
                <a:gd name="connsiteY15" fmla="*/ 150318 h 299810"/>
                <a:gd name="connsiteX16" fmla="*/ 1204314 w 1264522"/>
                <a:gd name="connsiteY16" fmla="*/ 61549 h 299810"/>
                <a:gd name="connsiteX17" fmla="*/ 1157986 w 1264522"/>
                <a:gd name="connsiteY17" fmla="*/ 33818 h 299810"/>
                <a:gd name="connsiteX18" fmla="*/ 910168 w 1264522"/>
                <a:gd name="connsiteY18" fmla="*/ 33818 h 299810"/>
                <a:gd name="connsiteX19" fmla="*/ 863839 w 1264522"/>
                <a:gd name="connsiteY19" fmla="*/ 61549 h 299810"/>
                <a:gd name="connsiteX20" fmla="*/ 844470 w 1264522"/>
                <a:gd name="connsiteY20" fmla="*/ 150318 h 299810"/>
                <a:gd name="connsiteX21" fmla="*/ 863839 w 1264522"/>
                <a:gd name="connsiteY21" fmla="*/ 238210 h 299810"/>
                <a:gd name="connsiteX22" fmla="*/ 910168 w 1264522"/>
                <a:gd name="connsiteY22" fmla="*/ 265993 h 299810"/>
                <a:gd name="connsiteX23" fmla="*/ 956496 w 1264522"/>
                <a:gd name="connsiteY23" fmla="*/ 238210 h 299810"/>
                <a:gd name="connsiteX24" fmla="*/ 975865 w 1264522"/>
                <a:gd name="connsiteY24" fmla="*/ 150318 h 299810"/>
                <a:gd name="connsiteX25" fmla="*/ 956496 w 1264522"/>
                <a:gd name="connsiteY25" fmla="*/ 61549 h 299810"/>
                <a:gd name="connsiteX26" fmla="*/ 910168 w 1264522"/>
                <a:gd name="connsiteY26" fmla="*/ 33818 h 299810"/>
                <a:gd name="connsiteX27" fmla="*/ 662350 w 1264522"/>
                <a:gd name="connsiteY27" fmla="*/ 33818 h 299810"/>
                <a:gd name="connsiteX28" fmla="*/ 616021 w 1264522"/>
                <a:gd name="connsiteY28" fmla="*/ 61549 h 299810"/>
                <a:gd name="connsiteX29" fmla="*/ 596652 w 1264522"/>
                <a:gd name="connsiteY29" fmla="*/ 150318 h 299810"/>
                <a:gd name="connsiteX30" fmla="*/ 616021 w 1264522"/>
                <a:gd name="connsiteY30" fmla="*/ 238210 h 299810"/>
                <a:gd name="connsiteX31" fmla="*/ 662350 w 1264522"/>
                <a:gd name="connsiteY31" fmla="*/ 265993 h 299810"/>
                <a:gd name="connsiteX32" fmla="*/ 708678 w 1264522"/>
                <a:gd name="connsiteY32" fmla="*/ 238210 h 299810"/>
                <a:gd name="connsiteX33" fmla="*/ 728047 w 1264522"/>
                <a:gd name="connsiteY33" fmla="*/ 150318 h 299810"/>
                <a:gd name="connsiteX34" fmla="*/ 708678 w 1264522"/>
                <a:gd name="connsiteY34" fmla="*/ 61549 h 299810"/>
                <a:gd name="connsiteX35" fmla="*/ 662350 w 1264522"/>
                <a:gd name="connsiteY35" fmla="*/ 33818 h 299810"/>
                <a:gd name="connsiteX36" fmla="*/ 345693 w 1264522"/>
                <a:gd name="connsiteY36" fmla="*/ 33818 h 299810"/>
                <a:gd name="connsiteX37" fmla="*/ 299365 w 1264522"/>
                <a:gd name="connsiteY37" fmla="*/ 61549 h 299810"/>
                <a:gd name="connsiteX38" fmla="*/ 279996 w 1264522"/>
                <a:gd name="connsiteY38" fmla="*/ 150318 h 299810"/>
                <a:gd name="connsiteX39" fmla="*/ 299365 w 1264522"/>
                <a:gd name="connsiteY39" fmla="*/ 238210 h 299810"/>
                <a:gd name="connsiteX40" fmla="*/ 345693 w 1264522"/>
                <a:gd name="connsiteY40" fmla="*/ 265993 h 299810"/>
                <a:gd name="connsiteX41" fmla="*/ 392022 w 1264522"/>
                <a:gd name="connsiteY41" fmla="*/ 238210 h 299810"/>
                <a:gd name="connsiteX42" fmla="*/ 411391 w 1264522"/>
                <a:gd name="connsiteY42" fmla="*/ 150318 h 299810"/>
                <a:gd name="connsiteX43" fmla="*/ 392022 w 1264522"/>
                <a:gd name="connsiteY43" fmla="*/ 61549 h 299810"/>
                <a:gd name="connsiteX44" fmla="*/ 345693 w 1264522"/>
                <a:gd name="connsiteY44" fmla="*/ 33818 h 299810"/>
                <a:gd name="connsiteX45" fmla="*/ 1157986 w 1264522"/>
                <a:gd name="connsiteY45" fmla="*/ 1 h 299810"/>
                <a:gd name="connsiteX46" fmla="*/ 1236819 w 1264522"/>
                <a:gd name="connsiteY46" fmla="*/ 41284 h 299810"/>
                <a:gd name="connsiteX47" fmla="*/ 1264522 w 1264522"/>
                <a:gd name="connsiteY47" fmla="*/ 149491 h 299810"/>
                <a:gd name="connsiteX48" fmla="*/ 1236819 w 1264522"/>
                <a:gd name="connsiteY48" fmla="*/ 258269 h 299810"/>
                <a:gd name="connsiteX49" fmla="*/ 1157986 w 1264522"/>
                <a:gd name="connsiteY49" fmla="*/ 299810 h 299810"/>
                <a:gd name="connsiteX50" fmla="*/ 1079152 w 1264522"/>
                <a:gd name="connsiteY50" fmla="*/ 258269 h 299810"/>
                <a:gd name="connsiteX51" fmla="*/ 1051449 w 1264522"/>
                <a:gd name="connsiteY51" fmla="*/ 149491 h 299810"/>
                <a:gd name="connsiteX52" fmla="*/ 1079152 w 1264522"/>
                <a:gd name="connsiteY52" fmla="*/ 41284 h 299810"/>
                <a:gd name="connsiteX53" fmla="*/ 1157986 w 1264522"/>
                <a:gd name="connsiteY53" fmla="*/ 1 h 299810"/>
                <a:gd name="connsiteX54" fmla="*/ 910168 w 1264522"/>
                <a:gd name="connsiteY54" fmla="*/ 1 h 299810"/>
                <a:gd name="connsiteX55" fmla="*/ 989001 w 1264522"/>
                <a:gd name="connsiteY55" fmla="*/ 41284 h 299810"/>
                <a:gd name="connsiteX56" fmla="*/ 1016704 w 1264522"/>
                <a:gd name="connsiteY56" fmla="*/ 149491 h 299810"/>
                <a:gd name="connsiteX57" fmla="*/ 989001 w 1264522"/>
                <a:gd name="connsiteY57" fmla="*/ 258269 h 299810"/>
                <a:gd name="connsiteX58" fmla="*/ 910168 w 1264522"/>
                <a:gd name="connsiteY58" fmla="*/ 299810 h 299810"/>
                <a:gd name="connsiteX59" fmla="*/ 831334 w 1264522"/>
                <a:gd name="connsiteY59" fmla="*/ 258269 h 299810"/>
                <a:gd name="connsiteX60" fmla="*/ 803631 w 1264522"/>
                <a:gd name="connsiteY60" fmla="*/ 149491 h 299810"/>
                <a:gd name="connsiteX61" fmla="*/ 831334 w 1264522"/>
                <a:gd name="connsiteY61" fmla="*/ 41284 h 299810"/>
                <a:gd name="connsiteX62" fmla="*/ 910168 w 1264522"/>
                <a:gd name="connsiteY62" fmla="*/ 1 h 299810"/>
                <a:gd name="connsiteX63" fmla="*/ 662350 w 1264522"/>
                <a:gd name="connsiteY63" fmla="*/ 1 h 299810"/>
                <a:gd name="connsiteX64" fmla="*/ 741182 w 1264522"/>
                <a:gd name="connsiteY64" fmla="*/ 41284 h 299810"/>
                <a:gd name="connsiteX65" fmla="*/ 768886 w 1264522"/>
                <a:gd name="connsiteY65" fmla="*/ 149491 h 299810"/>
                <a:gd name="connsiteX66" fmla="*/ 741182 w 1264522"/>
                <a:gd name="connsiteY66" fmla="*/ 258269 h 299810"/>
                <a:gd name="connsiteX67" fmla="*/ 662350 w 1264522"/>
                <a:gd name="connsiteY67" fmla="*/ 299810 h 299810"/>
                <a:gd name="connsiteX68" fmla="*/ 583516 w 1264522"/>
                <a:gd name="connsiteY68" fmla="*/ 258269 h 299810"/>
                <a:gd name="connsiteX69" fmla="*/ 555813 w 1264522"/>
                <a:gd name="connsiteY69" fmla="*/ 149491 h 299810"/>
                <a:gd name="connsiteX70" fmla="*/ 583516 w 1264522"/>
                <a:gd name="connsiteY70" fmla="*/ 41284 h 299810"/>
                <a:gd name="connsiteX71" fmla="*/ 662350 w 1264522"/>
                <a:gd name="connsiteY71" fmla="*/ 1 h 299810"/>
                <a:gd name="connsiteX72" fmla="*/ 345693 w 1264522"/>
                <a:gd name="connsiteY72" fmla="*/ 1 h 299810"/>
                <a:gd name="connsiteX73" fmla="*/ 424525 w 1264522"/>
                <a:gd name="connsiteY73" fmla="*/ 41284 h 299810"/>
                <a:gd name="connsiteX74" fmla="*/ 452230 w 1264522"/>
                <a:gd name="connsiteY74" fmla="*/ 149491 h 299810"/>
                <a:gd name="connsiteX75" fmla="*/ 424525 w 1264522"/>
                <a:gd name="connsiteY75" fmla="*/ 258269 h 299810"/>
                <a:gd name="connsiteX76" fmla="*/ 345693 w 1264522"/>
                <a:gd name="connsiteY76" fmla="*/ 299810 h 299810"/>
                <a:gd name="connsiteX77" fmla="*/ 266860 w 1264522"/>
                <a:gd name="connsiteY77" fmla="*/ 258269 h 299810"/>
                <a:gd name="connsiteX78" fmla="*/ 239157 w 1264522"/>
                <a:gd name="connsiteY78" fmla="*/ 149491 h 299810"/>
                <a:gd name="connsiteX79" fmla="*/ 266860 w 1264522"/>
                <a:gd name="connsiteY79" fmla="*/ 41284 h 299810"/>
                <a:gd name="connsiteX80" fmla="*/ 345693 w 1264522"/>
                <a:gd name="connsiteY80" fmla="*/ 1 h 299810"/>
                <a:gd name="connsiteX81" fmla="*/ 101756 w 1264522"/>
                <a:gd name="connsiteY81" fmla="*/ 0 h 299810"/>
                <a:gd name="connsiteX82" fmla="*/ 170603 w 1264522"/>
                <a:gd name="connsiteY82" fmla="*/ 23365 h 299810"/>
                <a:gd name="connsiteX83" fmla="*/ 197941 w 1264522"/>
                <a:gd name="connsiteY83" fmla="*/ 85458 h 299810"/>
                <a:gd name="connsiteX84" fmla="*/ 180915 w 1264522"/>
                <a:gd name="connsiteY84" fmla="*/ 138751 h 299810"/>
                <a:gd name="connsiteX85" fmla="*/ 126093 w 1264522"/>
                <a:gd name="connsiteY85" fmla="*/ 198241 h 299810"/>
                <a:gd name="connsiteX86" fmla="*/ 58787 w 1264522"/>
                <a:gd name="connsiteY86" fmla="*/ 258970 h 299810"/>
                <a:gd name="connsiteX87" fmla="*/ 196703 w 1264522"/>
                <a:gd name="connsiteY87" fmla="*/ 258970 h 299810"/>
                <a:gd name="connsiteX88" fmla="*/ 201968 w 1264522"/>
                <a:gd name="connsiteY88" fmla="*/ 261135 h 299810"/>
                <a:gd name="connsiteX89" fmla="*/ 204136 w 1264522"/>
                <a:gd name="connsiteY89" fmla="*/ 266394 h 299810"/>
                <a:gd name="connsiteX90" fmla="*/ 204136 w 1264522"/>
                <a:gd name="connsiteY90" fmla="*/ 286603 h 299810"/>
                <a:gd name="connsiteX91" fmla="*/ 201968 w 1264522"/>
                <a:gd name="connsiteY91" fmla="*/ 292069 h 299810"/>
                <a:gd name="connsiteX92" fmla="*/ 196703 w 1264522"/>
                <a:gd name="connsiteY92" fmla="*/ 294439 h 299810"/>
                <a:gd name="connsiteX93" fmla="*/ 12539 w 1264522"/>
                <a:gd name="connsiteY93" fmla="*/ 294439 h 299810"/>
                <a:gd name="connsiteX94" fmla="*/ 7068 w 1264522"/>
                <a:gd name="connsiteY94" fmla="*/ 292069 h 299810"/>
                <a:gd name="connsiteX95" fmla="*/ 4693 w 1264522"/>
                <a:gd name="connsiteY95" fmla="*/ 286603 h 299810"/>
                <a:gd name="connsiteX96" fmla="*/ 4693 w 1264522"/>
                <a:gd name="connsiteY96" fmla="*/ 269282 h 299810"/>
                <a:gd name="connsiteX97" fmla="*/ 6861 w 1264522"/>
                <a:gd name="connsiteY97" fmla="*/ 261135 h 299810"/>
                <a:gd name="connsiteX98" fmla="*/ 10888 w 1264522"/>
                <a:gd name="connsiteY98" fmla="*/ 256079 h 299810"/>
                <a:gd name="connsiteX99" fmla="*/ 96387 w 1264522"/>
                <a:gd name="connsiteY99" fmla="*/ 177998 h 299810"/>
                <a:gd name="connsiteX100" fmla="*/ 141149 w 1264522"/>
                <a:gd name="connsiteY100" fmla="*/ 131057 h 299810"/>
                <a:gd name="connsiteX101" fmla="*/ 157102 w 1264522"/>
                <a:gd name="connsiteY101" fmla="*/ 87523 h 299810"/>
                <a:gd name="connsiteX102" fmla="*/ 140633 w 1264522"/>
                <a:gd name="connsiteY102" fmla="*/ 49412 h 299810"/>
                <a:gd name="connsiteX103" fmla="*/ 100930 w 1264522"/>
                <a:gd name="connsiteY103" fmla="*/ 35469 h 299810"/>
                <a:gd name="connsiteX104" fmla="*/ 58647 w 1264522"/>
                <a:gd name="connsiteY104" fmla="*/ 52252 h 299810"/>
                <a:gd name="connsiteX105" fmla="*/ 37736 w 1264522"/>
                <a:gd name="connsiteY105" fmla="*/ 87937 h 299810"/>
                <a:gd name="connsiteX106" fmla="*/ 32883 w 1264522"/>
                <a:gd name="connsiteY106" fmla="*/ 95115 h 299810"/>
                <a:gd name="connsiteX107" fmla="*/ 24932 w 1264522"/>
                <a:gd name="connsiteY107" fmla="*/ 95785 h 299810"/>
                <a:gd name="connsiteX108" fmla="*/ 6345 w 1264522"/>
                <a:gd name="connsiteY108" fmla="*/ 91241 h 299810"/>
                <a:gd name="connsiteX109" fmla="*/ 1234 w 1264522"/>
                <a:gd name="connsiteY109" fmla="*/ 87058 h 299810"/>
                <a:gd name="connsiteX110" fmla="*/ 150 w 1264522"/>
                <a:gd name="connsiteY110" fmla="*/ 80087 h 299810"/>
                <a:gd name="connsiteX111" fmla="*/ 33606 w 1264522"/>
                <a:gd name="connsiteY111" fmla="*/ 23622 h 299810"/>
                <a:gd name="connsiteX112" fmla="*/ 101756 w 1264522"/>
                <a:gd name="connsiteY112" fmla="*/ 0 h 29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264522" h="299810">
                  <a:moveTo>
                    <a:pt x="500029" y="240384"/>
                  </a:moveTo>
                  <a:cubicBezTo>
                    <a:pt x="508256" y="240589"/>
                    <a:pt x="515013" y="243375"/>
                    <a:pt x="520301" y="248740"/>
                  </a:cubicBezTo>
                  <a:cubicBezTo>
                    <a:pt x="525588" y="254104"/>
                    <a:pt x="528321" y="260809"/>
                    <a:pt x="528502" y="268856"/>
                  </a:cubicBezTo>
                  <a:cubicBezTo>
                    <a:pt x="528321" y="276689"/>
                    <a:pt x="525588" y="283205"/>
                    <a:pt x="520301" y="288405"/>
                  </a:cubicBezTo>
                  <a:cubicBezTo>
                    <a:pt x="515013" y="293607"/>
                    <a:pt x="508256" y="296306"/>
                    <a:pt x="500029" y="296504"/>
                  </a:cubicBezTo>
                  <a:cubicBezTo>
                    <a:pt x="492017" y="296306"/>
                    <a:pt x="485449" y="293607"/>
                    <a:pt x="480325" y="288405"/>
                  </a:cubicBezTo>
                  <a:cubicBezTo>
                    <a:pt x="475202" y="283205"/>
                    <a:pt x="472554" y="276689"/>
                    <a:pt x="472382" y="268856"/>
                  </a:cubicBezTo>
                  <a:cubicBezTo>
                    <a:pt x="472554" y="260809"/>
                    <a:pt x="475202" y="254104"/>
                    <a:pt x="480325" y="248740"/>
                  </a:cubicBezTo>
                  <a:cubicBezTo>
                    <a:pt x="485449" y="243375"/>
                    <a:pt x="492017" y="240589"/>
                    <a:pt x="500029" y="240384"/>
                  </a:cubicBezTo>
                  <a:close/>
                  <a:moveTo>
                    <a:pt x="1157986" y="33818"/>
                  </a:moveTo>
                  <a:cubicBezTo>
                    <a:pt x="1139522" y="33585"/>
                    <a:pt x="1124077" y="42829"/>
                    <a:pt x="1111657" y="61549"/>
                  </a:cubicBezTo>
                  <a:cubicBezTo>
                    <a:pt x="1099235" y="80267"/>
                    <a:pt x="1092778" y="109858"/>
                    <a:pt x="1092288" y="150318"/>
                  </a:cubicBezTo>
                  <a:cubicBezTo>
                    <a:pt x="1092778" y="190202"/>
                    <a:pt x="1099235" y="219499"/>
                    <a:pt x="1111657" y="238210"/>
                  </a:cubicBezTo>
                  <a:cubicBezTo>
                    <a:pt x="1124077" y="256921"/>
                    <a:pt x="1139522" y="266182"/>
                    <a:pt x="1157986" y="265993"/>
                  </a:cubicBezTo>
                  <a:cubicBezTo>
                    <a:pt x="1176451" y="266182"/>
                    <a:pt x="1191894" y="256921"/>
                    <a:pt x="1204314" y="238210"/>
                  </a:cubicBezTo>
                  <a:cubicBezTo>
                    <a:pt x="1216736" y="219499"/>
                    <a:pt x="1223193" y="190202"/>
                    <a:pt x="1223683" y="150318"/>
                  </a:cubicBezTo>
                  <a:cubicBezTo>
                    <a:pt x="1223193" y="109858"/>
                    <a:pt x="1216736" y="80267"/>
                    <a:pt x="1204314" y="61549"/>
                  </a:cubicBezTo>
                  <a:cubicBezTo>
                    <a:pt x="1191894" y="42829"/>
                    <a:pt x="1176451" y="33585"/>
                    <a:pt x="1157986" y="33818"/>
                  </a:cubicBezTo>
                  <a:close/>
                  <a:moveTo>
                    <a:pt x="910168" y="33818"/>
                  </a:moveTo>
                  <a:cubicBezTo>
                    <a:pt x="891704" y="33585"/>
                    <a:pt x="876259" y="42829"/>
                    <a:pt x="863839" y="61549"/>
                  </a:cubicBezTo>
                  <a:cubicBezTo>
                    <a:pt x="851417" y="80267"/>
                    <a:pt x="844960" y="109858"/>
                    <a:pt x="844470" y="150318"/>
                  </a:cubicBezTo>
                  <a:cubicBezTo>
                    <a:pt x="844960" y="190202"/>
                    <a:pt x="851417" y="219499"/>
                    <a:pt x="863839" y="238210"/>
                  </a:cubicBezTo>
                  <a:cubicBezTo>
                    <a:pt x="876259" y="256921"/>
                    <a:pt x="891704" y="266182"/>
                    <a:pt x="910168" y="265993"/>
                  </a:cubicBezTo>
                  <a:cubicBezTo>
                    <a:pt x="928633" y="266182"/>
                    <a:pt x="944076" y="256921"/>
                    <a:pt x="956496" y="238210"/>
                  </a:cubicBezTo>
                  <a:cubicBezTo>
                    <a:pt x="968918" y="219499"/>
                    <a:pt x="975375" y="190202"/>
                    <a:pt x="975865" y="150318"/>
                  </a:cubicBezTo>
                  <a:cubicBezTo>
                    <a:pt x="975375" y="109858"/>
                    <a:pt x="968918" y="80267"/>
                    <a:pt x="956496" y="61549"/>
                  </a:cubicBezTo>
                  <a:cubicBezTo>
                    <a:pt x="944076" y="42829"/>
                    <a:pt x="928633" y="33585"/>
                    <a:pt x="910168" y="33818"/>
                  </a:cubicBezTo>
                  <a:close/>
                  <a:moveTo>
                    <a:pt x="662350" y="33818"/>
                  </a:moveTo>
                  <a:cubicBezTo>
                    <a:pt x="643886" y="33585"/>
                    <a:pt x="628441" y="42829"/>
                    <a:pt x="616021" y="61549"/>
                  </a:cubicBezTo>
                  <a:cubicBezTo>
                    <a:pt x="603599" y="80267"/>
                    <a:pt x="597142" y="109858"/>
                    <a:pt x="596652" y="150318"/>
                  </a:cubicBezTo>
                  <a:cubicBezTo>
                    <a:pt x="597142" y="190202"/>
                    <a:pt x="603599" y="219499"/>
                    <a:pt x="616021" y="238210"/>
                  </a:cubicBezTo>
                  <a:cubicBezTo>
                    <a:pt x="628441" y="256921"/>
                    <a:pt x="643886" y="266182"/>
                    <a:pt x="662350" y="265993"/>
                  </a:cubicBezTo>
                  <a:cubicBezTo>
                    <a:pt x="680815" y="266182"/>
                    <a:pt x="696258" y="256921"/>
                    <a:pt x="708678" y="238210"/>
                  </a:cubicBezTo>
                  <a:cubicBezTo>
                    <a:pt x="721100" y="219499"/>
                    <a:pt x="727557" y="190202"/>
                    <a:pt x="728047" y="150318"/>
                  </a:cubicBezTo>
                  <a:cubicBezTo>
                    <a:pt x="727557" y="109858"/>
                    <a:pt x="721100" y="80267"/>
                    <a:pt x="708678" y="61549"/>
                  </a:cubicBezTo>
                  <a:cubicBezTo>
                    <a:pt x="696258" y="42829"/>
                    <a:pt x="680815" y="33585"/>
                    <a:pt x="662350" y="33818"/>
                  </a:cubicBezTo>
                  <a:close/>
                  <a:moveTo>
                    <a:pt x="345693" y="33818"/>
                  </a:moveTo>
                  <a:cubicBezTo>
                    <a:pt x="327230" y="33585"/>
                    <a:pt x="311785" y="42829"/>
                    <a:pt x="299365" y="61549"/>
                  </a:cubicBezTo>
                  <a:cubicBezTo>
                    <a:pt x="286943" y="80267"/>
                    <a:pt x="280486" y="109858"/>
                    <a:pt x="279996" y="150318"/>
                  </a:cubicBezTo>
                  <a:cubicBezTo>
                    <a:pt x="280486" y="190202"/>
                    <a:pt x="286943" y="219499"/>
                    <a:pt x="299365" y="238210"/>
                  </a:cubicBezTo>
                  <a:cubicBezTo>
                    <a:pt x="311785" y="256921"/>
                    <a:pt x="327230" y="266182"/>
                    <a:pt x="345693" y="265993"/>
                  </a:cubicBezTo>
                  <a:cubicBezTo>
                    <a:pt x="364159" y="266182"/>
                    <a:pt x="379602" y="256921"/>
                    <a:pt x="392022" y="238210"/>
                  </a:cubicBezTo>
                  <a:cubicBezTo>
                    <a:pt x="404444" y="219499"/>
                    <a:pt x="410901" y="190202"/>
                    <a:pt x="411391" y="150318"/>
                  </a:cubicBezTo>
                  <a:cubicBezTo>
                    <a:pt x="410901" y="109858"/>
                    <a:pt x="404444" y="80267"/>
                    <a:pt x="392022" y="61549"/>
                  </a:cubicBezTo>
                  <a:cubicBezTo>
                    <a:pt x="379602" y="42829"/>
                    <a:pt x="364159" y="33585"/>
                    <a:pt x="345693" y="33818"/>
                  </a:cubicBezTo>
                  <a:close/>
                  <a:moveTo>
                    <a:pt x="1157986" y="1"/>
                  </a:moveTo>
                  <a:cubicBezTo>
                    <a:pt x="1192251" y="653"/>
                    <a:pt x="1218527" y="14413"/>
                    <a:pt x="1236819" y="41284"/>
                  </a:cubicBezTo>
                  <a:cubicBezTo>
                    <a:pt x="1255110" y="68153"/>
                    <a:pt x="1264343" y="104222"/>
                    <a:pt x="1264522" y="149491"/>
                  </a:cubicBezTo>
                  <a:cubicBezTo>
                    <a:pt x="1264343" y="194976"/>
                    <a:pt x="1255110" y="231234"/>
                    <a:pt x="1236819" y="258269"/>
                  </a:cubicBezTo>
                  <a:cubicBezTo>
                    <a:pt x="1218527" y="285302"/>
                    <a:pt x="1192251" y="299150"/>
                    <a:pt x="1157986" y="299810"/>
                  </a:cubicBezTo>
                  <a:cubicBezTo>
                    <a:pt x="1123722" y="299150"/>
                    <a:pt x="1097444" y="285302"/>
                    <a:pt x="1079152" y="258269"/>
                  </a:cubicBezTo>
                  <a:cubicBezTo>
                    <a:pt x="1060862" y="231234"/>
                    <a:pt x="1051628" y="194976"/>
                    <a:pt x="1051449" y="149491"/>
                  </a:cubicBezTo>
                  <a:cubicBezTo>
                    <a:pt x="1051628" y="104222"/>
                    <a:pt x="1060862" y="68153"/>
                    <a:pt x="1079152" y="41284"/>
                  </a:cubicBezTo>
                  <a:cubicBezTo>
                    <a:pt x="1097444" y="14413"/>
                    <a:pt x="1123722" y="653"/>
                    <a:pt x="1157986" y="1"/>
                  </a:cubicBezTo>
                  <a:close/>
                  <a:moveTo>
                    <a:pt x="910168" y="1"/>
                  </a:moveTo>
                  <a:cubicBezTo>
                    <a:pt x="944433" y="653"/>
                    <a:pt x="970709" y="14413"/>
                    <a:pt x="989001" y="41284"/>
                  </a:cubicBezTo>
                  <a:cubicBezTo>
                    <a:pt x="1007292" y="68153"/>
                    <a:pt x="1016525" y="104222"/>
                    <a:pt x="1016704" y="149491"/>
                  </a:cubicBezTo>
                  <a:cubicBezTo>
                    <a:pt x="1016525" y="194976"/>
                    <a:pt x="1007292" y="231234"/>
                    <a:pt x="989001" y="258269"/>
                  </a:cubicBezTo>
                  <a:cubicBezTo>
                    <a:pt x="970709" y="285302"/>
                    <a:pt x="944433" y="299150"/>
                    <a:pt x="910168" y="299810"/>
                  </a:cubicBezTo>
                  <a:cubicBezTo>
                    <a:pt x="875904" y="299150"/>
                    <a:pt x="849626" y="285302"/>
                    <a:pt x="831334" y="258269"/>
                  </a:cubicBezTo>
                  <a:cubicBezTo>
                    <a:pt x="813044" y="231234"/>
                    <a:pt x="803810" y="194976"/>
                    <a:pt x="803631" y="149491"/>
                  </a:cubicBezTo>
                  <a:cubicBezTo>
                    <a:pt x="803810" y="104222"/>
                    <a:pt x="813044" y="68153"/>
                    <a:pt x="831334" y="41284"/>
                  </a:cubicBezTo>
                  <a:cubicBezTo>
                    <a:pt x="849626" y="14413"/>
                    <a:pt x="875904" y="653"/>
                    <a:pt x="910168" y="1"/>
                  </a:cubicBezTo>
                  <a:close/>
                  <a:moveTo>
                    <a:pt x="662350" y="1"/>
                  </a:moveTo>
                  <a:cubicBezTo>
                    <a:pt x="696615" y="653"/>
                    <a:pt x="722891" y="14413"/>
                    <a:pt x="741182" y="41284"/>
                  </a:cubicBezTo>
                  <a:cubicBezTo>
                    <a:pt x="759474" y="68153"/>
                    <a:pt x="768707" y="104222"/>
                    <a:pt x="768886" y="149491"/>
                  </a:cubicBezTo>
                  <a:cubicBezTo>
                    <a:pt x="768707" y="194976"/>
                    <a:pt x="759474" y="231234"/>
                    <a:pt x="741182" y="258269"/>
                  </a:cubicBezTo>
                  <a:cubicBezTo>
                    <a:pt x="722891" y="285302"/>
                    <a:pt x="696615" y="299150"/>
                    <a:pt x="662350" y="299810"/>
                  </a:cubicBezTo>
                  <a:cubicBezTo>
                    <a:pt x="628084" y="299150"/>
                    <a:pt x="601808" y="285302"/>
                    <a:pt x="583516" y="258269"/>
                  </a:cubicBezTo>
                  <a:cubicBezTo>
                    <a:pt x="565226" y="231234"/>
                    <a:pt x="555992" y="194976"/>
                    <a:pt x="555813" y="149491"/>
                  </a:cubicBezTo>
                  <a:cubicBezTo>
                    <a:pt x="555992" y="104222"/>
                    <a:pt x="565226" y="68153"/>
                    <a:pt x="583516" y="41284"/>
                  </a:cubicBezTo>
                  <a:cubicBezTo>
                    <a:pt x="601808" y="14413"/>
                    <a:pt x="628084" y="653"/>
                    <a:pt x="662350" y="1"/>
                  </a:cubicBezTo>
                  <a:close/>
                  <a:moveTo>
                    <a:pt x="345693" y="1"/>
                  </a:moveTo>
                  <a:cubicBezTo>
                    <a:pt x="379957" y="653"/>
                    <a:pt x="406235" y="14413"/>
                    <a:pt x="424525" y="41284"/>
                  </a:cubicBezTo>
                  <a:cubicBezTo>
                    <a:pt x="442817" y="68153"/>
                    <a:pt x="452051" y="104222"/>
                    <a:pt x="452230" y="149491"/>
                  </a:cubicBezTo>
                  <a:cubicBezTo>
                    <a:pt x="452051" y="194976"/>
                    <a:pt x="442817" y="231234"/>
                    <a:pt x="424525" y="258269"/>
                  </a:cubicBezTo>
                  <a:cubicBezTo>
                    <a:pt x="406235" y="285302"/>
                    <a:pt x="379959" y="299150"/>
                    <a:pt x="345693" y="299810"/>
                  </a:cubicBezTo>
                  <a:cubicBezTo>
                    <a:pt x="311428" y="299150"/>
                    <a:pt x="285152" y="285302"/>
                    <a:pt x="266860" y="258269"/>
                  </a:cubicBezTo>
                  <a:cubicBezTo>
                    <a:pt x="248569" y="231234"/>
                    <a:pt x="239336" y="194976"/>
                    <a:pt x="239157" y="149491"/>
                  </a:cubicBezTo>
                  <a:cubicBezTo>
                    <a:pt x="239336" y="104222"/>
                    <a:pt x="248569" y="68153"/>
                    <a:pt x="266860" y="41284"/>
                  </a:cubicBezTo>
                  <a:cubicBezTo>
                    <a:pt x="285152" y="14413"/>
                    <a:pt x="311428" y="653"/>
                    <a:pt x="345693" y="1"/>
                  </a:cubicBezTo>
                  <a:close/>
                  <a:moveTo>
                    <a:pt x="101756" y="0"/>
                  </a:moveTo>
                  <a:cubicBezTo>
                    <a:pt x="129978" y="334"/>
                    <a:pt x="152926" y="8122"/>
                    <a:pt x="170603" y="23365"/>
                  </a:cubicBezTo>
                  <a:cubicBezTo>
                    <a:pt x="188280" y="38607"/>
                    <a:pt x="197392" y="59306"/>
                    <a:pt x="197941" y="85458"/>
                  </a:cubicBezTo>
                  <a:cubicBezTo>
                    <a:pt x="198097" y="103274"/>
                    <a:pt x="192422" y="121038"/>
                    <a:pt x="180915" y="138751"/>
                  </a:cubicBezTo>
                  <a:cubicBezTo>
                    <a:pt x="169410" y="156463"/>
                    <a:pt x="151135" y="176294"/>
                    <a:pt x="126093" y="198241"/>
                  </a:cubicBezTo>
                  <a:lnTo>
                    <a:pt x="58787" y="258970"/>
                  </a:lnTo>
                  <a:lnTo>
                    <a:pt x="196703" y="258970"/>
                  </a:lnTo>
                  <a:cubicBezTo>
                    <a:pt x="198820" y="259022"/>
                    <a:pt x="200574" y="259743"/>
                    <a:pt x="201968" y="261135"/>
                  </a:cubicBezTo>
                  <a:cubicBezTo>
                    <a:pt x="203361" y="262527"/>
                    <a:pt x="204084" y="264280"/>
                    <a:pt x="204136" y="266394"/>
                  </a:cubicBezTo>
                  <a:lnTo>
                    <a:pt x="204136" y="286603"/>
                  </a:lnTo>
                  <a:cubicBezTo>
                    <a:pt x="204084" y="288734"/>
                    <a:pt x="203361" y="290555"/>
                    <a:pt x="201968" y="292069"/>
                  </a:cubicBezTo>
                  <a:cubicBezTo>
                    <a:pt x="200574" y="293581"/>
                    <a:pt x="198820" y="294371"/>
                    <a:pt x="196703" y="294439"/>
                  </a:cubicBezTo>
                  <a:lnTo>
                    <a:pt x="12539" y="294439"/>
                  </a:lnTo>
                  <a:cubicBezTo>
                    <a:pt x="10405" y="294371"/>
                    <a:pt x="8583" y="293581"/>
                    <a:pt x="7068" y="292069"/>
                  </a:cubicBezTo>
                  <a:cubicBezTo>
                    <a:pt x="5555" y="290555"/>
                    <a:pt x="4763" y="288734"/>
                    <a:pt x="4693" y="286603"/>
                  </a:cubicBezTo>
                  <a:lnTo>
                    <a:pt x="4693" y="269282"/>
                  </a:lnTo>
                  <a:cubicBezTo>
                    <a:pt x="4797" y="265999"/>
                    <a:pt x="5520" y="263283"/>
                    <a:pt x="6861" y="261135"/>
                  </a:cubicBezTo>
                  <a:cubicBezTo>
                    <a:pt x="8204" y="258986"/>
                    <a:pt x="9545" y="257300"/>
                    <a:pt x="10888" y="256079"/>
                  </a:cubicBezTo>
                  <a:lnTo>
                    <a:pt x="96387" y="177998"/>
                  </a:lnTo>
                  <a:cubicBezTo>
                    <a:pt x="115722" y="160931"/>
                    <a:pt x="130642" y="145284"/>
                    <a:pt x="141149" y="131057"/>
                  </a:cubicBezTo>
                  <a:cubicBezTo>
                    <a:pt x="151655" y="116829"/>
                    <a:pt x="156973" y="102319"/>
                    <a:pt x="157102" y="87523"/>
                  </a:cubicBezTo>
                  <a:cubicBezTo>
                    <a:pt x="156697" y="71256"/>
                    <a:pt x="151207" y="58553"/>
                    <a:pt x="140633" y="49412"/>
                  </a:cubicBezTo>
                  <a:cubicBezTo>
                    <a:pt x="130058" y="40272"/>
                    <a:pt x="116823" y="35624"/>
                    <a:pt x="100930" y="35469"/>
                  </a:cubicBezTo>
                  <a:cubicBezTo>
                    <a:pt x="82886" y="36081"/>
                    <a:pt x="68791" y="41674"/>
                    <a:pt x="58647" y="52252"/>
                  </a:cubicBezTo>
                  <a:cubicBezTo>
                    <a:pt x="48501" y="62831"/>
                    <a:pt x="41531" y="74725"/>
                    <a:pt x="37736" y="87937"/>
                  </a:cubicBezTo>
                  <a:cubicBezTo>
                    <a:pt x="36686" y="91284"/>
                    <a:pt x="35069" y="93676"/>
                    <a:pt x="32883" y="95115"/>
                  </a:cubicBezTo>
                  <a:cubicBezTo>
                    <a:pt x="30698" y="96551"/>
                    <a:pt x="28047" y="96775"/>
                    <a:pt x="24932" y="95785"/>
                  </a:cubicBezTo>
                  <a:lnTo>
                    <a:pt x="6345" y="91241"/>
                  </a:lnTo>
                  <a:cubicBezTo>
                    <a:pt x="4049" y="90544"/>
                    <a:pt x="2344" y="89149"/>
                    <a:pt x="1234" y="87058"/>
                  </a:cubicBezTo>
                  <a:cubicBezTo>
                    <a:pt x="124" y="84968"/>
                    <a:pt x="-237" y="82644"/>
                    <a:pt x="150" y="80087"/>
                  </a:cubicBezTo>
                  <a:cubicBezTo>
                    <a:pt x="4900" y="57591"/>
                    <a:pt x="16053" y="38769"/>
                    <a:pt x="33606" y="23622"/>
                  </a:cubicBezTo>
                  <a:cubicBezTo>
                    <a:pt x="51159" y="8474"/>
                    <a:pt x="73877" y="600"/>
                    <a:pt x="101756" y="0"/>
                  </a:cubicBezTo>
                  <a:close/>
                </a:path>
              </a:pathLst>
            </a:custGeom>
            <a:solidFill>
              <a:schemeClr val="accent1">
                <a:lumMod val="100000"/>
              </a:schemeClr>
            </a:solidFill>
            <a:ln w="10795"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nvGrpSpPr>
          <p:cNvPr id="132" name="Group 131">
            <a:extLst>
              <a:ext uri="{FF2B5EF4-FFF2-40B4-BE49-F238E27FC236}">
                <a16:creationId xmlns:a16="http://schemas.microsoft.com/office/drawing/2014/main" id="{918B8E3C-6236-4460-9046-E31FCAE9C98D}"/>
              </a:ext>
            </a:extLst>
          </p:cNvPr>
          <p:cNvGrpSpPr>
            <a:grpSpLocks noChangeAspect="1"/>
          </p:cNvGrpSpPr>
          <p:nvPr/>
        </p:nvGrpSpPr>
        <p:grpSpPr>
          <a:xfrm>
            <a:off x="10726692" y="3328077"/>
            <a:ext cx="411154" cy="328845"/>
            <a:chOff x="956681" y="3107337"/>
            <a:chExt cx="1698714" cy="1358646"/>
          </a:xfrm>
        </p:grpSpPr>
        <p:sp>
          <p:nvSpPr>
            <p:cNvPr id="133" name="Freeform 18">
              <a:extLst>
                <a:ext uri="{FF2B5EF4-FFF2-40B4-BE49-F238E27FC236}">
                  <a16:creationId xmlns:a16="http://schemas.microsoft.com/office/drawing/2014/main" id="{51940FA6-F66B-44C8-871E-00506E740EFB}"/>
                </a:ext>
              </a:extLst>
            </p:cNvPr>
            <p:cNvSpPr>
              <a:spLocks/>
            </p:cNvSpPr>
            <p:nvPr/>
          </p:nvSpPr>
          <p:spPr bwMode="auto">
            <a:xfrm>
              <a:off x="956681" y="3107337"/>
              <a:ext cx="1698714" cy="1358646"/>
            </a:xfrm>
            <a:custGeom>
              <a:avLst/>
              <a:gdLst>
                <a:gd name="T0" fmla="*/ 0 w 4616"/>
                <a:gd name="T1" fmla="*/ 297 h 3700"/>
                <a:gd name="T2" fmla="*/ 302 w 4616"/>
                <a:gd name="T3" fmla="*/ 0 h 3700"/>
                <a:gd name="T4" fmla="*/ 4318 w 4616"/>
                <a:gd name="T5" fmla="*/ 0 h 3700"/>
                <a:gd name="T6" fmla="*/ 4616 w 4616"/>
                <a:gd name="T7" fmla="*/ 297 h 3700"/>
                <a:gd name="T8" fmla="*/ 4616 w 4616"/>
                <a:gd name="T9" fmla="*/ 3403 h 3700"/>
                <a:gd name="T10" fmla="*/ 4318 w 4616"/>
                <a:gd name="T11" fmla="*/ 3700 h 3700"/>
                <a:gd name="T12" fmla="*/ 302 w 4616"/>
                <a:gd name="T13" fmla="*/ 3700 h 3700"/>
                <a:gd name="T14" fmla="*/ 0 w 4616"/>
                <a:gd name="T15" fmla="*/ 3403 h 3700"/>
                <a:gd name="T16" fmla="*/ 0 w 4616"/>
                <a:gd name="T17" fmla="*/ 297 h 3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6" h="3700">
                  <a:moveTo>
                    <a:pt x="0" y="297"/>
                  </a:moveTo>
                  <a:cubicBezTo>
                    <a:pt x="0" y="136"/>
                    <a:pt x="132" y="0"/>
                    <a:pt x="302" y="0"/>
                  </a:cubicBezTo>
                  <a:cubicBezTo>
                    <a:pt x="4318" y="0"/>
                    <a:pt x="4318" y="0"/>
                    <a:pt x="4318" y="0"/>
                  </a:cubicBezTo>
                  <a:cubicBezTo>
                    <a:pt x="4480" y="0"/>
                    <a:pt x="4616" y="136"/>
                    <a:pt x="4616" y="297"/>
                  </a:cubicBezTo>
                  <a:cubicBezTo>
                    <a:pt x="4616" y="3403"/>
                    <a:pt x="4616" y="3403"/>
                    <a:pt x="4616" y="3403"/>
                  </a:cubicBezTo>
                  <a:cubicBezTo>
                    <a:pt x="4616" y="3568"/>
                    <a:pt x="4480" y="3700"/>
                    <a:pt x="4318" y="3700"/>
                  </a:cubicBezTo>
                  <a:cubicBezTo>
                    <a:pt x="302" y="3700"/>
                    <a:pt x="302" y="3700"/>
                    <a:pt x="302" y="3700"/>
                  </a:cubicBezTo>
                  <a:cubicBezTo>
                    <a:pt x="132" y="3700"/>
                    <a:pt x="0" y="3568"/>
                    <a:pt x="0" y="3403"/>
                  </a:cubicBezTo>
                  <a:cubicBezTo>
                    <a:pt x="0" y="297"/>
                    <a:pt x="0" y="297"/>
                    <a:pt x="0" y="297"/>
                  </a:cubicBezTo>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134" name="Freeform 19">
              <a:extLst>
                <a:ext uri="{FF2B5EF4-FFF2-40B4-BE49-F238E27FC236}">
                  <a16:creationId xmlns:a16="http://schemas.microsoft.com/office/drawing/2014/main" id="{F13CD35F-EAEA-4066-B227-0F84B7EAE02E}"/>
                </a:ext>
              </a:extLst>
            </p:cNvPr>
            <p:cNvSpPr>
              <a:spLocks/>
            </p:cNvSpPr>
            <p:nvPr/>
          </p:nvSpPr>
          <p:spPr bwMode="auto">
            <a:xfrm>
              <a:off x="1011870" y="3469317"/>
              <a:ext cx="1587522" cy="792950"/>
            </a:xfrm>
            <a:custGeom>
              <a:avLst/>
              <a:gdLst>
                <a:gd name="T0" fmla="*/ 0 w 4314"/>
                <a:gd name="T1" fmla="*/ 132 h 2160"/>
                <a:gd name="T2" fmla="*/ 132 w 4314"/>
                <a:gd name="T3" fmla="*/ 0 h 2160"/>
                <a:gd name="T4" fmla="*/ 4182 w 4314"/>
                <a:gd name="T5" fmla="*/ 0 h 2160"/>
                <a:gd name="T6" fmla="*/ 4314 w 4314"/>
                <a:gd name="T7" fmla="*/ 132 h 2160"/>
                <a:gd name="T8" fmla="*/ 4314 w 4314"/>
                <a:gd name="T9" fmla="*/ 2028 h 2160"/>
                <a:gd name="T10" fmla="*/ 4182 w 4314"/>
                <a:gd name="T11" fmla="*/ 2160 h 2160"/>
                <a:gd name="T12" fmla="*/ 132 w 4314"/>
                <a:gd name="T13" fmla="*/ 2160 h 2160"/>
                <a:gd name="T14" fmla="*/ 0 w 4314"/>
                <a:gd name="T15" fmla="*/ 2028 h 2160"/>
                <a:gd name="T16" fmla="*/ 0 w 4314"/>
                <a:gd name="T17" fmla="*/ 132 h 2160"/>
                <a:gd name="T18" fmla="*/ 0 w 4314"/>
                <a:gd name="T19" fmla="*/ 132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14" h="2160">
                  <a:moveTo>
                    <a:pt x="0" y="132"/>
                  </a:moveTo>
                  <a:cubicBezTo>
                    <a:pt x="0" y="60"/>
                    <a:pt x="56" y="0"/>
                    <a:pt x="132" y="0"/>
                  </a:cubicBezTo>
                  <a:cubicBezTo>
                    <a:pt x="4182" y="0"/>
                    <a:pt x="4182" y="0"/>
                    <a:pt x="4182" y="0"/>
                  </a:cubicBezTo>
                  <a:cubicBezTo>
                    <a:pt x="4254" y="0"/>
                    <a:pt x="4314" y="60"/>
                    <a:pt x="4314" y="132"/>
                  </a:cubicBezTo>
                  <a:cubicBezTo>
                    <a:pt x="4314" y="2028"/>
                    <a:pt x="4314" y="2028"/>
                    <a:pt x="4314" y="2028"/>
                  </a:cubicBezTo>
                  <a:cubicBezTo>
                    <a:pt x="4314" y="2100"/>
                    <a:pt x="4254" y="2160"/>
                    <a:pt x="4182" y="2160"/>
                  </a:cubicBezTo>
                  <a:cubicBezTo>
                    <a:pt x="132" y="2160"/>
                    <a:pt x="132" y="2160"/>
                    <a:pt x="132" y="2160"/>
                  </a:cubicBezTo>
                  <a:cubicBezTo>
                    <a:pt x="56" y="2160"/>
                    <a:pt x="0" y="2100"/>
                    <a:pt x="0" y="2028"/>
                  </a:cubicBezTo>
                  <a:cubicBezTo>
                    <a:pt x="0" y="132"/>
                    <a:pt x="0" y="132"/>
                    <a:pt x="0" y="132"/>
                  </a:cubicBezTo>
                  <a:cubicBezTo>
                    <a:pt x="0" y="132"/>
                    <a:pt x="0" y="132"/>
                    <a:pt x="0" y="132"/>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135" name="Freeform: Shape 6">
              <a:extLst>
                <a:ext uri="{FF2B5EF4-FFF2-40B4-BE49-F238E27FC236}">
                  <a16:creationId xmlns:a16="http://schemas.microsoft.com/office/drawing/2014/main" id="{52FFFEEB-2962-4BE8-A29D-BDF5FD02B9BB}"/>
                </a:ext>
              </a:extLst>
            </p:cNvPr>
            <p:cNvSpPr>
              <a:spLocks/>
            </p:cNvSpPr>
            <p:nvPr/>
          </p:nvSpPr>
          <p:spPr bwMode="auto">
            <a:xfrm>
              <a:off x="1077612" y="4303660"/>
              <a:ext cx="1473084" cy="113627"/>
            </a:xfrm>
            <a:custGeom>
              <a:avLst/>
              <a:gdLst>
                <a:gd name="connsiteX0" fmla="*/ 870509 w 2881312"/>
                <a:gd name="connsiteY0" fmla="*/ 12700 h 222250"/>
                <a:gd name="connsiteX1" fmla="*/ 1158315 w 2881312"/>
                <a:gd name="connsiteY1" fmla="*/ 12700 h 222250"/>
                <a:gd name="connsiteX2" fmla="*/ 1214437 w 2881312"/>
                <a:gd name="connsiteY2" fmla="*/ 66059 h 222250"/>
                <a:gd name="connsiteX3" fmla="*/ 1214437 w 2881312"/>
                <a:gd name="connsiteY3" fmla="*/ 153307 h 222250"/>
                <a:gd name="connsiteX4" fmla="*/ 1158315 w 2881312"/>
                <a:gd name="connsiteY4" fmla="*/ 209550 h 222250"/>
                <a:gd name="connsiteX5" fmla="*/ 870509 w 2881312"/>
                <a:gd name="connsiteY5" fmla="*/ 209550 h 222250"/>
                <a:gd name="connsiteX6" fmla="*/ 814387 w 2881312"/>
                <a:gd name="connsiteY6" fmla="*/ 153307 h 222250"/>
                <a:gd name="connsiteX7" fmla="*/ 814387 w 2881312"/>
                <a:gd name="connsiteY7" fmla="*/ 66059 h 222250"/>
                <a:gd name="connsiteX8" fmla="*/ 870509 w 2881312"/>
                <a:gd name="connsiteY8" fmla="*/ 12700 h 222250"/>
                <a:gd name="connsiteX9" fmla="*/ 361846 w 2881312"/>
                <a:gd name="connsiteY9" fmla="*/ 12700 h 222250"/>
                <a:gd name="connsiteX10" fmla="*/ 652131 w 2881312"/>
                <a:gd name="connsiteY10" fmla="*/ 12700 h 222250"/>
                <a:gd name="connsiteX11" fmla="*/ 712788 w 2881312"/>
                <a:gd name="connsiteY11" fmla="*/ 66059 h 222250"/>
                <a:gd name="connsiteX12" fmla="*/ 712788 w 2881312"/>
                <a:gd name="connsiteY12" fmla="*/ 153307 h 222250"/>
                <a:gd name="connsiteX13" fmla="*/ 652131 w 2881312"/>
                <a:gd name="connsiteY13" fmla="*/ 209550 h 222250"/>
                <a:gd name="connsiteX14" fmla="*/ 361846 w 2881312"/>
                <a:gd name="connsiteY14" fmla="*/ 209550 h 222250"/>
                <a:gd name="connsiteX15" fmla="*/ 304800 w 2881312"/>
                <a:gd name="connsiteY15" fmla="*/ 153307 h 222250"/>
                <a:gd name="connsiteX16" fmla="*/ 304800 w 2881312"/>
                <a:gd name="connsiteY16" fmla="*/ 66059 h 222250"/>
                <a:gd name="connsiteX17" fmla="*/ 361846 w 2881312"/>
                <a:gd name="connsiteY17" fmla="*/ 12700 h 222250"/>
                <a:gd name="connsiteX18" fmla="*/ 105569 w 2881312"/>
                <a:gd name="connsiteY18" fmla="*/ 6350 h 222250"/>
                <a:gd name="connsiteX19" fmla="*/ 211138 w 2881312"/>
                <a:gd name="connsiteY19" fmla="*/ 111125 h 222250"/>
                <a:gd name="connsiteX20" fmla="*/ 105569 w 2881312"/>
                <a:gd name="connsiteY20" fmla="*/ 215900 h 222250"/>
                <a:gd name="connsiteX21" fmla="*/ 0 w 2881312"/>
                <a:gd name="connsiteY21" fmla="*/ 111125 h 222250"/>
                <a:gd name="connsiteX22" fmla="*/ 105569 w 2881312"/>
                <a:gd name="connsiteY22" fmla="*/ 6350 h 222250"/>
                <a:gd name="connsiteX23" fmla="*/ 2772286 w 2881312"/>
                <a:gd name="connsiteY23" fmla="*/ 0 h 222250"/>
                <a:gd name="connsiteX24" fmla="*/ 2881312 w 2881312"/>
                <a:gd name="connsiteY24" fmla="*/ 110766 h 222250"/>
                <a:gd name="connsiteX25" fmla="*/ 2772286 w 2881312"/>
                <a:gd name="connsiteY25" fmla="*/ 222250 h 222250"/>
                <a:gd name="connsiteX26" fmla="*/ 2665412 w 2881312"/>
                <a:gd name="connsiteY26" fmla="*/ 110766 h 222250"/>
                <a:gd name="connsiteX27" fmla="*/ 2772286 w 2881312"/>
                <a:gd name="connsiteY27" fmla="*/ 0 h 2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81312" h="222250">
                  <a:moveTo>
                    <a:pt x="870509" y="12700"/>
                  </a:moveTo>
                  <a:cubicBezTo>
                    <a:pt x="870509" y="12700"/>
                    <a:pt x="870509" y="12700"/>
                    <a:pt x="1158315" y="12700"/>
                  </a:cubicBezTo>
                  <a:cubicBezTo>
                    <a:pt x="1189974" y="12700"/>
                    <a:pt x="1214437" y="36495"/>
                    <a:pt x="1214437" y="66059"/>
                  </a:cubicBezTo>
                  <a:cubicBezTo>
                    <a:pt x="1214437" y="66059"/>
                    <a:pt x="1214437" y="66059"/>
                    <a:pt x="1214437" y="153307"/>
                  </a:cubicBezTo>
                  <a:cubicBezTo>
                    <a:pt x="1214437" y="185034"/>
                    <a:pt x="1189974" y="209550"/>
                    <a:pt x="1158315" y="209550"/>
                  </a:cubicBezTo>
                  <a:cubicBezTo>
                    <a:pt x="1158315" y="209550"/>
                    <a:pt x="1158315" y="209550"/>
                    <a:pt x="870509" y="209550"/>
                  </a:cubicBezTo>
                  <a:cubicBezTo>
                    <a:pt x="838851" y="209550"/>
                    <a:pt x="814387" y="185034"/>
                    <a:pt x="814387" y="153307"/>
                  </a:cubicBezTo>
                  <a:cubicBezTo>
                    <a:pt x="814387" y="153307"/>
                    <a:pt x="814387" y="153307"/>
                    <a:pt x="814387" y="66059"/>
                  </a:cubicBezTo>
                  <a:cubicBezTo>
                    <a:pt x="814387" y="36495"/>
                    <a:pt x="838851" y="12700"/>
                    <a:pt x="870509" y="12700"/>
                  </a:cubicBezTo>
                  <a:close/>
                  <a:moveTo>
                    <a:pt x="361846" y="12700"/>
                  </a:moveTo>
                  <a:cubicBezTo>
                    <a:pt x="361846" y="12700"/>
                    <a:pt x="361846" y="12700"/>
                    <a:pt x="652131" y="12700"/>
                  </a:cubicBezTo>
                  <a:cubicBezTo>
                    <a:pt x="685348" y="12700"/>
                    <a:pt x="712788" y="36495"/>
                    <a:pt x="712788" y="66059"/>
                  </a:cubicBezTo>
                  <a:cubicBezTo>
                    <a:pt x="712788" y="66059"/>
                    <a:pt x="712788" y="66059"/>
                    <a:pt x="712788" y="153307"/>
                  </a:cubicBezTo>
                  <a:cubicBezTo>
                    <a:pt x="712788" y="185034"/>
                    <a:pt x="685348" y="209550"/>
                    <a:pt x="652131" y="209550"/>
                  </a:cubicBezTo>
                  <a:cubicBezTo>
                    <a:pt x="652131" y="209550"/>
                    <a:pt x="652131" y="209550"/>
                    <a:pt x="361846" y="209550"/>
                  </a:cubicBezTo>
                  <a:cubicBezTo>
                    <a:pt x="329351" y="209550"/>
                    <a:pt x="304800" y="185034"/>
                    <a:pt x="304800" y="153307"/>
                  </a:cubicBezTo>
                  <a:cubicBezTo>
                    <a:pt x="304800" y="153307"/>
                    <a:pt x="304800" y="153307"/>
                    <a:pt x="304800" y="66059"/>
                  </a:cubicBezTo>
                  <a:cubicBezTo>
                    <a:pt x="304800" y="36495"/>
                    <a:pt x="329351" y="12700"/>
                    <a:pt x="361846" y="12700"/>
                  </a:cubicBezTo>
                  <a:close/>
                  <a:moveTo>
                    <a:pt x="105569" y="6350"/>
                  </a:moveTo>
                  <a:cubicBezTo>
                    <a:pt x="163873" y="6350"/>
                    <a:pt x="211138" y="53259"/>
                    <a:pt x="211138" y="111125"/>
                  </a:cubicBezTo>
                  <a:cubicBezTo>
                    <a:pt x="211138" y="168991"/>
                    <a:pt x="163873" y="215900"/>
                    <a:pt x="105569" y="215900"/>
                  </a:cubicBezTo>
                  <a:cubicBezTo>
                    <a:pt x="47265" y="215900"/>
                    <a:pt x="0" y="168991"/>
                    <a:pt x="0" y="111125"/>
                  </a:cubicBezTo>
                  <a:cubicBezTo>
                    <a:pt x="0" y="53259"/>
                    <a:pt x="47265" y="6350"/>
                    <a:pt x="105569" y="6350"/>
                  </a:cubicBezTo>
                  <a:close/>
                  <a:moveTo>
                    <a:pt x="2772286" y="0"/>
                  </a:moveTo>
                  <a:cubicBezTo>
                    <a:pt x="2833255" y="0"/>
                    <a:pt x="2881312" y="48910"/>
                    <a:pt x="2881312" y="110766"/>
                  </a:cubicBezTo>
                  <a:cubicBezTo>
                    <a:pt x="2881312" y="173341"/>
                    <a:pt x="2833255" y="222250"/>
                    <a:pt x="2772286" y="222250"/>
                  </a:cubicBezTo>
                  <a:cubicBezTo>
                    <a:pt x="2713470" y="222250"/>
                    <a:pt x="2665412" y="173341"/>
                    <a:pt x="2665412" y="110766"/>
                  </a:cubicBezTo>
                  <a:cubicBezTo>
                    <a:pt x="2665412" y="48910"/>
                    <a:pt x="2713470" y="0"/>
                    <a:pt x="2772286" y="0"/>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136" name="Freeform 24">
              <a:extLst>
                <a:ext uri="{FF2B5EF4-FFF2-40B4-BE49-F238E27FC236}">
                  <a16:creationId xmlns:a16="http://schemas.microsoft.com/office/drawing/2014/main" id="{FF934BC4-7C37-4F4E-A57A-559685A48066}"/>
                </a:ext>
              </a:extLst>
            </p:cNvPr>
            <p:cNvSpPr>
              <a:spLocks/>
            </p:cNvSpPr>
            <p:nvPr/>
          </p:nvSpPr>
          <p:spPr bwMode="auto">
            <a:xfrm>
              <a:off x="1695253" y="3190934"/>
              <a:ext cx="224818" cy="223195"/>
            </a:xfrm>
            <a:custGeom>
              <a:avLst/>
              <a:gdLst>
                <a:gd name="T0" fmla="*/ 537 w 612"/>
                <a:gd name="T1" fmla="*/ 190 h 610"/>
                <a:gd name="T2" fmla="*/ 420 w 612"/>
                <a:gd name="T3" fmla="*/ 190 h 610"/>
                <a:gd name="T4" fmla="*/ 420 w 612"/>
                <a:gd name="T5" fmla="*/ 74 h 610"/>
                <a:gd name="T6" fmla="*/ 345 w 612"/>
                <a:gd name="T7" fmla="*/ 0 h 610"/>
                <a:gd name="T8" fmla="*/ 266 w 612"/>
                <a:gd name="T9" fmla="*/ 0 h 610"/>
                <a:gd name="T10" fmla="*/ 191 w 612"/>
                <a:gd name="T11" fmla="*/ 74 h 610"/>
                <a:gd name="T12" fmla="*/ 191 w 612"/>
                <a:gd name="T13" fmla="*/ 190 h 610"/>
                <a:gd name="T14" fmla="*/ 75 w 612"/>
                <a:gd name="T15" fmla="*/ 190 h 610"/>
                <a:gd name="T16" fmla="*/ 0 w 612"/>
                <a:gd name="T17" fmla="*/ 265 h 610"/>
                <a:gd name="T18" fmla="*/ 0 w 612"/>
                <a:gd name="T19" fmla="*/ 344 h 610"/>
                <a:gd name="T20" fmla="*/ 75 w 612"/>
                <a:gd name="T21" fmla="*/ 419 h 610"/>
                <a:gd name="T22" fmla="*/ 191 w 612"/>
                <a:gd name="T23" fmla="*/ 419 h 610"/>
                <a:gd name="T24" fmla="*/ 191 w 612"/>
                <a:gd name="T25" fmla="*/ 535 h 610"/>
                <a:gd name="T26" fmla="*/ 266 w 612"/>
                <a:gd name="T27" fmla="*/ 610 h 610"/>
                <a:gd name="T28" fmla="*/ 345 w 612"/>
                <a:gd name="T29" fmla="*/ 610 h 610"/>
                <a:gd name="T30" fmla="*/ 420 w 612"/>
                <a:gd name="T31" fmla="*/ 535 h 610"/>
                <a:gd name="T32" fmla="*/ 420 w 612"/>
                <a:gd name="T33" fmla="*/ 419 h 610"/>
                <a:gd name="T34" fmla="*/ 537 w 612"/>
                <a:gd name="T35" fmla="*/ 419 h 610"/>
                <a:gd name="T36" fmla="*/ 612 w 612"/>
                <a:gd name="T37" fmla="*/ 344 h 610"/>
                <a:gd name="T38" fmla="*/ 612 w 612"/>
                <a:gd name="T39" fmla="*/ 265 h 610"/>
                <a:gd name="T40" fmla="*/ 537 w 612"/>
                <a:gd name="T41" fmla="*/ 19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2" h="610">
                  <a:moveTo>
                    <a:pt x="537" y="190"/>
                  </a:moveTo>
                  <a:cubicBezTo>
                    <a:pt x="420" y="190"/>
                    <a:pt x="420" y="190"/>
                    <a:pt x="420" y="190"/>
                  </a:cubicBezTo>
                  <a:cubicBezTo>
                    <a:pt x="420" y="74"/>
                    <a:pt x="420" y="74"/>
                    <a:pt x="420" y="74"/>
                  </a:cubicBezTo>
                  <a:cubicBezTo>
                    <a:pt x="420" y="33"/>
                    <a:pt x="386" y="0"/>
                    <a:pt x="345" y="0"/>
                  </a:cubicBezTo>
                  <a:cubicBezTo>
                    <a:pt x="266" y="0"/>
                    <a:pt x="266" y="0"/>
                    <a:pt x="266" y="0"/>
                  </a:cubicBezTo>
                  <a:cubicBezTo>
                    <a:pt x="225" y="0"/>
                    <a:pt x="191" y="33"/>
                    <a:pt x="191" y="74"/>
                  </a:cubicBezTo>
                  <a:cubicBezTo>
                    <a:pt x="191" y="190"/>
                    <a:pt x="191" y="190"/>
                    <a:pt x="191" y="190"/>
                  </a:cubicBezTo>
                  <a:cubicBezTo>
                    <a:pt x="75" y="190"/>
                    <a:pt x="75" y="190"/>
                    <a:pt x="75" y="190"/>
                  </a:cubicBezTo>
                  <a:cubicBezTo>
                    <a:pt x="33" y="190"/>
                    <a:pt x="0" y="224"/>
                    <a:pt x="0" y="265"/>
                  </a:cubicBezTo>
                  <a:cubicBezTo>
                    <a:pt x="0" y="344"/>
                    <a:pt x="0" y="344"/>
                    <a:pt x="0" y="344"/>
                  </a:cubicBezTo>
                  <a:cubicBezTo>
                    <a:pt x="0" y="385"/>
                    <a:pt x="33" y="419"/>
                    <a:pt x="75" y="419"/>
                  </a:cubicBezTo>
                  <a:cubicBezTo>
                    <a:pt x="191" y="419"/>
                    <a:pt x="191" y="419"/>
                    <a:pt x="191" y="419"/>
                  </a:cubicBezTo>
                  <a:cubicBezTo>
                    <a:pt x="191" y="535"/>
                    <a:pt x="191" y="535"/>
                    <a:pt x="191" y="535"/>
                  </a:cubicBezTo>
                  <a:cubicBezTo>
                    <a:pt x="191" y="576"/>
                    <a:pt x="225" y="610"/>
                    <a:pt x="266" y="610"/>
                  </a:cubicBezTo>
                  <a:cubicBezTo>
                    <a:pt x="345" y="610"/>
                    <a:pt x="345" y="610"/>
                    <a:pt x="345" y="610"/>
                  </a:cubicBezTo>
                  <a:cubicBezTo>
                    <a:pt x="386" y="610"/>
                    <a:pt x="420" y="576"/>
                    <a:pt x="420" y="535"/>
                  </a:cubicBezTo>
                  <a:cubicBezTo>
                    <a:pt x="420" y="419"/>
                    <a:pt x="420" y="419"/>
                    <a:pt x="420" y="419"/>
                  </a:cubicBezTo>
                  <a:cubicBezTo>
                    <a:pt x="537" y="419"/>
                    <a:pt x="537" y="419"/>
                    <a:pt x="537" y="419"/>
                  </a:cubicBezTo>
                  <a:cubicBezTo>
                    <a:pt x="578" y="419"/>
                    <a:pt x="612" y="385"/>
                    <a:pt x="612" y="344"/>
                  </a:cubicBezTo>
                  <a:cubicBezTo>
                    <a:pt x="612" y="265"/>
                    <a:pt x="612" y="265"/>
                    <a:pt x="612" y="265"/>
                  </a:cubicBezTo>
                  <a:cubicBezTo>
                    <a:pt x="612" y="224"/>
                    <a:pt x="578" y="190"/>
                    <a:pt x="537" y="190"/>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137" name="Freeform: Shape 25">
              <a:extLst>
                <a:ext uri="{FF2B5EF4-FFF2-40B4-BE49-F238E27FC236}">
                  <a16:creationId xmlns:a16="http://schemas.microsoft.com/office/drawing/2014/main" id="{49329398-5391-41E8-B1A0-B5BA3D3AC073}"/>
                </a:ext>
              </a:extLst>
            </p:cNvPr>
            <p:cNvSpPr/>
            <p:nvPr/>
          </p:nvSpPr>
          <p:spPr>
            <a:xfrm>
              <a:off x="1129305" y="3698641"/>
              <a:ext cx="654975" cy="369286"/>
            </a:xfrm>
            <a:custGeom>
              <a:avLst/>
              <a:gdLst>
                <a:gd name="connsiteX0" fmla="*/ 233016 w 866392"/>
                <a:gd name="connsiteY0" fmla="*/ 0 h 488487"/>
                <a:gd name="connsiteX1" fmla="*/ 251501 w 866392"/>
                <a:gd name="connsiteY1" fmla="*/ 14582 h 488487"/>
                <a:gd name="connsiteX2" fmla="*/ 346849 w 866392"/>
                <a:gd name="connsiteY2" fmla="*/ 435507 h 488487"/>
                <a:gd name="connsiteX3" fmla="*/ 401819 w 866392"/>
                <a:gd name="connsiteY3" fmla="*/ 227961 h 488487"/>
                <a:gd name="connsiteX4" fmla="*/ 416899 w 866392"/>
                <a:gd name="connsiteY4" fmla="*/ 213379 h 488487"/>
                <a:gd name="connsiteX5" fmla="*/ 434899 w 866392"/>
                <a:gd name="connsiteY5" fmla="*/ 222128 h 488487"/>
                <a:gd name="connsiteX6" fmla="*/ 449493 w 866392"/>
                <a:gd name="connsiteY6" fmla="*/ 242542 h 488487"/>
                <a:gd name="connsiteX7" fmla="*/ 489869 w 866392"/>
                <a:gd name="connsiteY7" fmla="*/ 182272 h 488487"/>
                <a:gd name="connsiteX8" fmla="*/ 506408 w 866392"/>
                <a:gd name="connsiteY8" fmla="*/ 174981 h 488487"/>
                <a:gd name="connsiteX9" fmla="*/ 522948 w 866392"/>
                <a:gd name="connsiteY9" fmla="*/ 182272 h 488487"/>
                <a:gd name="connsiteX10" fmla="*/ 548731 w 866392"/>
                <a:gd name="connsiteY10" fmla="*/ 226017 h 488487"/>
                <a:gd name="connsiteX11" fmla="*/ 550677 w 866392"/>
                <a:gd name="connsiteY11" fmla="*/ 227961 h 488487"/>
                <a:gd name="connsiteX12" fmla="*/ 847906 w 866392"/>
                <a:gd name="connsiteY12" fmla="*/ 227961 h 488487"/>
                <a:gd name="connsiteX13" fmla="*/ 866392 w 866392"/>
                <a:gd name="connsiteY13" fmla="*/ 245945 h 488487"/>
                <a:gd name="connsiteX14" fmla="*/ 847906 w 866392"/>
                <a:gd name="connsiteY14" fmla="*/ 264415 h 488487"/>
                <a:gd name="connsiteX15" fmla="*/ 545326 w 866392"/>
                <a:gd name="connsiteY15" fmla="*/ 264415 h 488487"/>
                <a:gd name="connsiteX16" fmla="*/ 517597 w 866392"/>
                <a:gd name="connsiteY16" fmla="*/ 244000 h 488487"/>
                <a:gd name="connsiteX17" fmla="*/ 504949 w 866392"/>
                <a:gd name="connsiteY17" fmla="*/ 227961 h 488487"/>
                <a:gd name="connsiteX18" fmla="*/ 475275 w 866392"/>
                <a:gd name="connsiteY18" fmla="*/ 267818 h 488487"/>
                <a:gd name="connsiteX19" fmla="*/ 446087 w 866392"/>
                <a:gd name="connsiteY19" fmla="*/ 284343 h 488487"/>
                <a:gd name="connsiteX20" fmla="*/ 427601 w 866392"/>
                <a:gd name="connsiteY20" fmla="*/ 277052 h 488487"/>
                <a:gd name="connsiteX21" fmla="*/ 381874 w 866392"/>
                <a:gd name="connsiteY21" fmla="*/ 461268 h 488487"/>
                <a:gd name="connsiteX22" fmla="*/ 346849 w 866392"/>
                <a:gd name="connsiteY22" fmla="*/ 488487 h 488487"/>
                <a:gd name="connsiteX23" fmla="*/ 315715 w 866392"/>
                <a:gd name="connsiteY23" fmla="*/ 462726 h 488487"/>
                <a:gd name="connsiteX24" fmla="*/ 315715 w 866392"/>
                <a:gd name="connsiteY24" fmla="*/ 457379 h 488487"/>
                <a:gd name="connsiteX25" fmla="*/ 233016 w 866392"/>
                <a:gd name="connsiteY25" fmla="*/ 104016 h 488487"/>
                <a:gd name="connsiteX26" fmla="*/ 205774 w 866392"/>
                <a:gd name="connsiteY26" fmla="*/ 222128 h 488487"/>
                <a:gd name="connsiteX27" fmla="*/ 205774 w 866392"/>
                <a:gd name="connsiteY27" fmla="*/ 226017 h 488487"/>
                <a:gd name="connsiteX28" fmla="*/ 174641 w 866392"/>
                <a:gd name="connsiteY28" fmla="*/ 245945 h 488487"/>
                <a:gd name="connsiteX29" fmla="*/ 18486 w 866392"/>
                <a:gd name="connsiteY29" fmla="*/ 245945 h 488487"/>
                <a:gd name="connsiteX30" fmla="*/ 0 w 866392"/>
                <a:gd name="connsiteY30" fmla="*/ 227961 h 488487"/>
                <a:gd name="connsiteX31" fmla="*/ 18486 w 866392"/>
                <a:gd name="connsiteY31" fmla="*/ 209491 h 488487"/>
                <a:gd name="connsiteX32" fmla="*/ 170749 w 866392"/>
                <a:gd name="connsiteY32" fmla="*/ 209491 h 488487"/>
                <a:gd name="connsiteX33" fmla="*/ 213071 w 866392"/>
                <a:gd name="connsiteY33" fmla="*/ 14582 h 488487"/>
                <a:gd name="connsiteX34" fmla="*/ 233016 w 866392"/>
                <a:gd name="connsiteY34" fmla="*/ 0 h 48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66392" h="488487">
                  <a:moveTo>
                    <a:pt x="233016" y="0"/>
                  </a:moveTo>
                  <a:cubicBezTo>
                    <a:pt x="242259" y="0"/>
                    <a:pt x="249556" y="5347"/>
                    <a:pt x="251501" y="14582"/>
                  </a:cubicBezTo>
                  <a:cubicBezTo>
                    <a:pt x="346849" y="435507"/>
                    <a:pt x="346849" y="435507"/>
                    <a:pt x="346849" y="435507"/>
                  </a:cubicBezTo>
                  <a:cubicBezTo>
                    <a:pt x="401819" y="227961"/>
                    <a:pt x="401819" y="227961"/>
                    <a:pt x="401819" y="227961"/>
                  </a:cubicBezTo>
                  <a:cubicBezTo>
                    <a:pt x="403765" y="220670"/>
                    <a:pt x="411062" y="214837"/>
                    <a:pt x="416899" y="213379"/>
                  </a:cubicBezTo>
                  <a:cubicBezTo>
                    <a:pt x="424196" y="213379"/>
                    <a:pt x="431493" y="214837"/>
                    <a:pt x="434899" y="222128"/>
                  </a:cubicBezTo>
                  <a:cubicBezTo>
                    <a:pt x="449493" y="242542"/>
                    <a:pt x="449493" y="242542"/>
                    <a:pt x="449493" y="242542"/>
                  </a:cubicBezTo>
                  <a:cubicBezTo>
                    <a:pt x="489869" y="182272"/>
                    <a:pt x="489869" y="182272"/>
                    <a:pt x="489869" y="182272"/>
                  </a:cubicBezTo>
                  <a:cubicBezTo>
                    <a:pt x="493761" y="176925"/>
                    <a:pt x="501058" y="174981"/>
                    <a:pt x="506408" y="174981"/>
                  </a:cubicBezTo>
                  <a:cubicBezTo>
                    <a:pt x="512246" y="174981"/>
                    <a:pt x="519543" y="178383"/>
                    <a:pt x="522948" y="182272"/>
                  </a:cubicBezTo>
                  <a:cubicBezTo>
                    <a:pt x="548731" y="226017"/>
                    <a:pt x="548731" y="226017"/>
                    <a:pt x="548731" y="226017"/>
                  </a:cubicBezTo>
                  <a:cubicBezTo>
                    <a:pt x="550677" y="227961"/>
                    <a:pt x="550677" y="227961"/>
                    <a:pt x="550677" y="227961"/>
                  </a:cubicBezTo>
                  <a:cubicBezTo>
                    <a:pt x="847906" y="227961"/>
                    <a:pt x="847906" y="227961"/>
                    <a:pt x="847906" y="227961"/>
                  </a:cubicBezTo>
                  <a:cubicBezTo>
                    <a:pt x="859095" y="227961"/>
                    <a:pt x="866392" y="235251"/>
                    <a:pt x="866392" y="245945"/>
                  </a:cubicBezTo>
                  <a:cubicBezTo>
                    <a:pt x="866392" y="255180"/>
                    <a:pt x="859095" y="264415"/>
                    <a:pt x="847906" y="264415"/>
                  </a:cubicBezTo>
                  <a:cubicBezTo>
                    <a:pt x="545326" y="264415"/>
                    <a:pt x="545326" y="264415"/>
                    <a:pt x="545326" y="264415"/>
                  </a:cubicBezTo>
                  <a:cubicBezTo>
                    <a:pt x="532191" y="264415"/>
                    <a:pt x="522948" y="257124"/>
                    <a:pt x="517597" y="244000"/>
                  </a:cubicBezTo>
                  <a:cubicBezTo>
                    <a:pt x="504949" y="227961"/>
                    <a:pt x="504949" y="227961"/>
                    <a:pt x="504949" y="227961"/>
                  </a:cubicBezTo>
                  <a:cubicBezTo>
                    <a:pt x="475275" y="267818"/>
                    <a:pt x="475275" y="267818"/>
                    <a:pt x="475275" y="267818"/>
                  </a:cubicBezTo>
                  <a:cubicBezTo>
                    <a:pt x="467978" y="284343"/>
                    <a:pt x="451438" y="284343"/>
                    <a:pt x="446087" y="284343"/>
                  </a:cubicBezTo>
                  <a:cubicBezTo>
                    <a:pt x="440736" y="284343"/>
                    <a:pt x="433439" y="280455"/>
                    <a:pt x="427601" y="277052"/>
                  </a:cubicBezTo>
                  <a:cubicBezTo>
                    <a:pt x="381874" y="461268"/>
                    <a:pt x="381874" y="461268"/>
                    <a:pt x="381874" y="461268"/>
                  </a:cubicBezTo>
                  <a:cubicBezTo>
                    <a:pt x="376523" y="477308"/>
                    <a:pt x="363389" y="488487"/>
                    <a:pt x="346849" y="488487"/>
                  </a:cubicBezTo>
                  <a:cubicBezTo>
                    <a:pt x="332255" y="488487"/>
                    <a:pt x="321066" y="473906"/>
                    <a:pt x="315715" y="462726"/>
                  </a:cubicBezTo>
                  <a:cubicBezTo>
                    <a:pt x="315715" y="461268"/>
                    <a:pt x="315715" y="461268"/>
                    <a:pt x="315715" y="457379"/>
                  </a:cubicBezTo>
                  <a:cubicBezTo>
                    <a:pt x="233016" y="104016"/>
                    <a:pt x="233016" y="104016"/>
                    <a:pt x="233016" y="104016"/>
                  </a:cubicBezTo>
                  <a:cubicBezTo>
                    <a:pt x="205774" y="222128"/>
                    <a:pt x="205774" y="222128"/>
                    <a:pt x="205774" y="222128"/>
                  </a:cubicBezTo>
                  <a:cubicBezTo>
                    <a:pt x="205774" y="222128"/>
                    <a:pt x="205774" y="224072"/>
                    <a:pt x="205774" y="226017"/>
                  </a:cubicBezTo>
                  <a:cubicBezTo>
                    <a:pt x="199936" y="238654"/>
                    <a:pt x="187289" y="245945"/>
                    <a:pt x="174641" y="245945"/>
                  </a:cubicBezTo>
                  <a:cubicBezTo>
                    <a:pt x="18486" y="245945"/>
                    <a:pt x="18486" y="245945"/>
                    <a:pt x="18486" y="245945"/>
                  </a:cubicBezTo>
                  <a:cubicBezTo>
                    <a:pt x="9243" y="245945"/>
                    <a:pt x="0" y="238654"/>
                    <a:pt x="0" y="227961"/>
                  </a:cubicBezTo>
                  <a:cubicBezTo>
                    <a:pt x="0" y="218726"/>
                    <a:pt x="9243" y="209491"/>
                    <a:pt x="18486" y="209491"/>
                  </a:cubicBezTo>
                  <a:cubicBezTo>
                    <a:pt x="170749" y="209491"/>
                    <a:pt x="170749" y="209491"/>
                    <a:pt x="170749" y="209491"/>
                  </a:cubicBezTo>
                  <a:cubicBezTo>
                    <a:pt x="213071" y="14582"/>
                    <a:pt x="213071" y="14582"/>
                    <a:pt x="213071" y="14582"/>
                  </a:cubicBezTo>
                  <a:cubicBezTo>
                    <a:pt x="215017" y="5347"/>
                    <a:pt x="222314" y="0"/>
                    <a:pt x="233016" y="0"/>
                  </a:cubicBez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nvGrpSpPr>
            <p:cNvPr id="138" name="Group 137">
              <a:extLst>
                <a:ext uri="{FF2B5EF4-FFF2-40B4-BE49-F238E27FC236}">
                  <a16:creationId xmlns:a16="http://schemas.microsoft.com/office/drawing/2014/main" id="{E214DF97-5F53-45A1-AD5A-236BFE84B666}"/>
                </a:ext>
              </a:extLst>
            </p:cNvPr>
            <p:cNvGrpSpPr/>
            <p:nvPr/>
          </p:nvGrpSpPr>
          <p:grpSpPr>
            <a:xfrm>
              <a:off x="1868942" y="3698641"/>
              <a:ext cx="618888" cy="421937"/>
              <a:chOff x="1512888" y="5453063"/>
              <a:chExt cx="1632281" cy="1112837"/>
            </a:xfrm>
          </p:grpSpPr>
          <p:sp>
            <p:nvSpPr>
              <p:cNvPr id="139" name="Freeform: Shape 111">
                <a:extLst>
                  <a:ext uri="{FF2B5EF4-FFF2-40B4-BE49-F238E27FC236}">
                    <a16:creationId xmlns:a16="http://schemas.microsoft.com/office/drawing/2014/main" id="{86078878-87E0-480F-B4A5-6C09CAFD38E2}"/>
                  </a:ext>
                </a:extLst>
              </p:cNvPr>
              <p:cNvSpPr>
                <a:spLocks noChangeArrowheads="1"/>
              </p:cNvSpPr>
              <p:nvPr/>
            </p:nvSpPr>
            <p:spPr bwMode="auto">
              <a:xfrm>
                <a:off x="1512888" y="5453063"/>
                <a:ext cx="788988" cy="1112837"/>
              </a:xfrm>
              <a:custGeom>
                <a:avLst/>
                <a:gdLst>
                  <a:gd name="connsiteX0" fmla="*/ 395288 w 788988"/>
                  <a:gd name="connsiteY0" fmla="*/ 568325 h 1112837"/>
                  <a:gd name="connsiteX1" fmla="*/ 90488 w 788988"/>
                  <a:gd name="connsiteY1" fmla="*/ 801688 h 1112837"/>
                  <a:gd name="connsiteX2" fmla="*/ 395288 w 788988"/>
                  <a:gd name="connsiteY2" fmla="*/ 1035051 h 1112837"/>
                  <a:gd name="connsiteX3" fmla="*/ 700088 w 788988"/>
                  <a:gd name="connsiteY3" fmla="*/ 801688 h 1112837"/>
                  <a:gd name="connsiteX4" fmla="*/ 395288 w 788988"/>
                  <a:gd name="connsiteY4" fmla="*/ 568325 h 1112837"/>
                  <a:gd name="connsiteX5" fmla="*/ 394494 w 788988"/>
                  <a:gd name="connsiteY5" fmla="*/ 76200 h 1112837"/>
                  <a:gd name="connsiteX6" fmla="*/ 139700 w 788988"/>
                  <a:gd name="connsiteY6" fmla="*/ 280988 h 1112837"/>
                  <a:gd name="connsiteX7" fmla="*/ 394494 w 788988"/>
                  <a:gd name="connsiteY7" fmla="*/ 485776 h 1112837"/>
                  <a:gd name="connsiteX8" fmla="*/ 649288 w 788988"/>
                  <a:gd name="connsiteY8" fmla="*/ 280988 h 1112837"/>
                  <a:gd name="connsiteX9" fmla="*/ 394494 w 788988"/>
                  <a:gd name="connsiteY9" fmla="*/ 76200 h 1112837"/>
                  <a:gd name="connsiteX10" fmla="*/ 394494 w 788988"/>
                  <a:gd name="connsiteY10" fmla="*/ 0 h 1112837"/>
                  <a:gd name="connsiteX11" fmla="*/ 636387 w 788988"/>
                  <a:gd name="connsiteY11" fmla="*/ 77529 h 1112837"/>
                  <a:gd name="connsiteX12" fmla="*/ 736429 w 788988"/>
                  <a:gd name="connsiteY12" fmla="*/ 281191 h 1112837"/>
                  <a:gd name="connsiteX13" fmla="*/ 686258 w 788988"/>
                  <a:gd name="connsiteY13" fmla="*/ 434161 h 1112837"/>
                  <a:gd name="connsiteX14" fmla="*/ 575167 w 788988"/>
                  <a:gd name="connsiteY14" fmla="*/ 523618 h 1112837"/>
                  <a:gd name="connsiteX15" fmla="*/ 724483 w 788988"/>
                  <a:gd name="connsiteY15" fmla="*/ 626791 h 1112837"/>
                  <a:gd name="connsiteX16" fmla="*/ 788988 w 788988"/>
                  <a:gd name="connsiteY16" fmla="*/ 801529 h 1112837"/>
                  <a:gd name="connsiteX17" fmla="*/ 759722 w 788988"/>
                  <a:gd name="connsiteY17" fmla="*/ 928557 h 1112837"/>
                  <a:gd name="connsiteX18" fmla="*/ 677897 w 788988"/>
                  <a:gd name="connsiteY18" fmla="*/ 1027257 h 1112837"/>
                  <a:gd name="connsiteX19" fmla="*/ 553068 w 788988"/>
                  <a:gd name="connsiteY19" fmla="*/ 1090473 h 1112837"/>
                  <a:gd name="connsiteX20" fmla="*/ 394494 w 788988"/>
                  <a:gd name="connsiteY20" fmla="*/ 1112837 h 1112837"/>
                  <a:gd name="connsiteX21" fmla="*/ 235920 w 788988"/>
                  <a:gd name="connsiteY21" fmla="*/ 1090473 h 1112837"/>
                  <a:gd name="connsiteX22" fmla="*/ 111091 w 788988"/>
                  <a:gd name="connsiteY22" fmla="*/ 1027257 h 1112837"/>
                  <a:gd name="connsiteX23" fmla="*/ 29266 w 788988"/>
                  <a:gd name="connsiteY23" fmla="*/ 928557 h 1112837"/>
                  <a:gd name="connsiteX24" fmla="*/ 0 w 788988"/>
                  <a:gd name="connsiteY24" fmla="*/ 801529 h 1112837"/>
                  <a:gd name="connsiteX25" fmla="*/ 64803 w 788988"/>
                  <a:gd name="connsiteY25" fmla="*/ 626791 h 1112837"/>
                  <a:gd name="connsiteX26" fmla="*/ 215016 w 788988"/>
                  <a:gd name="connsiteY26" fmla="*/ 523618 h 1112837"/>
                  <a:gd name="connsiteX27" fmla="*/ 103028 w 788988"/>
                  <a:gd name="connsiteY27" fmla="*/ 434459 h 1112837"/>
                  <a:gd name="connsiteX28" fmla="*/ 52559 w 788988"/>
                  <a:gd name="connsiteY28" fmla="*/ 281191 h 1112837"/>
                  <a:gd name="connsiteX29" fmla="*/ 152601 w 788988"/>
                  <a:gd name="connsiteY29" fmla="*/ 77529 h 1112837"/>
                  <a:gd name="connsiteX30" fmla="*/ 394494 w 788988"/>
                  <a:gd name="connsiteY30" fmla="*/ 0 h 111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8988" h="1112837">
                    <a:moveTo>
                      <a:pt x="395288" y="568325"/>
                    </a:moveTo>
                    <a:cubicBezTo>
                      <a:pt x="226952" y="568325"/>
                      <a:pt x="90488" y="672805"/>
                      <a:pt x="90488" y="801688"/>
                    </a:cubicBezTo>
                    <a:cubicBezTo>
                      <a:pt x="90488" y="930571"/>
                      <a:pt x="226952" y="1035051"/>
                      <a:pt x="395288" y="1035051"/>
                    </a:cubicBezTo>
                    <a:cubicBezTo>
                      <a:pt x="563624" y="1035051"/>
                      <a:pt x="700088" y="930571"/>
                      <a:pt x="700088" y="801688"/>
                    </a:cubicBezTo>
                    <a:cubicBezTo>
                      <a:pt x="700088" y="672805"/>
                      <a:pt x="563624" y="568325"/>
                      <a:pt x="395288" y="568325"/>
                    </a:cubicBezTo>
                    <a:close/>
                    <a:moveTo>
                      <a:pt x="394494" y="76200"/>
                    </a:moveTo>
                    <a:cubicBezTo>
                      <a:pt x="253775" y="76200"/>
                      <a:pt x="139700" y="167887"/>
                      <a:pt x="139700" y="280988"/>
                    </a:cubicBezTo>
                    <a:cubicBezTo>
                      <a:pt x="139700" y="394089"/>
                      <a:pt x="253775" y="485776"/>
                      <a:pt x="394494" y="485776"/>
                    </a:cubicBezTo>
                    <a:cubicBezTo>
                      <a:pt x="535213" y="485776"/>
                      <a:pt x="649288" y="394089"/>
                      <a:pt x="649288" y="280988"/>
                    </a:cubicBezTo>
                    <a:cubicBezTo>
                      <a:pt x="649288" y="167887"/>
                      <a:pt x="535213" y="76200"/>
                      <a:pt x="394494" y="76200"/>
                    </a:cubicBezTo>
                    <a:close/>
                    <a:moveTo>
                      <a:pt x="394494" y="0"/>
                    </a:moveTo>
                    <a:cubicBezTo>
                      <a:pt x="487966" y="0"/>
                      <a:pt x="573972" y="27433"/>
                      <a:pt x="636387" y="77529"/>
                    </a:cubicBezTo>
                    <a:cubicBezTo>
                      <a:pt x="700891" y="128817"/>
                      <a:pt x="736429" y="201277"/>
                      <a:pt x="736429" y="281191"/>
                    </a:cubicBezTo>
                    <a:cubicBezTo>
                      <a:pt x="736429" y="336654"/>
                      <a:pt x="719108" y="389433"/>
                      <a:pt x="686258" y="434161"/>
                    </a:cubicBezTo>
                    <a:cubicBezTo>
                      <a:pt x="658486" y="472329"/>
                      <a:pt x="620559" y="502744"/>
                      <a:pt x="575167" y="523618"/>
                    </a:cubicBezTo>
                    <a:cubicBezTo>
                      <a:pt x="636088" y="546578"/>
                      <a:pt x="687154" y="581765"/>
                      <a:pt x="724483" y="626791"/>
                    </a:cubicBezTo>
                    <a:cubicBezTo>
                      <a:pt x="766889" y="677781"/>
                      <a:pt x="788988" y="738313"/>
                      <a:pt x="788988" y="801529"/>
                    </a:cubicBezTo>
                    <a:cubicBezTo>
                      <a:pt x="788988" y="847152"/>
                      <a:pt x="779133" y="889793"/>
                      <a:pt x="759722" y="928557"/>
                    </a:cubicBezTo>
                    <a:cubicBezTo>
                      <a:pt x="740908" y="966427"/>
                      <a:pt x="713434" y="999526"/>
                      <a:pt x="677897" y="1027257"/>
                    </a:cubicBezTo>
                    <a:cubicBezTo>
                      <a:pt x="642658" y="1054691"/>
                      <a:pt x="600849" y="1075862"/>
                      <a:pt x="553068" y="1090473"/>
                    </a:cubicBezTo>
                    <a:cubicBezTo>
                      <a:pt x="504690" y="1105382"/>
                      <a:pt x="451234" y="1112837"/>
                      <a:pt x="394494" y="1112837"/>
                    </a:cubicBezTo>
                    <a:cubicBezTo>
                      <a:pt x="337754" y="1112837"/>
                      <a:pt x="284299" y="1105382"/>
                      <a:pt x="235920" y="1090473"/>
                    </a:cubicBezTo>
                    <a:cubicBezTo>
                      <a:pt x="188139" y="1075862"/>
                      <a:pt x="146330" y="1054691"/>
                      <a:pt x="111091" y="1027257"/>
                    </a:cubicBezTo>
                    <a:cubicBezTo>
                      <a:pt x="75853" y="999526"/>
                      <a:pt x="48080" y="966427"/>
                      <a:pt x="29266" y="928557"/>
                    </a:cubicBezTo>
                    <a:cubicBezTo>
                      <a:pt x="9855" y="889793"/>
                      <a:pt x="0" y="847152"/>
                      <a:pt x="0" y="801529"/>
                    </a:cubicBezTo>
                    <a:cubicBezTo>
                      <a:pt x="0" y="738313"/>
                      <a:pt x="22397" y="677781"/>
                      <a:pt x="64803" y="626791"/>
                    </a:cubicBezTo>
                    <a:cubicBezTo>
                      <a:pt x="102133" y="581765"/>
                      <a:pt x="153796" y="546578"/>
                      <a:pt x="215016" y="523618"/>
                    </a:cubicBezTo>
                    <a:cubicBezTo>
                      <a:pt x="169325" y="502744"/>
                      <a:pt x="131100" y="472329"/>
                      <a:pt x="103028" y="434459"/>
                    </a:cubicBezTo>
                    <a:cubicBezTo>
                      <a:pt x="70179" y="389731"/>
                      <a:pt x="52559" y="336654"/>
                      <a:pt x="52559" y="281191"/>
                    </a:cubicBezTo>
                    <a:cubicBezTo>
                      <a:pt x="52559" y="201277"/>
                      <a:pt x="88097" y="128817"/>
                      <a:pt x="152601" y="77529"/>
                    </a:cubicBezTo>
                    <a:cubicBezTo>
                      <a:pt x="215016" y="27433"/>
                      <a:pt x="301022" y="0"/>
                      <a:pt x="394494"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0" name="Freeform: Shape 112">
                <a:extLst>
                  <a:ext uri="{FF2B5EF4-FFF2-40B4-BE49-F238E27FC236}">
                    <a16:creationId xmlns:a16="http://schemas.microsoft.com/office/drawing/2014/main" id="{19E9851A-B60B-46A1-97CB-937E4B1394EA}"/>
                  </a:ext>
                </a:extLst>
              </p:cNvPr>
              <p:cNvSpPr>
                <a:spLocks/>
              </p:cNvSpPr>
              <p:nvPr/>
            </p:nvSpPr>
            <p:spPr bwMode="auto">
              <a:xfrm>
                <a:off x="2386344" y="5453063"/>
                <a:ext cx="758825" cy="1112837"/>
              </a:xfrm>
              <a:custGeom>
                <a:avLst/>
                <a:gdLst>
                  <a:gd name="connsiteX0" fmla="*/ 378470 w 758825"/>
                  <a:gd name="connsiteY0" fmla="*/ 79375 h 1112837"/>
                  <a:gd name="connsiteX1" fmla="*/ 177446 w 758825"/>
                  <a:gd name="connsiteY1" fmla="*/ 195429 h 1112837"/>
                  <a:gd name="connsiteX2" fmla="*/ 88900 w 758825"/>
                  <a:gd name="connsiteY2" fmla="*/ 554927 h 1112837"/>
                  <a:gd name="connsiteX3" fmla="*/ 177745 w 758825"/>
                  <a:gd name="connsiteY3" fmla="*/ 916513 h 1112837"/>
                  <a:gd name="connsiteX4" fmla="*/ 378470 w 758825"/>
                  <a:gd name="connsiteY4" fmla="*/ 1033462 h 1112837"/>
                  <a:gd name="connsiteX5" fmla="*/ 579493 w 758825"/>
                  <a:gd name="connsiteY5" fmla="*/ 916513 h 1112837"/>
                  <a:gd name="connsiteX6" fmla="*/ 668338 w 758825"/>
                  <a:gd name="connsiteY6" fmla="*/ 554927 h 1112837"/>
                  <a:gd name="connsiteX7" fmla="*/ 579493 w 758825"/>
                  <a:gd name="connsiteY7" fmla="*/ 195429 h 1112837"/>
                  <a:gd name="connsiteX8" fmla="*/ 378470 w 758825"/>
                  <a:gd name="connsiteY8" fmla="*/ 79375 h 1112837"/>
                  <a:gd name="connsiteX9" fmla="*/ 379263 w 758825"/>
                  <a:gd name="connsiteY9" fmla="*/ 0 h 1112837"/>
                  <a:gd name="connsiteX10" fmla="*/ 658485 w 758825"/>
                  <a:gd name="connsiteY10" fmla="*/ 156847 h 1112837"/>
                  <a:gd name="connsiteX11" fmla="*/ 758825 w 758825"/>
                  <a:gd name="connsiteY11" fmla="*/ 554928 h 1112837"/>
                  <a:gd name="connsiteX12" fmla="*/ 658485 w 758825"/>
                  <a:gd name="connsiteY12" fmla="*/ 955692 h 1112837"/>
                  <a:gd name="connsiteX13" fmla="*/ 379263 w 758825"/>
                  <a:gd name="connsiteY13" fmla="*/ 1112837 h 1112837"/>
                  <a:gd name="connsiteX14" fmla="*/ 100341 w 758825"/>
                  <a:gd name="connsiteY14" fmla="*/ 955692 h 1112837"/>
                  <a:gd name="connsiteX15" fmla="*/ 0 w 758825"/>
                  <a:gd name="connsiteY15" fmla="*/ 554928 h 1112837"/>
                  <a:gd name="connsiteX16" fmla="*/ 100341 w 758825"/>
                  <a:gd name="connsiteY16" fmla="*/ 156847 h 1112837"/>
                  <a:gd name="connsiteX17" fmla="*/ 379263 w 758825"/>
                  <a:gd name="connsiteY17" fmla="*/ 0 h 111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8825" h="1112837">
                    <a:moveTo>
                      <a:pt x="378470" y="79375"/>
                    </a:moveTo>
                    <a:cubicBezTo>
                      <a:pt x="300094" y="79375"/>
                      <a:pt x="228899" y="120546"/>
                      <a:pt x="177446" y="195429"/>
                    </a:cubicBezTo>
                    <a:cubicBezTo>
                      <a:pt x="119413" y="280455"/>
                      <a:pt x="88900" y="404564"/>
                      <a:pt x="88900" y="554927"/>
                    </a:cubicBezTo>
                    <a:cubicBezTo>
                      <a:pt x="88900" y="705886"/>
                      <a:pt x="119413" y="830890"/>
                      <a:pt x="177745" y="916513"/>
                    </a:cubicBezTo>
                    <a:cubicBezTo>
                      <a:pt x="228899" y="991993"/>
                      <a:pt x="300094" y="1033462"/>
                      <a:pt x="378470" y="1033462"/>
                    </a:cubicBezTo>
                    <a:cubicBezTo>
                      <a:pt x="456845" y="1033462"/>
                      <a:pt x="528340" y="991993"/>
                      <a:pt x="579493" y="916513"/>
                    </a:cubicBezTo>
                    <a:cubicBezTo>
                      <a:pt x="637527" y="830890"/>
                      <a:pt x="668338" y="705886"/>
                      <a:pt x="668338" y="554927"/>
                    </a:cubicBezTo>
                    <a:cubicBezTo>
                      <a:pt x="668338" y="404564"/>
                      <a:pt x="637527" y="280455"/>
                      <a:pt x="579493" y="195429"/>
                    </a:cubicBezTo>
                    <a:cubicBezTo>
                      <a:pt x="528340" y="120546"/>
                      <a:pt x="456845" y="79375"/>
                      <a:pt x="378470" y="79375"/>
                    </a:cubicBezTo>
                    <a:close/>
                    <a:moveTo>
                      <a:pt x="379263" y="0"/>
                    </a:moveTo>
                    <a:cubicBezTo>
                      <a:pt x="493938" y="0"/>
                      <a:pt x="590396" y="54270"/>
                      <a:pt x="658485" y="156847"/>
                    </a:cubicBezTo>
                    <a:cubicBezTo>
                      <a:pt x="724184" y="255845"/>
                      <a:pt x="758825" y="393608"/>
                      <a:pt x="758825" y="554928"/>
                    </a:cubicBezTo>
                    <a:cubicBezTo>
                      <a:pt x="758825" y="717738"/>
                      <a:pt x="724184" y="856396"/>
                      <a:pt x="658485" y="955692"/>
                    </a:cubicBezTo>
                    <a:cubicBezTo>
                      <a:pt x="590396" y="1058567"/>
                      <a:pt x="493938" y="1112837"/>
                      <a:pt x="379263" y="1112837"/>
                    </a:cubicBezTo>
                    <a:cubicBezTo>
                      <a:pt x="264588" y="1112837"/>
                      <a:pt x="168130" y="1058567"/>
                      <a:pt x="100341" y="955692"/>
                    </a:cubicBezTo>
                    <a:cubicBezTo>
                      <a:pt x="34641" y="856396"/>
                      <a:pt x="0" y="717738"/>
                      <a:pt x="0" y="554928"/>
                    </a:cubicBezTo>
                    <a:cubicBezTo>
                      <a:pt x="0" y="393608"/>
                      <a:pt x="34641" y="255845"/>
                      <a:pt x="100341" y="156847"/>
                    </a:cubicBezTo>
                    <a:cubicBezTo>
                      <a:pt x="168429" y="54270"/>
                      <a:pt x="264887" y="0"/>
                      <a:pt x="379263"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sp>
        <p:nvSpPr>
          <p:cNvPr id="3" name="Rectangle: Rounded Corners 2">
            <a:extLst>
              <a:ext uri="{FF2B5EF4-FFF2-40B4-BE49-F238E27FC236}">
                <a16:creationId xmlns:a16="http://schemas.microsoft.com/office/drawing/2014/main" id="{CBB32042-9DA8-4772-82E8-11764D8FC6B3}"/>
              </a:ext>
            </a:extLst>
          </p:cNvPr>
          <p:cNvSpPr/>
          <p:nvPr/>
        </p:nvSpPr>
        <p:spPr>
          <a:xfrm>
            <a:off x="108514" y="306012"/>
            <a:ext cx="5623543" cy="4951212"/>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5" name="TextBox 4">
            <a:extLst>
              <a:ext uri="{FF2B5EF4-FFF2-40B4-BE49-F238E27FC236}">
                <a16:creationId xmlns:a16="http://schemas.microsoft.com/office/drawing/2014/main" id="{68DEAAEF-3C90-4CA4-9087-A6B599315DD2}"/>
              </a:ext>
            </a:extLst>
          </p:cNvPr>
          <p:cNvSpPr txBox="1"/>
          <p:nvPr/>
        </p:nvSpPr>
        <p:spPr>
          <a:xfrm>
            <a:off x="1549744" y="36985"/>
            <a:ext cx="2343590" cy="236347"/>
          </a:xfrm>
          <a:prstGeom prst="rect">
            <a:avLst/>
          </a:prstGeom>
        </p:spPr>
        <p:txBody>
          <a:bodyPr wrap="none" lIns="0" tIns="0" rIns="0" bIns="0" rtlCol="0">
            <a:spAutoFit/>
          </a:bodyPr>
          <a:lstStyle/>
          <a:p>
            <a:pPr algn="l">
              <a:lnSpc>
                <a:spcPct val="96000"/>
              </a:lnSpc>
            </a:pPr>
            <a:r>
              <a:rPr lang="en-US" sz="1600" b="1">
                <a:solidFill>
                  <a:schemeClr val="accent1"/>
                </a:solidFill>
                <a:latin typeface="Microsoft Sans Serif"/>
                <a:cs typeface="Microsoft Sans Serif" panose="020B0604020202020204" pitchFamily="34" charset="0"/>
              </a:rPr>
              <a:t>Focus of this presentation</a:t>
            </a:r>
          </a:p>
        </p:txBody>
      </p:sp>
      <p:grpSp>
        <p:nvGrpSpPr>
          <p:cNvPr id="186" name="Group 185">
            <a:extLst>
              <a:ext uri="{FF2B5EF4-FFF2-40B4-BE49-F238E27FC236}">
                <a16:creationId xmlns:a16="http://schemas.microsoft.com/office/drawing/2014/main" id="{B14160FD-FDA0-49DB-B839-8FC14B555EDB}"/>
              </a:ext>
            </a:extLst>
          </p:cNvPr>
          <p:cNvGrpSpPr/>
          <p:nvPr/>
        </p:nvGrpSpPr>
        <p:grpSpPr>
          <a:xfrm>
            <a:off x="4179402" y="4457878"/>
            <a:ext cx="412626" cy="255643"/>
            <a:chOff x="16516350" y="0"/>
            <a:chExt cx="11074400" cy="6861175"/>
          </a:xfrm>
        </p:grpSpPr>
        <p:sp>
          <p:nvSpPr>
            <p:cNvPr id="187" name="Freeform 5">
              <a:extLst>
                <a:ext uri="{FF2B5EF4-FFF2-40B4-BE49-F238E27FC236}">
                  <a16:creationId xmlns:a16="http://schemas.microsoft.com/office/drawing/2014/main" id="{94C004A3-F71C-4F2D-8B38-69972FB6C16E}"/>
                </a:ext>
              </a:extLst>
            </p:cNvPr>
            <p:cNvSpPr>
              <a:spLocks/>
            </p:cNvSpPr>
            <p:nvPr/>
          </p:nvSpPr>
          <p:spPr bwMode="auto">
            <a:xfrm>
              <a:off x="16516350" y="0"/>
              <a:ext cx="11074400" cy="6861175"/>
            </a:xfrm>
            <a:custGeom>
              <a:avLst/>
              <a:gdLst>
                <a:gd name="T0" fmla="*/ 1211 w 4233"/>
                <a:gd name="T1" fmla="*/ 0 h 2620"/>
                <a:gd name="T2" fmla="*/ 3023 w 4233"/>
                <a:gd name="T3" fmla="*/ 0 h 2620"/>
                <a:gd name="T4" fmla="*/ 3863 w 4233"/>
                <a:gd name="T5" fmla="*/ 846 h 2620"/>
                <a:gd name="T6" fmla="*/ 4233 w 4233"/>
                <a:gd name="T7" fmla="*/ 1374 h 2620"/>
                <a:gd name="T8" fmla="*/ 4233 w 4233"/>
                <a:gd name="T9" fmla="*/ 2477 h 2620"/>
                <a:gd name="T10" fmla="*/ 4094 w 4233"/>
                <a:gd name="T11" fmla="*/ 2620 h 2620"/>
                <a:gd name="T12" fmla="*/ 3671 w 4233"/>
                <a:gd name="T13" fmla="*/ 2620 h 2620"/>
                <a:gd name="T14" fmla="*/ 3526 w 4233"/>
                <a:gd name="T15" fmla="*/ 2477 h 2620"/>
                <a:gd name="T16" fmla="*/ 3526 w 4233"/>
                <a:gd name="T17" fmla="*/ 2291 h 2620"/>
                <a:gd name="T18" fmla="*/ 2117 w 4233"/>
                <a:gd name="T19" fmla="*/ 2365 h 2620"/>
                <a:gd name="T20" fmla="*/ 707 w 4233"/>
                <a:gd name="T21" fmla="*/ 2291 h 2620"/>
                <a:gd name="T22" fmla="*/ 707 w 4233"/>
                <a:gd name="T23" fmla="*/ 2477 h 2620"/>
                <a:gd name="T24" fmla="*/ 563 w 4233"/>
                <a:gd name="T25" fmla="*/ 2620 h 2620"/>
                <a:gd name="T26" fmla="*/ 139 w 4233"/>
                <a:gd name="T27" fmla="*/ 2620 h 2620"/>
                <a:gd name="T28" fmla="*/ 0 w 4233"/>
                <a:gd name="T29" fmla="*/ 2477 h 2620"/>
                <a:gd name="T30" fmla="*/ 0 w 4233"/>
                <a:gd name="T31" fmla="*/ 1374 h 2620"/>
                <a:gd name="T32" fmla="*/ 370 w 4233"/>
                <a:gd name="T33" fmla="*/ 846 h 2620"/>
                <a:gd name="T34" fmla="*/ 1211 w 4233"/>
                <a:gd name="T35" fmla="*/ 0 h 2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33" h="2620">
                  <a:moveTo>
                    <a:pt x="1211" y="0"/>
                  </a:moveTo>
                  <a:cubicBezTo>
                    <a:pt x="1211" y="0"/>
                    <a:pt x="2223" y="0"/>
                    <a:pt x="3023" y="0"/>
                  </a:cubicBezTo>
                  <a:cubicBezTo>
                    <a:pt x="3357" y="0"/>
                    <a:pt x="3863" y="846"/>
                    <a:pt x="3863" y="846"/>
                  </a:cubicBezTo>
                  <a:cubicBezTo>
                    <a:pt x="3863" y="846"/>
                    <a:pt x="4233" y="992"/>
                    <a:pt x="4233" y="1374"/>
                  </a:cubicBezTo>
                  <a:cubicBezTo>
                    <a:pt x="4233" y="1751"/>
                    <a:pt x="4233" y="2477"/>
                    <a:pt x="4233" y="2477"/>
                  </a:cubicBezTo>
                  <a:cubicBezTo>
                    <a:pt x="4233" y="2557"/>
                    <a:pt x="4172" y="2620"/>
                    <a:pt x="4094" y="2620"/>
                  </a:cubicBezTo>
                  <a:cubicBezTo>
                    <a:pt x="4094" y="2620"/>
                    <a:pt x="4094" y="2620"/>
                    <a:pt x="3671" y="2620"/>
                  </a:cubicBezTo>
                  <a:cubicBezTo>
                    <a:pt x="3593" y="2620"/>
                    <a:pt x="3526" y="2557"/>
                    <a:pt x="3526" y="2477"/>
                  </a:cubicBezTo>
                  <a:cubicBezTo>
                    <a:pt x="3526" y="2477"/>
                    <a:pt x="3526" y="2564"/>
                    <a:pt x="3526" y="2291"/>
                  </a:cubicBezTo>
                  <a:cubicBezTo>
                    <a:pt x="3520" y="2296"/>
                    <a:pt x="2835" y="2365"/>
                    <a:pt x="2117" y="2365"/>
                  </a:cubicBezTo>
                  <a:cubicBezTo>
                    <a:pt x="1398" y="2365"/>
                    <a:pt x="707" y="2291"/>
                    <a:pt x="707" y="2291"/>
                  </a:cubicBezTo>
                  <a:cubicBezTo>
                    <a:pt x="707" y="2291"/>
                    <a:pt x="707" y="2204"/>
                    <a:pt x="707" y="2477"/>
                  </a:cubicBezTo>
                  <a:cubicBezTo>
                    <a:pt x="707" y="2557"/>
                    <a:pt x="641" y="2620"/>
                    <a:pt x="563" y="2620"/>
                  </a:cubicBezTo>
                  <a:cubicBezTo>
                    <a:pt x="563" y="2620"/>
                    <a:pt x="563" y="2620"/>
                    <a:pt x="139" y="2620"/>
                  </a:cubicBezTo>
                  <a:cubicBezTo>
                    <a:pt x="61" y="2620"/>
                    <a:pt x="0" y="2557"/>
                    <a:pt x="0" y="2477"/>
                  </a:cubicBezTo>
                  <a:cubicBezTo>
                    <a:pt x="0" y="2477"/>
                    <a:pt x="0" y="1751"/>
                    <a:pt x="0" y="1374"/>
                  </a:cubicBezTo>
                  <a:cubicBezTo>
                    <a:pt x="0" y="992"/>
                    <a:pt x="370" y="846"/>
                    <a:pt x="370" y="846"/>
                  </a:cubicBezTo>
                  <a:cubicBezTo>
                    <a:pt x="370" y="846"/>
                    <a:pt x="876" y="0"/>
                    <a:pt x="121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88" name="Freeform 6">
              <a:extLst>
                <a:ext uri="{FF2B5EF4-FFF2-40B4-BE49-F238E27FC236}">
                  <a16:creationId xmlns:a16="http://schemas.microsoft.com/office/drawing/2014/main" id="{19127074-8B36-4B83-B99C-A93A91E41EF3}"/>
                </a:ext>
              </a:extLst>
            </p:cNvPr>
            <p:cNvSpPr>
              <a:spLocks/>
            </p:cNvSpPr>
            <p:nvPr/>
          </p:nvSpPr>
          <p:spPr bwMode="auto">
            <a:xfrm>
              <a:off x="18627725" y="773113"/>
              <a:ext cx="6851650" cy="1801813"/>
            </a:xfrm>
            <a:custGeom>
              <a:avLst/>
              <a:gdLst>
                <a:gd name="T0" fmla="*/ 2059 w 2619"/>
                <a:gd name="T1" fmla="*/ 0 h 688"/>
                <a:gd name="T2" fmla="*/ 561 w 2619"/>
                <a:gd name="T3" fmla="*/ 0 h 688"/>
                <a:gd name="T4" fmla="*/ 14 w 2619"/>
                <a:gd name="T5" fmla="*/ 514 h 688"/>
                <a:gd name="T6" fmla="*/ 35 w 2619"/>
                <a:gd name="T7" fmla="*/ 576 h 688"/>
                <a:gd name="T8" fmla="*/ 305 w 2619"/>
                <a:gd name="T9" fmla="*/ 688 h 688"/>
                <a:gd name="T10" fmla="*/ 1310 w 2619"/>
                <a:gd name="T11" fmla="*/ 593 h 688"/>
                <a:gd name="T12" fmla="*/ 2314 w 2619"/>
                <a:gd name="T13" fmla="*/ 688 h 688"/>
                <a:gd name="T14" fmla="*/ 2584 w 2619"/>
                <a:gd name="T15" fmla="*/ 576 h 688"/>
                <a:gd name="T16" fmla="*/ 2606 w 2619"/>
                <a:gd name="T17" fmla="*/ 514 h 688"/>
                <a:gd name="T18" fmla="*/ 2059 w 2619"/>
                <a:gd name="T19"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688">
                  <a:moveTo>
                    <a:pt x="2059" y="0"/>
                  </a:moveTo>
                  <a:cubicBezTo>
                    <a:pt x="2059" y="0"/>
                    <a:pt x="2059" y="0"/>
                    <a:pt x="561" y="0"/>
                  </a:cubicBezTo>
                  <a:cubicBezTo>
                    <a:pt x="339" y="0"/>
                    <a:pt x="92" y="383"/>
                    <a:pt x="14" y="514"/>
                  </a:cubicBezTo>
                  <a:cubicBezTo>
                    <a:pt x="0" y="537"/>
                    <a:pt x="10" y="566"/>
                    <a:pt x="35" y="576"/>
                  </a:cubicBezTo>
                  <a:cubicBezTo>
                    <a:pt x="305" y="688"/>
                    <a:pt x="305" y="688"/>
                    <a:pt x="305" y="688"/>
                  </a:cubicBezTo>
                  <a:cubicBezTo>
                    <a:pt x="305" y="688"/>
                    <a:pt x="856" y="593"/>
                    <a:pt x="1310" y="593"/>
                  </a:cubicBezTo>
                  <a:cubicBezTo>
                    <a:pt x="1763" y="593"/>
                    <a:pt x="2314" y="688"/>
                    <a:pt x="2314" y="688"/>
                  </a:cubicBezTo>
                  <a:cubicBezTo>
                    <a:pt x="2584" y="576"/>
                    <a:pt x="2584" y="576"/>
                    <a:pt x="2584" y="576"/>
                  </a:cubicBezTo>
                  <a:cubicBezTo>
                    <a:pt x="2609" y="566"/>
                    <a:pt x="2619" y="537"/>
                    <a:pt x="2606" y="514"/>
                  </a:cubicBezTo>
                  <a:cubicBezTo>
                    <a:pt x="2528" y="383"/>
                    <a:pt x="2281" y="0"/>
                    <a:pt x="205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89" name="Freeform 7">
              <a:extLst>
                <a:ext uri="{FF2B5EF4-FFF2-40B4-BE49-F238E27FC236}">
                  <a16:creationId xmlns:a16="http://schemas.microsoft.com/office/drawing/2014/main" id="{878DD15A-7FED-44BB-A639-40ADAFA21858}"/>
                </a:ext>
              </a:extLst>
            </p:cNvPr>
            <p:cNvSpPr>
              <a:spLocks/>
            </p:cNvSpPr>
            <p:nvPr/>
          </p:nvSpPr>
          <p:spPr bwMode="auto">
            <a:xfrm>
              <a:off x="17411700" y="3740150"/>
              <a:ext cx="2254250" cy="1038225"/>
            </a:xfrm>
            <a:custGeom>
              <a:avLst/>
              <a:gdLst>
                <a:gd name="T0" fmla="*/ 0 w 862"/>
                <a:gd name="T1" fmla="*/ 63 h 397"/>
                <a:gd name="T2" fmla="*/ 0 w 862"/>
                <a:gd name="T3" fmla="*/ 290 h 397"/>
                <a:gd name="T4" fmla="*/ 51 w 862"/>
                <a:gd name="T5" fmla="*/ 344 h 397"/>
                <a:gd name="T6" fmla="*/ 804 w 862"/>
                <a:gd name="T7" fmla="*/ 394 h 397"/>
                <a:gd name="T8" fmla="*/ 862 w 862"/>
                <a:gd name="T9" fmla="*/ 340 h 397"/>
                <a:gd name="T10" fmla="*/ 862 w 862"/>
                <a:gd name="T11" fmla="*/ 284 h 397"/>
                <a:gd name="T12" fmla="*/ 823 w 862"/>
                <a:gd name="T13" fmla="*/ 232 h 397"/>
                <a:gd name="T14" fmla="*/ 70 w 862"/>
                <a:gd name="T15" fmla="*/ 11 h 397"/>
                <a:gd name="T16" fmla="*/ 0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0" y="63"/>
                  </a:moveTo>
                  <a:cubicBezTo>
                    <a:pt x="0" y="290"/>
                    <a:pt x="0" y="290"/>
                    <a:pt x="0" y="290"/>
                  </a:cubicBezTo>
                  <a:cubicBezTo>
                    <a:pt x="0" y="319"/>
                    <a:pt x="22" y="342"/>
                    <a:pt x="51" y="344"/>
                  </a:cubicBezTo>
                  <a:cubicBezTo>
                    <a:pt x="804" y="394"/>
                    <a:pt x="804" y="394"/>
                    <a:pt x="804" y="394"/>
                  </a:cubicBezTo>
                  <a:cubicBezTo>
                    <a:pt x="836" y="397"/>
                    <a:pt x="862" y="372"/>
                    <a:pt x="862" y="340"/>
                  </a:cubicBezTo>
                  <a:cubicBezTo>
                    <a:pt x="862" y="284"/>
                    <a:pt x="862" y="284"/>
                    <a:pt x="862" y="284"/>
                  </a:cubicBezTo>
                  <a:cubicBezTo>
                    <a:pt x="862" y="260"/>
                    <a:pt x="846" y="238"/>
                    <a:pt x="823" y="232"/>
                  </a:cubicBezTo>
                  <a:cubicBezTo>
                    <a:pt x="70" y="11"/>
                    <a:pt x="70" y="11"/>
                    <a:pt x="70" y="11"/>
                  </a:cubicBezTo>
                  <a:cubicBezTo>
                    <a:pt x="35" y="0"/>
                    <a:pt x="0" y="26"/>
                    <a:pt x="0"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90" name="Freeform 8">
              <a:extLst>
                <a:ext uri="{FF2B5EF4-FFF2-40B4-BE49-F238E27FC236}">
                  <a16:creationId xmlns:a16="http://schemas.microsoft.com/office/drawing/2014/main" id="{FAC3D4D0-8CAE-4123-A796-6697C1915D0B}"/>
                </a:ext>
              </a:extLst>
            </p:cNvPr>
            <p:cNvSpPr>
              <a:spLocks/>
            </p:cNvSpPr>
            <p:nvPr/>
          </p:nvSpPr>
          <p:spPr bwMode="auto">
            <a:xfrm>
              <a:off x="24466550" y="3740150"/>
              <a:ext cx="2255838" cy="1038225"/>
            </a:xfrm>
            <a:custGeom>
              <a:avLst/>
              <a:gdLst>
                <a:gd name="T0" fmla="*/ 862 w 862"/>
                <a:gd name="T1" fmla="*/ 63 h 397"/>
                <a:gd name="T2" fmla="*/ 862 w 862"/>
                <a:gd name="T3" fmla="*/ 290 h 397"/>
                <a:gd name="T4" fmla="*/ 812 w 862"/>
                <a:gd name="T5" fmla="*/ 344 h 397"/>
                <a:gd name="T6" fmla="*/ 58 w 862"/>
                <a:gd name="T7" fmla="*/ 394 h 397"/>
                <a:gd name="T8" fmla="*/ 0 w 862"/>
                <a:gd name="T9" fmla="*/ 340 h 397"/>
                <a:gd name="T10" fmla="*/ 0 w 862"/>
                <a:gd name="T11" fmla="*/ 284 h 397"/>
                <a:gd name="T12" fmla="*/ 39 w 862"/>
                <a:gd name="T13" fmla="*/ 232 h 397"/>
                <a:gd name="T14" fmla="*/ 793 w 862"/>
                <a:gd name="T15" fmla="*/ 11 h 397"/>
                <a:gd name="T16" fmla="*/ 862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862" y="63"/>
                  </a:moveTo>
                  <a:cubicBezTo>
                    <a:pt x="862" y="290"/>
                    <a:pt x="862" y="290"/>
                    <a:pt x="862" y="290"/>
                  </a:cubicBezTo>
                  <a:cubicBezTo>
                    <a:pt x="862" y="319"/>
                    <a:pt x="840" y="342"/>
                    <a:pt x="812" y="344"/>
                  </a:cubicBezTo>
                  <a:cubicBezTo>
                    <a:pt x="58" y="394"/>
                    <a:pt x="58" y="394"/>
                    <a:pt x="58" y="394"/>
                  </a:cubicBezTo>
                  <a:cubicBezTo>
                    <a:pt x="27" y="397"/>
                    <a:pt x="0" y="372"/>
                    <a:pt x="0" y="340"/>
                  </a:cubicBezTo>
                  <a:cubicBezTo>
                    <a:pt x="0" y="284"/>
                    <a:pt x="0" y="284"/>
                    <a:pt x="0" y="284"/>
                  </a:cubicBezTo>
                  <a:cubicBezTo>
                    <a:pt x="0" y="260"/>
                    <a:pt x="16" y="238"/>
                    <a:pt x="39" y="232"/>
                  </a:cubicBezTo>
                  <a:cubicBezTo>
                    <a:pt x="793" y="11"/>
                    <a:pt x="793" y="11"/>
                    <a:pt x="793" y="11"/>
                  </a:cubicBezTo>
                  <a:cubicBezTo>
                    <a:pt x="827" y="0"/>
                    <a:pt x="862" y="26"/>
                    <a:pt x="862"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nvGrpSpPr>
          <p:cNvPr id="191" name="Group 190">
            <a:extLst>
              <a:ext uri="{FF2B5EF4-FFF2-40B4-BE49-F238E27FC236}">
                <a16:creationId xmlns:a16="http://schemas.microsoft.com/office/drawing/2014/main" id="{DD20B6FE-8E30-49C7-976E-82492F87C560}"/>
              </a:ext>
            </a:extLst>
          </p:cNvPr>
          <p:cNvGrpSpPr/>
          <p:nvPr/>
        </p:nvGrpSpPr>
        <p:grpSpPr>
          <a:xfrm>
            <a:off x="3479169" y="3207003"/>
            <a:ext cx="249989" cy="354658"/>
            <a:chOff x="6911903" y="1228430"/>
            <a:chExt cx="618756" cy="877824"/>
          </a:xfrm>
        </p:grpSpPr>
        <p:sp>
          <p:nvSpPr>
            <p:cNvPr id="192" name="Freeform 25">
              <a:extLst>
                <a:ext uri="{FF2B5EF4-FFF2-40B4-BE49-F238E27FC236}">
                  <a16:creationId xmlns:a16="http://schemas.microsoft.com/office/drawing/2014/main" id="{012190DA-3B95-4BF5-BB36-58B5D91094EA}"/>
                </a:ext>
              </a:extLst>
            </p:cNvPr>
            <p:cNvSpPr>
              <a:spLocks/>
            </p:cNvSpPr>
            <p:nvPr/>
          </p:nvSpPr>
          <p:spPr bwMode="auto">
            <a:xfrm>
              <a:off x="6991504" y="1228430"/>
              <a:ext cx="419228" cy="877824"/>
            </a:xfrm>
            <a:custGeom>
              <a:avLst/>
              <a:gdLst>
                <a:gd name="T0" fmla="*/ 1593 w 1637"/>
                <a:gd name="T1" fmla="*/ 916 h 3451"/>
                <a:gd name="T2" fmla="*/ 1430 w 1637"/>
                <a:gd name="T3" fmla="*/ 619 h 3451"/>
                <a:gd name="T4" fmla="*/ 1332 w 1637"/>
                <a:gd name="T5" fmla="*/ 70 h 3451"/>
                <a:gd name="T6" fmla="*/ 1244 w 1637"/>
                <a:gd name="T7" fmla="*/ 0 h 3451"/>
                <a:gd name="T8" fmla="*/ 393 w 1637"/>
                <a:gd name="T9" fmla="*/ 0 h 3451"/>
                <a:gd name="T10" fmla="*/ 305 w 1637"/>
                <a:gd name="T11" fmla="*/ 70 h 3451"/>
                <a:gd name="T12" fmla="*/ 207 w 1637"/>
                <a:gd name="T13" fmla="*/ 619 h 3451"/>
                <a:gd name="T14" fmla="*/ 44 w 1637"/>
                <a:gd name="T15" fmla="*/ 916 h 3451"/>
                <a:gd name="T16" fmla="*/ 0 w 1637"/>
                <a:gd name="T17" fmla="*/ 1016 h 3451"/>
                <a:gd name="T18" fmla="*/ 0 w 1637"/>
                <a:gd name="T19" fmla="*/ 2436 h 3451"/>
                <a:gd name="T20" fmla="*/ 44 w 1637"/>
                <a:gd name="T21" fmla="*/ 2536 h 3451"/>
                <a:gd name="T22" fmla="*/ 207 w 1637"/>
                <a:gd name="T23" fmla="*/ 2833 h 3451"/>
                <a:gd name="T24" fmla="*/ 305 w 1637"/>
                <a:gd name="T25" fmla="*/ 3382 h 3451"/>
                <a:gd name="T26" fmla="*/ 393 w 1637"/>
                <a:gd name="T27" fmla="*/ 3451 h 3451"/>
                <a:gd name="T28" fmla="*/ 1244 w 1637"/>
                <a:gd name="T29" fmla="*/ 3451 h 3451"/>
                <a:gd name="T30" fmla="*/ 1332 w 1637"/>
                <a:gd name="T31" fmla="*/ 3382 h 3451"/>
                <a:gd name="T32" fmla="*/ 1430 w 1637"/>
                <a:gd name="T33" fmla="*/ 2833 h 3451"/>
                <a:gd name="T34" fmla="*/ 1593 w 1637"/>
                <a:gd name="T35" fmla="*/ 2536 h 3451"/>
                <a:gd name="T36" fmla="*/ 1637 w 1637"/>
                <a:gd name="T37" fmla="*/ 2436 h 3451"/>
                <a:gd name="T38" fmla="*/ 1637 w 1637"/>
                <a:gd name="T39" fmla="*/ 1016 h 3451"/>
                <a:gd name="T40" fmla="*/ 1593 w 1637"/>
                <a:gd name="T41" fmla="*/ 916 h 3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37" h="3451">
                  <a:moveTo>
                    <a:pt x="1593" y="916"/>
                  </a:moveTo>
                  <a:cubicBezTo>
                    <a:pt x="1570" y="886"/>
                    <a:pt x="1516" y="794"/>
                    <a:pt x="1430" y="619"/>
                  </a:cubicBezTo>
                  <a:cubicBezTo>
                    <a:pt x="1373" y="499"/>
                    <a:pt x="1347" y="114"/>
                    <a:pt x="1332" y="70"/>
                  </a:cubicBezTo>
                  <a:cubicBezTo>
                    <a:pt x="1319" y="28"/>
                    <a:pt x="1283" y="0"/>
                    <a:pt x="1244" y="0"/>
                  </a:cubicBezTo>
                  <a:cubicBezTo>
                    <a:pt x="393" y="0"/>
                    <a:pt x="393" y="0"/>
                    <a:pt x="393" y="0"/>
                  </a:cubicBezTo>
                  <a:cubicBezTo>
                    <a:pt x="354" y="0"/>
                    <a:pt x="318" y="28"/>
                    <a:pt x="305" y="70"/>
                  </a:cubicBezTo>
                  <a:cubicBezTo>
                    <a:pt x="290" y="114"/>
                    <a:pt x="264" y="499"/>
                    <a:pt x="207" y="619"/>
                  </a:cubicBezTo>
                  <a:cubicBezTo>
                    <a:pt x="121" y="794"/>
                    <a:pt x="67" y="886"/>
                    <a:pt x="44" y="916"/>
                  </a:cubicBezTo>
                  <a:cubicBezTo>
                    <a:pt x="15" y="936"/>
                    <a:pt x="0" y="972"/>
                    <a:pt x="0" y="1016"/>
                  </a:cubicBezTo>
                  <a:cubicBezTo>
                    <a:pt x="0" y="2436"/>
                    <a:pt x="0" y="1016"/>
                    <a:pt x="0" y="2436"/>
                  </a:cubicBezTo>
                  <a:cubicBezTo>
                    <a:pt x="0" y="2480"/>
                    <a:pt x="15" y="2516"/>
                    <a:pt x="44" y="2536"/>
                  </a:cubicBezTo>
                  <a:cubicBezTo>
                    <a:pt x="67" y="2566"/>
                    <a:pt x="121" y="2658"/>
                    <a:pt x="207" y="2833"/>
                  </a:cubicBezTo>
                  <a:cubicBezTo>
                    <a:pt x="264" y="2952"/>
                    <a:pt x="290" y="3337"/>
                    <a:pt x="305" y="3382"/>
                  </a:cubicBezTo>
                  <a:cubicBezTo>
                    <a:pt x="318" y="3424"/>
                    <a:pt x="354" y="3451"/>
                    <a:pt x="393" y="3451"/>
                  </a:cubicBezTo>
                  <a:cubicBezTo>
                    <a:pt x="393" y="3451"/>
                    <a:pt x="393" y="3451"/>
                    <a:pt x="1244" y="3451"/>
                  </a:cubicBezTo>
                  <a:cubicBezTo>
                    <a:pt x="1283" y="3451"/>
                    <a:pt x="1319" y="3424"/>
                    <a:pt x="1332" y="3382"/>
                  </a:cubicBezTo>
                  <a:cubicBezTo>
                    <a:pt x="1347" y="3337"/>
                    <a:pt x="1373" y="2952"/>
                    <a:pt x="1430" y="2833"/>
                  </a:cubicBezTo>
                  <a:cubicBezTo>
                    <a:pt x="1516" y="2658"/>
                    <a:pt x="1570" y="2566"/>
                    <a:pt x="1593" y="2536"/>
                  </a:cubicBezTo>
                  <a:cubicBezTo>
                    <a:pt x="1622" y="2516"/>
                    <a:pt x="1637" y="2480"/>
                    <a:pt x="1637" y="2436"/>
                  </a:cubicBezTo>
                  <a:cubicBezTo>
                    <a:pt x="1637" y="1016"/>
                    <a:pt x="1637" y="2436"/>
                    <a:pt x="1637" y="1016"/>
                  </a:cubicBezTo>
                  <a:cubicBezTo>
                    <a:pt x="1637" y="972"/>
                    <a:pt x="1622" y="936"/>
                    <a:pt x="1593" y="91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93" name="Oval 26">
              <a:extLst>
                <a:ext uri="{FF2B5EF4-FFF2-40B4-BE49-F238E27FC236}">
                  <a16:creationId xmlns:a16="http://schemas.microsoft.com/office/drawing/2014/main" id="{FA52EE95-BC5C-4F4F-8E6B-AF4937293225}"/>
                </a:ext>
              </a:extLst>
            </p:cNvPr>
            <p:cNvSpPr>
              <a:spLocks noChangeArrowheads="1"/>
            </p:cNvSpPr>
            <p:nvPr/>
          </p:nvSpPr>
          <p:spPr bwMode="auto">
            <a:xfrm>
              <a:off x="6911903" y="1380180"/>
              <a:ext cx="578426" cy="574328"/>
            </a:xfrm>
            <a:prstGeom prst="ellipse">
              <a:avLst/>
            </a:pr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94" name="Oval 27">
              <a:extLst>
                <a:ext uri="{FF2B5EF4-FFF2-40B4-BE49-F238E27FC236}">
                  <a16:creationId xmlns:a16="http://schemas.microsoft.com/office/drawing/2014/main" id="{7F872D01-15C0-4B12-98CF-1EB0AD93FE7C}"/>
                </a:ext>
              </a:extLst>
            </p:cNvPr>
            <p:cNvSpPr>
              <a:spLocks noChangeArrowheads="1"/>
            </p:cNvSpPr>
            <p:nvPr/>
          </p:nvSpPr>
          <p:spPr bwMode="auto">
            <a:xfrm>
              <a:off x="6977706" y="1445517"/>
              <a:ext cx="446820" cy="443654"/>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95" name="Freeform 28">
              <a:extLst>
                <a:ext uri="{FF2B5EF4-FFF2-40B4-BE49-F238E27FC236}">
                  <a16:creationId xmlns:a16="http://schemas.microsoft.com/office/drawing/2014/main" id="{7C7E6438-0ACC-4393-8DA5-2FF9ACD01FF4}"/>
                </a:ext>
              </a:extLst>
            </p:cNvPr>
            <p:cNvSpPr>
              <a:spLocks/>
            </p:cNvSpPr>
            <p:nvPr/>
          </p:nvSpPr>
          <p:spPr bwMode="auto">
            <a:xfrm>
              <a:off x="7483960" y="1621503"/>
              <a:ext cx="46699" cy="91681"/>
            </a:xfrm>
            <a:custGeom>
              <a:avLst/>
              <a:gdLst>
                <a:gd name="T0" fmla="*/ 0 w 180"/>
                <a:gd name="T1" fmla="*/ 0 h 360"/>
                <a:gd name="T2" fmla="*/ 180 w 180"/>
                <a:gd name="T3" fmla="*/ 177 h 360"/>
                <a:gd name="T4" fmla="*/ 0 w 180"/>
                <a:gd name="T5" fmla="*/ 360 h 360"/>
                <a:gd name="T6" fmla="*/ 0 w 180"/>
                <a:gd name="T7" fmla="*/ 0 h 360"/>
              </a:gdLst>
              <a:ahLst/>
              <a:cxnLst>
                <a:cxn ang="0">
                  <a:pos x="T0" y="T1"/>
                </a:cxn>
                <a:cxn ang="0">
                  <a:pos x="T2" y="T3"/>
                </a:cxn>
                <a:cxn ang="0">
                  <a:pos x="T4" y="T5"/>
                </a:cxn>
                <a:cxn ang="0">
                  <a:pos x="T6" y="T7"/>
                </a:cxn>
              </a:cxnLst>
              <a:rect l="0" t="0" r="r" b="b"/>
              <a:pathLst>
                <a:path w="180" h="360">
                  <a:moveTo>
                    <a:pt x="0" y="0"/>
                  </a:moveTo>
                  <a:cubicBezTo>
                    <a:pt x="104" y="0"/>
                    <a:pt x="180" y="80"/>
                    <a:pt x="180" y="177"/>
                  </a:cubicBezTo>
                  <a:cubicBezTo>
                    <a:pt x="180" y="279"/>
                    <a:pt x="104" y="360"/>
                    <a:pt x="0" y="360"/>
                  </a:cubicBezTo>
                  <a:lnTo>
                    <a:pt x="0" y="0"/>
                  </a:ln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sp>
        <p:nvSpPr>
          <p:cNvPr id="196" name="TextBox 195">
            <a:extLst>
              <a:ext uri="{FF2B5EF4-FFF2-40B4-BE49-F238E27FC236}">
                <a16:creationId xmlns:a16="http://schemas.microsoft.com/office/drawing/2014/main" id="{160F8C32-773D-4AA8-B96C-DA00B76B2597}"/>
              </a:ext>
            </a:extLst>
          </p:cNvPr>
          <p:cNvSpPr txBox="1"/>
          <p:nvPr/>
        </p:nvSpPr>
        <p:spPr>
          <a:xfrm>
            <a:off x="6417284" y="1067339"/>
            <a:ext cx="6098958" cy="1037720"/>
          </a:xfrm>
          <a:prstGeom prst="rect">
            <a:avLst/>
          </a:prstGeom>
          <a:noFill/>
        </p:spPr>
        <p:txBody>
          <a:bodyPr wrap="square">
            <a:spAutoFit/>
          </a:bodyPr>
          <a:lstStyle/>
          <a:p>
            <a:pPr marL="285750" indent="-285750">
              <a:lnSpc>
                <a:spcPct val="96000"/>
              </a:lnSpc>
              <a:buFont typeface="Arial" panose="020B0604020202020204" pitchFamily="34" charset="0"/>
              <a:buChar char="•"/>
            </a:pPr>
            <a:r>
              <a:rPr lang="en-US" sz="1600">
                <a:solidFill>
                  <a:schemeClr val="accent5"/>
                </a:solidFill>
                <a:latin typeface="Qualcomm Office Regular" panose="020B0503030202060203" pitchFamily="34" charset="0"/>
                <a:cs typeface="Microsoft Sans Serif" panose="020B0604020202020204" pitchFamily="34" charset="0"/>
              </a:rPr>
              <a:t>Operator spectrum (</a:t>
            </a:r>
            <a:r>
              <a:rPr lang="en-US" sz="1600" b="1">
                <a:solidFill>
                  <a:schemeClr val="accent1"/>
                </a:solidFill>
                <a:latin typeface="Qualcomm Office Regular" panose="020B0503030202060203" pitchFamily="34" charset="0"/>
                <a:cs typeface="Microsoft Sans Serif" panose="020B0604020202020204" pitchFamily="34" charset="0"/>
              </a:rPr>
              <a:t>IMT</a:t>
            </a:r>
            <a:r>
              <a:rPr lang="en-US" sz="1600">
                <a:solidFill>
                  <a:schemeClr val="accent5"/>
                </a:solidFill>
                <a:latin typeface="Qualcomm Office Regular" panose="020B0503030202060203" pitchFamily="34" charset="0"/>
                <a:cs typeface="Microsoft Sans Serif" panose="020B0604020202020204" pitchFamily="34" charset="0"/>
              </a:rPr>
              <a:t>)</a:t>
            </a:r>
          </a:p>
          <a:p>
            <a:pPr marL="285750" indent="-285750">
              <a:lnSpc>
                <a:spcPct val="96000"/>
              </a:lnSpc>
              <a:buFont typeface="Arial" panose="020B0604020202020204" pitchFamily="34" charset="0"/>
              <a:buChar char="•"/>
            </a:pPr>
            <a:r>
              <a:rPr lang="en-US" sz="1600">
                <a:solidFill>
                  <a:schemeClr val="accent5"/>
                </a:solidFill>
                <a:latin typeface="Qualcomm Office Regular" panose="020B0503030202060203" pitchFamily="34" charset="0"/>
                <a:cs typeface="Microsoft Sans Serif" panose="020B0604020202020204" pitchFamily="34" charset="0"/>
              </a:rPr>
              <a:t>Integration with </a:t>
            </a:r>
            <a:r>
              <a:rPr lang="en-US" sz="1600" b="1">
                <a:solidFill>
                  <a:schemeClr val="accent1"/>
                </a:solidFill>
                <a:latin typeface="Qualcomm Office Regular" panose="020B0503030202060203" pitchFamily="34" charset="0"/>
                <a:cs typeface="Microsoft Sans Serif" panose="020B0604020202020204" pitchFamily="34" charset="0"/>
              </a:rPr>
              <a:t>unicast</a:t>
            </a:r>
            <a:r>
              <a:rPr lang="en-US" sz="1600">
                <a:solidFill>
                  <a:schemeClr val="accent5"/>
                </a:solidFill>
                <a:latin typeface="Qualcomm Office Regular" panose="020B0503030202060203" pitchFamily="34" charset="0"/>
                <a:cs typeface="Microsoft Sans Serif" panose="020B0604020202020204" pitchFamily="34" charset="0"/>
              </a:rPr>
              <a:t> network</a:t>
            </a:r>
          </a:p>
          <a:p>
            <a:pPr marL="285750" indent="-285750">
              <a:lnSpc>
                <a:spcPct val="96000"/>
              </a:lnSpc>
              <a:buFont typeface="Arial" panose="020B0604020202020204" pitchFamily="34" charset="0"/>
              <a:buChar char="•"/>
            </a:pPr>
            <a:r>
              <a:rPr lang="en-US" sz="1600">
                <a:solidFill>
                  <a:schemeClr val="accent5"/>
                </a:solidFill>
                <a:latin typeface="Qualcomm Office Regular" panose="020B0503030202060203" pitchFamily="34" charset="0"/>
                <a:cs typeface="Microsoft Sans Serif" panose="020B0604020202020204" pitchFamily="34" charset="0"/>
              </a:rPr>
              <a:t>Efficient delivery of multicast/broadcast traffic (vs unicast)</a:t>
            </a:r>
          </a:p>
          <a:p>
            <a:pPr marL="285750" indent="-285750">
              <a:lnSpc>
                <a:spcPct val="96000"/>
              </a:lnSpc>
              <a:buFont typeface="Arial" panose="020B0604020202020204" pitchFamily="34" charset="0"/>
              <a:buChar char="•"/>
            </a:pPr>
            <a:r>
              <a:rPr lang="en-US" sz="1600">
                <a:solidFill>
                  <a:schemeClr val="accent5"/>
                </a:solidFill>
                <a:latin typeface="Qualcomm Office Regular" panose="020B0503030202060203" pitchFamily="34" charset="0"/>
                <a:cs typeface="Microsoft Sans Serif" panose="020B0604020202020204" pitchFamily="34" charset="0"/>
              </a:rPr>
              <a:t>Reuse of cellular infrastructure (</a:t>
            </a:r>
            <a:r>
              <a:rPr lang="en-US" sz="1600" b="1">
                <a:solidFill>
                  <a:schemeClr val="accent1"/>
                </a:solidFill>
                <a:latin typeface="Qualcomm Office Regular" panose="020B0503030202060203" pitchFamily="34" charset="0"/>
                <a:cs typeface="Microsoft Sans Serif" panose="020B0604020202020204" pitchFamily="34" charset="0"/>
              </a:rPr>
              <a:t>low power</a:t>
            </a:r>
            <a:r>
              <a:rPr lang="en-US" sz="1600">
                <a:solidFill>
                  <a:schemeClr val="accent5"/>
                </a:solidFill>
                <a:latin typeface="Qualcomm Office Regular" panose="020B0503030202060203" pitchFamily="34" charset="0"/>
                <a:cs typeface="Microsoft Sans Serif" panose="020B0604020202020204" pitchFamily="34" charset="0"/>
              </a:rPr>
              <a:t>).</a:t>
            </a:r>
          </a:p>
        </p:txBody>
      </p:sp>
      <p:sp>
        <p:nvSpPr>
          <p:cNvPr id="198" name="TextBox 197">
            <a:extLst>
              <a:ext uri="{FF2B5EF4-FFF2-40B4-BE49-F238E27FC236}">
                <a16:creationId xmlns:a16="http://schemas.microsoft.com/office/drawing/2014/main" id="{BC51BF04-A9A8-40B7-B103-04B59E02D051}"/>
              </a:ext>
            </a:extLst>
          </p:cNvPr>
          <p:cNvSpPr txBox="1"/>
          <p:nvPr/>
        </p:nvSpPr>
        <p:spPr>
          <a:xfrm>
            <a:off x="293349" y="1139888"/>
            <a:ext cx="6258756" cy="1037720"/>
          </a:xfrm>
          <a:prstGeom prst="rect">
            <a:avLst/>
          </a:prstGeom>
          <a:noFill/>
        </p:spPr>
        <p:txBody>
          <a:bodyPr wrap="square">
            <a:spAutoFit/>
          </a:bodyPr>
          <a:lstStyle/>
          <a:p>
            <a:pPr marL="285750" indent="-285750">
              <a:lnSpc>
                <a:spcPct val="96000"/>
              </a:lnSpc>
              <a:buFont typeface="Arial" panose="020B0604020202020204" pitchFamily="34" charset="0"/>
              <a:buChar char="•"/>
            </a:pPr>
            <a:r>
              <a:rPr lang="en-US" sz="1600">
                <a:solidFill>
                  <a:schemeClr val="accent5"/>
                </a:solidFill>
                <a:latin typeface="Qualcomm Office Regular" panose="020B0503030202060203" pitchFamily="34" charset="0"/>
                <a:cs typeface="Microsoft Sans Serif" panose="020B0604020202020204" pitchFamily="34" charset="0"/>
              </a:rPr>
              <a:t>Broadcast spectrum (e.g. </a:t>
            </a:r>
            <a:r>
              <a:rPr lang="en-US" sz="1600" b="1">
                <a:solidFill>
                  <a:schemeClr val="accent1"/>
                </a:solidFill>
                <a:latin typeface="Qualcomm Office Regular" panose="020B0503030202060203" pitchFamily="34" charset="0"/>
                <a:cs typeface="Microsoft Sans Serif" panose="020B0604020202020204" pitchFamily="34" charset="0"/>
              </a:rPr>
              <a:t>UHF</a:t>
            </a:r>
            <a:r>
              <a:rPr lang="en-US" sz="1600">
                <a:solidFill>
                  <a:schemeClr val="accent5"/>
                </a:solidFill>
                <a:latin typeface="Qualcomm Office Regular" panose="020B0503030202060203" pitchFamily="34" charset="0"/>
                <a:cs typeface="Microsoft Sans Serif" panose="020B0604020202020204" pitchFamily="34" charset="0"/>
              </a:rPr>
              <a:t>) </a:t>
            </a:r>
          </a:p>
          <a:p>
            <a:pPr marL="285750" indent="-285750">
              <a:lnSpc>
                <a:spcPct val="96000"/>
              </a:lnSpc>
              <a:buFont typeface="Arial" panose="020B0604020202020204" pitchFamily="34" charset="0"/>
              <a:buChar char="•"/>
            </a:pPr>
            <a:r>
              <a:rPr lang="en-US" sz="1600">
                <a:solidFill>
                  <a:schemeClr val="accent5"/>
                </a:solidFill>
                <a:latin typeface="Qualcomm Office Regular" panose="020B0503030202060203" pitchFamily="34" charset="0"/>
                <a:cs typeface="Microsoft Sans Serif" panose="020B0604020202020204" pitchFamily="34" charset="0"/>
              </a:rPr>
              <a:t>No unicast. </a:t>
            </a:r>
            <a:r>
              <a:rPr lang="en-US" sz="1600" b="1">
                <a:solidFill>
                  <a:schemeClr val="accent1"/>
                </a:solidFill>
                <a:latin typeface="Qualcomm Office Regular" panose="020B0503030202060203" pitchFamily="34" charset="0"/>
                <a:cs typeface="Microsoft Sans Serif" panose="020B0604020202020204" pitchFamily="34" charset="0"/>
              </a:rPr>
              <a:t>Downlink – only </a:t>
            </a:r>
            <a:r>
              <a:rPr lang="en-US" sz="1600">
                <a:solidFill>
                  <a:schemeClr val="accent5"/>
                </a:solidFill>
                <a:latin typeface="Qualcomm Office Regular" panose="020B0503030202060203" pitchFamily="34" charset="0"/>
                <a:cs typeface="Microsoft Sans Serif" panose="020B0604020202020204" pitchFamily="34" charset="0"/>
              </a:rPr>
              <a:t>traffic.</a:t>
            </a:r>
          </a:p>
          <a:p>
            <a:pPr marL="285750" indent="-285750">
              <a:lnSpc>
                <a:spcPct val="96000"/>
              </a:lnSpc>
              <a:buFont typeface="Arial" panose="020B0604020202020204" pitchFamily="34" charset="0"/>
              <a:buChar char="•"/>
            </a:pPr>
            <a:r>
              <a:rPr lang="en-US" sz="1600">
                <a:solidFill>
                  <a:schemeClr val="accent5"/>
                </a:solidFill>
                <a:latin typeface="Qualcomm Office Regular" panose="020B0503030202060203" pitchFamily="34" charset="0"/>
                <a:cs typeface="Microsoft Sans Serif" panose="020B0604020202020204" pitchFamily="34" charset="0"/>
              </a:rPr>
              <a:t>Delivery of linear content (e.g. TV) or IP file delivery</a:t>
            </a:r>
          </a:p>
          <a:p>
            <a:pPr marL="285750" indent="-285750">
              <a:lnSpc>
                <a:spcPct val="96000"/>
              </a:lnSpc>
              <a:buFont typeface="Arial" panose="020B0604020202020204" pitchFamily="34" charset="0"/>
              <a:buChar char="•"/>
            </a:pPr>
            <a:r>
              <a:rPr lang="en-US" sz="1600">
                <a:solidFill>
                  <a:schemeClr val="accent5"/>
                </a:solidFill>
                <a:latin typeface="Qualcomm Office Regular" panose="020B0503030202060203" pitchFamily="34" charset="0"/>
                <a:cs typeface="Microsoft Sans Serif" panose="020B0604020202020204" pitchFamily="34" charset="0"/>
              </a:rPr>
              <a:t>Dedicated broadcast infrastructure (can be </a:t>
            </a:r>
            <a:r>
              <a:rPr lang="en-US" sz="1600" b="1">
                <a:solidFill>
                  <a:schemeClr val="accent1"/>
                </a:solidFill>
                <a:latin typeface="Qualcomm Office Regular" panose="020B0503030202060203" pitchFamily="34" charset="0"/>
                <a:cs typeface="Microsoft Sans Serif" panose="020B0604020202020204" pitchFamily="34" charset="0"/>
              </a:rPr>
              <a:t>high power</a:t>
            </a:r>
            <a:r>
              <a:rPr lang="en-US" sz="1600">
                <a:solidFill>
                  <a:schemeClr val="accent5"/>
                </a:solidFill>
                <a:latin typeface="Qualcomm Office Regular" panose="020B0503030202060203" pitchFamily="34" charset="0"/>
                <a:cs typeface="Microsoft Sans Serif" panose="020B0604020202020204" pitchFamily="34" charset="0"/>
              </a:rPr>
              <a:t>)</a:t>
            </a:r>
          </a:p>
        </p:txBody>
      </p:sp>
      <p:sp>
        <p:nvSpPr>
          <p:cNvPr id="2" name="Footer Placeholder 1">
            <a:extLst>
              <a:ext uri="{FF2B5EF4-FFF2-40B4-BE49-F238E27FC236}">
                <a16:creationId xmlns:a16="http://schemas.microsoft.com/office/drawing/2014/main" id="{84C88B58-04A8-E263-D761-9D10BA72DA63}"/>
              </a:ext>
            </a:extLst>
          </p:cNvPr>
          <p:cNvSpPr>
            <a:spLocks noGrp="1"/>
          </p:cNvSpPr>
          <p:nvPr>
            <p:ph type="ftr" sz="quarter" idx="10"/>
          </p:nvPr>
        </p:nvSpPr>
        <p:spPr/>
        <p:txBody>
          <a:bodyPr/>
          <a:lstStyle/>
          <a:p>
            <a:r>
              <a:rPr lang="en-US"/>
              <a:t>IBC 2023</a:t>
            </a:r>
          </a:p>
        </p:txBody>
      </p:sp>
    </p:spTree>
    <p:extLst>
      <p:ext uri="{BB962C8B-B14F-4D97-AF65-F5344CB8AC3E}">
        <p14:creationId xmlns:p14="http://schemas.microsoft.com/office/powerpoint/2010/main" val="425885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20220826_ABS_demo">
            <a:hlinkClick r:id="" action="ppaction://media"/>
            <a:extLst>
              <a:ext uri="{FF2B5EF4-FFF2-40B4-BE49-F238E27FC236}">
                <a16:creationId xmlns:a16="http://schemas.microsoft.com/office/drawing/2014/main" id="{4D018374-08A6-4A57-9591-E4ABE007E03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58374" y="1310168"/>
            <a:ext cx="7533626" cy="4237664"/>
          </a:xfrm>
          <a:prstGeom prst="rect">
            <a:avLst/>
          </a:prstGeom>
          <a:noFill/>
        </p:spPr>
      </p:pic>
      <p:sp>
        <p:nvSpPr>
          <p:cNvPr id="6" name="TextBox 5">
            <a:extLst>
              <a:ext uri="{FF2B5EF4-FFF2-40B4-BE49-F238E27FC236}">
                <a16:creationId xmlns:a16="http://schemas.microsoft.com/office/drawing/2014/main" id="{672D005C-93B6-47B5-A633-1183BCDC1A08}"/>
              </a:ext>
            </a:extLst>
          </p:cNvPr>
          <p:cNvSpPr txBox="1"/>
          <p:nvPr/>
        </p:nvSpPr>
        <p:spPr bwMode="gray">
          <a:xfrm>
            <a:off x="495300" y="4743450"/>
            <a:ext cx="3556000" cy="1657341"/>
          </a:xfrm>
          <a:prstGeom prst="rect">
            <a:avLst/>
          </a:prstGeom>
        </p:spPr>
        <p:txBody>
          <a:bodyPr vert="horz" lIns="0" tIns="0" rIns="0" bIns="0" rtlCol="0" anchor="t">
            <a:normAutofit/>
          </a:bodyPr>
          <a:lstStyle/>
          <a:p>
            <a:pPr>
              <a:lnSpc>
                <a:spcPct val="96000"/>
              </a:lnSpc>
              <a:spcBef>
                <a:spcPts val="1200"/>
              </a:spcBef>
              <a:spcAft>
                <a:spcPts val="300"/>
              </a:spcAft>
              <a:buClr>
                <a:schemeClr val="bg1"/>
              </a:buClr>
            </a:pPr>
            <a:r>
              <a:rPr lang="en-US" sz="1500" b="1" kern="1200" baseline="0" dirty="0">
                <a:solidFill>
                  <a:schemeClr val="bg1"/>
                </a:solidFill>
                <a:latin typeface="+mn-lt"/>
                <a:ea typeface="+mn-ea"/>
                <a:cs typeface="+mn-cs"/>
              </a:rPr>
              <a:t>Self-contained emergency system (text + multimedia) without need of unicast.</a:t>
            </a:r>
          </a:p>
        </p:txBody>
      </p:sp>
      <p:sp>
        <p:nvSpPr>
          <p:cNvPr id="4" name="Footer Placeholder 3">
            <a:extLst>
              <a:ext uri="{FF2B5EF4-FFF2-40B4-BE49-F238E27FC236}">
                <a16:creationId xmlns:a16="http://schemas.microsoft.com/office/drawing/2014/main" id="{1567C13A-3C99-D34A-3786-DA45C32EFD0E}"/>
              </a:ext>
            </a:extLst>
          </p:cNvPr>
          <p:cNvSpPr>
            <a:spLocks noGrp="1"/>
          </p:cNvSpPr>
          <p:nvPr>
            <p:ph type="ftr" sz="quarter" idx="16"/>
          </p:nvPr>
        </p:nvSpPr>
        <p:spPr>
          <a:xfrm>
            <a:off x="495300" y="6532895"/>
            <a:ext cx="3557016" cy="118174"/>
          </a:xfrm>
        </p:spPr>
        <p:txBody>
          <a:bodyPr vert="horz" wrap="square" lIns="0" tIns="0" rIns="0" bIns="0" rtlCol="0" anchor="b">
            <a:normAutofit/>
          </a:bodyPr>
          <a:lstStyle/>
          <a:p>
            <a:r>
              <a:rPr lang="en-US" kern="1200" baseline="0">
                <a:latin typeface="+mn-lt"/>
                <a:ea typeface="+mn-ea"/>
                <a:cs typeface="+mn-cs"/>
              </a:rPr>
              <a:t>IBC 2023</a:t>
            </a:r>
          </a:p>
        </p:txBody>
      </p:sp>
      <p:sp>
        <p:nvSpPr>
          <p:cNvPr id="3" name="Title 2">
            <a:extLst>
              <a:ext uri="{FF2B5EF4-FFF2-40B4-BE49-F238E27FC236}">
                <a16:creationId xmlns:a16="http://schemas.microsoft.com/office/drawing/2014/main" id="{B6A49ECD-A486-44C9-B614-FA049BFF4CF3}"/>
              </a:ext>
            </a:extLst>
          </p:cNvPr>
          <p:cNvSpPr>
            <a:spLocks noGrp="1"/>
          </p:cNvSpPr>
          <p:nvPr>
            <p:ph type="title"/>
          </p:nvPr>
        </p:nvSpPr>
        <p:spPr>
          <a:xfrm>
            <a:off x="495300" y="2797094"/>
            <a:ext cx="3574220" cy="1787605"/>
          </a:xfrm>
        </p:spPr>
        <p:txBody>
          <a:bodyPr vert="horz" wrap="square" lIns="0" tIns="0" rIns="0" bIns="0" rtlCol="0" anchor="b">
            <a:normAutofit/>
          </a:bodyPr>
          <a:lstStyle/>
          <a:p>
            <a:r>
              <a:rPr lang="en-US" b="0" kern="1200" baseline="0" dirty="0">
                <a:latin typeface="+mj-lt"/>
                <a:ea typeface="+mj-ea"/>
                <a:cs typeface="+mj-cs"/>
              </a:rPr>
              <a:t>Emergency message demo with ABS</a:t>
            </a:r>
          </a:p>
        </p:txBody>
      </p:sp>
      <p:pic>
        <p:nvPicPr>
          <p:cNvPr id="8" name="Picture 2" descr="Volksrepublik China – Wikipedia">
            <a:extLst>
              <a:ext uri="{FF2B5EF4-FFF2-40B4-BE49-F238E27FC236}">
                <a16:creationId xmlns:a16="http://schemas.microsoft.com/office/drawing/2014/main" id="{793C9762-CA1B-F0FD-2C4B-9EDF50E0C6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318238" cy="1545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711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EA7E4EF-CCDE-4F3D-9534-50531D94C9DF}"/>
              </a:ext>
            </a:extLst>
          </p:cNvPr>
          <p:cNvSpPr>
            <a:spLocks noGrp="1"/>
          </p:cNvSpPr>
          <p:nvPr>
            <p:ph type="ftr" sz="quarter" idx="10"/>
          </p:nvPr>
        </p:nvSpPr>
        <p:spPr/>
        <p:txBody>
          <a:body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7BA0FF">
                    <a:lumMod val="60000"/>
                    <a:lumOff val="40000"/>
                  </a:srgbClr>
                </a:solidFill>
                <a:effectLst/>
                <a:uLnTx/>
                <a:uFillTx/>
                <a:latin typeface="Microsoft Sans Serif"/>
                <a:ea typeface="+mn-ea"/>
                <a:cs typeface="+mn-cs"/>
              </a:rPr>
              <a:t>IBC 2023</a:t>
            </a:r>
          </a:p>
        </p:txBody>
      </p:sp>
      <p:sp>
        <p:nvSpPr>
          <p:cNvPr id="3" name="Title 2">
            <a:extLst>
              <a:ext uri="{FF2B5EF4-FFF2-40B4-BE49-F238E27FC236}">
                <a16:creationId xmlns:a16="http://schemas.microsoft.com/office/drawing/2014/main" id="{2D929457-4BB9-4B45-A014-D383EC6981B4}"/>
              </a:ext>
            </a:extLst>
          </p:cNvPr>
          <p:cNvSpPr>
            <a:spLocks noGrp="1"/>
          </p:cNvSpPr>
          <p:nvPr>
            <p:ph type="title"/>
          </p:nvPr>
        </p:nvSpPr>
        <p:spPr/>
        <p:txBody>
          <a:bodyPr/>
          <a:lstStyle/>
          <a:p>
            <a:r>
              <a:rPr lang="en-US"/>
              <a:t>Coexistence of ATSC 3.0 &amp; 5G Broadcast</a:t>
            </a:r>
          </a:p>
        </p:txBody>
      </p:sp>
      <p:sp>
        <p:nvSpPr>
          <p:cNvPr id="5" name="Content Placeholder 4">
            <a:extLst>
              <a:ext uri="{FF2B5EF4-FFF2-40B4-BE49-F238E27FC236}">
                <a16:creationId xmlns:a16="http://schemas.microsoft.com/office/drawing/2014/main" id="{CC5CC241-58EF-4485-8A31-F745E66FEDFE}"/>
              </a:ext>
            </a:extLst>
          </p:cNvPr>
          <p:cNvSpPr>
            <a:spLocks noGrp="1"/>
          </p:cNvSpPr>
          <p:nvPr>
            <p:ph sz="quarter" idx="14"/>
          </p:nvPr>
        </p:nvSpPr>
        <p:spPr>
          <a:xfrm>
            <a:off x="495300" y="1719072"/>
            <a:ext cx="11453486" cy="4681727"/>
          </a:xfrm>
        </p:spPr>
        <p:txBody>
          <a:bodyPr/>
          <a:lstStyle/>
          <a:p>
            <a:r>
              <a:rPr lang="en-US" sz="1800" dirty="0"/>
              <a:t>5G Broadcast can be deployed by broadcasters in the exact same way as ATSC, and it greatly lowers the barrier to adoption in mobile devices since it is “only” an incremental feature to the 4G/5G modem</a:t>
            </a:r>
          </a:p>
          <a:p>
            <a:pPr lvl="1"/>
            <a:r>
              <a:rPr lang="en-US" dirty="0"/>
              <a:t>Native broadcasting technologies like ATSC or DVB were never successfully incorporated in mobile devices at scale because their inclusion requires a separate piece of silicon (similar to, say, </a:t>
            </a:r>
            <a:r>
              <a:rPr lang="en-US" dirty="0" err="1"/>
              <a:t>WiFi</a:t>
            </a:r>
            <a:r>
              <a:rPr lang="en-US" dirty="0"/>
              <a:t> or GPS) and the ecosystem never took off</a:t>
            </a:r>
          </a:p>
          <a:p>
            <a:pPr lvl="1"/>
            <a:endParaRPr lang="en-US" sz="1400" dirty="0"/>
          </a:p>
          <a:p>
            <a:r>
              <a:rPr lang="en-US" sz="1800" dirty="0"/>
              <a:t>We could make use of the “reserved” frames of ATSC 3.0 to “superimpose” 5G Broadcast, thus achieving coexistence on the same channel</a:t>
            </a:r>
          </a:p>
          <a:p>
            <a:pPr lvl="1"/>
            <a:r>
              <a:rPr lang="en-US" dirty="0"/>
              <a:t>An alternative would be for ATSC 3.0 and 5G Broadcast to coexist on two different frequencies, i.e. one MUX for each</a:t>
            </a:r>
          </a:p>
          <a:p>
            <a:pPr lvl="1"/>
            <a:endParaRPr lang="en-US" sz="1200" dirty="0"/>
          </a:p>
          <a:p>
            <a:r>
              <a:rPr lang="en-US" sz="2000" dirty="0">
                <a:solidFill>
                  <a:schemeClr val="bg2"/>
                </a:solidFill>
              </a:rPr>
              <a:t>The same broadcaster could thus deploy &amp; operate both technologies at the same time</a:t>
            </a:r>
          </a:p>
          <a:p>
            <a:pPr lvl="1"/>
            <a:r>
              <a:rPr lang="en-US" dirty="0"/>
              <a:t>ATSC 3.0 for fixed devices</a:t>
            </a:r>
          </a:p>
          <a:p>
            <a:pPr lvl="1"/>
            <a:r>
              <a:rPr lang="en-US" dirty="0"/>
              <a:t>5G Broadcast for mobile devices</a:t>
            </a:r>
          </a:p>
          <a:p>
            <a:pPr lvl="1"/>
            <a:endParaRPr lang="en-US" dirty="0"/>
          </a:p>
          <a:p>
            <a:r>
              <a:rPr lang="en-US" sz="1800" dirty="0"/>
              <a:t>Documented in ATSC TG3-11</a:t>
            </a:r>
          </a:p>
          <a:p>
            <a:r>
              <a:rPr lang="en-US" sz="1800" dirty="0"/>
              <a:t>Rel-19 candidate work for 3GPP</a:t>
            </a:r>
          </a:p>
          <a:p>
            <a:endParaRPr lang="en-US" sz="2000" dirty="0"/>
          </a:p>
          <a:p>
            <a:pPr lvl="1"/>
            <a:endParaRPr lang="en-US" sz="1400" dirty="0"/>
          </a:p>
          <a:p>
            <a:pPr lvl="1"/>
            <a:endParaRPr lang="en-US" sz="1400" dirty="0"/>
          </a:p>
        </p:txBody>
      </p:sp>
      <p:sp>
        <p:nvSpPr>
          <p:cNvPr id="6" name="Subtitle 5">
            <a:extLst>
              <a:ext uri="{FF2B5EF4-FFF2-40B4-BE49-F238E27FC236}">
                <a16:creationId xmlns:a16="http://schemas.microsoft.com/office/drawing/2014/main" id="{3DEE0A2C-7FD3-BDFA-4F6A-40D0FB3F60D6}"/>
              </a:ext>
            </a:extLst>
          </p:cNvPr>
          <p:cNvSpPr>
            <a:spLocks noGrp="1"/>
          </p:cNvSpPr>
          <p:nvPr>
            <p:ph type="subTitle" idx="1"/>
          </p:nvPr>
        </p:nvSpPr>
        <p:spPr>
          <a:xfrm>
            <a:off x="494189" y="1088135"/>
            <a:ext cx="11188223" cy="265907"/>
          </a:xfrm>
        </p:spPr>
        <p:txBody>
          <a:bodyPr/>
          <a:lstStyle/>
          <a:p>
            <a:r>
              <a:rPr lang="en-US"/>
              <a:t>ATSC 3.0 &amp; 5G Broadcast can coexist:  it does not have to be a either/or</a:t>
            </a:r>
          </a:p>
        </p:txBody>
      </p:sp>
      <p:pic>
        <p:nvPicPr>
          <p:cNvPr id="4" name="Picture 3" descr="Timeline&#10;&#10;Description automatically generated">
            <a:extLst>
              <a:ext uri="{FF2B5EF4-FFF2-40B4-BE49-F238E27FC236}">
                <a16:creationId xmlns:a16="http://schemas.microsoft.com/office/drawing/2014/main" id="{0CD980CF-9099-D5D9-B4D5-456E484751D2}"/>
              </a:ext>
            </a:extLst>
          </p:cNvPr>
          <p:cNvPicPr>
            <a:picLocks noChangeAspect="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4417414" y="5160966"/>
            <a:ext cx="7774586" cy="1022491"/>
          </a:xfrm>
          <a:prstGeom prst="rect">
            <a:avLst/>
          </a:prstGeom>
          <a:noFill/>
          <a:ln>
            <a:noFill/>
          </a:ln>
        </p:spPr>
      </p:pic>
      <p:sp>
        <p:nvSpPr>
          <p:cNvPr id="7" name="Cloud 6">
            <a:extLst>
              <a:ext uri="{FF2B5EF4-FFF2-40B4-BE49-F238E27FC236}">
                <a16:creationId xmlns:a16="http://schemas.microsoft.com/office/drawing/2014/main" id="{89D35E7F-9117-8052-5305-BF5D7CBD0F63}"/>
              </a:ext>
            </a:extLst>
          </p:cNvPr>
          <p:cNvSpPr/>
          <p:nvPr/>
        </p:nvSpPr>
        <p:spPr>
          <a:xfrm>
            <a:off x="8886824" y="133350"/>
            <a:ext cx="3061961" cy="1585722"/>
          </a:xfrm>
          <a:prstGeom prst="clou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de-DE" dirty="0">
                <a:solidFill>
                  <a:schemeClr val="bg1"/>
                </a:solidFill>
                <a:latin typeface="Microsoft Sans Serif"/>
                <a:cs typeface="Microsoft Sans Serif" panose="020B0604020202020204" pitchFamily="34" charset="0"/>
              </a:rPr>
              <a:t>Work Item in ATSC und 3GPP under preparation</a:t>
            </a:r>
            <a:endParaRPr lang="en-US" dirty="0" err="1">
              <a:solidFill>
                <a:schemeClr val="bg1"/>
              </a:solidFill>
              <a:latin typeface="Microsoft Sans Serif"/>
              <a:cs typeface="Microsoft Sans Serif" panose="020B0604020202020204" pitchFamily="34" charset="0"/>
            </a:endParaRPr>
          </a:p>
        </p:txBody>
      </p:sp>
    </p:spTree>
    <p:extLst>
      <p:ext uri="{BB962C8B-B14F-4D97-AF65-F5344CB8AC3E}">
        <p14:creationId xmlns:p14="http://schemas.microsoft.com/office/powerpoint/2010/main" val="1137276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C406EC-B444-45C6-A604-6DF7C969AAF2}"/>
              </a:ext>
            </a:extLst>
          </p:cNvPr>
          <p:cNvSpPr>
            <a:spLocks noGrp="1"/>
          </p:cNvSpPr>
          <p:nvPr>
            <p:ph type="title"/>
          </p:nvPr>
        </p:nvSpPr>
        <p:spPr>
          <a:xfrm>
            <a:off x="495300" y="565125"/>
            <a:ext cx="11187112" cy="439479"/>
          </a:xfrm>
        </p:spPr>
        <p:txBody>
          <a:bodyPr/>
          <a:lstStyle/>
          <a:p>
            <a:r>
              <a:rPr lang="de-DE" dirty="0"/>
              <a:t>DVB-I via 5G Broadcast</a:t>
            </a:r>
            <a:endParaRPr lang="en-US" dirty="0"/>
          </a:p>
        </p:txBody>
      </p:sp>
      <p:sp>
        <p:nvSpPr>
          <p:cNvPr id="10" name="Content Placeholder 9">
            <a:extLst>
              <a:ext uri="{FF2B5EF4-FFF2-40B4-BE49-F238E27FC236}">
                <a16:creationId xmlns:a16="http://schemas.microsoft.com/office/drawing/2014/main" id="{A54E871A-0475-44E0-919E-F777E665FF3F}"/>
              </a:ext>
            </a:extLst>
          </p:cNvPr>
          <p:cNvSpPr>
            <a:spLocks noGrp="1"/>
          </p:cNvSpPr>
          <p:nvPr>
            <p:ph sz="quarter" idx="14"/>
          </p:nvPr>
        </p:nvSpPr>
        <p:spPr>
          <a:xfrm>
            <a:off x="495300" y="1719072"/>
            <a:ext cx="4473661" cy="4681727"/>
          </a:xfrm>
        </p:spPr>
        <p:txBody>
          <a:bodyPr>
            <a:normAutofit/>
          </a:bodyPr>
          <a:lstStyle/>
          <a:p>
            <a:r>
              <a:rPr lang="de-DE" dirty="0"/>
              <a:t>Using MBMS/5G Broadcast Reference Points and APIs</a:t>
            </a:r>
          </a:p>
          <a:p>
            <a:r>
              <a:rPr lang="de-DE" dirty="0"/>
              <a:t>Different options are considered</a:t>
            </a:r>
          </a:p>
          <a:p>
            <a:pPr lvl="1"/>
            <a:r>
              <a:rPr lang="de-DE" dirty="0"/>
              <a:t>Using file download services for carouselling metadata</a:t>
            </a:r>
          </a:p>
          <a:p>
            <a:pPr lvl="1"/>
            <a:r>
              <a:rPr lang="de-DE" dirty="0"/>
              <a:t>Using segment streaming for DVB-DASH</a:t>
            </a:r>
          </a:p>
          <a:p>
            <a:pPr lvl="1"/>
            <a:r>
              <a:rPr lang="de-DE" dirty="0"/>
              <a:t>Using transparent mode for DVB-I multicast distribution</a:t>
            </a:r>
          </a:p>
          <a:p>
            <a:r>
              <a:rPr lang="de-DE" dirty="0"/>
              <a:t>Combinations with unicast, hybrid services also under development</a:t>
            </a:r>
          </a:p>
          <a:p>
            <a:r>
              <a:rPr lang="de-DE" dirty="0"/>
              <a:t>See details in ETSI TR 103 972</a:t>
            </a:r>
          </a:p>
          <a:p>
            <a:r>
              <a:rPr lang="de-DE" dirty="0"/>
              <a:t>Expected to be supported by reference tools</a:t>
            </a:r>
          </a:p>
          <a:p>
            <a:pPr marL="0" indent="0">
              <a:buNone/>
            </a:pPr>
            <a:endParaRPr lang="en-US" dirty="0"/>
          </a:p>
        </p:txBody>
      </p:sp>
      <p:sp>
        <p:nvSpPr>
          <p:cNvPr id="9" name="Subtitle 8">
            <a:extLst>
              <a:ext uri="{FF2B5EF4-FFF2-40B4-BE49-F238E27FC236}">
                <a16:creationId xmlns:a16="http://schemas.microsoft.com/office/drawing/2014/main" id="{A4AABA93-2931-4750-A31A-EB622F6B40DD}"/>
              </a:ext>
            </a:extLst>
          </p:cNvPr>
          <p:cNvSpPr>
            <a:spLocks noGrp="1"/>
          </p:cNvSpPr>
          <p:nvPr>
            <p:ph type="subTitle" idx="1"/>
          </p:nvPr>
        </p:nvSpPr>
        <p:spPr/>
        <p:txBody>
          <a:bodyPr/>
          <a:lstStyle/>
          <a:p>
            <a:r>
              <a:rPr lang="de-DE" dirty="0"/>
              <a:t>Joint DVB/5G-MAG task force</a:t>
            </a:r>
            <a:endParaRPr lang="en-US" dirty="0"/>
          </a:p>
        </p:txBody>
      </p:sp>
      <p:sp>
        <p:nvSpPr>
          <p:cNvPr id="5" name="Footer Placeholder 4">
            <a:extLst>
              <a:ext uri="{FF2B5EF4-FFF2-40B4-BE49-F238E27FC236}">
                <a16:creationId xmlns:a16="http://schemas.microsoft.com/office/drawing/2014/main" id="{1B9D8B69-C19D-4904-89FB-340664514356}"/>
              </a:ext>
            </a:extLst>
          </p:cNvPr>
          <p:cNvSpPr>
            <a:spLocks noGrp="1"/>
          </p:cNvSpPr>
          <p:nvPr>
            <p:ph type="ftr" sz="quarter" idx="3"/>
          </p:nvPr>
        </p:nvSpPr>
        <p:spPr>
          <a:xfrm>
            <a:off x="495299" y="6531676"/>
            <a:ext cx="5954053" cy="118174"/>
          </a:xfrm>
          <a:prstGeom prst="rect">
            <a:avLst/>
          </a:prstGeom>
        </p:spPr>
        <p:txBody>
          <a:bodyPr vert="horz" wrap="square" lIns="0" tIns="0" rIns="0" bIns="0" rtlCol="0" anchor="b">
            <a:spAutoFit/>
          </a:bodyPr>
          <a:lstStyle>
            <a:defPPr>
              <a:defRPr lang="en-US"/>
            </a:defPPr>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45776">
                    <a:lumMod val="60000"/>
                    <a:lumOff val="40000"/>
                  </a:srgbClr>
                </a:solidFill>
                <a:effectLst/>
                <a:uLnTx/>
                <a:uFillTx/>
                <a:latin typeface="Microsoft Sans Serif"/>
                <a:ea typeface="+mn-ea"/>
                <a:cs typeface="+mn-cs"/>
              </a:rPr>
              <a:t>IBC 2023</a:t>
            </a:r>
            <a:endParaRPr kumimoji="0" lang="en-US" sz="800" b="0" i="0" u="none" strike="noStrike" kern="1200" cap="none" spc="0" normalizeH="0" baseline="0" noProof="0" dirty="0">
              <a:ln>
                <a:noFill/>
              </a:ln>
              <a:solidFill>
                <a:srgbClr val="445776">
                  <a:lumMod val="60000"/>
                  <a:lumOff val="40000"/>
                </a:srgbClr>
              </a:solidFill>
              <a:effectLst/>
              <a:uLnTx/>
              <a:uFillTx/>
              <a:latin typeface="Microsoft Sans Serif"/>
              <a:ea typeface="+mn-ea"/>
              <a:cs typeface="+mn-cs"/>
            </a:endParaRPr>
          </a:p>
        </p:txBody>
      </p:sp>
      <p:graphicFrame>
        <p:nvGraphicFramePr>
          <p:cNvPr id="11" name="Object 10">
            <a:extLst>
              <a:ext uri="{FF2B5EF4-FFF2-40B4-BE49-F238E27FC236}">
                <a16:creationId xmlns:a16="http://schemas.microsoft.com/office/drawing/2014/main" id="{2987FA17-AF7C-AD0D-A06D-3FB127A349BB}"/>
              </a:ext>
            </a:extLst>
          </p:cNvPr>
          <p:cNvGraphicFramePr>
            <a:graphicFrameLocks noChangeAspect="1"/>
          </p:cNvGraphicFramePr>
          <p:nvPr/>
        </p:nvGraphicFramePr>
        <p:xfrm>
          <a:off x="5145938" y="636774"/>
          <a:ext cx="7201905" cy="5764025"/>
        </p:xfrm>
        <a:graphic>
          <a:graphicData uri="http://schemas.openxmlformats.org/presentationml/2006/ole">
            <mc:AlternateContent xmlns:mc="http://schemas.openxmlformats.org/markup-compatibility/2006">
              <mc:Choice xmlns:v="urn:schemas-microsoft-com:vml" Requires="v">
                <p:oleObj name="Visio" r:id="rId2" imgW="8515559" imgH="6886857" progId="Visio.Drawing.15">
                  <p:embed/>
                </p:oleObj>
              </mc:Choice>
              <mc:Fallback>
                <p:oleObj name="Visio" r:id="rId2" imgW="8515559" imgH="6886857" progId="Visio.Drawing.15">
                  <p:embed/>
                  <p:pic>
                    <p:nvPicPr>
                      <p:cNvPr id="11" name="Object 10">
                        <a:extLst>
                          <a:ext uri="{FF2B5EF4-FFF2-40B4-BE49-F238E27FC236}">
                            <a16:creationId xmlns:a16="http://schemas.microsoft.com/office/drawing/2014/main" id="{2987FA17-AF7C-AD0D-A06D-3FB127A349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5938" y="636774"/>
                        <a:ext cx="7201905" cy="5764025"/>
                      </a:xfrm>
                      <a:prstGeom prst="rect">
                        <a:avLst/>
                      </a:prstGeom>
                      <a:noFill/>
                    </p:spPr>
                  </p:pic>
                </p:oleObj>
              </mc:Fallback>
            </mc:AlternateContent>
          </a:graphicData>
        </a:graphic>
      </p:graphicFrame>
      <p:pic>
        <p:nvPicPr>
          <p:cNvPr id="2" name="Picture 1" descr="DVB-logo.png">
            <a:extLst>
              <a:ext uri="{FF2B5EF4-FFF2-40B4-BE49-F238E27FC236}">
                <a16:creationId xmlns:a16="http://schemas.microsoft.com/office/drawing/2014/main" id="{910D5D61-80B9-D16D-DDD3-4553B3E383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2848" y="2273240"/>
            <a:ext cx="1671108" cy="717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5G-MAG : MEDIA + ICT + COLLABORATION">
            <a:extLst>
              <a:ext uri="{FF2B5EF4-FFF2-40B4-BE49-F238E27FC236}">
                <a16:creationId xmlns:a16="http://schemas.microsoft.com/office/drawing/2014/main" id="{2EAC9D99-FFEB-3386-7989-9235B91AD1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005" y="5360440"/>
            <a:ext cx="731039" cy="73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FC5C7EC-726F-D972-269F-B9F343B28DB2}"/>
              </a:ext>
            </a:extLst>
          </p:cNvPr>
          <p:cNvPicPr>
            <a:picLocks noChangeAspect="1"/>
          </p:cNvPicPr>
          <p:nvPr/>
        </p:nvPicPr>
        <p:blipFill>
          <a:blip r:embed="rId6"/>
          <a:stretch>
            <a:fillRect/>
          </a:stretch>
        </p:blipFill>
        <p:spPr>
          <a:xfrm>
            <a:off x="5760625" y="247473"/>
            <a:ext cx="6010275" cy="2743200"/>
          </a:xfrm>
          <a:prstGeom prst="rect">
            <a:avLst/>
          </a:prstGeom>
        </p:spPr>
      </p:pic>
    </p:spTree>
    <p:extLst>
      <p:ext uri="{BB962C8B-B14F-4D97-AF65-F5344CB8AC3E}">
        <p14:creationId xmlns:p14="http://schemas.microsoft.com/office/powerpoint/2010/main" val="57913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A61271-5F34-46A3-AA0C-F8413FC95306}"/>
              </a:ext>
            </a:extLst>
          </p:cNvPr>
          <p:cNvSpPr>
            <a:spLocks noGrp="1"/>
          </p:cNvSpPr>
          <p:nvPr>
            <p:ph type="title"/>
          </p:nvPr>
        </p:nvSpPr>
        <p:spPr/>
        <p:txBody>
          <a:bodyPr/>
          <a:lstStyle/>
          <a:p>
            <a:r>
              <a:rPr lang="de-DE" dirty="0"/>
              <a:t>Hybrid Unicast Broadcast</a:t>
            </a:r>
            <a:endParaRPr lang="en-US" dirty="0"/>
          </a:p>
        </p:txBody>
      </p:sp>
      <p:sp>
        <p:nvSpPr>
          <p:cNvPr id="4" name="Content Placeholder 3">
            <a:extLst>
              <a:ext uri="{FF2B5EF4-FFF2-40B4-BE49-F238E27FC236}">
                <a16:creationId xmlns:a16="http://schemas.microsoft.com/office/drawing/2014/main" id="{B855F26B-F2AA-4F05-B82C-193B9C91CBA1}"/>
              </a:ext>
            </a:extLst>
          </p:cNvPr>
          <p:cNvSpPr>
            <a:spLocks noGrp="1"/>
          </p:cNvSpPr>
          <p:nvPr>
            <p:ph sz="quarter" idx="16"/>
          </p:nvPr>
        </p:nvSpPr>
        <p:spPr>
          <a:xfrm>
            <a:off x="495299" y="1719072"/>
            <a:ext cx="6105524" cy="4681727"/>
          </a:xfrm>
        </p:spPr>
        <p:txBody>
          <a:bodyPr>
            <a:normAutofit/>
          </a:bodyPr>
          <a:lstStyle/>
          <a:p>
            <a:r>
              <a:rPr lang="de-DE" dirty="0"/>
              <a:t>Content Provider may leverage 5G </a:t>
            </a:r>
            <a:br>
              <a:rPr lang="de-DE" dirty="0"/>
            </a:br>
            <a:r>
              <a:rPr lang="de-DE" dirty="0"/>
              <a:t>Unicast systems, 5G Broadcast </a:t>
            </a:r>
            <a:br>
              <a:rPr lang="de-DE" dirty="0"/>
            </a:br>
            <a:r>
              <a:rPr lang="de-DE" dirty="0"/>
              <a:t>systems, and 5G devices to build </a:t>
            </a:r>
            <a:br>
              <a:rPr lang="de-DE" dirty="0"/>
            </a:br>
            <a:r>
              <a:rPr lang="de-DE" dirty="0"/>
              <a:t>efficient and innovative applications</a:t>
            </a:r>
          </a:p>
          <a:p>
            <a:r>
              <a:rPr lang="de-DE" dirty="0"/>
              <a:t>Supported by well defined network </a:t>
            </a:r>
            <a:br>
              <a:rPr lang="de-DE" dirty="0"/>
            </a:br>
            <a:r>
              <a:rPr lang="de-DE" dirty="0"/>
              <a:t>and client-side APIs</a:t>
            </a:r>
          </a:p>
          <a:p>
            <a:r>
              <a:rPr lang="de-DE" dirty="0"/>
              <a:t>Examples:</a:t>
            </a:r>
          </a:p>
          <a:p>
            <a:pPr lvl="1"/>
            <a:r>
              <a:rPr lang="de-DE" sz="1800" dirty="0"/>
              <a:t>Hybrid Services</a:t>
            </a:r>
          </a:p>
          <a:p>
            <a:pPr lvl="1"/>
            <a:r>
              <a:rPr lang="de-DE" sz="1800" dirty="0"/>
              <a:t>Universal Coverage</a:t>
            </a:r>
          </a:p>
          <a:p>
            <a:pPr lvl="1"/>
            <a:r>
              <a:rPr lang="de-DE" sz="1800" dirty="0"/>
              <a:t>Broadcast on Demand</a:t>
            </a:r>
          </a:p>
          <a:p>
            <a:r>
              <a:rPr lang="en-US" sz="2600" dirty="0"/>
              <a:t>Integrated into 3GPP 5G specs, ETSI TS 103 720 and TR 103 972 (DVB over 5G)</a:t>
            </a:r>
          </a:p>
        </p:txBody>
      </p:sp>
      <p:sp>
        <p:nvSpPr>
          <p:cNvPr id="2" name="Subtitle 1">
            <a:extLst>
              <a:ext uri="{FF2B5EF4-FFF2-40B4-BE49-F238E27FC236}">
                <a16:creationId xmlns:a16="http://schemas.microsoft.com/office/drawing/2014/main" id="{258264D2-ABDB-4A6C-911E-8266AA99391D}"/>
              </a:ext>
            </a:extLst>
          </p:cNvPr>
          <p:cNvSpPr>
            <a:spLocks noGrp="1"/>
          </p:cNvSpPr>
          <p:nvPr>
            <p:ph type="subTitle" idx="1"/>
          </p:nvPr>
        </p:nvSpPr>
        <p:spPr/>
        <p:txBody>
          <a:bodyPr/>
          <a:lstStyle/>
          <a:p>
            <a:r>
              <a:rPr lang="de-DE"/>
              <a:t>Architectures, Collaboration Models and Use Cases </a:t>
            </a:r>
            <a:endParaRPr lang="en-US"/>
          </a:p>
        </p:txBody>
      </p:sp>
      <p:graphicFrame>
        <p:nvGraphicFramePr>
          <p:cNvPr id="8" name="Object 7">
            <a:extLst>
              <a:ext uri="{FF2B5EF4-FFF2-40B4-BE49-F238E27FC236}">
                <a16:creationId xmlns:a16="http://schemas.microsoft.com/office/drawing/2014/main" id="{336C4EDF-B856-4F00-A51B-36B8D3FF40D6}"/>
              </a:ext>
            </a:extLst>
          </p:cNvPr>
          <p:cNvGraphicFramePr>
            <a:graphicFrameLocks noChangeAspect="1"/>
          </p:cNvGraphicFramePr>
          <p:nvPr/>
        </p:nvGraphicFramePr>
        <p:xfrm>
          <a:off x="6052608" y="1778889"/>
          <a:ext cx="6105525" cy="3990975"/>
        </p:xfrm>
        <a:graphic>
          <a:graphicData uri="http://schemas.openxmlformats.org/presentationml/2006/ole">
            <mc:AlternateContent xmlns:mc="http://schemas.openxmlformats.org/markup-compatibility/2006">
              <mc:Choice xmlns:v="urn:schemas-microsoft-com:vml" Requires="v">
                <p:oleObj name="Visio" r:id="rId3" imgW="16236998" imgH="10604546" progId="Visio.Drawing.15">
                  <p:embed/>
                </p:oleObj>
              </mc:Choice>
              <mc:Fallback>
                <p:oleObj name="Visio" r:id="rId3" imgW="16236998" imgH="10604546" progId="Visio.Drawing.15">
                  <p:embed/>
                  <p:pic>
                    <p:nvPicPr>
                      <p:cNvPr id="8" name="Object 7">
                        <a:extLst>
                          <a:ext uri="{FF2B5EF4-FFF2-40B4-BE49-F238E27FC236}">
                            <a16:creationId xmlns:a16="http://schemas.microsoft.com/office/drawing/2014/main" id="{336C4EDF-B856-4F00-A51B-36B8D3FF40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2608" y="1778889"/>
                        <a:ext cx="6105525" cy="3990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5" name="Straight Connector 14">
            <a:extLst>
              <a:ext uri="{FF2B5EF4-FFF2-40B4-BE49-F238E27FC236}">
                <a16:creationId xmlns:a16="http://schemas.microsoft.com/office/drawing/2014/main" id="{4D7A80EE-FD77-4A30-8E65-3D1F224436DC}"/>
              </a:ext>
            </a:extLst>
          </p:cNvPr>
          <p:cNvCxnSpPr>
            <a:cxnSpLocks/>
          </p:cNvCxnSpPr>
          <p:nvPr/>
        </p:nvCxnSpPr>
        <p:spPr>
          <a:xfrm>
            <a:off x="9774315" y="4332883"/>
            <a:ext cx="2329687" cy="0"/>
          </a:xfrm>
          <a:prstGeom prst="line">
            <a:avLst/>
          </a:prstGeom>
          <a:ln w="57150">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1B9945B-8E88-4B35-8F72-72F9F7E6D6DC}"/>
              </a:ext>
            </a:extLst>
          </p:cNvPr>
          <p:cNvCxnSpPr>
            <a:cxnSpLocks/>
          </p:cNvCxnSpPr>
          <p:nvPr/>
        </p:nvCxnSpPr>
        <p:spPr>
          <a:xfrm>
            <a:off x="9774315" y="1696659"/>
            <a:ext cx="0" cy="2636224"/>
          </a:xfrm>
          <a:prstGeom prst="line">
            <a:avLst/>
          </a:prstGeom>
          <a:ln w="5715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12B394A1-748B-4632-AE10-2B32B6C8D86B}"/>
              </a:ext>
            </a:extLst>
          </p:cNvPr>
          <p:cNvSpPr/>
          <p:nvPr/>
        </p:nvSpPr>
        <p:spPr>
          <a:xfrm>
            <a:off x="6052608" y="4332883"/>
            <a:ext cx="5629804" cy="1436966"/>
          </a:xfrm>
          <a:prstGeom prst="rect">
            <a:avLst/>
          </a:prstGeom>
          <a:solidFill>
            <a:srgbClr val="92D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r" defTabSz="914400" rtl="0" eaLnBrk="1" fontAlgn="auto" latinLnBrk="0" hangingPunct="1">
              <a:lnSpc>
                <a:spcPct val="96000"/>
              </a:lnSpc>
              <a:spcBef>
                <a:spcPts val="0"/>
              </a:spcBef>
              <a:spcAft>
                <a:spcPts val="0"/>
              </a:spcAft>
              <a:buClr>
                <a:srgbClr val="000000"/>
              </a:buClr>
              <a:buSzTx/>
              <a:buFont typeface="Arial"/>
              <a:buNone/>
              <a:tabLst/>
              <a:defRPr/>
            </a:pPr>
            <a:r>
              <a:rPr kumimoji="0" lang="de-DE" sz="1400" b="0" i="0" u="none" strike="noStrike" kern="0" cap="none" spc="0" normalizeH="0" baseline="0" noProof="0">
                <a:ln>
                  <a:noFill/>
                </a:ln>
                <a:solidFill>
                  <a:srgbClr val="13171F"/>
                </a:solidFill>
                <a:effectLst/>
                <a:uLnTx/>
                <a:uFillTx/>
                <a:latin typeface="Microsoft Sans Serif"/>
                <a:ea typeface="+mn-ea"/>
                <a:cs typeface="Microsoft Sans Serif" panose="020B0604020202020204" pitchFamily="34" charset="0"/>
                <a:sym typeface="Arial"/>
              </a:rPr>
              <a:t>5G Broadcast Operator</a:t>
            </a:r>
            <a:endParaRPr kumimoji="0" lang="en-US" sz="1400" b="0" i="0" u="none" strike="noStrike" kern="0" cap="none" spc="0" normalizeH="0" baseline="0" noProof="0" err="1">
              <a:ln>
                <a:noFill/>
              </a:ln>
              <a:solidFill>
                <a:srgbClr val="13171F"/>
              </a:solidFill>
              <a:effectLst/>
              <a:uLnTx/>
              <a:uFillTx/>
              <a:latin typeface="Microsoft Sans Serif"/>
              <a:ea typeface="+mn-ea"/>
              <a:cs typeface="Microsoft Sans Serif" panose="020B0604020202020204" pitchFamily="34" charset="0"/>
              <a:sym typeface="Arial"/>
            </a:endParaRPr>
          </a:p>
        </p:txBody>
      </p:sp>
      <p:sp>
        <p:nvSpPr>
          <p:cNvPr id="23" name="Rectangle 22">
            <a:extLst>
              <a:ext uri="{FF2B5EF4-FFF2-40B4-BE49-F238E27FC236}">
                <a16:creationId xmlns:a16="http://schemas.microsoft.com/office/drawing/2014/main" id="{AAFA38DF-69E1-4B6B-B4B7-F694ED208F6C}"/>
              </a:ext>
            </a:extLst>
          </p:cNvPr>
          <p:cNvSpPr/>
          <p:nvPr/>
        </p:nvSpPr>
        <p:spPr>
          <a:xfrm>
            <a:off x="9747249" y="1793586"/>
            <a:ext cx="2356753" cy="2553979"/>
          </a:xfrm>
          <a:prstGeom prst="rect">
            <a:avLst/>
          </a:prstGeom>
          <a:solidFill>
            <a:srgbClr val="2853D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96000"/>
              </a:lnSpc>
              <a:spcBef>
                <a:spcPts val="0"/>
              </a:spcBef>
              <a:spcAft>
                <a:spcPts val="0"/>
              </a:spcAft>
              <a:buClr>
                <a:srgbClr val="000000"/>
              </a:buClr>
              <a:buSzTx/>
              <a:buFont typeface="Arial"/>
              <a:buNone/>
              <a:tabLst/>
              <a:defRPr/>
            </a:pPr>
            <a:r>
              <a:rPr kumimoji="0" lang="de-DE" sz="1400" b="0" i="0" u="none" strike="noStrike" kern="0" cap="none" spc="0" normalizeH="0" baseline="0" noProof="0">
                <a:ln>
                  <a:noFill/>
                </a:ln>
                <a:solidFill>
                  <a:srgbClr val="13171F"/>
                </a:solidFill>
                <a:effectLst/>
                <a:uLnTx/>
                <a:uFillTx/>
                <a:latin typeface="Microsoft Sans Serif"/>
                <a:ea typeface="+mn-ea"/>
                <a:cs typeface="Microsoft Sans Serif" panose="020B0604020202020204" pitchFamily="34" charset="0"/>
                <a:sym typeface="Arial"/>
              </a:rPr>
              <a:t>Content Provider</a:t>
            </a:r>
            <a:endParaRPr kumimoji="0" lang="en-US" sz="1400" b="0" i="0" u="none" strike="noStrike" kern="0" cap="none" spc="0" normalizeH="0" baseline="0" noProof="0" err="1">
              <a:ln>
                <a:noFill/>
              </a:ln>
              <a:solidFill>
                <a:srgbClr val="13171F"/>
              </a:solidFill>
              <a:effectLst/>
              <a:uLnTx/>
              <a:uFillTx/>
              <a:latin typeface="Microsoft Sans Serif"/>
              <a:ea typeface="+mn-ea"/>
              <a:cs typeface="Microsoft Sans Serif" panose="020B0604020202020204" pitchFamily="34" charset="0"/>
              <a:sym typeface="Arial"/>
            </a:endParaRPr>
          </a:p>
        </p:txBody>
      </p:sp>
      <p:sp>
        <p:nvSpPr>
          <p:cNvPr id="24" name="Rectangle 23">
            <a:extLst>
              <a:ext uri="{FF2B5EF4-FFF2-40B4-BE49-F238E27FC236}">
                <a16:creationId xmlns:a16="http://schemas.microsoft.com/office/drawing/2014/main" id="{4C0576CC-1BEF-4E01-AF99-203318B34632}"/>
              </a:ext>
            </a:extLst>
          </p:cNvPr>
          <p:cNvSpPr/>
          <p:nvPr/>
        </p:nvSpPr>
        <p:spPr>
          <a:xfrm>
            <a:off x="7642796" y="1778875"/>
            <a:ext cx="2104453" cy="2553994"/>
          </a:xfrm>
          <a:prstGeom prst="rect">
            <a:avLst/>
          </a:prstGeom>
          <a:solidFill>
            <a:schemeClr val="bg2">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96000"/>
              </a:lnSpc>
              <a:spcBef>
                <a:spcPts val="0"/>
              </a:spcBef>
              <a:spcAft>
                <a:spcPts val="0"/>
              </a:spcAft>
              <a:buClr>
                <a:srgbClr val="000000"/>
              </a:buClr>
              <a:buSzTx/>
              <a:buFont typeface="Arial"/>
              <a:buNone/>
              <a:tabLst/>
              <a:defRPr/>
            </a:pPr>
            <a:r>
              <a:rPr kumimoji="0" lang="de-DE" sz="1400" b="0" i="0" u="none" strike="noStrike" kern="0" cap="none" spc="0" normalizeH="0" baseline="0" noProof="0">
                <a:ln>
                  <a:noFill/>
                </a:ln>
                <a:solidFill>
                  <a:srgbClr val="13171F"/>
                </a:solidFill>
                <a:effectLst/>
                <a:uLnTx/>
                <a:uFillTx/>
                <a:latin typeface="Microsoft Sans Serif"/>
                <a:ea typeface="+mn-ea"/>
                <a:cs typeface="Microsoft Sans Serif" panose="020B0604020202020204" pitchFamily="34" charset="0"/>
                <a:sym typeface="Arial"/>
              </a:rPr>
              <a:t>5G MNO</a:t>
            </a:r>
          </a:p>
        </p:txBody>
      </p:sp>
      <p:sp>
        <p:nvSpPr>
          <p:cNvPr id="6" name="Footer Placeholder 5">
            <a:extLst>
              <a:ext uri="{FF2B5EF4-FFF2-40B4-BE49-F238E27FC236}">
                <a16:creationId xmlns:a16="http://schemas.microsoft.com/office/drawing/2014/main" id="{1BE456D8-260B-426A-A366-282A95738A2D}"/>
              </a:ext>
            </a:extLst>
          </p:cNvPr>
          <p:cNvSpPr>
            <a:spLocks noGrp="1"/>
          </p:cNvSpPr>
          <p:nvPr>
            <p:ph type="ftr" sz="quarter" idx="10"/>
          </p:nvPr>
        </p:nvSpPr>
        <p:spPr>
          <a:xfrm>
            <a:off x="495299" y="6532895"/>
            <a:ext cx="10489691" cy="118174"/>
          </a:xfrm>
          <a:prstGeom prst="rect">
            <a:avLst/>
          </a:prstGeom>
        </p:spPr>
        <p:txBody>
          <a:bodyPr vert="horz" wrap="square" lIns="0" tIns="0" rIns="0" bIns="0" rtlCol="0" anchor="b">
            <a:spAutoFit/>
          </a:bodyPr>
          <a:lstStyle>
            <a:defPPr>
              <a:defRPr lang="en-US"/>
            </a:defPPr>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a:solidFill>
                  <a:schemeClr val="accent5">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nn-NO" sz="800" b="0" i="0" u="none" strike="noStrike" kern="1200" cap="none" spc="0" normalizeH="0" baseline="0" noProof="0">
                <a:ln>
                  <a:noFill/>
                </a:ln>
                <a:solidFill>
                  <a:srgbClr val="445776">
                    <a:lumMod val="60000"/>
                    <a:lumOff val="40000"/>
                  </a:srgbClr>
                </a:solidFill>
                <a:effectLst/>
                <a:uLnTx/>
                <a:uFillTx/>
                <a:latin typeface="Microsoft Sans Serif"/>
                <a:ea typeface="+mn-ea"/>
                <a:cs typeface="+mn-cs"/>
              </a:rPr>
              <a:t>IBC 2023</a:t>
            </a:r>
            <a:endParaRPr kumimoji="0" lang="en-US" sz="800" b="0" i="0" u="none" strike="noStrike" kern="1200" cap="none" spc="0" normalizeH="0" baseline="0" noProof="0">
              <a:ln>
                <a:noFill/>
              </a:ln>
              <a:solidFill>
                <a:srgbClr val="445776">
                  <a:lumMod val="60000"/>
                  <a:lumOff val="40000"/>
                </a:srgbClr>
              </a:solidFill>
              <a:effectLst/>
              <a:uLnTx/>
              <a:uFillTx/>
              <a:latin typeface="Microsoft Sans Serif"/>
              <a:ea typeface="+mn-ea"/>
              <a:cs typeface="+mn-cs"/>
            </a:endParaRPr>
          </a:p>
        </p:txBody>
      </p:sp>
    </p:spTree>
    <p:extLst>
      <p:ext uri="{BB962C8B-B14F-4D97-AF65-F5344CB8AC3E}">
        <p14:creationId xmlns:p14="http://schemas.microsoft.com/office/powerpoint/2010/main" val="143204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A7E84CD-2034-ACE4-63D3-04C22C8FE11D}"/>
              </a:ext>
            </a:extLst>
          </p:cNvPr>
          <p:cNvSpPr>
            <a:spLocks noGrp="1"/>
          </p:cNvSpPr>
          <p:nvPr>
            <p:ph type="ftr" sz="quarter" idx="10"/>
          </p:nvPr>
        </p:nvSpPr>
        <p:spPr>
          <a:xfrm>
            <a:off x="495299" y="6534114"/>
            <a:ext cx="10489691" cy="116955"/>
          </a:xfrm>
        </p:spPr>
        <p:txBody>
          <a:bodyPr wrap="square" anchor="b">
            <a:normAutofit/>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700" b="0" i="0" u="none" strike="noStrike" kern="1200" cap="none" spc="0" normalizeH="0" baseline="0" noProof="0">
                <a:ln>
                  <a:noFill/>
                </a:ln>
                <a:solidFill>
                  <a:srgbClr val="445776">
                    <a:lumMod val="60000"/>
                    <a:lumOff val="40000"/>
                  </a:srgbClr>
                </a:solidFill>
                <a:effectLst/>
                <a:uLnTx/>
                <a:uFillTx/>
                <a:latin typeface="Microsoft Sans Serif"/>
                <a:ea typeface="+mn-ea"/>
                <a:cs typeface="+mn-cs"/>
              </a:rPr>
              <a:t>IBC 2023</a:t>
            </a:r>
          </a:p>
        </p:txBody>
      </p:sp>
      <p:sp>
        <p:nvSpPr>
          <p:cNvPr id="7" name="Title 6">
            <a:extLst>
              <a:ext uri="{FF2B5EF4-FFF2-40B4-BE49-F238E27FC236}">
                <a16:creationId xmlns:a16="http://schemas.microsoft.com/office/drawing/2014/main" id="{E69B89B4-8763-61FA-DD13-168DBD97E403}"/>
              </a:ext>
            </a:extLst>
          </p:cNvPr>
          <p:cNvSpPr>
            <a:spLocks noGrp="1"/>
          </p:cNvSpPr>
          <p:nvPr>
            <p:ph type="title"/>
          </p:nvPr>
        </p:nvSpPr>
        <p:spPr>
          <a:xfrm>
            <a:off x="495300" y="575576"/>
            <a:ext cx="11187112" cy="429028"/>
          </a:xfrm>
        </p:spPr>
        <p:txBody>
          <a:bodyPr wrap="square" anchor="b">
            <a:normAutofit/>
          </a:bodyPr>
          <a:lstStyle/>
          <a:p>
            <a:r>
              <a:rPr lang="de-DE" sz="3100" dirty="0"/>
              <a:t>Summary &amp; Next Steps</a:t>
            </a:r>
            <a:endParaRPr lang="en-US" sz="3100" dirty="0"/>
          </a:p>
        </p:txBody>
      </p:sp>
      <p:sp>
        <p:nvSpPr>
          <p:cNvPr id="11" name="Text Placeholder 10">
            <a:extLst>
              <a:ext uri="{FF2B5EF4-FFF2-40B4-BE49-F238E27FC236}">
                <a16:creationId xmlns:a16="http://schemas.microsoft.com/office/drawing/2014/main" id="{E2398CF6-560E-2A07-0120-0869AE393F0F}"/>
              </a:ext>
            </a:extLst>
          </p:cNvPr>
          <p:cNvSpPr>
            <a:spLocks noGrp="1"/>
          </p:cNvSpPr>
          <p:nvPr>
            <p:ph type="subTitle" idx="1"/>
          </p:nvPr>
        </p:nvSpPr>
        <p:spPr>
          <a:xfrm>
            <a:off x="494189" y="1088135"/>
            <a:ext cx="11188223" cy="274320"/>
          </a:xfrm>
        </p:spPr>
        <p:txBody>
          <a:bodyPr>
            <a:normAutofit/>
          </a:bodyPr>
          <a:lstStyle/>
          <a:p>
            <a:r>
              <a:rPr lang="de-DE" dirty="0"/>
              <a:t>Join the community of open standards, innovation and development</a:t>
            </a:r>
            <a:endParaRPr lang="en-US" dirty="0"/>
          </a:p>
        </p:txBody>
      </p:sp>
      <p:graphicFrame>
        <p:nvGraphicFramePr>
          <p:cNvPr id="13" name="Content Placeholder 9">
            <a:extLst>
              <a:ext uri="{FF2B5EF4-FFF2-40B4-BE49-F238E27FC236}">
                <a16:creationId xmlns:a16="http://schemas.microsoft.com/office/drawing/2014/main" id="{EC14AF31-EE74-8B07-7EBF-7FC86D0D142D}"/>
              </a:ext>
            </a:extLst>
          </p:cNvPr>
          <p:cNvGraphicFramePr>
            <a:graphicFrameLocks noGrp="1"/>
          </p:cNvGraphicFramePr>
          <p:nvPr>
            <p:ph sz="quarter" idx="14"/>
          </p:nvPr>
        </p:nvGraphicFramePr>
        <p:xfrm>
          <a:off x="495300" y="1719072"/>
          <a:ext cx="11187112" cy="46817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3462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42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565125"/>
            <a:ext cx="11187112" cy="439479"/>
          </a:xfrm>
        </p:spPr>
        <p:txBody>
          <a:bodyPr/>
          <a:lstStyle/>
          <a:p>
            <a:r>
              <a:rPr lang="en-US" spc="-151"/>
              <a:t>General technology introduction</a:t>
            </a:r>
            <a:endParaRPr lang="en-US"/>
          </a:p>
        </p:txBody>
      </p:sp>
      <p:sp>
        <p:nvSpPr>
          <p:cNvPr id="3" name="Content Placeholder 2">
            <a:extLst>
              <a:ext uri="{FF2B5EF4-FFF2-40B4-BE49-F238E27FC236}">
                <a16:creationId xmlns:a16="http://schemas.microsoft.com/office/drawing/2014/main" id="{9EC1CCEB-3125-433C-AAF7-F7487D795A9E}"/>
              </a:ext>
            </a:extLst>
          </p:cNvPr>
          <p:cNvSpPr>
            <a:spLocks noGrp="1"/>
          </p:cNvSpPr>
          <p:nvPr>
            <p:ph sz="quarter" idx="14"/>
          </p:nvPr>
        </p:nvSpPr>
        <p:spPr>
          <a:xfrm>
            <a:off x="495300" y="1719072"/>
            <a:ext cx="11187112" cy="4681727"/>
          </a:xfrm>
        </p:spPr>
        <p:txBody>
          <a:bodyPr/>
          <a:lstStyle/>
          <a:p>
            <a:r>
              <a:rPr lang="en-US" sz="2000" dirty="0"/>
              <a:t>“5G broadcast” is a broadcasting standard defined by 3GPP (Release 16 - 2020)</a:t>
            </a:r>
          </a:p>
          <a:p>
            <a:pPr lvl="1"/>
            <a:r>
              <a:rPr lang="en-US" dirty="0"/>
              <a:t>3GPP is the industry group responsible for defining global cellular tech standards (e.g. 4G / 5G)</a:t>
            </a:r>
          </a:p>
          <a:p>
            <a:pPr lvl="1"/>
            <a:r>
              <a:rPr lang="en-US" dirty="0"/>
              <a:t>In the last few years 3GPP has expanded to new </a:t>
            </a:r>
            <a:r>
              <a:rPr lang="en-US" i="1" dirty="0"/>
              <a:t>verticals</a:t>
            </a:r>
            <a:r>
              <a:rPr lang="en-US" dirty="0"/>
              <a:t> (e.g. broadcast, automotive, satellite, etc.) hence it should not be regarded as a surprise that a broadcasting tech is coming out of 3GPP</a:t>
            </a:r>
          </a:p>
          <a:p>
            <a:pPr lvl="1"/>
            <a:endParaRPr lang="en-US" dirty="0"/>
          </a:p>
          <a:p>
            <a:r>
              <a:rPr lang="en-US" sz="2000" dirty="0"/>
              <a:t>Even though 5G Broadcast has been standardized by 3GPP, </a:t>
            </a:r>
            <a:r>
              <a:rPr lang="en-US" sz="2000" b="1" u="sng" dirty="0"/>
              <a:t>it is a broadcasting technology</a:t>
            </a:r>
          </a:p>
          <a:p>
            <a:pPr lvl="1"/>
            <a:r>
              <a:rPr lang="en-US" dirty="0"/>
              <a:t>I.e. meant to be used by broadcasting operators, in broadcasting spectrum</a:t>
            </a:r>
          </a:p>
          <a:p>
            <a:pPr lvl="1"/>
            <a:r>
              <a:rPr lang="en-US" dirty="0"/>
              <a:t>No need of supporting a unicast network. 5G Broadcast does not have anything to do with unicast</a:t>
            </a:r>
          </a:p>
          <a:p>
            <a:pPr lvl="1"/>
            <a:endParaRPr lang="en-US" dirty="0"/>
          </a:p>
          <a:p>
            <a:r>
              <a:rPr lang="en-US" sz="2000" dirty="0"/>
              <a:t>The main design target &amp; “reason for being” of 5G broadcast is to enable operation of a broadcast network where the receivers are </a:t>
            </a:r>
            <a:r>
              <a:rPr lang="en-US" sz="2000" dirty="0">
                <a:solidFill>
                  <a:schemeClr val="bg2"/>
                </a:solidFill>
              </a:rPr>
              <a:t>hardware-compatible</a:t>
            </a:r>
            <a:r>
              <a:rPr lang="en-US" sz="2000" dirty="0">
                <a:solidFill>
                  <a:srgbClr val="FF0000"/>
                </a:solidFill>
              </a:rPr>
              <a:t> </a:t>
            </a:r>
            <a:r>
              <a:rPr lang="en-US" sz="2000" dirty="0"/>
              <a:t>with cellular modems</a:t>
            </a:r>
          </a:p>
          <a:p>
            <a:pPr lvl="1"/>
            <a:r>
              <a:rPr lang="en-US" dirty="0"/>
              <a:t>“Hardware compatible” means lower barrier to adoption in mobile devices compared to other broadcasting technologies</a:t>
            </a:r>
          </a:p>
          <a:p>
            <a:pPr lvl="2"/>
            <a:r>
              <a:rPr lang="en-US" sz="1400" dirty="0"/>
              <a:t>This is because several 5G Broadcast building blocks are already there in a 4G/5G modem, hence the additions are marginal. </a:t>
            </a:r>
          </a:p>
          <a:p>
            <a:pPr lvl="2"/>
            <a:r>
              <a:rPr lang="en-US" sz="1400" dirty="0"/>
              <a:t>For other technologies, a separate piece of silicon / die area would be required</a:t>
            </a:r>
          </a:p>
          <a:p>
            <a:pPr lvl="1"/>
            <a:r>
              <a:rPr lang="en-US" dirty="0"/>
              <a:t>To be clear, 5G Broadcast has nothing to do with “cellular operators trying to take over from broadcasters”</a:t>
            </a:r>
            <a:endParaRPr lang="en-US" sz="1400" dirty="0"/>
          </a:p>
        </p:txBody>
      </p:sp>
      <p:sp>
        <p:nvSpPr>
          <p:cNvPr id="5" name="Subtitle 4">
            <a:extLst>
              <a:ext uri="{FF2B5EF4-FFF2-40B4-BE49-F238E27FC236}">
                <a16:creationId xmlns:a16="http://schemas.microsoft.com/office/drawing/2014/main" id="{A562B7B8-CF1C-28E3-6C25-8A2EC2B992A8}"/>
              </a:ext>
            </a:extLst>
          </p:cNvPr>
          <p:cNvSpPr>
            <a:spLocks noGrp="1"/>
          </p:cNvSpPr>
          <p:nvPr>
            <p:ph type="subTitle" idx="1"/>
          </p:nvPr>
        </p:nvSpPr>
        <p:spPr>
          <a:xfrm>
            <a:off x="494189" y="1088135"/>
            <a:ext cx="11188223" cy="265907"/>
          </a:xfrm>
        </p:spPr>
        <p:txBody>
          <a:bodyPr/>
          <a:lstStyle/>
          <a:p>
            <a:r>
              <a:rPr lang="en-US"/>
              <a:t>5G broadcast and 3GPP</a:t>
            </a:r>
          </a:p>
        </p:txBody>
      </p:sp>
      <p:sp>
        <p:nvSpPr>
          <p:cNvPr id="4" name="Footer Placeholder 3">
            <a:extLst>
              <a:ext uri="{FF2B5EF4-FFF2-40B4-BE49-F238E27FC236}">
                <a16:creationId xmlns:a16="http://schemas.microsoft.com/office/drawing/2014/main" id="{57B7E9C5-7389-C4B2-EFDA-D494EADC1E5B}"/>
              </a:ext>
            </a:extLst>
          </p:cNvPr>
          <p:cNvSpPr>
            <a:spLocks noGrp="1"/>
          </p:cNvSpPr>
          <p:nvPr>
            <p:ph type="ftr" sz="quarter" idx="10"/>
          </p:nvPr>
        </p:nvSpPr>
        <p:spPr/>
        <p:txBody>
          <a:bodyPr/>
          <a:lstStyle/>
          <a:p>
            <a:r>
              <a:rPr lang="en-US"/>
              <a:t>IBC 2023</a:t>
            </a:r>
            <a:endParaRPr lang="en-US" dirty="0"/>
          </a:p>
        </p:txBody>
      </p:sp>
    </p:spTree>
    <p:extLst>
      <p:ext uri="{BB962C8B-B14F-4D97-AF65-F5344CB8AC3E}">
        <p14:creationId xmlns:p14="http://schemas.microsoft.com/office/powerpoint/2010/main" val="171462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24BB888-51B6-0478-66B4-944249E32159}"/>
              </a:ext>
            </a:extLst>
          </p:cNvPr>
          <p:cNvSpPr>
            <a:spLocks noGrp="1"/>
          </p:cNvSpPr>
          <p:nvPr>
            <p:ph type="ftr" sz="quarter" idx="10"/>
          </p:nvPr>
        </p:nvSpPr>
        <p:spPr/>
        <p:txBody>
          <a:bodyPr/>
          <a:lstStyle/>
          <a:p>
            <a:r>
              <a:rPr lang="en-US"/>
              <a:t>IBC 2023</a:t>
            </a:r>
          </a:p>
        </p:txBody>
      </p:sp>
      <p:sp>
        <p:nvSpPr>
          <p:cNvPr id="3" name="Title 2">
            <a:extLst>
              <a:ext uri="{FF2B5EF4-FFF2-40B4-BE49-F238E27FC236}">
                <a16:creationId xmlns:a16="http://schemas.microsoft.com/office/drawing/2014/main" id="{295A8771-7039-D1A7-51B3-296BAEF5D539}"/>
              </a:ext>
            </a:extLst>
          </p:cNvPr>
          <p:cNvSpPr>
            <a:spLocks noGrp="1"/>
          </p:cNvSpPr>
          <p:nvPr>
            <p:ph type="title"/>
          </p:nvPr>
        </p:nvSpPr>
        <p:spPr>
          <a:xfrm>
            <a:off x="495300" y="565125"/>
            <a:ext cx="11187112" cy="439479"/>
          </a:xfrm>
        </p:spPr>
        <p:txBody>
          <a:bodyPr/>
          <a:lstStyle/>
          <a:p>
            <a:r>
              <a:rPr kumimoji="0" lang="en-US" sz="3400" b="0" i="0" u="none" strike="noStrike" kern="1200" cap="none" spc="0" normalizeH="0" baseline="0" noProof="0" dirty="0">
                <a:ln>
                  <a:noFill/>
                </a:ln>
                <a:effectLst/>
                <a:uLnTx/>
                <a:uFillTx/>
                <a:latin typeface="Microsoft Sans Serif"/>
                <a:ea typeface="+mj-ea"/>
                <a:cs typeface="+mj-cs"/>
              </a:rPr>
              <a:t>5G Broadcast – Core Features for multiple use cases</a:t>
            </a:r>
            <a:endParaRPr lang="en-US" dirty="0"/>
          </a:p>
        </p:txBody>
      </p:sp>
      <p:graphicFrame>
        <p:nvGraphicFramePr>
          <p:cNvPr id="6" name="Diagram 5">
            <a:extLst>
              <a:ext uri="{FF2B5EF4-FFF2-40B4-BE49-F238E27FC236}">
                <a16:creationId xmlns:a16="http://schemas.microsoft.com/office/drawing/2014/main" id="{89CB6858-B8F1-3E4D-8ADF-877D8E6F4CA7}"/>
              </a:ext>
            </a:extLst>
          </p:cNvPr>
          <p:cNvGraphicFramePr/>
          <p:nvPr/>
        </p:nvGraphicFramePr>
        <p:xfrm>
          <a:off x="849311" y="1181100"/>
          <a:ext cx="10489691" cy="5267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26093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Freeform 142">
            <a:extLst>
              <a:ext uri="{FF2B5EF4-FFF2-40B4-BE49-F238E27FC236}">
                <a16:creationId xmlns:a16="http://schemas.microsoft.com/office/drawing/2014/main" id="{32161727-FCDD-7D43-A62E-240C4224DAD7}"/>
              </a:ext>
            </a:extLst>
          </p:cNvPr>
          <p:cNvSpPr>
            <a:spLocks noChangeArrowheads="1"/>
          </p:cNvSpPr>
          <p:nvPr/>
        </p:nvSpPr>
        <p:spPr bwMode="auto">
          <a:xfrm>
            <a:off x="7981772" y="3050387"/>
            <a:ext cx="1802801" cy="1244524"/>
          </a:xfrm>
          <a:custGeom>
            <a:avLst/>
            <a:gdLst>
              <a:gd name="T0" fmla="*/ 5451 w 5652"/>
              <a:gd name="T1" fmla="*/ 700 h 3901"/>
              <a:gd name="T2" fmla="*/ 5176 w 5652"/>
              <a:gd name="T3" fmla="*/ 550 h 3901"/>
              <a:gd name="T4" fmla="*/ 4901 w 5652"/>
              <a:gd name="T5" fmla="*/ 325 h 3901"/>
              <a:gd name="T6" fmla="*/ 4626 w 5652"/>
              <a:gd name="T7" fmla="*/ 25 h 3901"/>
              <a:gd name="T8" fmla="*/ 4275 w 5652"/>
              <a:gd name="T9" fmla="*/ 100 h 3901"/>
              <a:gd name="T10" fmla="*/ 4176 w 5652"/>
              <a:gd name="T11" fmla="*/ 399 h 3901"/>
              <a:gd name="T12" fmla="*/ 3926 w 5652"/>
              <a:gd name="T13" fmla="*/ 450 h 3901"/>
              <a:gd name="T14" fmla="*/ 3926 w 5652"/>
              <a:gd name="T15" fmla="*/ 700 h 3901"/>
              <a:gd name="T16" fmla="*/ 4126 w 5652"/>
              <a:gd name="T17" fmla="*/ 850 h 3901"/>
              <a:gd name="T18" fmla="*/ 3676 w 5652"/>
              <a:gd name="T19" fmla="*/ 1025 h 3901"/>
              <a:gd name="T20" fmla="*/ 3350 w 5652"/>
              <a:gd name="T21" fmla="*/ 1275 h 3901"/>
              <a:gd name="T22" fmla="*/ 2725 w 5652"/>
              <a:gd name="T23" fmla="*/ 1400 h 3901"/>
              <a:gd name="T24" fmla="*/ 2125 w 5652"/>
              <a:gd name="T25" fmla="*/ 1300 h 3901"/>
              <a:gd name="T26" fmla="*/ 1825 w 5652"/>
              <a:gd name="T27" fmla="*/ 1075 h 3901"/>
              <a:gd name="T28" fmla="*/ 1575 w 5652"/>
              <a:gd name="T29" fmla="*/ 800 h 3901"/>
              <a:gd name="T30" fmla="*/ 1275 w 5652"/>
              <a:gd name="T31" fmla="*/ 550 h 3901"/>
              <a:gd name="T32" fmla="*/ 1175 w 5652"/>
              <a:gd name="T33" fmla="*/ 575 h 3901"/>
              <a:gd name="T34" fmla="*/ 1000 w 5652"/>
              <a:gd name="T35" fmla="*/ 800 h 3901"/>
              <a:gd name="T36" fmla="*/ 800 w 5652"/>
              <a:gd name="T37" fmla="*/ 1025 h 3901"/>
              <a:gd name="T38" fmla="*/ 600 w 5652"/>
              <a:gd name="T39" fmla="*/ 1125 h 3901"/>
              <a:gd name="T40" fmla="*/ 500 w 5652"/>
              <a:gd name="T41" fmla="*/ 1400 h 3901"/>
              <a:gd name="T42" fmla="*/ 225 w 5652"/>
              <a:gd name="T43" fmla="*/ 1550 h 3901"/>
              <a:gd name="T44" fmla="*/ 0 w 5652"/>
              <a:gd name="T45" fmla="*/ 1625 h 3901"/>
              <a:gd name="T46" fmla="*/ 100 w 5652"/>
              <a:gd name="T47" fmla="*/ 1800 h 3901"/>
              <a:gd name="T48" fmla="*/ 250 w 5652"/>
              <a:gd name="T49" fmla="*/ 2075 h 3901"/>
              <a:gd name="T50" fmla="*/ 400 w 5652"/>
              <a:gd name="T51" fmla="*/ 2125 h 3901"/>
              <a:gd name="T52" fmla="*/ 475 w 5652"/>
              <a:gd name="T53" fmla="*/ 2250 h 3901"/>
              <a:gd name="T54" fmla="*/ 450 w 5652"/>
              <a:gd name="T55" fmla="*/ 2450 h 3901"/>
              <a:gd name="T56" fmla="*/ 650 w 5652"/>
              <a:gd name="T57" fmla="*/ 2675 h 3901"/>
              <a:gd name="T58" fmla="*/ 975 w 5652"/>
              <a:gd name="T59" fmla="*/ 2801 h 3901"/>
              <a:gd name="T60" fmla="*/ 1325 w 5652"/>
              <a:gd name="T61" fmla="*/ 2875 h 3901"/>
              <a:gd name="T62" fmla="*/ 1450 w 5652"/>
              <a:gd name="T63" fmla="*/ 2875 h 3901"/>
              <a:gd name="T64" fmla="*/ 1700 w 5652"/>
              <a:gd name="T65" fmla="*/ 2875 h 3901"/>
              <a:gd name="T66" fmla="*/ 2000 w 5652"/>
              <a:gd name="T67" fmla="*/ 2775 h 3901"/>
              <a:gd name="T68" fmla="*/ 2150 w 5652"/>
              <a:gd name="T69" fmla="*/ 2875 h 3901"/>
              <a:gd name="T70" fmla="*/ 2125 w 5652"/>
              <a:gd name="T71" fmla="*/ 3249 h 3901"/>
              <a:gd name="T72" fmla="*/ 2276 w 5652"/>
              <a:gd name="T73" fmla="*/ 3424 h 3901"/>
              <a:gd name="T74" fmla="*/ 2425 w 5652"/>
              <a:gd name="T75" fmla="*/ 3524 h 3901"/>
              <a:gd name="T76" fmla="*/ 2576 w 5652"/>
              <a:gd name="T77" fmla="*/ 3424 h 3901"/>
              <a:gd name="T78" fmla="*/ 2850 w 5652"/>
              <a:gd name="T79" fmla="*/ 3374 h 3901"/>
              <a:gd name="T80" fmla="*/ 3076 w 5652"/>
              <a:gd name="T81" fmla="*/ 3549 h 3901"/>
              <a:gd name="T82" fmla="*/ 3250 w 5652"/>
              <a:gd name="T83" fmla="*/ 3574 h 3901"/>
              <a:gd name="T84" fmla="*/ 3626 w 5652"/>
              <a:gd name="T85" fmla="*/ 3424 h 3901"/>
              <a:gd name="T86" fmla="*/ 3976 w 5652"/>
              <a:gd name="T87" fmla="*/ 3300 h 3901"/>
              <a:gd name="T88" fmla="*/ 4201 w 5652"/>
              <a:gd name="T89" fmla="*/ 3125 h 3901"/>
              <a:gd name="T90" fmla="*/ 4301 w 5652"/>
              <a:gd name="T91" fmla="*/ 2925 h 3901"/>
              <a:gd name="T92" fmla="*/ 4426 w 5652"/>
              <a:gd name="T93" fmla="*/ 2701 h 3901"/>
              <a:gd name="T94" fmla="*/ 4401 w 5652"/>
              <a:gd name="T95" fmla="*/ 2601 h 3901"/>
              <a:gd name="T96" fmla="*/ 4401 w 5652"/>
              <a:gd name="T97" fmla="*/ 2500 h 3901"/>
              <a:gd name="T98" fmla="*/ 4150 w 5652"/>
              <a:gd name="T99" fmla="*/ 2175 h 3901"/>
              <a:gd name="T100" fmla="*/ 4351 w 5652"/>
              <a:gd name="T101" fmla="*/ 1975 h 3901"/>
              <a:gd name="T102" fmla="*/ 4201 w 5652"/>
              <a:gd name="T103" fmla="*/ 1925 h 3901"/>
              <a:gd name="T104" fmla="*/ 4150 w 5652"/>
              <a:gd name="T105" fmla="*/ 1675 h 3901"/>
              <a:gd name="T106" fmla="*/ 4351 w 5652"/>
              <a:gd name="T107" fmla="*/ 1725 h 3901"/>
              <a:gd name="T108" fmla="*/ 4651 w 5652"/>
              <a:gd name="T109" fmla="*/ 1575 h 3901"/>
              <a:gd name="T110" fmla="*/ 5026 w 5652"/>
              <a:gd name="T111" fmla="*/ 1425 h 3901"/>
              <a:gd name="T112" fmla="*/ 5251 w 5652"/>
              <a:gd name="T113" fmla="*/ 1300 h 3901"/>
              <a:gd name="T114" fmla="*/ 5276 w 5652"/>
              <a:gd name="T115" fmla="*/ 1125 h 3901"/>
              <a:gd name="T116" fmla="*/ 5501 w 5652"/>
              <a:gd name="T117" fmla="*/ 950 h 3901"/>
              <a:gd name="T118" fmla="*/ 4250 w 5652"/>
              <a:gd name="T119" fmla="*/ 3324 h 3901"/>
              <a:gd name="T120" fmla="*/ 4250 w 5652"/>
              <a:gd name="T121" fmla="*/ 3324 h 3901"/>
              <a:gd name="T122" fmla="*/ 3325 w 5652"/>
              <a:gd name="T123" fmla="*/ 3825 h 3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652" h="3901">
                <a:moveTo>
                  <a:pt x="5601" y="675"/>
                </a:moveTo>
                <a:lnTo>
                  <a:pt x="5601" y="675"/>
                </a:lnTo>
                <a:cubicBezTo>
                  <a:pt x="5601" y="625"/>
                  <a:pt x="5551" y="650"/>
                  <a:pt x="5526" y="675"/>
                </a:cubicBezTo>
                <a:cubicBezTo>
                  <a:pt x="5526" y="675"/>
                  <a:pt x="5451" y="675"/>
                  <a:pt x="5451" y="700"/>
                </a:cubicBezTo>
                <a:cubicBezTo>
                  <a:pt x="5426" y="725"/>
                  <a:pt x="5401" y="725"/>
                  <a:pt x="5351" y="725"/>
                </a:cubicBezTo>
                <a:cubicBezTo>
                  <a:pt x="5326" y="725"/>
                  <a:pt x="5276" y="700"/>
                  <a:pt x="5276" y="675"/>
                </a:cubicBezTo>
                <a:cubicBezTo>
                  <a:pt x="5276" y="650"/>
                  <a:pt x="5251" y="625"/>
                  <a:pt x="5251" y="600"/>
                </a:cubicBezTo>
                <a:cubicBezTo>
                  <a:pt x="5251" y="575"/>
                  <a:pt x="5201" y="575"/>
                  <a:pt x="5176" y="550"/>
                </a:cubicBezTo>
                <a:cubicBezTo>
                  <a:pt x="5151" y="525"/>
                  <a:pt x="5101" y="499"/>
                  <a:pt x="5076" y="525"/>
                </a:cubicBezTo>
                <a:cubicBezTo>
                  <a:pt x="5076" y="525"/>
                  <a:pt x="5051" y="475"/>
                  <a:pt x="5001" y="475"/>
                </a:cubicBezTo>
                <a:cubicBezTo>
                  <a:pt x="4951" y="475"/>
                  <a:pt x="4951" y="450"/>
                  <a:pt x="4951" y="425"/>
                </a:cubicBezTo>
                <a:cubicBezTo>
                  <a:pt x="4976" y="399"/>
                  <a:pt x="4926" y="350"/>
                  <a:pt x="4901" y="325"/>
                </a:cubicBezTo>
                <a:cubicBezTo>
                  <a:pt x="4901" y="275"/>
                  <a:pt x="4876" y="275"/>
                  <a:pt x="4851" y="200"/>
                </a:cubicBezTo>
                <a:cubicBezTo>
                  <a:pt x="4851" y="125"/>
                  <a:pt x="4801" y="150"/>
                  <a:pt x="4801" y="125"/>
                </a:cubicBezTo>
                <a:cubicBezTo>
                  <a:pt x="4826" y="74"/>
                  <a:pt x="4776" y="74"/>
                  <a:pt x="4751" y="50"/>
                </a:cubicBezTo>
                <a:cubicBezTo>
                  <a:pt x="4726" y="25"/>
                  <a:pt x="4676" y="50"/>
                  <a:pt x="4626" y="25"/>
                </a:cubicBezTo>
                <a:cubicBezTo>
                  <a:pt x="4601" y="0"/>
                  <a:pt x="4576" y="0"/>
                  <a:pt x="4526" y="0"/>
                </a:cubicBezTo>
                <a:cubicBezTo>
                  <a:pt x="4501" y="0"/>
                  <a:pt x="4401" y="0"/>
                  <a:pt x="4401" y="0"/>
                </a:cubicBezTo>
                <a:cubicBezTo>
                  <a:pt x="4376" y="0"/>
                  <a:pt x="4301" y="0"/>
                  <a:pt x="4275" y="50"/>
                </a:cubicBezTo>
                <a:cubicBezTo>
                  <a:pt x="4226" y="100"/>
                  <a:pt x="4275" y="100"/>
                  <a:pt x="4275" y="100"/>
                </a:cubicBezTo>
                <a:cubicBezTo>
                  <a:pt x="4301" y="100"/>
                  <a:pt x="4301" y="150"/>
                  <a:pt x="4301" y="174"/>
                </a:cubicBezTo>
                <a:cubicBezTo>
                  <a:pt x="4301" y="174"/>
                  <a:pt x="4275" y="200"/>
                  <a:pt x="4275" y="225"/>
                </a:cubicBezTo>
                <a:cubicBezTo>
                  <a:pt x="4250" y="225"/>
                  <a:pt x="4226" y="275"/>
                  <a:pt x="4201" y="300"/>
                </a:cubicBezTo>
                <a:cubicBezTo>
                  <a:pt x="4201" y="325"/>
                  <a:pt x="4150" y="375"/>
                  <a:pt x="4176" y="399"/>
                </a:cubicBezTo>
                <a:cubicBezTo>
                  <a:pt x="4176" y="425"/>
                  <a:pt x="4150" y="450"/>
                  <a:pt x="4126" y="450"/>
                </a:cubicBezTo>
                <a:cubicBezTo>
                  <a:pt x="4101" y="450"/>
                  <a:pt x="4050" y="475"/>
                  <a:pt x="4026" y="499"/>
                </a:cubicBezTo>
                <a:lnTo>
                  <a:pt x="3950" y="475"/>
                </a:lnTo>
                <a:cubicBezTo>
                  <a:pt x="3950" y="450"/>
                  <a:pt x="3926" y="450"/>
                  <a:pt x="3926" y="450"/>
                </a:cubicBezTo>
                <a:cubicBezTo>
                  <a:pt x="3850" y="600"/>
                  <a:pt x="3850" y="600"/>
                  <a:pt x="3850" y="600"/>
                </a:cubicBezTo>
                <a:cubicBezTo>
                  <a:pt x="3850" y="650"/>
                  <a:pt x="3850" y="650"/>
                  <a:pt x="3850" y="650"/>
                </a:cubicBezTo>
                <a:cubicBezTo>
                  <a:pt x="3850" y="650"/>
                  <a:pt x="3801" y="650"/>
                  <a:pt x="3826" y="700"/>
                </a:cubicBezTo>
                <a:cubicBezTo>
                  <a:pt x="3876" y="725"/>
                  <a:pt x="3876" y="700"/>
                  <a:pt x="3926" y="700"/>
                </a:cubicBezTo>
                <a:cubicBezTo>
                  <a:pt x="3976" y="700"/>
                  <a:pt x="4001" y="750"/>
                  <a:pt x="4026" y="700"/>
                </a:cubicBezTo>
                <a:cubicBezTo>
                  <a:pt x="4026" y="675"/>
                  <a:pt x="4076" y="675"/>
                  <a:pt x="4101" y="700"/>
                </a:cubicBezTo>
                <a:cubicBezTo>
                  <a:pt x="4126" y="725"/>
                  <a:pt x="4226" y="800"/>
                  <a:pt x="4226" y="825"/>
                </a:cubicBezTo>
                <a:cubicBezTo>
                  <a:pt x="4226" y="850"/>
                  <a:pt x="4176" y="850"/>
                  <a:pt x="4126" y="850"/>
                </a:cubicBezTo>
                <a:cubicBezTo>
                  <a:pt x="4101" y="825"/>
                  <a:pt x="4050" y="875"/>
                  <a:pt x="4001" y="875"/>
                </a:cubicBezTo>
                <a:cubicBezTo>
                  <a:pt x="3976" y="875"/>
                  <a:pt x="3926" y="875"/>
                  <a:pt x="3901" y="900"/>
                </a:cubicBezTo>
                <a:cubicBezTo>
                  <a:pt x="3850" y="950"/>
                  <a:pt x="3876" y="975"/>
                  <a:pt x="3801" y="1000"/>
                </a:cubicBezTo>
                <a:cubicBezTo>
                  <a:pt x="3750" y="1000"/>
                  <a:pt x="3726" y="1000"/>
                  <a:pt x="3676" y="1025"/>
                </a:cubicBezTo>
                <a:cubicBezTo>
                  <a:pt x="3601" y="1075"/>
                  <a:pt x="3550" y="1050"/>
                  <a:pt x="3526" y="1050"/>
                </a:cubicBezTo>
                <a:cubicBezTo>
                  <a:pt x="3501" y="1025"/>
                  <a:pt x="3450" y="1025"/>
                  <a:pt x="3425" y="1075"/>
                </a:cubicBezTo>
                <a:cubicBezTo>
                  <a:pt x="3401" y="1100"/>
                  <a:pt x="3450" y="1125"/>
                  <a:pt x="3450" y="1175"/>
                </a:cubicBezTo>
                <a:cubicBezTo>
                  <a:pt x="3450" y="1225"/>
                  <a:pt x="3376" y="1225"/>
                  <a:pt x="3350" y="1275"/>
                </a:cubicBezTo>
                <a:cubicBezTo>
                  <a:pt x="3301" y="1325"/>
                  <a:pt x="3201" y="1350"/>
                  <a:pt x="3176" y="1350"/>
                </a:cubicBezTo>
                <a:cubicBezTo>
                  <a:pt x="3125" y="1325"/>
                  <a:pt x="3025" y="1300"/>
                  <a:pt x="2950" y="1350"/>
                </a:cubicBezTo>
                <a:cubicBezTo>
                  <a:pt x="2876" y="1375"/>
                  <a:pt x="2825" y="1450"/>
                  <a:pt x="2801" y="1425"/>
                </a:cubicBezTo>
                <a:cubicBezTo>
                  <a:pt x="2776" y="1425"/>
                  <a:pt x="2776" y="1400"/>
                  <a:pt x="2725" y="1400"/>
                </a:cubicBezTo>
                <a:cubicBezTo>
                  <a:pt x="2676" y="1400"/>
                  <a:pt x="2650" y="1400"/>
                  <a:pt x="2625" y="1375"/>
                </a:cubicBezTo>
                <a:cubicBezTo>
                  <a:pt x="2601" y="1350"/>
                  <a:pt x="2576" y="1375"/>
                  <a:pt x="2525" y="1350"/>
                </a:cubicBezTo>
                <a:cubicBezTo>
                  <a:pt x="2476" y="1300"/>
                  <a:pt x="2400" y="1325"/>
                  <a:pt x="2350" y="1300"/>
                </a:cubicBezTo>
                <a:cubicBezTo>
                  <a:pt x="2325" y="1300"/>
                  <a:pt x="2176" y="1300"/>
                  <a:pt x="2125" y="1300"/>
                </a:cubicBezTo>
                <a:cubicBezTo>
                  <a:pt x="2076" y="1300"/>
                  <a:pt x="2000" y="1325"/>
                  <a:pt x="2000" y="1300"/>
                </a:cubicBezTo>
                <a:cubicBezTo>
                  <a:pt x="2000" y="1275"/>
                  <a:pt x="1976" y="1250"/>
                  <a:pt x="1950" y="1200"/>
                </a:cubicBezTo>
                <a:cubicBezTo>
                  <a:pt x="1950" y="1150"/>
                  <a:pt x="1900" y="1125"/>
                  <a:pt x="1876" y="1125"/>
                </a:cubicBezTo>
                <a:cubicBezTo>
                  <a:pt x="1850" y="1100"/>
                  <a:pt x="1850" y="1075"/>
                  <a:pt x="1825" y="1075"/>
                </a:cubicBezTo>
                <a:cubicBezTo>
                  <a:pt x="1800" y="1075"/>
                  <a:pt x="1800" y="1025"/>
                  <a:pt x="1750" y="1025"/>
                </a:cubicBezTo>
                <a:cubicBezTo>
                  <a:pt x="1700" y="1025"/>
                  <a:pt x="1550" y="1025"/>
                  <a:pt x="1525" y="975"/>
                </a:cubicBezTo>
                <a:cubicBezTo>
                  <a:pt x="1525" y="950"/>
                  <a:pt x="1550" y="950"/>
                  <a:pt x="1550" y="900"/>
                </a:cubicBezTo>
                <a:cubicBezTo>
                  <a:pt x="1550" y="875"/>
                  <a:pt x="1575" y="825"/>
                  <a:pt x="1575" y="800"/>
                </a:cubicBezTo>
                <a:cubicBezTo>
                  <a:pt x="1550" y="800"/>
                  <a:pt x="1525" y="775"/>
                  <a:pt x="1525" y="750"/>
                </a:cubicBezTo>
                <a:cubicBezTo>
                  <a:pt x="1500" y="700"/>
                  <a:pt x="1475" y="675"/>
                  <a:pt x="1425" y="675"/>
                </a:cubicBezTo>
                <a:cubicBezTo>
                  <a:pt x="1400" y="675"/>
                  <a:pt x="1375" y="650"/>
                  <a:pt x="1350" y="625"/>
                </a:cubicBezTo>
                <a:cubicBezTo>
                  <a:pt x="1325" y="600"/>
                  <a:pt x="1300" y="600"/>
                  <a:pt x="1275" y="550"/>
                </a:cubicBezTo>
                <a:cubicBezTo>
                  <a:pt x="1275" y="525"/>
                  <a:pt x="1275" y="525"/>
                  <a:pt x="1275" y="525"/>
                </a:cubicBezTo>
                <a:lnTo>
                  <a:pt x="1250" y="525"/>
                </a:lnTo>
                <a:cubicBezTo>
                  <a:pt x="1225" y="525"/>
                  <a:pt x="1225" y="525"/>
                  <a:pt x="1225" y="499"/>
                </a:cubicBezTo>
                <a:cubicBezTo>
                  <a:pt x="1200" y="525"/>
                  <a:pt x="1175" y="550"/>
                  <a:pt x="1175" y="575"/>
                </a:cubicBezTo>
                <a:cubicBezTo>
                  <a:pt x="1175" y="600"/>
                  <a:pt x="1175" y="625"/>
                  <a:pt x="1150" y="625"/>
                </a:cubicBezTo>
                <a:cubicBezTo>
                  <a:pt x="1125" y="625"/>
                  <a:pt x="1075" y="650"/>
                  <a:pt x="1075" y="700"/>
                </a:cubicBezTo>
                <a:cubicBezTo>
                  <a:pt x="1075" y="750"/>
                  <a:pt x="1100" y="750"/>
                  <a:pt x="1100" y="775"/>
                </a:cubicBezTo>
                <a:cubicBezTo>
                  <a:pt x="1075" y="800"/>
                  <a:pt x="1025" y="800"/>
                  <a:pt x="1000" y="800"/>
                </a:cubicBezTo>
                <a:cubicBezTo>
                  <a:pt x="1000" y="800"/>
                  <a:pt x="950" y="800"/>
                  <a:pt x="925" y="800"/>
                </a:cubicBezTo>
                <a:cubicBezTo>
                  <a:pt x="900" y="800"/>
                  <a:pt x="875" y="750"/>
                  <a:pt x="850" y="800"/>
                </a:cubicBezTo>
                <a:cubicBezTo>
                  <a:pt x="850" y="825"/>
                  <a:pt x="775" y="950"/>
                  <a:pt x="800" y="975"/>
                </a:cubicBezTo>
                <a:cubicBezTo>
                  <a:pt x="825" y="975"/>
                  <a:pt x="825" y="1025"/>
                  <a:pt x="800" y="1025"/>
                </a:cubicBezTo>
                <a:cubicBezTo>
                  <a:pt x="775" y="1025"/>
                  <a:pt x="750" y="1025"/>
                  <a:pt x="725" y="1000"/>
                </a:cubicBezTo>
                <a:cubicBezTo>
                  <a:pt x="725" y="975"/>
                  <a:pt x="675" y="1025"/>
                  <a:pt x="650" y="1025"/>
                </a:cubicBezTo>
                <a:cubicBezTo>
                  <a:pt x="625" y="1025"/>
                  <a:pt x="575" y="1050"/>
                  <a:pt x="600" y="1050"/>
                </a:cubicBezTo>
                <a:cubicBezTo>
                  <a:pt x="600" y="1075"/>
                  <a:pt x="600" y="1125"/>
                  <a:pt x="600" y="1125"/>
                </a:cubicBezTo>
                <a:cubicBezTo>
                  <a:pt x="600" y="1150"/>
                  <a:pt x="650" y="1225"/>
                  <a:pt x="650" y="1250"/>
                </a:cubicBezTo>
                <a:cubicBezTo>
                  <a:pt x="650" y="1250"/>
                  <a:pt x="600" y="1275"/>
                  <a:pt x="600" y="1300"/>
                </a:cubicBezTo>
                <a:cubicBezTo>
                  <a:pt x="600" y="1350"/>
                  <a:pt x="600" y="1375"/>
                  <a:pt x="600" y="1375"/>
                </a:cubicBezTo>
                <a:cubicBezTo>
                  <a:pt x="575" y="1375"/>
                  <a:pt x="525" y="1400"/>
                  <a:pt x="500" y="1400"/>
                </a:cubicBezTo>
                <a:cubicBezTo>
                  <a:pt x="475" y="1425"/>
                  <a:pt x="450" y="1425"/>
                  <a:pt x="425" y="1450"/>
                </a:cubicBezTo>
                <a:cubicBezTo>
                  <a:pt x="425" y="1475"/>
                  <a:pt x="400" y="1500"/>
                  <a:pt x="350" y="1500"/>
                </a:cubicBezTo>
                <a:cubicBezTo>
                  <a:pt x="325" y="1500"/>
                  <a:pt x="300" y="1475"/>
                  <a:pt x="275" y="1525"/>
                </a:cubicBezTo>
                <a:cubicBezTo>
                  <a:pt x="250" y="1550"/>
                  <a:pt x="250" y="1550"/>
                  <a:pt x="225" y="1550"/>
                </a:cubicBezTo>
                <a:cubicBezTo>
                  <a:pt x="200" y="1575"/>
                  <a:pt x="174" y="1550"/>
                  <a:pt x="150" y="1550"/>
                </a:cubicBezTo>
                <a:cubicBezTo>
                  <a:pt x="150" y="1525"/>
                  <a:pt x="125" y="1550"/>
                  <a:pt x="100" y="1550"/>
                </a:cubicBezTo>
                <a:cubicBezTo>
                  <a:pt x="100" y="1550"/>
                  <a:pt x="75" y="1575"/>
                  <a:pt x="50" y="1600"/>
                </a:cubicBezTo>
                <a:cubicBezTo>
                  <a:pt x="25" y="1600"/>
                  <a:pt x="0" y="1600"/>
                  <a:pt x="0" y="1625"/>
                </a:cubicBezTo>
                <a:lnTo>
                  <a:pt x="0" y="1650"/>
                </a:lnTo>
                <a:lnTo>
                  <a:pt x="0" y="1650"/>
                </a:lnTo>
                <a:cubicBezTo>
                  <a:pt x="0" y="1750"/>
                  <a:pt x="0" y="1750"/>
                  <a:pt x="0" y="1750"/>
                </a:cubicBezTo>
                <a:cubicBezTo>
                  <a:pt x="0" y="1750"/>
                  <a:pt x="100" y="1775"/>
                  <a:pt x="100" y="1800"/>
                </a:cubicBezTo>
                <a:cubicBezTo>
                  <a:pt x="100" y="1825"/>
                  <a:pt x="125" y="1925"/>
                  <a:pt x="125" y="1925"/>
                </a:cubicBezTo>
                <a:lnTo>
                  <a:pt x="125" y="1925"/>
                </a:lnTo>
                <a:cubicBezTo>
                  <a:pt x="150" y="1950"/>
                  <a:pt x="200" y="1975"/>
                  <a:pt x="200" y="2000"/>
                </a:cubicBezTo>
                <a:cubicBezTo>
                  <a:pt x="200" y="2000"/>
                  <a:pt x="200" y="2050"/>
                  <a:pt x="250" y="2075"/>
                </a:cubicBezTo>
                <a:cubicBezTo>
                  <a:pt x="275" y="2075"/>
                  <a:pt x="300" y="2100"/>
                  <a:pt x="325" y="2100"/>
                </a:cubicBezTo>
                <a:lnTo>
                  <a:pt x="325" y="2100"/>
                </a:lnTo>
                <a:cubicBezTo>
                  <a:pt x="375" y="2100"/>
                  <a:pt x="375" y="2100"/>
                  <a:pt x="375" y="2100"/>
                </a:cubicBezTo>
                <a:cubicBezTo>
                  <a:pt x="375" y="2100"/>
                  <a:pt x="375" y="2100"/>
                  <a:pt x="400" y="2125"/>
                </a:cubicBezTo>
                <a:cubicBezTo>
                  <a:pt x="400" y="2075"/>
                  <a:pt x="450" y="2050"/>
                  <a:pt x="500" y="2050"/>
                </a:cubicBezTo>
                <a:cubicBezTo>
                  <a:pt x="525" y="2050"/>
                  <a:pt x="600" y="2125"/>
                  <a:pt x="600" y="2150"/>
                </a:cubicBezTo>
                <a:cubicBezTo>
                  <a:pt x="600" y="2175"/>
                  <a:pt x="525" y="2250"/>
                  <a:pt x="500" y="2250"/>
                </a:cubicBezTo>
                <a:lnTo>
                  <a:pt x="475" y="2250"/>
                </a:lnTo>
                <a:cubicBezTo>
                  <a:pt x="475" y="2275"/>
                  <a:pt x="475" y="2275"/>
                  <a:pt x="475" y="2300"/>
                </a:cubicBezTo>
                <a:cubicBezTo>
                  <a:pt x="475" y="2300"/>
                  <a:pt x="500" y="2350"/>
                  <a:pt x="525" y="2375"/>
                </a:cubicBezTo>
                <a:cubicBezTo>
                  <a:pt x="525" y="2400"/>
                  <a:pt x="475" y="2425"/>
                  <a:pt x="450" y="2400"/>
                </a:cubicBezTo>
                <a:cubicBezTo>
                  <a:pt x="425" y="2375"/>
                  <a:pt x="425" y="2425"/>
                  <a:pt x="450" y="2450"/>
                </a:cubicBezTo>
                <a:cubicBezTo>
                  <a:pt x="450" y="2475"/>
                  <a:pt x="450" y="2525"/>
                  <a:pt x="475" y="2525"/>
                </a:cubicBezTo>
                <a:cubicBezTo>
                  <a:pt x="500" y="2525"/>
                  <a:pt x="525" y="2575"/>
                  <a:pt x="550" y="2575"/>
                </a:cubicBezTo>
                <a:cubicBezTo>
                  <a:pt x="575" y="2575"/>
                  <a:pt x="600" y="2625"/>
                  <a:pt x="600" y="2625"/>
                </a:cubicBezTo>
                <a:cubicBezTo>
                  <a:pt x="600" y="2625"/>
                  <a:pt x="650" y="2650"/>
                  <a:pt x="650" y="2675"/>
                </a:cubicBezTo>
                <a:lnTo>
                  <a:pt x="650" y="2675"/>
                </a:lnTo>
                <a:cubicBezTo>
                  <a:pt x="675" y="2675"/>
                  <a:pt x="700" y="2675"/>
                  <a:pt x="700" y="2650"/>
                </a:cubicBezTo>
                <a:cubicBezTo>
                  <a:pt x="700" y="2650"/>
                  <a:pt x="750" y="2650"/>
                  <a:pt x="775" y="2675"/>
                </a:cubicBezTo>
                <a:cubicBezTo>
                  <a:pt x="800" y="2701"/>
                  <a:pt x="925" y="2775"/>
                  <a:pt x="975" y="2801"/>
                </a:cubicBezTo>
                <a:cubicBezTo>
                  <a:pt x="1000" y="2850"/>
                  <a:pt x="1125" y="2875"/>
                  <a:pt x="1150" y="2875"/>
                </a:cubicBezTo>
                <a:cubicBezTo>
                  <a:pt x="1175" y="2875"/>
                  <a:pt x="1225" y="2901"/>
                  <a:pt x="1275" y="2901"/>
                </a:cubicBezTo>
                <a:cubicBezTo>
                  <a:pt x="1275" y="2901"/>
                  <a:pt x="1275" y="2901"/>
                  <a:pt x="1300" y="2901"/>
                </a:cubicBezTo>
                <a:cubicBezTo>
                  <a:pt x="1300" y="2901"/>
                  <a:pt x="1325" y="2901"/>
                  <a:pt x="1325" y="2875"/>
                </a:cubicBezTo>
                <a:cubicBezTo>
                  <a:pt x="1350" y="2850"/>
                  <a:pt x="1350" y="2901"/>
                  <a:pt x="1350" y="2925"/>
                </a:cubicBezTo>
                <a:cubicBezTo>
                  <a:pt x="1350" y="2950"/>
                  <a:pt x="1350" y="2950"/>
                  <a:pt x="1350" y="2975"/>
                </a:cubicBezTo>
                <a:cubicBezTo>
                  <a:pt x="1375" y="2950"/>
                  <a:pt x="1375" y="2950"/>
                  <a:pt x="1375" y="2925"/>
                </a:cubicBezTo>
                <a:cubicBezTo>
                  <a:pt x="1400" y="2875"/>
                  <a:pt x="1425" y="2901"/>
                  <a:pt x="1450" y="2875"/>
                </a:cubicBezTo>
                <a:cubicBezTo>
                  <a:pt x="1475" y="2850"/>
                  <a:pt x="1475" y="2875"/>
                  <a:pt x="1525" y="2875"/>
                </a:cubicBezTo>
                <a:cubicBezTo>
                  <a:pt x="1550" y="2901"/>
                  <a:pt x="1575" y="2875"/>
                  <a:pt x="1625" y="2925"/>
                </a:cubicBezTo>
                <a:cubicBezTo>
                  <a:pt x="1650" y="2901"/>
                  <a:pt x="1650" y="2901"/>
                  <a:pt x="1675" y="2901"/>
                </a:cubicBezTo>
                <a:lnTo>
                  <a:pt x="1700" y="2875"/>
                </a:lnTo>
                <a:cubicBezTo>
                  <a:pt x="1725" y="2850"/>
                  <a:pt x="1725" y="2825"/>
                  <a:pt x="1750" y="2825"/>
                </a:cubicBezTo>
                <a:cubicBezTo>
                  <a:pt x="1776" y="2825"/>
                  <a:pt x="1776" y="2801"/>
                  <a:pt x="1825" y="2775"/>
                </a:cubicBezTo>
                <a:cubicBezTo>
                  <a:pt x="1876" y="2750"/>
                  <a:pt x="1925" y="2801"/>
                  <a:pt x="1950" y="2775"/>
                </a:cubicBezTo>
                <a:cubicBezTo>
                  <a:pt x="1950" y="2750"/>
                  <a:pt x="2000" y="2750"/>
                  <a:pt x="2000" y="2775"/>
                </a:cubicBezTo>
                <a:cubicBezTo>
                  <a:pt x="2000" y="2775"/>
                  <a:pt x="2025" y="2801"/>
                  <a:pt x="2025" y="2825"/>
                </a:cubicBezTo>
                <a:cubicBezTo>
                  <a:pt x="2025" y="2850"/>
                  <a:pt x="2076" y="2850"/>
                  <a:pt x="2076" y="2850"/>
                </a:cubicBezTo>
                <a:lnTo>
                  <a:pt x="2100" y="2850"/>
                </a:lnTo>
                <a:cubicBezTo>
                  <a:pt x="2125" y="2825"/>
                  <a:pt x="2150" y="2850"/>
                  <a:pt x="2150" y="2875"/>
                </a:cubicBezTo>
                <a:cubicBezTo>
                  <a:pt x="2150" y="2901"/>
                  <a:pt x="2150" y="2925"/>
                  <a:pt x="2176" y="2925"/>
                </a:cubicBezTo>
                <a:cubicBezTo>
                  <a:pt x="2200" y="2925"/>
                  <a:pt x="2225" y="2925"/>
                  <a:pt x="2225" y="2975"/>
                </a:cubicBezTo>
                <a:cubicBezTo>
                  <a:pt x="2225" y="3025"/>
                  <a:pt x="2225" y="3075"/>
                  <a:pt x="2200" y="3101"/>
                </a:cubicBezTo>
                <a:cubicBezTo>
                  <a:pt x="2150" y="3150"/>
                  <a:pt x="2100" y="3224"/>
                  <a:pt x="2125" y="3249"/>
                </a:cubicBezTo>
                <a:cubicBezTo>
                  <a:pt x="2125" y="3249"/>
                  <a:pt x="2100" y="3300"/>
                  <a:pt x="2125" y="3274"/>
                </a:cubicBezTo>
                <a:cubicBezTo>
                  <a:pt x="2150" y="3274"/>
                  <a:pt x="2225" y="3274"/>
                  <a:pt x="2225" y="3300"/>
                </a:cubicBezTo>
                <a:cubicBezTo>
                  <a:pt x="2200" y="3324"/>
                  <a:pt x="2225" y="3374"/>
                  <a:pt x="2250" y="3374"/>
                </a:cubicBezTo>
                <a:cubicBezTo>
                  <a:pt x="2276" y="3374"/>
                  <a:pt x="2300" y="3400"/>
                  <a:pt x="2276" y="3424"/>
                </a:cubicBezTo>
                <a:cubicBezTo>
                  <a:pt x="2276" y="3449"/>
                  <a:pt x="2250" y="3474"/>
                  <a:pt x="2276" y="3474"/>
                </a:cubicBezTo>
                <a:cubicBezTo>
                  <a:pt x="2300" y="3474"/>
                  <a:pt x="2350" y="3474"/>
                  <a:pt x="2325" y="3500"/>
                </a:cubicBezTo>
                <a:cubicBezTo>
                  <a:pt x="2325" y="3524"/>
                  <a:pt x="2350" y="3549"/>
                  <a:pt x="2400" y="3549"/>
                </a:cubicBezTo>
                <a:cubicBezTo>
                  <a:pt x="2425" y="3524"/>
                  <a:pt x="2425" y="3524"/>
                  <a:pt x="2425" y="3524"/>
                </a:cubicBezTo>
                <a:cubicBezTo>
                  <a:pt x="2450" y="3524"/>
                  <a:pt x="2450" y="3574"/>
                  <a:pt x="2476" y="3574"/>
                </a:cubicBezTo>
                <a:cubicBezTo>
                  <a:pt x="2500" y="3574"/>
                  <a:pt x="2500" y="3500"/>
                  <a:pt x="2476" y="3500"/>
                </a:cubicBezTo>
                <a:lnTo>
                  <a:pt x="2500" y="3449"/>
                </a:lnTo>
                <a:cubicBezTo>
                  <a:pt x="2500" y="3474"/>
                  <a:pt x="2550" y="3449"/>
                  <a:pt x="2576" y="3424"/>
                </a:cubicBezTo>
                <a:cubicBezTo>
                  <a:pt x="2576" y="3400"/>
                  <a:pt x="2625" y="3449"/>
                  <a:pt x="2625" y="3424"/>
                </a:cubicBezTo>
                <a:cubicBezTo>
                  <a:pt x="2650" y="3400"/>
                  <a:pt x="2676" y="3449"/>
                  <a:pt x="2725" y="3424"/>
                </a:cubicBezTo>
                <a:cubicBezTo>
                  <a:pt x="2750" y="3400"/>
                  <a:pt x="2776" y="3449"/>
                  <a:pt x="2776" y="3400"/>
                </a:cubicBezTo>
                <a:cubicBezTo>
                  <a:pt x="2801" y="3374"/>
                  <a:pt x="2850" y="3349"/>
                  <a:pt x="2850" y="3374"/>
                </a:cubicBezTo>
                <a:cubicBezTo>
                  <a:pt x="2876" y="3374"/>
                  <a:pt x="2876" y="3400"/>
                  <a:pt x="2925" y="3400"/>
                </a:cubicBezTo>
                <a:cubicBezTo>
                  <a:pt x="3001" y="3400"/>
                  <a:pt x="2950" y="3449"/>
                  <a:pt x="2950" y="3449"/>
                </a:cubicBezTo>
                <a:cubicBezTo>
                  <a:pt x="2950" y="3474"/>
                  <a:pt x="3025" y="3524"/>
                  <a:pt x="3050" y="3524"/>
                </a:cubicBezTo>
                <a:cubicBezTo>
                  <a:pt x="3050" y="3524"/>
                  <a:pt x="3050" y="3524"/>
                  <a:pt x="3076" y="3549"/>
                </a:cubicBezTo>
                <a:cubicBezTo>
                  <a:pt x="3076" y="3524"/>
                  <a:pt x="3125" y="3549"/>
                  <a:pt x="3125" y="3524"/>
                </a:cubicBezTo>
                <a:cubicBezTo>
                  <a:pt x="3125" y="3500"/>
                  <a:pt x="3176" y="3524"/>
                  <a:pt x="3176" y="3524"/>
                </a:cubicBezTo>
                <a:cubicBezTo>
                  <a:pt x="3201" y="3549"/>
                  <a:pt x="3201" y="3549"/>
                  <a:pt x="3225" y="3524"/>
                </a:cubicBezTo>
                <a:cubicBezTo>
                  <a:pt x="3250" y="3500"/>
                  <a:pt x="3276" y="3549"/>
                  <a:pt x="3250" y="3574"/>
                </a:cubicBezTo>
                <a:cubicBezTo>
                  <a:pt x="3250" y="3574"/>
                  <a:pt x="3250" y="3624"/>
                  <a:pt x="3276" y="3649"/>
                </a:cubicBezTo>
                <a:cubicBezTo>
                  <a:pt x="3301" y="3674"/>
                  <a:pt x="3301" y="3649"/>
                  <a:pt x="3301" y="3624"/>
                </a:cubicBezTo>
                <a:cubicBezTo>
                  <a:pt x="3301" y="3600"/>
                  <a:pt x="3350" y="3574"/>
                  <a:pt x="3425" y="3524"/>
                </a:cubicBezTo>
                <a:cubicBezTo>
                  <a:pt x="3526" y="3500"/>
                  <a:pt x="3626" y="3449"/>
                  <a:pt x="3626" y="3424"/>
                </a:cubicBezTo>
                <a:cubicBezTo>
                  <a:pt x="3626" y="3424"/>
                  <a:pt x="3676" y="3449"/>
                  <a:pt x="3701" y="3424"/>
                </a:cubicBezTo>
                <a:cubicBezTo>
                  <a:pt x="3750" y="3400"/>
                  <a:pt x="3850" y="3400"/>
                  <a:pt x="3876" y="3400"/>
                </a:cubicBezTo>
                <a:cubicBezTo>
                  <a:pt x="3901" y="3400"/>
                  <a:pt x="3901" y="3374"/>
                  <a:pt x="3926" y="3349"/>
                </a:cubicBezTo>
                <a:cubicBezTo>
                  <a:pt x="3950" y="3324"/>
                  <a:pt x="3950" y="3324"/>
                  <a:pt x="3976" y="3300"/>
                </a:cubicBezTo>
                <a:cubicBezTo>
                  <a:pt x="4026" y="3300"/>
                  <a:pt x="4026" y="3274"/>
                  <a:pt x="4026" y="3249"/>
                </a:cubicBezTo>
                <a:lnTo>
                  <a:pt x="4101" y="3224"/>
                </a:lnTo>
                <a:cubicBezTo>
                  <a:pt x="4101" y="3199"/>
                  <a:pt x="4150" y="3199"/>
                  <a:pt x="4150" y="3174"/>
                </a:cubicBezTo>
                <a:cubicBezTo>
                  <a:pt x="4150" y="3150"/>
                  <a:pt x="4176" y="3150"/>
                  <a:pt x="4201" y="3125"/>
                </a:cubicBezTo>
                <a:cubicBezTo>
                  <a:pt x="4201" y="3125"/>
                  <a:pt x="4176" y="3075"/>
                  <a:pt x="4201" y="3050"/>
                </a:cubicBezTo>
                <a:cubicBezTo>
                  <a:pt x="4226" y="3050"/>
                  <a:pt x="4201" y="3025"/>
                  <a:pt x="4201" y="3025"/>
                </a:cubicBezTo>
                <a:cubicBezTo>
                  <a:pt x="4176" y="3001"/>
                  <a:pt x="4226" y="3001"/>
                  <a:pt x="4250" y="2975"/>
                </a:cubicBezTo>
                <a:cubicBezTo>
                  <a:pt x="4275" y="2975"/>
                  <a:pt x="4301" y="2950"/>
                  <a:pt x="4301" y="2925"/>
                </a:cubicBezTo>
                <a:cubicBezTo>
                  <a:pt x="4301" y="2901"/>
                  <a:pt x="4351" y="2875"/>
                  <a:pt x="4351" y="2875"/>
                </a:cubicBezTo>
                <a:cubicBezTo>
                  <a:pt x="4376" y="2850"/>
                  <a:pt x="4376" y="2825"/>
                  <a:pt x="4376" y="2775"/>
                </a:cubicBezTo>
                <a:cubicBezTo>
                  <a:pt x="4376" y="2750"/>
                  <a:pt x="4401" y="2775"/>
                  <a:pt x="4401" y="2750"/>
                </a:cubicBezTo>
                <a:cubicBezTo>
                  <a:pt x="4376" y="2750"/>
                  <a:pt x="4401" y="2701"/>
                  <a:pt x="4426" y="2701"/>
                </a:cubicBezTo>
                <a:cubicBezTo>
                  <a:pt x="4475" y="2675"/>
                  <a:pt x="4401" y="2675"/>
                  <a:pt x="4401" y="2675"/>
                </a:cubicBezTo>
                <a:cubicBezTo>
                  <a:pt x="4376" y="2701"/>
                  <a:pt x="4351" y="2650"/>
                  <a:pt x="4351" y="2675"/>
                </a:cubicBezTo>
                <a:cubicBezTo>
                  <a:pt x="4326" y="2675"/>
                  <a:pt x="4275" y="2650"/>
                  <a:pt x="4301" y="2650"/>
                </a:cubicBezTo>
                <a:cubicBezTo>
                  <a:pt x="4326" y="2625"/>
                  <a:pt x="4376" y="2601"/>
                  <a:pt x="4401" y="2601"/>
                </a:cubicBezTo>
                <a:cubicBezTo>
                  <a:pt x="4426" y="2601"/>
                  <a:pt x="4376" y="2550"/>
                  <a:pt x="4351" y="2550"/>
                </a:cubicBezTo>
                <a:cubicBezTo>
                  <a:pt x="4326" y="2550"/>
                  <a:pt x="4301" y="2475"/>
                  <a:pt x="4275" y="2475"/>
                </a:cubicBezTo>
                <a:cubicBezTo>
                  <a:pt x="4226" y="2475"/>
                  <a:pt x="4275" y="2475"/>
                  <a:pt x="4326" y="2475"/>
                </a:cubicBezTo>
                <a:cubicBezTo>
                  <a:pt x="4351" y="2500"/>
                  <a:pt x="4376" y="2500"/>
                  <a:pt x="4401" y="2500"/>
                </a:cubicBezTo>
                <a:cubicBezTo>
                  <a:pt x="4426" y="2475"/>
                  <a:pt x="4351" y="2425"/>
                  <a:pt x="4326" y="2400"/>
                </a:cubicBezTo>
                <a:cubicBezTo>
                  <a:pt x="4301" y="2400"/>
                  <a:pt x="4326" y="2350"/>
                  <a:pt x="4301" y="2350"/>
                </a:cubicBezTo>
                <a:cubicBezTo>
                  <a:pt x="4301" y="2350"/>
                  <a:pt x="4250" y="2275"/>
                  <a:pt x="4250" y="2225"/>
                </a:cubicBezTo>
                <a:cubicBezTo>
                  <a:pt x="4226" y="2200"/>
                  <a:pt x="4176" y="2200"/>
                  <a:pt x="4150" y="2175"/>
                </a:cubicBezTo>
                <a:cubicBezTo>
                  <a:pt x="4150" y="2150"/>
                  <a:pt x="4176" y="2100"/>
                  <a:pt x="4201" y="2100"/>
                </a:cubicBezTo>
                <a:cubicBezTo>
                  <a:pt x="4250" y="2075"/>
                  <a:pt x="4226" y="2025"/>
                  <a:pt x="4250" y="2050"/>
                </a:cubicBezTo>
                <a:cubicBezTo>
                  <a:pt x="4275" y="2050"/>
                  <a:pt x="4275" y="2025"/>
                  <a:pt x="4301" y="2000"/>
                </a:cubicBezTo>
                <a:cubicBezTo>
                  <a:pt x="4326" y="1975"/>
                  <a:pt x="4351" y="2000"/>
                  <a:pt x="4351" y="1975"/>
                </a:cubicBezTo>
                <a:cubicBezTo>
                  <a:pt x="4376" y="1950"/>
                  <a:pt x="4451" y="1950"/>
                  <a:pt x="4475" y="1950"/>
                </a:cubicBezTo>
                <a:cubicBezTo>
                  <a:pt x="4501" y="1925"/>
                  <a:pt x="4451" y="1875"/>
                  <a:pt x="4401" y="1875"/>
                </a:cubicBezTo>
                <a:cubicBezTo>
                  <a:pt x="4376" y="1900"/>
                  <a:pt x="4351" y="1875"/>
                  <a:pt x="4326" y="1850"/>
                </a:cubicBezTo>
                <a:cubicBezTo>
                  <a:pt x="4301" y="1825"/>
                  <a:pt x="4250" y="1900"/>
                  <a:pt x="4201" y="1925"/>
                </a:cubicBezTo>
                <a:cubicBezTo>
                  <a:pt x="4150" y="1950"/>
                  <a:pt x="4126" y="1900"/>
                  <a:pt x="4126" y="1850"/>
                </a:cubicBezTo>
                <a:cubicBezTo>
                  <a:pt x="4150" y="1825"/>
                  <a:pt x="4101" y="1825"/>
                  <a:pt x="4050" y="1825"/>
                </a:cubicBezTo>
                <a:cubicBezTo>
                  <a:pt x="3976" y="1825"/>
                  <a:pt x="4001" y="1700"/>
                  <a:pt x="4050" y="1700"/>
                </a:cubicBezTo>
                <a:cubicBezTo>
                  <a:pt x="4076" y="1700"/>
                  <a:pt x="4126" y="1750"/>
                  <a:pt x="4150" y="1675"/>
                </a:cubicBezTo>
                <a:cubicBezTo>
                  <a:pt x="4176" y="1600"/>
                  <a:pt x="4201" y="1650"/>
                  <a:pt x="4275" y="1600"/>
                </a:cubicBezTo>
                <a:cubicBezTo>
                  <a:pt x="4326" y="1525"/>
                  <a:pt x="4376" y="1500"/>
                  <a:pt x="4426" y="1525"/>
                </a:cubicBezTo>
                <a:cubicBezTo>
                  <a:pt x="4475" y="1575"/>
                  <a:pt x="4376" y="1625"/>
                  <a:pt x="4351" y="1650"/>
                </a:cubicBezTo>
                <a:cubicBezTo>
                  <a:pt x="4351" y="1700"/>
                  <a:pt x="4376" y="1700"/>
                  <a:pt x="4351" y="1725"/>
                </a:cubicBezTo>
                <a:cubicBezTo>
                  <a:pt x="4326" y="1750"/>
                  <a:pt x="4351" y="1775"/>
                  <a:pt x="4401" y="1725"/>
                </a:cubicBezTo>
                <a:cubicBezTo>
                  <a:pt x="4475" y="1700"/>
                  <a:pt x="4526" y="1650"/>
                  <a:pt x="4576" y="1625"/>
                </a:cubicBezTo>
                <a:cubicBezTo>
                  <a:pt x="4601" y="1625"/>
                  <a:pt x="4626" y="1625"/>
                  <a:pt x="4626" y="1625"/>
                </a:cubicBezTo>
                <a:cubicBezTo>
                  <a:pt x="4651" y="1600"/>
                  <a:pt x="4651" y="1600"/>
                  <a:pt x="4651" y="1575"/>
                </a:cubicBezTo>
                <a:cubicBezTo>
                  <a:pt x="4701" y="1575"/>
                  <a:pt x="4826" y="1500"/>
                  <a:pt x="4826" y="1475"/>
                </a:cubicBezTo>
                <a:cubicBezTo>
                  <a:pt x="4851" y="1475"/>
                  <a:pt x="4876" y="1425"/>
                  <a:pt x="4901" y="1425"/>
                </a:cubicBezTo>
                <a:cubicBezTo>
                  <a:pt x="4926" y="1425"/>
                  <a:pt x="4926" y="1450"/>
                  <a:pt x="4951" y="1450"/>
                </a:cubicBezTo>
                <a:cubicBezTo>
                  <a:pt x="5001" y="1450"/>
                  <a:pt x="5026" y="1450"/>
                  <a:pt x="5026" y="1425"/>
                </a:cubicBezTo>
                <a:cubicBezTo>
                  <a:pt x="5001" y="1400"/>
                  <a:pt x="5001" y="1400"/>
                  <a:pt x="5051" y="1400"/>
                </a:cubicBezTo>
                <a:cubicBezTo>
                  <a:pt x="5101" y="1375"/>
                  <a:pt x="5076" y="1350"/>
                  <a:pt x="5126" y="1350"/>
                </a:cubicBezTo>
                <a:cubicBezTo>
                  <a:pt x="5151" y="1350"/>
                  <a:pt x="5151" y="1275"/>
                  <a:pt x="5176" y="1275"/>
                </a:cubicBezTo>
                <a:cubicBezTo>
                  <a:pt x="5201" y="1275"/>
                  <a:pt x="5226" y="1300"/>
                  <a:pt x="5251" y="1300"/>
                </a:cubicBezTo>
                <a:lnTo>
                  <a:pt x="5276" y="1300"/>
                </a:lnTo>
                <a:cubicBezTo>
                  <a:pt x="5276" y="1300"/>
                  <a:pt x="5301" y="1300"/>
                  <a:pt x="5301" y="1275"/>
                </a:cubicBezTo>
                <a:cubicBezTo>
                  <a:pt x="5301" y="1250"/>
                  <a:pt x="5301" y="1225"/>
                  <a:pt x="5301" y="1200"/>
                </a:cubicBezTo>
                <a:cubicBezTo>
                  <a:pt x="5276" y="1175"/>
                  <a:pt x="5301" y="1150"/>
                  <a:pt x="5276" y="1125"/>
                </a:cubicBezTo>
                <a:cubicBezTo>
                  <a:pt x="5276" y="1100"/>
                  <a:pt x="5276" y="1050"/>
                  <a:pt x="5301" y="1050"/>
                </a:cubicBezTo>
                <a:cubicBezTo>
                  <a:pt x="5326" y="1050"/>
                  <a:pt x="5351" y="1000"/>
                  <a:pt x="5376" y="1025"/>
                </a:cubicBezTo>
                <a:cubicBezTo>
                  <a:pt x="5401" y="1025"/>
                  <a:pt x="5451" y="1050"/>
                  <a:pt x="5451" y="1025"/>
                </a:cubicBezTo>
                <a:cubicBezTo>
                  <a:pt x="5451" y="1000"/>
                  <a:pt x="5501" y="1000"/>
                  <a:pt x="5501" y="950"/>
                </a:cubicBezTo>
                <a:cubicBezTo>
                  <a:pt x="5501" y="925"/>
                  <a:pt x="5551" y="925"/>
                  <a:pt x="5551" y="875"/>
                </a:cubicBezTo>
                <a:cubicBezTo>
                  <a:pt x="5576" y="850"/>
                  <a:pt x="5576" y="775"/>
                  <a:pt x="5601" y="775"/>
                </a:cubicBezTo>
                <a:cubicBezTo>
                  <a:pt x="5651" y="750"/>
                  <a:pt x="5601" y="725"/>
                  <a:pt x="5601" y="675"/>
                </a:cubicBezTo>
                <a:close/>
                <a:moveTo>
                  <a:pt x="4250" y="3324"/>
                </a:moveTo>
                <a:lnTo>
                  <a:pt x="4250" y="3324"/>
                </a:lnTo>
                <a:cubicBezTo>
                  <a:pt x="4226" y="3424"/>
                  <a:pt x="4301" y="3474"/>
                  <a:pt x="4301" y="3474"/>
                </a:cubicBezTo>
                <a:cubicBezTo>
                  <a:pt x="4326" y="3449"/>
                  <a:pt x="4451" y="3224"/>
                  <a:pt x="4426" y="3174"/>
                </a:cubicBezTo>
                <a:cubicBezTo>
                  <a:pt x="4401" y="3150"/>
                  <a:pt x="4275" y="3199"/>
                  <a:pt x="4250" y="3324"/>
                </a:cubicBezTo>
                <a:close/>
                <a:moveTo>
                  <a:pt x="3250" y="3700"/>
                </a:moveTo>
                <a:lnTo>
                  <a:pt x="3250" y="3700"/>
                </a:lnTo>
                <a:cubicBezTo>
                  <a:pt x="3225" y="3700"/>
                  <a:pt x="3125" y="3749"/>
                  <a:pt x="3176" y="3825"/>
                </a:cubicBezTo>
                <a:cubicBezTo>
                  <a:pt x="3201" y="3900"/>
                  <a:pt x="3325" y="3849"/>
                  <a:pt x="3325" y="3825"/>
                </a:cubicBezTo>
                <a:cubicBezTo>
                  <a:pt x="3325" y="3774"/>
                  <a:pt x="3376" y="3724"/>
                  <a:pt x="3376" y="3700"/>
                </a:cubicBezTo>
                <a:cubicBezTo>
                  <a:pt x="3376" y="3674"/>
                  <a:pt x="3301" y="3700"/>
                  <a:pt x="3250" y="3700"/>
                </a:cubicBezTo>
                <a:close/>
              </a:path>
            </a:pathLst>
          </a:custGeom>
          <a:solidFill>
            <a:schemeClr val="accent3">
              <a:lumMod val="75000"/>
            </a:schemeClr>
          </a:solidFill>
          <a:ln w="317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366" name="Freeform 240">
            <a:extLst>
              <a:ext uri="{FF2B5EF4-FFF2-40B4-BE49-F238E27FC236}">
                <a16:creationId xmlns:a16="http://schemas.microsoft.com/office/drawing/2014/main" id="{7B5F6298-D3B3-3040-AA5F-217F6C766104}"/>
              </a:ext>
            </a:extLst>
          </p:cNvPr>
          <p:cNvSpPr>
            <a:spLocks noChangeArrowheads="1"/>
          </p:cNvSpPr>
          <p:nvPr/>
        </p:nvSpPr>
        <p:spPr bwMode="auto">
          <a:xfrm>
            <a:off x="9513165" y="3617104"/>
            <a:ext cx="119531" cy="143437"/>
          </a:xfrm>
          <a:custGeom>
            <a:avLst/>
            <a:gdLst>
              <a:gd name="T0" fmla="*/ 100 w 376"/>
              <a:gd name="T1" fmla="*/ 50 h 451"/>
              <a:gd name="T2" fmla="*/ 100 w 376"/>
              <a:gd name="T3" fmla="*/ 50 h 451"/>
              <a:gd name="T4" fmla="*/ 50 w 376"/>
              <a:gd name="T5" fmla="*/ 75 h 451"/>
              <a:gd name="T6" fmla="*/ 75 w 376"/>
              <a:gd name="T7" fmla="*/ 125 h 451"/>
              <a:gd name="T8" fmla="*/ 75 w 376"/>
              <a:gd name="T9" fmla="*/ 175 h 451"/>
              <a:gd name="T10" fmla="*/ 50 w 376"/>
              <a:gd name="T11" fmla="*/ 250 h 451"/>
              <a:gd name="T12" fmla="*/ 25 w 376"/>
              <a:gd name="T13" fmla="*/ 375 h 451"/>
              <a:gd name="T14" fmla="*/ 50 w 376"/>
              <a:gd name="T15" fmla="*/ 425 h 451"/>
              <a:gd name="T16" fmla="*/ 225 w 376"/>
              <a:gd name="T17" fmla="*/ 375 h 451"/>
              <a:gd name="T18" fmla="*/ 325 w 376"/>
              <a:gd name="T19" fmla="*/ 350 h 451"/>
              <a:gd name="T20" fmla="*/ 350 w 376"/>
              <a:gd name="T21" fmla="*/ 300 h 451"/>
              <a:gd name="T22" fmla="*/ 325 w 376"/>
              <a:gd name="T23" fmla="*/ 175 h 451"/>
              <a:gd name="T24" fmla="*/ 225 w 376"/>
              <a:gd name="T25" fmla="*/ 0 h 451"/>
              <a:gd name="T26" fmla="*/ 175 w 376"/>
              <a:gd name="T27" fmla="*/ 25 h 451"/>
              <a:gd name="T28" fmla="*/ 100 w 376"/>
              <a:gd name="T29" fmla="*/ 5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6" h="451">
                <a:moveTo>
                  <a:pt x="100" y="50"/>
                </a:moveTo>
                <a:lnTo>
                  <a:pt x="100" y="50"/>
                </a:lnTo>
                <a:lnTo>
                  <a:pt x="50" y="75"/>
                </a:lnTo>
                <a:cubicBezTo>
                  <a:pt x="50" y="100"/>
                  <a:pt x="50" y="125"/>
                  <a:pt x="75" y="125"/>
                </a:cubicBezTo>
                <a:cubicBezTo>
                  <a:pt x="100" y="125"/>
                  <a:pt x="100" y="175"/>
                  <a:pt x="75" y="175"/>
                </a:cubicBezTo>
                <a:cubicBezTo>
                  <a:pt x="25" y="175"/>
                  <a:pt x="25" y="225"/>
                  <a:pt x="50" y="250"/>
                </a:cubicBezTo>
                <a:cubicBezTo>
                  <a:pt x="100" y="300"/>
                  <a:pt x="0" y="350"/>
                  <a:pt x="25" y="375"/>
                </a:cubicBezTo>
                <a:cubicBezTo>
                  <a:pt x="50" y="400"/>
                  <a:pt x="25" y="425"/>
                  <a:pt x="50" y="425"/>
                </a:cubicBezTo>
                <a:cubicBezTo>
                  <a:pt x="50" y="450"/>
                  <a:pt x="175" y="425"/>
                  <a:pt x="225" y="375"/>
                </a:cubicBezTo>
                <a:cubicBezTo>
                  <a:pt x="275" y="325"/>
                  <a:pt x="300" y="325"/>
                  <a:pt x="325" y="350"/>
                </a:cubicBezTo>
                <a:cubicBezTo>
                  <a:pt x="350" y="350"/>
                  <a:pt x="375" y="325"/>
                  <a:pt x="350" y="300"/>
                </a:cubicBezTo>
                <a:cubicBezTo>
                  <a:pt x="350" y="275"/>
                  <a:pt x="325" y="225"/>
                  <a:pt x="325" y="175"/>
                </a:cubicBezTo>
                <a:cubicBezTo>
                  <a:pt x="325" y="125"/>
                  <a:pt x="275" y="50"/>
                  <a:pt x="225" y="0"/>
                </a:cubicBezTo>
                <a:cubicBezTo>
                  <a:pt x="225" y="25"/>
                  <a:pt x="200" y="25"/>
                  <a:pt x="175" y="25"/>
                </a:cubicBezTo>
                <a:cubicBezTo>
                  <a:pt x="150" y="25"/>
                  <a:pt x="100" y="25"/>
                  <a:pt x="100" y="50"/>
                </a:cubicBezTo>
              </a:path>
            </a:pathLst>
          </a:custGeom>
          <a:solidFill>
            <a:schemeClr val="accent3">
              <a:lumMod val="75000"/>
            </a:schemeClr>
          </a:solidFill>
          <a:ln w="317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357" name="Freeform 45">
            <a:extLst>
              <a:ext uri="{FF2B5EF4-FFF2-40B4-BE49-F238E27FC236}">
                <a16:creationId xmlns:a16="http://schemas.microsoft.com/office/drawing/2014/main" id="{235F139C-5DBC-8E4B-8210-B22B7E44EA0D}"/>
              </a:ext>
            </a:extLst>
          </p:cNvPr>
          <p:cNvSpPr>
            <a:spLocks noChangeArrowheads="1"/>
          </p:cNvSpPr>
          <p:nvPr/>
        </p:nvSpPr>
        <p:spPr bwMode="auto">
          <a:xfrm>
            <a:off x="7814427" y="3721167"/>
            <a:ext cx="838120" cy="877495"/>
          </a:xfrm>
          <a:custGeom>
            <a:avLst/>
            <a:gdLst>
              <a:gd name="T0" fmla="*/ 1875 w 2626"/>
              <a:gd name="T1" fmla="*/ 1249 h 2750"/>
              <a:gd name="T2" fmla="*/ 1900 w 2626"/>
              <a:gd name="T3" fmla="*/ 1050 h 2750"/>
              <a:gd name="T4" fmla="*/ 1900 w 2626"/>
              <a:gd name="T5" fmla="*/ 975 h 2750"/>
              <a:gd name="T6" fmla="*/ 2025 w 2626"/>
              <a:gd name="T7" fmla="*/ 1074 h 2750"/>
              <a:gd name="T8" fmla="*/ 2200 w 2626"/>
              <a:gd name="T9" fmla="*/ 1099 h 2750"/>
              <a:gd name="T10" fmla="*/ 2100 w 2626"/>
              <a:gd name="T11" fmla="*/ 1300 h 2750"/>
              <a:gd name="T12" fmla="*/ 2225 w 2626"/>
              <a:gd name="T13" fmla="*/ 1400 h 2750"/>
              <a:gd name="T14" fmla="*/ 2250 w 2626"/>
              <a:gd name="T15" fmla="*/ 1300 h 2750"/>
              <a:gd name="T16" fmla="*/ 2350 w 2626"/>
              <a:gd name="T17" fmla="*/ 1200 h 2750"/>
              <a:gd name="T18" fmla="*/ 2401 w 2626"/>
              <a:gd name="T19" fmla="*/ 975 h 2750"/>
              <a:gd name="T20" fmla="*/ 2550 w 2626"/>
              <a:gd name="T21" fmla="*/ 875 h 2750"/>
              <a:gd name="T22" fmla="*/ 2575 w 2626"/>
              <a:gd name="T23" fmla="*/ 801 h 2750"/>
              <a:gd name="T24" fmla="*/ 2550 w 2626"/>
              <a:gd name="T25" fmla="*/ 725 h 2750"/>
              <a:gd name="T26" fmla="*/ 2475 w 2626"/>
              <a:gd name="T27" fmla="*/ 675 h 2750"/>
              <a:gd name="T28" fmla="*/ 2275 w 2626"/>
              <a:gd name="T29" fmla="*/ 725 h 2750"/>
              <a:gd name="T30" fmla="*/ 2200 w 2626"/>
              <a:gd name="T31" fmla="*/ 801 h 2750"/>
              <a:gd name="T32" fmla="*/ 2150 w 2626"/>
              <a:gd name="T33" fmla="*/ 901 h 2750"/>
              <a:gd name="T34" fmla="*/ 1975 w 2626"/>
              <a:gd name="T35" fmla="*/ 901 h 2750"/>
              <a:gd name="T36" fmla="*/ 1875 w 2626"/>
              <a:gd name="T37" fmla="*/ 825 h 2750"/>
              <a:gd name="T38" fmla="*/ 1800 w 2626"/>
              <a:gd name="T39" fmla="*/ 825 h 2750"/>
              <a:gd name="T40" fmla="*/ 1650 w 2626"/>
              <a:gd name="T41" fmla="*/ 925 h 2750"/>
              <a:gd name="T42" fmla="*/ 1475 w 2626"/>
              <a:gd name="T43" fmla="*/ 825 h 2750"/>
              <a:gd name="T44" fmla="*/ 1300 w 2626"/>
              <a:gd name="T45" fmla="*/ 801 h 2750"/>
              <a:gd name="T46" fmla="*/ 1150 w 2626"/>
              <a:gd name="T47" fmla="*/ 725 h 2750"/>
              <a:gd name="T48" fmla="*/ 1125 w 2626"/>
              <a:gd name="T49" fmla="*/ 625 h 2750"/>
              <a:gd name="T50" fmla="*/ 1125 w 2626"/>
              <a:gd name="T51" fmla="*/ 525 h 2750"/>
              <a:gd name="T52" fmla="*/ 1000 w 2626"/>
              <a:gd name="T53" fmla="*/ 425 h 2750"/>
              <a:gd name="T54" fmla="*/ 975 w 2626"/>
              <a:gd name="T55" fmla="*/ 300 h 2750"/>
              <a:gd name="T56" fmla="*/ 1000 w 2626"/>
              <a:gd name="T57" fmla="*/ 200 h 2750"/>
              <a:gd name="T58" fmla="*/ 925 w 2626"/>
              <a:gd name="T59" fmla="*/ 50 h 2750"/>
              <a:gd name="T60" fmla="*/ 850 w 2626"/>
              <a:gd name="T61" fmla="*/ 0 h 2750"/>
              <a:gd name="T62" fmla="*/ 725 w 2626"/>
              <a:gd name="T63" fmla="*/ 100 h 2750"/>
              <a:gd name="T64" fmla="*/ 525 w 2626"/>
              <a:gd name="T65" fmla="*/ 125 h 2750"/>
              <a:gd name="T66" fmla="*/ 600 w 2626"/>
              <a:gd name="T67" fmla="*/ 300 h 2750"/>
              <a:gd name="T68" fmla="*/ 600 w 2626"/>
              <a:gd name="T69" fmla="*/ 425 h 2750"/>
              <a:gd name="T70" fmla="*/ 550 w 2626"/>
              <a:gd name="T71" fmla="*/ 550 h 2750"/>
              <a:gd name="T72" fmla="*/ 450 w 2626"/>
              <a:gd name="T73" fmla="*/ 675 h 2750"/>
              <a:gd name="T74" fmla="*/ 325 w 2626"/>
              <a:gd name="T75" fmla="*/ 801 h 2750"/>
              <a:gd name="T76" fmla="*/ 174 w 2626"/>
              <a:gd name="T77" fmla="*/ 801 h 2750"/>
              <a:gd name="T78" fmla="*/ 174 w 2626"/>
              <a:gd name="T79" fmla="*/ 950 h 2750"/>
              <a:gd name="T80" fmla="*/ 250 w 2626"/>
              <a:gd name="T81" fmla="*/ 1149 h 2750"/>
              <a:gd name="T82" fmla="*/ 74 w 2626"/>
              <a:gd name="T83" fmla="*/ 1149 h 2750"/>
              <a:gd name="T84" fmla="*/ 0 w 2626"/>
              <a:gd name="T85" fmla="*/ 1224 h 2750"/>
              <a:gd name="T86" fmla="*/ 174 w 2626"/>
              <a:gd name="T87" fmla="*/ 1300 h 2750"/>
              <a:gd name="T88" fmla="*/ 250 w 2626"/>
              <a:gd name="T89" fmla="*/ 1524 h 2750"/>
              <a:gd name="T90" fmla="*/ 374 w 2626"/>
              <a:gd name="T91" fmla="*/ 1374 h 2750"/>
              <a:gd name="T92" fmla="*/ 400 w 2626"/>
              <a:gd name="T93" fmla="*/ 1549 h 2750"/>
              <a:gd name="T94" fmla="*/ 475 w 2626"/>
              <a:gd name="T95" fmla="*/ 1874 h 2750"/>
              <a:gd name="T96" fmla="*/ 650 w 2626"/>
              <a:gd name="T97" fmla="*/ 2374 h 2750"/>
              <a:gd name="T98" fmla="*/ 825 w 2626"/>
              <a:gd name="T99" fmla="*/ 2749 h 2750"/>
              <a:gd name="T100" fmla="*/ 1000 w 2626"/>
              <a:gd name="T101" fmla="*/ 2600 h 2750"/>
              <a:gd name="T102" fmla="*/ 1075 w 2626"/>
              <a:gd name="T103" fmla="*/ 2474 h 2750"/>
              <a:gd name="T104" fmla="*/ 1100 w 2626"/>
              <a:gd name="T105" fmla="*/ 2200 h 2750"/>
              <a:gd name="T106" fmla="*/ 1150 w 2626"/>
              <a:gd name="T107" fmla="*/ 2000 h 2750"/>
              <a:gd name="T108" fmla="*/ 1375 w 2626"/>
              <a:gd name="T109" fmla="*/ 1825 h 2750"/>
              <a:gd name="T110" fmla="*/ 1675 w 2626"/>
              <a:gd name="T111" fmla="*/ 1574 h 2750"/>
              <a:gd name="T112" fmla="*/ 1875 w 2626"/>
              <a:gd name="T113" fmla="*/ 1424 h 2750"/>
              <a:gd name="T114" fmla="*/ 1875 w 2626"/>
              <a:gd name="T115" fmla="*/ 1249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26" h="2750">
                <a:moveTo>
                  <a:pt x="1875" y="1249"/>
                </a:moveTo>
                <a:lnTo>
                  <a:pt x="1875" y="1249"/>
                </a:lnTo>
                <a:cubicBezTo>
                  <a:pt x="1850" y="1200"/>
                  <a:pt x="1825" y="1124"/>
                  <a:pt x="1850" y="1099"/>
                </a:cubicBezTo>
                <a:cubicBezTo>
                  <a:pt x="1850" y="1074"/>
                  <a:pt x="1875" y="1099"/>
                  <a:pt x="1900" y="1050"/>
                </a:cubicBezTo>
                <a:cubicBezTo>
                  <a:pt x="1900" y="1025"/>
                  <a:pt x="1800" y="1025"/>
                  <a:pt x="1825" y="975"/>
                </a:cubicBezTo>
                <a:cubicBezTo>
                  <a:pt x="1875" y="925"/>
                  <a:pt x="1875" y="975"/>
                  <a:pt x="1900" y="975"/>
                </a:cubicBezTo>
                <a:cubicBezTo>
                  <a:pt x="1950" y="975"/>
                  <a:pt x="1975" y="1001"/>
                  <a:pt x="1975" y="1025"/>
                </a:cubicBezTo>
                <a:cubicBezTo>
                  <a:pt x="1975" y="1050"/>
                  <a:pt x="2025" y="1074"/>
                  <a:pt x="2025" y="1074"/>
                </a:cubicBezTo>
                <a:cubicBezTo>
                  <a:pt x="2025" y="1074"/>
                  <a:pt x="2100" y="1074"/>
                  <a:pt x="2125" y="1074"/>
                </a:cubicBezTo>
                <a:cubicBezTo>
                  <a:pt x="2150" y="1074"/>
                  <a:pt x="2200" y="1074"/>
                  <a:pt x="2200" y="1099"/>
                </a:cubicBezTo>
                <a:cubicBezTo>
                  <a:pt x="2200" y="1124"/>
                  <a:pt x="2150" y="1200"/>
                  <a:pt x="2125" y="1200"/>
                </a:cubicBezTo>
                <a:cubicBezTo>
                  <a:pt x="2075" y="1200"/>
                  <a:pt x="2075" y="1274"/>
                  <a:pt x="2100" y="1300"/>
                </a:cubicBezTo>
                <a:cubicBezTo>
                  <a:pt x="2150" y="1300"/>
                  <a:pt x="2175" y="1224"/>
                  <a:pt x="2175" y="1224"/>
                </a:cubicBezTo>
                <a:cubicBezTo>
                  <a:pt x="2200" y="1224"/>
                  <a:pt x="2200" y="1300"/>
                  <a:pt x="2225" y="1400"/>
                </a:cubicBezTo>
                <a:lnTo>
                  <a:pt x="2225" y="1400"/>
                </a:lnTo>
                <a:cubicBezTo>
                  <a:pt x="2250" y="1400"/>
                  <a:pt x="2250" y="1300"/>
                  <a:pt x="2250" y="1300"/>
                </a:cubicBezTo>
                <a:cubicBezTo>
                  <a:pt x="2275" y="1274"/>
                  <a:pt x="2275" y="1200"/>
                  <a:pt x="2275" y="1200"/>
                </a:cubicBezTo>
                <a:cubicBezTo>
                  <a:pt x="2275" y="1200"/>
                  <a:pt x="2350" y="1224"/>
                  <a:pt x="2350" y="1200"/>
                </a:cubicBezTo>
                <a:cubicBezTo>
                  <a:pt x="2350" y="1174"/>
                  <a:pt x="2401" y="1124"/>
                  <a:pt x="2375" y="1074"/>
                </a:cubicBezTo>
                <a:cubicBezTo>
                  <a:pt x="2375" y="1050"/>
                  <a:pt x="2401" y="1001"/>
                  <a:pt x="2401" y="975"/>
                </a:cubicBezTo>
                <a:cubicBezTo>
                  <a:pt x="2401" y="925"/>
                  <a:pt x="2450" y="925"/>
                  <a:pt x="2475" y="901"/>
                </a:cubicBezTo>
                <a:cubicBezTo>
                  <a:pt x="2501" y="875"/>
                  <a:pt x="2550" y="850"/>
                  <a:pt x="2550" y="875"/>
                </a:cubicBezTo>
                <a:cubicBezTo>
                  <a:pt x="2550" y="875"/>
                  <a:pt x="2625" y="901"/>
                  <a:pt x="2601" y="875"/>
                </a:cubicBezTo>
                <a:cubicBezTo>
                  <a:pt x="2575" y="825"/>
                  <a:pt x="2575" y="801"/>
                  <a:pt x="2575" y="801"/>
                </a:cubicBezTo>
                <a:cubicBezTo>
                  <a:pt x="2601" y="801"/>
                  <a:pt x="2601" y="750"/>
                  <a:pt x="2601" y="750"/>
                </a:cubicBezTo>
                <a:cubicBezTo>
                  <a:pt x="2601" y="750"/>
                  <a:pt x="2550" y="750"/>
                  <a:pt x="2550" y="725"/>
                </a:cubicBezTo>
                <a:cubicBezTo>
                  <a:pt x="2550" y="701"/>
                  <a:pt x="2525" y="675"/>
                  <a:pt x="2525" y="675"/>
                </a:cubicBezTo>
                <a:cubicBezTo>
                  <a:pt x="2525" y="650"/>
                  <a:pt x="2475" y="650"/>
                  <a:pt x="2475" y="675"/>
                </a:cubicBezTo>
                <a:cubicBezTo>
                  <a:pt x="2450" y="701"/>
                  <a:pt x="2401" y="650"/>
                  <a:pt x="2350" y="675"/>
                </a:cubicBezTo>
                <a:cubicBezTo>
                  <a:pt x="2301" y="701"/>
                  <a:pt x="2301" y="725"/>
                  <a:pt x="2275" y="725"/>
                </a:cubicBezTo>
                <a:cubicBezTo>
                  <a:pt x="2250" y="725"/>
                  <a:pt x="2250" y="750"/>
                  <a:pt x="2225" y="775"/>
                </a:cubicBezTo>
                <a:lnTo>
                  <a:pt x="2200" y="801"/>
                </a:lnTo>
                <a:cubicBezTo>
                  <a:pt x="2175" y="801"/>
                  <a:pt x="2150" y="825"/>
                  <a:pt x="2150" y="825"/>
                </a:cubicBezTo>
                <a:cubicBezTo>
                  <a:pt x="2150" y="825"/>
                  <a:pt x="2175" y="875"/>
                  <a:pt x="2150" y="901"/>
                </a:cubicBezTo>
                <a:cubicBezTo>
                  <a:pt x="2150" y="925"/>
                  <a:pt x="2100" y="901"/>
                  <a:pt x="2050" y="925"/>
                </a:cubicBezTo>
                <a:cubicBezTo>
                  <a:pt x="2025" y="925"/>
                  <a:pt x="2000" y="901"/>
                  <a:pt x="1975" y="901"/>
                </a:cubicBezTo>
                <a:cubicBezTo>
                  <a:pt x="1950" y="925"/>
                  <a:pt x="1925" y="901"/>
                  <a:pt x="1900" y="901"/>
                </a:cubicBezTo>
                <a:cubicBezTo>
                  <a:pt x="1900" y="901"/>
                  <a:pt x="1875" y="850"/>
                  <a:pt x="1875" y="825"/>
                </a:cubicBezTo>
                <a:cubicBezTo>
                  <a:pt x="1875" y="801"/>
                  <a:pt x="1875" y="750"/>
                  <a:pt x="1850" y="775"/>
                </a:cubicBezTo>
                <a:cubicBezTo>
                  <a:pt x="1825" y="801"/>
                  <a:pt x="1800" y="801"/>
                  <a:pt x="1800" y="825"/>
                </a:cubicBezTo>
                <a:cubicBezTo>
                  <a:pt x="1800" y="850"/>
                  <a:pt x="1825" y="901"/>
                  <a:pt x="1800" y="925"/>
                </a:cubicBezTo>
                <a:cubicBezTo>
                  <a:pt x="1775" y="950"/>
                  <a:pt x="1675" y="950"/>
                  <a:pt x="1650" y="925"/>
                </a:cubicBezTo>
                <a:cubicBezTo>
                  <a:pt x="1625" y="925"/>
                  <a:pt x="1525" y="901"/>
                  <a:pt x="1525" y="901"/>
                </a:cubicBezTo>
                <a:cubicBezTo>
                  <a:pt x="1525" y="875"/>
                  <a:pt x="1500" y="825"/>
                  <a:pt x="1475" y="825"/>
                </a:cubicBezTo>
                <a:cubicBezTo>
                  <a:pt x="1450" y="825"/>
                  <a:pt x="1400" y="875"/>
                  <a:pt x="1375" y="850"/>
                </a:cubicBezTo>
                <a:cubicBezTo>
                  <a:pt x="1375" y="850"/>
                  <a:pt x="1325" y="801"/>
                  <a:pt x="1300" y="801"/>
                </a:cubicBezTo>
                <a:cubicBezTo>
                  <a:pt x="1275" y="801"/>
                  <a:pt x="1225" y="775"/>
                  <a:pt x="1225" y="775"/>
                </a:cubicBezTo>
                <a:cubicBezTo>
                  <a:pt x="1225" y="750"/>
                  <a:pt x="1175" y="750"/>
                  <a:pt x="1150" y="725"/>
                </a:cubicBezTo>
                <a:cubicBezTo>
                  <a:pt x="1150" y="725"/>
                  <a:pt x="1100" y="725"/>
                  <a:pt x="1100" y="701"/>
                </a:cubicBezTo>
                <a:cubicBezTo>
                  <a:pt x="1100" y="675"/>
                  <a:pt x="1125" y="650"/>
                  <a:pt x="1125" y="625"/>
                </a:cubicBezTo>
                <a:cubicBezTo>
                  <a:pt x="1125" y="601"/>
                  <a:pt x="1175" y="575"/>
                  <a:pt x="1175" y="575"/>
                </a:cubicBezTo>
                <a:cubicBezTo>
                  <a:pt x="1175" y="550"/>
                  <a:pt x="1125" y="525"/>
                  <a:pt x="1125" y="525"/>
                </a:cubicBezTo>
                <a:cubicBezTo>
                  <a:pt x="1125" y="525"/>
                  <a:pt x="1100" y="475"/>
                  <a:pt x="1075" y="475"/>
                </a:cubicBezTo>
                <a:cubicBezTo>
                  <a:pt x="1050" y="475"/>
                  <a:pt x="1025" y="425"/>
                  <a:pt x="1000" y="425"/>
                </a:cubicBezTo>
                <a:cubicBezTo>
                  <a:pt x="975" y="425"/>
                  <a:pt x="975" y="375"/>
                  <a:pt x="975" y="350"/>
                </a:cubicBezTo>
                <a:cubicBezTo>
                  <a:pt x="950" y="325"/>
                  <a:pt x="950" y="275"/>
                  <a:pt x="975" y="300"/>
                </a:cubicBezTo>
                <a:cubicBezTo>
                  <a:pt x="1000" y="325"/>
                  <a:pt x="1050" y="300"/>
                  <a:pt x="1050" y="275"/>
                </a:cubicBezTo>
                <a:cubicBezTo>
                  <a:pt x="1025" y="250"/>
                  <a:pt x="1000" y="200"/>
                  <a:pt x="1000" y="200"/>
                </a:cubicBezTo>
                <a:cubicBezTo>
                  <a:pt x="1000" y="175"/>
                  <a:pt x="1000" y="125"/>
                  <a:pt x="975" y="100"/>
                </a:cubicBezTo>
                <a:cubicBezTo>
                  <a:pt x="950" y="100"/>
                  <a:pt x="925" y="75"/>
                  <a:pt x="925" y="50"/>
                </a:cubicBezTo>
                <a:cubicBezTo>
                  <a:pt x="925" y="25"/>
                  <a:pt x="900" y="0"/>
                  <a:pt x="900" y="0"/>
                </a:cubicBezTo>
                <a:cubicBezTo>
                  <a:pt x="850" y="0"/>
                  <a:pt x="850" y="0"/>
                  <a:pt x="850" y="0"/>
                </a:cubicBezTo>
                <a:cubicBezTo>
                  <a:pt x="850" y="0"/>
                  <a:pt x="825" y="50"/>
                  <a:pt x="825" y="75"/>
                </a:cubicBezTo>
                <a:cubicBezTo>
                  <a:pt x="800" y="75"/>
                  <a:pt x="750" y="75"/>
                  <a:pt x="725" y="100"/>
                </a:cubicBezTo>
                <a:cubicBezTo>
                  <a:pt x="699" y="125"/>
                  <a:pt x="625" y="75"/>
                  <a:pt x="575" y="75"/>
                </a:cubicBezTo>
                <a:cubicBezTo>
                  <a:pt x="550" y="75"/>
                  <a:pt x="525" y="125"/>
                  <a:pt x="525" y="125"/>
                </a:cubicBezTo>
                <a:cubicBezTo>
                  <a:pt x="550" y="150"/>
                  <a:pt x="550" y="225"/>
                  <a:pt x="550" y="225"/>
                </a:cubicBezTo>
                <a:cubicBezTo>
                  <a:pt x="550" y="225"/>
                  <a:pt x="575" y="325"/>
                  <a:pt x="600" y="300"/>
                </a:cubicBezTo>
                <a:cubicBezTo>
                  <a:pt x="650" y="300"/>
                  <a:pt x="675" y="350"/>
                  <a:pt x="650" y="350"/>
                </a:cubicBezTo>
                <a:cubicBezTo>
                  <a:pt x="625" y="350"/>
                  <a:pt x="600" y="400"/>
                  <a:pt x="600" y="425"/>
                </a:cubicBezTo>
                <a:cubicBezTo>
                  <a:pt x="600" y="450"/>
                  <a:pt x="600" y="475"/>
                  <a:pt x="575" y="501"/>
                </a:cubicBezTo>
                <a:cubicBezTo>
                  <a:pt x="550" y="501"/>
                  <a:pt x="550" y="501"/>
                  <a:pt x="550" y="550"/>
                </a:cubicBezTo>
                <a:cubicBezTo>
                  <a:pt x="550" y="575"/>
                  <a:pt x="499" y="575"/>
                  <a:pt x="475" y="575"/>
                </a:cubicBezTo>
                <a:cubicBezTo>
                  <a:pt x="475" y="601"/>
                  <a:pt x="450" y="675"/>
                  <a:pt x="450" y="675"/>
                </a:cubicBezTo>
                <a:cubicBezTo>
                  <a:pt x="425" y="701"/>
                  <a:pt x="374" y="701"/>
                  <a:pt x="374" y="725"/>
                </a:cubicBezTo>
                <a:cubicBezTo>
                  <a:pt x="374" y="775"/>
                  <a:pt x="325" y="801"/>
                  <a:pt x="325" y="801"/>
                </a:cubicBezTo>
                <a:cubicBezTo>
                  <a:pt x="300" y="801"/>
                  <a:pt x="274" y="775"/>
                  <a:pt x="250" y="801"/>
                </a:cubicBezTo>
                <a:cubicBezTo>
                  <a:pt x="250" y="825"/>
                  <a:pt x="200" y="801"/>
                  <a:pt x="174" y="801"/>
                </a:cubicBezTo>
                <a:cubicBezTo>
                  <a:pt x="174" y="801"/>
                  <a:pt x="125" y="850"/>
                  <a:pt x="125" y="901"/>
                </a:cubicBezTo>
                <a:cubicBezTo>
                  <a:pt x="125" y="925"/>
                  <a:pt x="174" y="925"/>
                  <a:pt x="174" y="950"/>
                </a:cubicBezTo>
                <a:cubicBezTo>
                  <a:pt x="174" y="1001"/>
                  <a:pt x="200" y="1025"/>
                  <a:pt x="225" y="1050"/>
                </a:cubicBezTo>
                <a:cubicBezTo>
                  <a:pt x="225" y="1074"/>
                  <a:pt x="250" y="1124"/>
                  <a:pt x="250" y="1149"/>
                </a:cubicBezTo>
                <a:cubicBezTo>
                  <a:pt x="225" y="1149"/>
                  <a:pt x="200" y="1174"/>
                  <a:pt x="174" y="1149"/>
                </a:cubicBezTo>
                <a:cubicBezTo>
                  <a:pt x="150" y="1149"/>
                  <a:pt x="150" y="1174"/>
                  <a:pt x="74" y="1149"/>
                </a:cubicBezTo>
                <a:cubicBezTo>
                  <a:pt x="25" y="1149"/>
                  <a:pt x="25" y="1200"/>
                  <a:pt x="0" y="1224"/>
                </a:cubicBezTo>
                <a:lnTo>
                  <a:pt x="0" y="1224"/>
                </a:lnTo>
                <a:cubicBezTo>
                  <a:pt x="25" y="1249"/>
                  <a:pt x="25" y="1300"/>
                  <a:pt x="74" y="1300"/>
                </a:cubicBezTo>
                <a:cubicBezTo>
                  <a:pt x="125" y="1324"/>
                  <a:pt x="174" y="1274"/>
                  <a:pt x="174" y="1300"/>
                </a:cubicBezTo>
                <a:cubicBezTo>
                  <a:pt x="174" y="1349"/>
                  <a:pt x="50" y="1349"/>
                  <a:pt x="50" y="1349"/>
                </a:cubicBezTo>
                <a:cubicBezTo>
                  <a:pt x="50" y="1374"/>
                  <a:pt x="174" y="1524"/>
                  <a:pt x="250" y="1524"/>
                </a:cubicBezTo>
                <a:cubicBezTo>
                  <a:pt x="325" y="1500"/>
                  <a:pt x="374" y="1424"/>
                  <a:pt x="350" y="1424"/>
                </a:cubicBezTo>
                <a:cubicBezTo>
                  <a:pt x="325" y="1400"/>
                  <a:pt x="374" y="1374"/>
                  <a:pt x="374" y="1374"/>
                </a:cubicBezTo>
                <a:cubicBezTo>
                  <a:pt x="400" y="1374"/>
                  <a:pt x="374" y="1449"/>
                  <a:pt x="400" y="1474"/>
                </a:cubicBezTo>
                <a:cubicBezTo>
                  <a:pt x="425" y="1474"/>
                  <a:pt x="425" y="1524"/>
                  <a:pt x="400" y="1549"/>
                </a:cubicBezTo>
                <a:cubicBezTo>
                  <a:pt x="400" y="1600"/>
                  <a:pt x="425" y="1674"/>
                  <a:pt x="425" y="1725"/>
                </a:cubicBezTo>
                <a:cubicBezTo>
                  <a:pt x="425" y="1749"/>
                  <a:pt x="450" y="1825"/>
                  <a:pt x="475" y="1874"/>
                </a:cubicBezTo>
                <a:cubicBezTo>
                  <a:pt x="475" y="1949"/>
                  <a:pt x="525" y="2074"/>
                  <a:pt x="550" y="2125"/>
                </a:cubicBezTo>
                <a:cubicBezTo>
                  <a:pt x="600" y="2200"/>
                  <a:pt x="625" y="2349"/>
                  <a:pt x="650" y="2374"/>
                </a:cubicBezTo>
                <a:cubicBezTo>
                  <a:pt x="675" y="2399"/>
                  <a:pt x="725" y="2525"/>
                  <a:pt x="725" y="2574"/>
                </a:cubicBezTo>
                <a:cubicBezTo>
                  <a:pt x="725" y="2649"/>
                  <a:pt x="800" y="2725"/>
                  <a:pt x="825" y="2749"/>
                </a:cubicBezTo>
                <a:cubicBezTo>
                  <a:pt x="850" y="2749"/>
                  <a:pt x="900" y="2725"/>
                  <a:pt x="925" y="2674"/>
                </a:cubicBezTo>
                <a:cubicBezTo>
                  <a:pt x="925" y="2649"/>
                  <a:pt x="1000" y="2625"/>
                  <a:pt x="1000" y="2600"/>
                </a:cubicBezTo>
                <a:cubicBezTo>
                  <a:pt x="1000" y="2574"/>
                  <a:pt x="1025" y="2525"/>
                  <a:pt x="1050" y="2525"/>
                </a:cubicBezTo>
                <a:cubicBezTo>
                  <a:pt x="1075" y="2525"/>
                  <a:pt x="1075" y="2499"/>
                  <a:pt x="1075" y="2474"/>
                </a:cubicBezTo>
                <a:cubicBezTo>
                  <a:pt x="1075" y="2425"/>
                  <a:pt x="1075" y="2374"/>
                  <a:pt x="1100" y="2349"/>
                </a:cubicBezTo>
                <a:cubicBezTo>
                  <a:pt x="1125" y="2325"/>
                  <a:pt x="1125" y="2225"/>
                  <a:pt x="1100" y="2200"/>
                </a:cubicBezTo>
                <a:cubicBezTo>
                  <a:pt x="1100" y="2149"/>
                  <a:pt x="1100" y="2100"/>
                  <a:pt x="1100" y="2074"/>
                </a:cubicBezTo>
                <a:cubicBezTo>
                  <a:pt x="1125" y="2049"/>
                  <a:pt x="1125" y="2000"/>
                  <a:pt x="1150" y="2000"/>
                </a:cubicBezTo>
                <a:cubicBezTo>
                  <a:pt x="1175" y="2000"/>
                  <a:pt x="1200" y="1974"/>
                  <a:pt x="1250" y="1925"/>
                </a:cubicBezTo>
                <a:cubicBezTo>
                  <a:pt x="1275" y="1900"/>
                  <a:pt x="1350" y="1849"/>
                  <a:pt x="1375" y="1825"/>
                </a:cubicBezTo>
                <a:cubicBezTo>
                  <a:pt x="1425" y="1800"/>
                  <a:pt x="1500" y="1725"/>
                  <a:pt x="1525" y="1674"/>
                </a:cubicBezTo>
                <a:cubicBezTo>
                  <a:pt x="1550" y="1624"/>
                  <a:pt x="1650" y="1600"/>
                  <a:pt x="1675" y="1574"/>
                </a:cubicBezTo>
                <a:cubicBezTo>
                  <a:pt x="1725" y="1524"/>
                  <a:pt x="1700" y="1500"/>
                  <a:pt x="1700" y="1474"/>
                </a:cubicBezTo>
                <a:cubicBezTo>
                  <a:pt x="1725" y="1424"/>
                  <a:pt x="1825" y="1424"/>
                  <a:pt x="1875" y="1424"/>
                </a:cubicBezTo>
                <a:cubicBezTo>
                  <a:pt x="1875" y="1424"/>
                  <a:pt x="1900" y="1424"/>
                  <a:pt x="1900" y="1400"/>
                </a:cubicBezTo>
                <a:cubicBezTo>
                  <a:pt x="1900" y="1349"/>
                  <a:pt x="1875" y="1274"/>
                  <a:pt x="1875" y="1249"/>
                </a:cubicBezTo>
              </a:path>
            </a:pathLst>
          </a:custGeom>
          <a:solidFill>
            <a:schemeClr val="accent3">
              <a:lumMod val="75000"/>
            </a:schemeClr>
          </a:solidFill>
          <a:ln w="317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353" name="Freeform 66">
            <a:extLst>
              <a:ext uri="{FF2B5EF4-FFF2-40B4-BE49-F238E27FC236}">
                <a16:creationId xmlns:a16="http://schemas.microsoft.com/office/drawing/2014/main" id="{E5FFAEF0-39E8-0943-9978-E19272CE012B}"/>
              </a:ext>
            </a:extLst>
          </p:cNvPr>
          <p:cNvSpPr>
            <a:spLocks noChangeArrowheads="1"/>
          </p:cNvSpPr>
          <p:nvPr/>
        </p:nvSpPr>
        <p:spPr bwMode="auto">
          <a:xfrm>
            <a:off x="6060846" y="3217731"/>
            <a:ext cx="223593" cy="104063"/>
          </a:xfrm>
          <a:custGeom>
            <a:avLst/>
            <a:gdLst>
              <a:gd name="T0" fmla="*/ 573 w 700"/>
              <a:gd name="T1" fmla="*/ 25 h 326"/>
              <a:gd name="T2" fmla="*/ 573 w 700"/>
              <a:gd name="T3" fmla="*/ 25 h 326"/>
              <a:gd name="T4" fmla="*/ 499 w 700"/>
              <a:gd name="T5" fmla="*/ 0 h 326"/>
              <a:gd name="T6" fmla="*/ 473 w 700"/>
              <a:gd name="T7" fmla="*/ 50 h 326"/>
              <a:gd name="T8" fmla="*/ 398 w 700"/>
              <a:gd name="T9" fmla="*/ 50 h 326"/>
              <a:gd name="T10" fmla="*/ 348 w 700"/>
              <a:gd name="T11" fmla="*/ 100 h 326"/>
              <a:gd name="T12" fmla="*/ 299 w 700"/>
              <a:gd name="T13" fmla="*/ 150 h 326"/>
              <a:gd name="T14" fmla="*/ 273 w 700"/>
              <a:gd name="T15" fmla="*/ 175 h 326"/>
              <a:gd name="T16" fmla="*/ 173 w 700"/>
              <a:gd name="T17" fmla="*/ 200 h 326"/>
              <a:gd name="T18" fmla="*/ 125 w 700"/>
              <a:gd name="T19" fmla="*/ 200 h 326"/>
              <a:gd name="T20" fmla="*/ 74 w 700"/>
              <a:gd name="T21" fmla="*/ 200 h 326"/>
              <a:gd name="T22" fmla="*/ 0 w 700"/>
              <a:gd name="T23" fmla="*/ 200 h 326"/>
              <a:gd name="T24" fmla="*/ 0 w 700"/>
              <a:gd name="T25" fmla="*/ 250 h 326"/>
              <a:gd name="T26" fmla="*/ 49 w 700"/>
              <a:gd name="T27" fmla="*/ 275 h 326"/>
              <a:gd name="T28" fmla="*/ 100 w 700"/>
              <a:gd name="T29" fmla="*/ 275 h 326"/>
              <a:gd name="T30" fmla="*/ 173 w 700"/>
              <a:gd name="T31" fmla="*/ 250 h 326"/>
              <a:gd name="T32" fmla="*/ 248 w 700"/>
              <a:gd name="T33" fmla="*/ 250 h 326"/>
              <a:gd name="T34" fmla="*/ 248 w 700"/>
              <a:gd name="T35" fmla="*/ 300 h 326"/>
              <a:gd name="T36" fmla="*/ 348 w 700"/>
              <a:gd name="T37" fmla="*/ 300 h 326"/>
              <a:gd name="T38" fmla="*/ 448 w 700"/>
              <a:gd name="T39" fmla="*/ 325 h 326"/>
              <a:gd name="T40" fmla="*/ 524 w 700"/>
              <a:gd name="T41" fmla="*/ 300 h 326"/>
              <a:gd name="T42" fmla="*/ 599 w 700"/>
              <a:gd name="T43" fmla="*/ 275 h 326"/>
              <a:gd name="T44" fmla="*/ 599 w 700"/>
              <a:gd name="T45" fmla="*/ 275 h 326"/>
              <a:gd name="T46" fmla="*/ 599 w 700"/>
              <a:gd name="T47" fmla="*/ 250 h 326"/>
              <a:gd name="T48" fmla="*/ 624 w 700"/>
              <a:gd name="T49" fmla="*/ 200 h 326"/>
              <a:gd name="T50" fmla="*/ 624 w 700"/>
              <a:gd name="T51" fmla="*/ 175 h 326"/>
              <a:gd name="T52" fmla="*/ 673 w 700"/>
              <a:gd name="T53" fmla="*/ 150 h 326"/>
              <a:gd name="T54" fmla="*/ 699 w 700"/>
              <a:gd name="T55" fmla="*/ 125 h 326"/>
              <a:gd name="T56" fmla="*/ 649 w 700"/>
              <a:gd name="T57" fmla="*/ 50 h 326"/>
              <a:gd name="T58" fmla="*/ 573 w 700"/>
              <a:gd name="T59" fmla="*/ 2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00" h="326">
                <a:moveTo>
                  <a:pt x="573" y="25"/>
                </a:moveTo>
                <a:lnTo>
                  <a:pt x="573" y="25"/>
                </a:lnTo>
                <a:cubicBezTo>
                  <a:pt x="548" y="0"/>
                  <a:pt x="499" y="0"/>
                  <a:pt x="499" y="0"/>
                </a:cubicBezTo>
                <a:cubicBezTo>
                  <a:pt x="499" y="0"/>
                  <a:pt x="473" y="25"/>
                  <a:pt x="473" y="50"/>
                </a:cubicBezTo>
                <a:cubicBezTo>
                  <a:pt x="473" y="50"/>
                  <a:pt x="424" y="50"/>
                  <a:pt x="398" y="50"/>
                </a:cubicBezTo>
                <a:cubicBezTo>
                  <a:pt x="398" y="75"/>
                  <a:pt x="348" y="75"/>
                  <a:pt x="348" y="100"/>
                </a:cubicBezTo>
                <a:cubicBezTo>
                  <a:pt x="348" y="100"/>
                  <a:pt x="299" y="100"/>
                  <a:pt x="299" y="150"/>
                </a:cubicBezTo>
                <a:cubicBezTo>
                  <a:pt x="324" y="200"/>
                  <a:pt x="273" y="175"/>
                  <a:pt x="273" y="175"/>
                </a:cubicBezTo>
                <a:cubicBezTo>
                  <a:pt x="248" y="175"/>
                  <a:pt x="199" y="175"/>
                  <a:pt x="173" y="200"/>
                </a:cubicBezTo>
                <a:cubicBezTo>
                  <a:pt x="148" y="200"/>
                  <a:pt x="125" y="200"/>
                  <a:pt x="125" y="200"/>
                </a:cubicBezTo>
                <a:cubicBezTo>
                  <a:pt x="100" y="200"/>
                  <a:pt x="74" y="175"/>
                  <a:pt x="74" y="200"/>
                </a:cubicBezTo>
                <a:cubicBezTo>
                  <a:pt x="49" y="225"/>
                  <a:pt x="25" y="200"/>
                  <a:pt x="0" y="200"/>
                </a:cubicBezTo>
                <a:cubicBezTo>
                  <a:pt x="0" y="200"/>
                  <a:pt x="0" y="225"/>
                  <a:pt x="0" y="250"/>
                </a:cubicBezTo>
                <a:cubicBezTo>
                  <a:pt x="0" y="250"/>
                  <a:pt x="25" y="275"/>
                  <a:pt x="49" y="275"/>
                </a:cubicBezTo>
                <a:cubicBezTo>
                  <a:pt x="74" y="250"/>
                  <a:pt x="100" y="275"/>
                  <a:pt x="100" y="275"/>
                </a:cubicBezTo>
                <a:cubicBezTo>
                  <a:pt x="125" y="300"/>
                  <a:pt x="148" y="275"/>
                  <a:pt x="173" y="250"/>
                </a:cubicBezTo>
                <a:cubicBezTo>
                  <a:pt x="173" y="250"/>
                  <a:pt x="224" y="250"/>
                  <a:pt x="248" y="250"/>
                </a:cubicBezTo>
                <a:cubicBezTo>
                  <a:pt x="248" y="250"/>
                  <a:pt x="248" y="275"/>
                  <a:pt x="248" y="300"/>
                </a:cubicBezTo>
                <a:cubicBezTo>
                  <a:pt x="273" y="300"/>
                  <a:pt x="299" y="300"/>
                  <a:pt x="348" y="300"/>
                </a:cubicBezTo>
                <a:cubicBezTo>
                  <a:pt x="373" y="300"/>
                  <a:pt x="424" y="325"/>
                  <a:pt x="448" y="325"/>
                </a:cubicBezTo>
                <a:cubicBezTo>
                  <a:pt x="473" y="325"/>
                  <a:pt x="499" y="300"/>
                  <a:pt x="524" y="300"/>
                </a:cubicBezTo>
                <a:cubicBezTo>
                  <a:pt x="573" y="300"/>
                  <a:pt x="573" y="275"/>
                  <a:pt x="599" y="275"/>
                </a:cubicBezTo>
                <a:lnTo>
                  <a:pt x="599" y="275"/>
                </a:lnTo>
                <a:cubicBezTo>
                  <a:pt x="599" y="250"/>
                  <a:pt x="599" y="250"/>
                  <a:pt x="599" y="250"/>
                </a:cubicBezTo>
                <a:cubicBezTo>
                  <a:pt x="624" y="250"/>
                  <a:pt x="624" y="225"/>
                  <a:pt x="624" y="200"/>
                </a:cubicBezTo>
                <a:lnTo>
                  <a:pt x="624" y="175"/>
                </a:lnTo>
                <a:cubicBezTo>
                  <a:pt x="649" y="175"/>
                  <a:pt x="673" y="175"/>
                  <a:pt x="673" y="150"/>
                </a:cubicBezTo>
                <a:cubicBezTo>
                  <a:pt x="673" y="125"/>
                  <a:pt x="673" y="125"/>
                  <a:pt x="699" y="125"/>
                </a:cubicBezTo>
                <a:cubicBezTo>
                  <a:pt x="673" y="100"/>
                  <a:pt x="649" y="50"/>
                  <a:pt x="649" y="50"/>
                </a:cubicBezTo>
                <a:cubicBezTo>
                  <a:pt x="649" y="50"/>
                  <a:pt x="599" y="50"/>
                  <a:pt x="573" y="25"/>
                </a:cubicBezTo>
              </a:path>
            </a:pathLst>
          </a:custGeom>
          <a:solidFill>
            <a:schemeClr val="accent3">
              <a:lumMod val="75000"/>
            </a:schemeClr>
          </a:solidFill>
          <a:ln w="952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349" name="Freeform 102">
            <a:extLst>
              <a:ext uri="{FF2B5EF4-FFF2-40B4-BE49-F238E27FC236}">
                <a16:creationId xmlns:a16="http://schemas.microsoft.com/office/drawing/2014/main" id="{0EB955B2-DD32-4244-BC84-13BEA419E6C9}"/>
              </a:ext>
            </a:extLst>
          </p:cNvPr>
          <p:cNvSpPr>
            <a:spLocks noChangeArrowheads="1"/>
          </p:cNvSpPr>
          <p:nvPr/>
        </p:nvSpPr>
        <p:spPr bwMode="auto">
          <a:xfrm>
            <a:off x="3532423" y="4677410"/>
            <a:ext cx="1196712" cy="1220617"/>
          </a:xfrm>
          <a:custGeom>
            <a:avLst/>
            <a:gdLst>
              <a:gd name="T0" fmla="*/ 2051 w 3753"/>
              <a:gd name="T1" fmla="*/ 3675 h 3826"/>
              <a:gd name="T2" fmla="*/ 2151 w 3753"/>
              <a:gd name="T3" fmla="*/ 3550 h 3826"/>
              <a:gd name="T4" fmla="*/ 2376 w 3753"/>
              <a:gd name="T5" fmla="*/ 3300 h 3826"/>
              <a:gd name="T6" fmla="*/ 2427 w 3753"/>
              <a:gd name="T7" fmla="*/ 2950 h 3826"/>
              <a:gd name="T8" fmla="*/ 2727 w 3753"/>
              <a:gd name="T9" fmla="*/ 2775 h 3826"/>
              <a:gd name="T10" fmla="*/ 3027 w 3753"/>
              <a:gd name="T11" fmla="*/ 2700 h 3826"/>
              <a:gd name="T12" fmla="*/ 3176 w 3753"/>
              <a:gd name="T13" fmla="*/ 2500 h 3826"/>
              <a:gd name="T14" fmla="*/ 3252 w 3753"/>
              <a:gd name="T15" fmla="*/ 2250 h 3826"/>
              <a:gd name="T16" fmla="*/ 3327 w 3753"/>
              <a:gd name="T17" fmla="*/ 1900 h 3826"/>
              <a:gd name="T18" fmla="*/ 3352 w 3753"/>
              <a:gd name="T19" fmla="*/ 1700 h 3826"/>
              <a:gd name="T20" fmla="*/ 3576 w 3753"/>
              <a:gd name="T21" fmla="*/ 1500 h 3826"/>
              <a:gd name="T22" fmla="*/ 3601 w 3753"/>
              <a:gd name="T23" fmla="*/ 1000 h 3826"/>
              <a:gd name="T24" fmla="*/ 2927 w 3753"/>
              <a:gd name="T25" fmla="*/ 750 h 3826"/>
              <a:gd name="T26" fmla="*/ 2601 w 3753"/>
              <a:gd name="T27" fmla="*/ 574 h 3826"/>
              <a:gd name="T28" fmla="*/ 2327 w 3753"/>
              <a:gd name="T29" fmla="*/ 674 h 3826"/>
              <a:gd name="T30" fmla="*/ 2176 w 3753"/>
              <a:gd name="T31" fmla="*/ 574 h 3826"/>
              <a:gd name="T32" fmla="*/ 2201 w 3753"/>
              <a:gd name="T33" fmla="*/ 274 h 3826"/>
              <a:gd name="T34" fmla="*/ 1926 w 3753"/>
              <a:gd name="T35" fmla="*/ 300 h 3826"/>
              <a:gd name="T36" fmla="*/ 1701 w 3753"/>
              <a:gd name="T37" fmla="*/ 325 h 3826"/>
              <a:gd name="T38" fmla="*/ 1476 w 3753"/>
              <a:gd name="T39" fmla="*/ 374 h 3826"/>
              <a:gd name="T40" fmla="*/ 1351 w 3753"/>
              <a:gd name="T41" fmla="*/ 100 h 3826"/>
              <a:gd name="T42" fmla="*/ 1126 w 3753"/>
              <a:gd name="T43" fmla="*/ 100 h 3826"/>
              <a:gd name="T44" fmla="*/ 951 w 3753"/>
              <a:gd name="T45" fmla="*/ 125 h 3826"/>
              <a:gd name="T46" fmla="*/ 951 w 3753"/>
              <a:gd name="T47" fmla="*/ 250 h 3826"/>
              <a:gd name="T48" fmla="*/ 926 w 3753"/>
              <a:gd name="T49" fmla="*/ 350 h 3826"/>
              <a:gd name="T50" fmla="*/ 751 w 3753"/>
              <a:gd name="T51" fmla="*/ 425 h 3826"/>
              <a:gd name="T52" fmla="*/ 526 w 3753"/>
              <a:gd name="T53" fmla="*/ 350 h 3826"/>
              <a:gd name="T54" fmla="*/ 426 w 3753"/>
              <a:gd name="T55" fmla="*/ 450 h 3826"/>
              <a:gd name="T56" fmla="*/ 400 w 3753"/>
              <a:gd name="T57" fmla="*/ 774 h 3826"/>
              <a:gd name="T58" fmla="*/ 176 w 3753"/>
              <a:gd name="T59" fmla="*/ 950 h 3826"/>
              <a:gd name="T60" fmla="*/ 26 w 3753"/>
              <a:gd name="T61" fmla="*/ 1150 h 3826"/>
              <a:gd name="T62" fmla="*/ 76 w 3753"/>
              <a:gd name="T63" fmla="*/ 1375 h 3826"/>
              <a:gd name="T64" fmla="*/ 276 w 3753"/>
              <a:gd name="T65" fmla="*/ 1450 h 3826"/>
              <a:gd name="T66" fmla="*/ 451 w 3753"/>
              <a:gd name="T67" fmla="*/ 1550 h 3826"/>
              <a:gd name="T68" fmla="*/ 726 w 3753"/>
              <a:gd name="T69" fmla="*/ 1450 h 3826"/>
              <a:gd name="T70" fmla="*/ 951 w 3753"/>
              <a:gd name="T71" fmla="*/ 1700 h 3826"/>
              <a:gd name="T72" fmla="*/ 1151 w 3753"/>
              <a:gd name="T73" fmla="*/ 1775 h 3826"/>
              <a:gd name="T74" fmla="*/ 1301 w 3753"/>
              <a:gd name="T75" fmla="*/ 1950 h 3826"/>
              <a:gd name="T76" fmla="*/ 1476 w 3753"/>
              <a:gd name="T77" fmla="*/ 2125 h 3826"/>
              <a:gd name="T78" fmla="*/ 1501 w 3753"/>
              <a:gd name="T79" fmla="*/ 2400 h 3826"/>
              <a:gd name="T80" fmla="*/ 1576 w 3753"/>
              <a:gd name="T81" fmla="*/ 2625 h 3826"/>
              <a:gd name="T82" fmla="*/ 1776 w 3753"/>
              <a:gd name="T83" fmla="*/ 2825 h 3826"/>
              <a:gd name="T84" fmla="*/ 1901 w 3753"/>
              <a:gd name="T85" fmla="*/ 2975 h 3826"/>
              <a:gd name="T86" fmla="*/ 1626 w 3753"/>
              <a:gd name="T87" fmla="*/ 3350 h 3826"/>
              <a:gd name="T88" fmla="*/ 1651 w 3753"/>
              <a:gd name="T89" fmla="*/ 3475 h 3826"/>
              <a:gd name="T90" fmla="*/ 1851 w 3753"/>
              <a:gd name="T91" fmla="*/ 3625 h 3826"/>
              <a:gd name="T92" fmla="*/ 1976 w 3753"/>
              <a:gd name="T93" fmla="*/ 3801 h 3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53" h="3826">
                <a:moveTo>
                  <a:pt x="1976" y="3801"/>
                </a:moveTo>
                <a:lnTo>
                  <a:pt x="1976" y="3801"/>
                </a:lnTo>
                <a:cubicBezTo>
                  <a:pt x="2026" y="3750"/>
                  <a:pt x="2026" y="3725"/>
                  <a:pt x="2051" y="3675"/>
                </a:cubicBezTo>
                <a:cubicBezTo>
                  <a:pt x="2076" y="3625"/>
                  <a:pt x="2051" y="3601"/>
                  <a:pt x="2101" y="3550"/>
                </a:cubicBezTo>
                <a:cubicBezTo>
                  <a:pt x="2151" y="3525"/>
                  <a:pt x="2101" y="3475"/>
                  <a:pt x="2151" y="3450"/>
                </a:cubicBezTo>
                <a:cubicBezTo>
                  <a:pt x="2201" y="3425"/>
                  <a:pt x="2201" y="3475"/>
                  <a:pt x="2151" y="3550"/>
                </a:cubicBezTo>
                <a:cubicBezTo>
                  <a:pt x="2101" y="3601"/>
                  <a:pt x="2101" y="3625"/>
                  <a:pt x="2151" y="3575"/>
                </a:cubicBezTo>
                <a:cubicBezTo>
                  <a:pt x="2226" y="3525"/>
                  <a:pt x="2251" y="3475"/>
                  <a:pt x="2276" y="3400"/>
                </a:cubicBezTo>
                <a:cubicBezTo>
                  <a:pt x="2327" y="3325"/>
                  <a:pt x="2351" y="3300"/>
                  <a:pt x="2376" y="3300"/>
                </a:cubicBezTo>
                <a:cubicBezTo>
                  <a:pt x="2401" y="3275"/>
                  <a:pt x="2401" y="3200"/>
                  <a:pt x="2401" y="3150"/>
                </a:cubicBezTo>
                <a:cubicBezTo>
                  <a:pt x="2401" y="3100"/>
                  <a:pt x="2376" y="3050"/>
                  <a:pt x="2401" y="3025"/>
                </a:cubicBezTo>
                <a:cubicBezTo>
                  <a:pt x="2427" y="2975"/>
                  <a:pt x="2401" y="2950"/>
                  <a:pt x="2427" y="2950"/>
                </a:cubicBezTo>
                <a:cubicBezTo>
                  <a:pt x="2451" y="2950"/>
                  <a:pt x="2501" y="2900"/>
                  <a:pt x="2551" y="2850"/>
                </a:cubicBezTo>
                <a:cubicBezTo>
                  <a:pt x="2601" y="2800"/>
                  <a:pt x="2627" y="2800"/>
                  <a:pt x="2676" y="2800"/>
                </a:cubicBezTo>
                <a:cubicBezTo>
                  <a:pt x="2727" y="2800"/>
                  <a:pt x="2701" y="2775"/>
                  <a:pt x="2727" y="2775"/>
                </a:cubicBezTo>
                <a:cubicBezTo>
                  <a:pt x="2751" y="2775"/>
                  <a:pt x="2776" y="2725"/>
                  <a:pt x="2801" y="2725"/>
                </a:cubicBezTo>
                <a:cubicBezTo>
                  <a:pt x="2827" y="2700"/>
                  <a:pt x="2901" y="2725"/>
                  <a:pt x="2951" y="2725"/>
                </a:cubicBezTo>
                <a:cubicBezTo>
                  <a:pt x="3001" y="2725"/>
                  <a:pt x="3027" y="2725"/>
                  <a:pt x="3027" y="2700"/>
                </a:cubicBezTo>
                <a:cubicBezTo>
                  <a:pt x="3027" y="2650"/>
                  <a:pt x="3051" y="2625"/>
                  <a:pt x="3101" y="2625"/>
                </a:cubicBezTo>
                <a:cubicBezTo>
                  <a:pt x="3127" y="2625"/>
                  <a:pt x="3127" y="2625"/>
                  <a:pt x="3127" y="2575"/>
                </a:cubicBezTo>
                <a:cubicBezTo>
                  <a:pt x="3127" y="2550"/>
                  <a:pt x="3151" y="2525"/>
                  <a:pt x="3176" y="2500"/>
                </a:cubicBezTo>
                <a:cubicBezTo>
                  <a:pt x="3201" y="2475"/>
                  <a:pt x="3201" y="2450"/>
                  <a:pt x="3201" y="2425"/>
                </a:cubicBezTo>
                <a:cubicBezTo>
                  <a:pt x="3227" y="2375"/>
                  <a:pt x="3252" y="2400"/>
                  <a:pt x="3252" y="2375"/>
                </a:cubicBezTo>
                <a:cubicBezTo>
                  <a:pt x="3252" y="2325"/>
                  <a:pt x="3252" y="2275"/>
                  <a:pt x="3252" y="2250"/>
                </a:cubicBezTo>
                <a:cubicBezTo>
                  <a:pt x="3252" y="2225"/>
                  <a:pt x="3301" y="2225"/>
                  <a:pt x="3301" y="2199"/>
                </a:cubicBezTo>
                <a:cubicBezTo>
                  <a:pt x="3327" y="2175"/>
                  <a:pt x="3301" y="2150"/>
                  <a:pt x="3327" y="2075"/>
                </a:cubicBezTo>
                <a:cubicBezTo>
                  <a:pt x="3327" y="2025"/>
                  <a:pt x="3327" y="1950"/>
                  <a:pt x="3327" y="1900"/>
                </a:cubicBezTo>
                <a:cubicBezTo>
                  <a:pt x="3327" y="1850"/>
                  <a:pt x="3327" y="1775"/>
                  <a:pt x="3327" y="1750"/>
                </a:cubicBezTo>
                <a:cubicBezTo>
                  <a:pt x="3352" y="1750"/>
                  <a:pt x="3352" y="1725"/>
                  <a:pt x="3327" y="1725"/>
                </a:cubicBezTo>
                <a:cubicBezTo>
                  <a:pt x="3301" y="1725"/>
                  <a:pt x="3327" y="1700"/>
                  <a:pt x="3352" y="1700"/>
                </a:cubicBezTo>
                <a:cubicBezTo>
                  <a:pt x="3352" y="1700"/>
                  <a:pt x="3376" y="1725"/>
                  <a:pt x="3401" y="1725"/>
                </a:cubicBezTo>
                <a:cubicBezTo>
                  <a:pt x="3427" y="1700"/>
                  <a:pt x="3452" y="1625"/>
                  <a:pt x="3476" y="1575"/>
                </a:cubicBezTo>
                <a:cubicBezTo>
                  <a:pt x="3501" y="1500"/>
                  <a:pt x="3552" y="1525"/>
                  <a:pt x="3576" y="1500"/>
                </a:cubicBezTo>
                <a:cubicBezTo>
                  <a:pt x="3601" y="1500"/>
                  <a:pt x="3652" y="1425"/>
                  <a:pt x="3701" y="1325"/>
                </a:cubicBezTo>
                <a:cubicBezTo>
                  <a:pt x="3752" y="1225"/>
                  <a:pt x="3701" y="1125"/>
                  <a:pt x="3676" y="1050"/>
                </a:cubicBezTo>
                <a:cubicBezTo>
                  <a:pt x="3676" y="974"/>
                  <a:pt x="3652" y="974"/>
                  <a:pt x="3601" y="1000"/>
                </a:cubicBezTo>
                <a:cubicBezTo>
                  <a:pt x="3552" y="1000"/>
                  <a:pt x="3476" y="974"/>
                  <a:pt x="3376" y="874"/>
                </a:cubicBezTo>
                <a:cubicBezTo>
                  <a:pt x="3276" y="750"/>
                  <a:pt x="3176" y="774"/>
                  <a:pt x="3101" y="774"/>
                </a:cubicBezTo>
                <a:cubicBezTo>
                  <a:pt x="3027" y="799"/>
                  <a:pt x="2951" y="750"/>
                  <a:pt x="2927" y="750"/>
                </a:cubicBezTo>
                <a:cubicBezTo>
                  <a:pt x="2876" y="725"/>
                  <a:pt x="2827" y="774"/>
                  <a:pt x="2801" y="799"/>
                </a:cubicBezTo>
                <a:cubicBezTo>
                  <a:pt x="2751" y="799"/>
                  <a:pt x="2801" y="750"/>
                  <a:pt x="2801" y="700"/>
                </a:cubicBezTo>
                <a:cubicBezTo>
                  <a:pt x="2801" y="674"/>
                  <a:pt x="2676" y="625"/>
                  <a:pt x="2601" y="574"/>
                </a:cubicBezTo>
                <a:cubicBezTo>
                  <a:pt x="2501" y="550"/>
                  <a:pt x="2451" y="550"/>
                  <a:pt x="2451" y="625"/>
                </a:cubicBezTo>
                <a:cubicBezTo>
                  <a:pt x="2451" y="674"/>
                  <a:pt x="2427" y="600"/>
                  <a:pt x="2376" y="674"/>
                </a:cubicBezTo>
                <a:cubicBezTo>
                  <a:pt x="2351" y="725"/>
                  <a:pt x="2301" y="674"/>
                  <a:pt x="2327" y="674"/>
                </a:cubicBezTo>
                <a:cubicBezTo>
                  <a:pt x="2376" y="650"/>
                  <a:pt x="2401" y="600"/>
                  <a:pt x="2427" y="550"/>
                </a:cubicBezTo>
                <a:cubicBezTo>
                  <a:pt x="2427" y="525"/>
                  <a:pt x="2276" y="474"/>
                  <a:pt x="2226" y="500"/>
                </a:cubicBezTo>
                <a:cubicBezTo>
                  <a:pt x="2176" y="525"/>
                  <a:pt x="2201" y="600"/>
                  <a:pt x="2176" y="574"/>
                </a:cubicBezTo>
                <a:cubicBezTo>
                  <a:pt x="2126" y="550"/>
                  <a:pt x="2151" y="500"/>
                  <a:pt x="2201" y="500"/>
                </a:cubicBezTo>
                <a:cubicBezTo>
                  <a:pt x="2226" y="500"/>
                  <a:pt x="2276" y="425"/>
                  <a:pt x="2276" y="374"/>
                </a:cubicBezTo>
                <a:cubicBezTo>
                  <a:pt x="2301" y="325"/>
                  <a:pt x="2251" y="325"/>
                  <a:pt x="2201" y="274"/>
                </a:cubicBezTo>
                <a:cubicBezTo>
                  <a:pt x="2176" y="250"/>
                  <a:pt x="2176" y="125"/>
                  <a:pt x="2151" y="100"/>
                </a:cubicBezTo>
                <a:cubicBezTo>
                  <a:pt x="2101" y="150"/>
                  <a:pt x="2051" y="200"/>
                  <a:pt x="2026" y="250"/>
                </a:cubicBezTo>
                <a:cubicBezTo>
                  <a:pt x="2001" y="325"/>
                  <a:pt x="1976" y="274"/>
                  <a:pt x="1926" y="300"/>
                </a:cubicBezTo>
                <a:cubicBezTo>
                  <a:pt x="1876" y="325"/>
                  <a:pt x="1851" y="300"/>
                  <a:pt x="1851" y="274"/>
                </a:cubicBezTo>
                <a:cubicBezTo>
                  <a:pt x="1826" y="250"/>
                  <a:pt x="1776" y="274"/>
                  <a:pt x="1726" y="274"/>
                </a:cubicBezTo>
                <a:cubicBezTo>
                  <a:pt x="1701" y="274"/>
                  <a:pt x="1726" y="300"/>
                  <a:pt x="1701" y="325"/>
                </a:cubicBezTo>
                <a:cubicBezTo>
                  <a:pt x="1676" y="350"/>
                  <a:pt x="1601" y="300"/>
                  <a:pt x="1576" y="325"/>
                </a:cubicBezTo>
                <a:cubicBezTo>
                  <a:pt x="1551" y="350"/>
                  <a:pt x="1551" y="325"/>
                  <a:pt x="1526" y="350"/>
                </a:cubicBezTo>
                <a:cubicBezTo>
                  <a:pt x="1526" y="374"/>
                  <a:pt x="1476" y="350"/>
                  <a:pt x="1476" y="374"/>
                </a:cubicBezTo>
                <a:cubicBezTo>
                  <a:pt x="1451" y="374"/>
                  <a:pt x="1426" y="400"/>
                  <a:pt x="1376" y="325"/>
                </a:cubicBezTo>
                <a:cubicBezTo>
                  <a:pt x="1326" y="274"/>
                  <a:pt x="1326" y="174"/>
                  <a:pt x="1351" y="174"/>
                </a:cubicBezTo>
                <a:cubicBezTo>
                  <a:pt x="1376" y="150"/>
                  <a:pt x="1376" y="100"/>
                  <a:pt x="1351" y="100"/>
                </a:cubicBezTo>
                <a:cubicBezTo>
                  <a:pt x="1301" y="74"/>
                  <a:pt x="1351" y="25"/>
                  <a:pt x="1301" y="0"/>
                </a:cubicBezTo>
                <a:cubicBezTo>
                  <a:pt x="1276" y="0"/>
                  <a:pt x="1276" y="50"/>
                  <a:pt x="1251" y="74"/>
                </a:cubicBezTo>
                <a:cubicBezTo>
                  <a:pt x="1226" y="74"/>
                  <a:pt x="1151" y="125"/>
                  <a:pt x="1126" y="100"/>
                </a:cubicBezTo>
                <a:cubicBezTo>
                  <a:pt x="1101" y="100"/>
                  <a:pt x="1076" y="125"/>
                  <a:pt x="1076" y="150"/>
                </a:cubicBezTo>
                <a:cubicBezTo>
                  <a:pt x="1076" y="174"/>
                  <a:pt x="1026" y="174"/>
                  <a:pt x="1026" y="150"/>
                </a:cubicBezTo>
                <a:cubicBezTo>
                  <a:pt x="1026" y="125"/>
                  <a:pt x="951" y="125"/>
                  <a:pt x="951" y="125"/>
                </a:cubicBezTo>
                <a:cubicBezTo>
                  <a:pt x="926" y="100"/>
                  <a:pt x="851" y="100"/>
                  <a:pt x="876" y="125"/>
                </a:cubicBezTo>
                <a:cubicBezTo>
                  <a:pt x="926" y="150"/>
                  <a:pt x="926" y="174"/>
                  <a:pt x="926" y="200"/>
                </a:cubicBezTo>
                <a:cubicBezTo>
                  <a:pt x="926" y="225"/>
                  <a:pt x="951" y="225"/>
                  <a:pt x="951" y="250"/>
                </a:cubicBezTo>
                <a:cubicBezTo>
                  <a:pt x="951" y="300"/>
                  <a:pt x="976" y="274"/>
                  <a:pt x="1001" y="274"/>
                </a:cubicBezTo>
                <a:cubicBezTo>
                  <a:pt x="1026" y="274"/>
                  <a:pt x="1026" y="300"/>
                  <a:pt x="976" y="300"/>
                </a:cubicBezTo>
                <a:cubicBezTo>
                  <a:pt x="951" y="300"/>
                  <a:pt x="926" y="325"/>
                  <a:pt x="926" y="350"/>
                </a:cubicBezTo>
                <a:cubicBezTo>
                  <a:pt x="926" y="374"/>
                  <a:pt x="901" y="374"/>
                  <a:pt x="876" y="374"/>
                </a:cubicBezTo>
                <a:cubicBezTo>
                  <a:pt x="851" y="400"/>
                  <a:pt x="826" y="425"/>
                  <a:pt x="801" y="425"/>
                </a:cubicBezTo>
                <a:cubicBezTo>
                  <a:pt x="776" y="400"/>
                  <a:pt x="776" y="425"/>
                  <a:pt x="751" y="425"/>
                </a:cubicBezTo>
                <a:cubicBezTo>
                  <a:pt x="726" y="450"/>
                  <a:pt x="726" y="425"/>
                  <a:pt x="701" y="400"/>
                </a:cubicBezTo>
                <a:cubicBezTo>
                  <a:pt x="676" y="400"/>
                  <a:pt x="651" y="350"/>
                  <a:pt x="626" y="300"/>
                </a:cubicBezTo>
                <a:cubicBezTo>
                  <a:pt x="601" y="325"/>
                  <a:pt x="551" y="350"/>
                  <a:pt x="526" y="350"/>
                </a:cubicBezTo>
                <a:cubicBezTo>
                  <a:pt x="501" y="350"/>
                  <a:pt x="400" y="325"/>
                  <a:pt x="400" y="350"/>
                </a:cubicBezTo>
                <a:cubicBezTo>
                  <a:pt x="376" y="374"/>
                  <a:pt x="400" y="400"/>
                  <a:pt x="426" y="400"/>
                </a:cubicBezTo>
                <a:cubicBezTo>
                  <a:pt x="426" y="400"/>
                  <a:pt x="476" y="425"/>
                  <a:pt x="426" y="450"/>
                </a:cubicBezTo>
                <a:cubicBezTo>
                  <a:pt x="400" y="474"/>
                  <a:pt x="376" y="425"/>
                  <a:pt x="376" y="500"/>
                </a:cubicBezTo>
                <a:cubicBezTo>
                  <a:pt x="376" y="550"/>
                  <a:pt x="451" y="600"/>
                  <a:pt x="426" y="650"/>
                </a:cubicBezTo>
                <a:cubicBezTo>
                  <a:pt x="426" y="674"/>
                  <a:pt x="400" y="750"/>
                  <a:pt x="400" y="774"/>
                </a:cubicBezTo>
                <a:cubicBezTo>
                  <a:pt x="400" y="799"/>
                  <a:pt x="400" y="900"/>
                  <a:pt x="376" y="900"/>
                </a:cubicBezTo>
                <a:cubicBezTo>
                  <a:pt x="351" y="900"/>
                  <a:pt x="326" y="874"/>
                  <a:pt x="300" y="900"/>
                </a:cubicBezTo>
                <a:cubicBezTo>
                  <a:pt x="251" y="925"/>
                  <a:pt x="226" y="925"/>
                  <a:pt x="176" y="950"/>
                </a:cubicBezTo>
                <a:cubicBezTo>
                  <a:pt x="151" y="974"/>
                  <a:pt x="100" y="974"/>
                  <a:pt x="100" y="1000"/>
                </a:cubicBezTo>
                <a:cubicBezTo>
                  <a:pt x="100" y="1050"/>
                  <a:pt x="51" y="1050"/>
                  <a:pt x="76" y="1100"/>
                </a:cubicBezTo>
                <a:cubicBezTo>
                  <a:pt x="76" y="1125"/>
                  <a:pt x="51" y="1125"/>
                  <a:pt x="26" y="1150"/>
                </a:cubicBezTo>
                <a:cubicBezTo>
                  <a:pt x="0" y="1175"/>
                  <a:pt x="26" y="1175"/>
                  <a:pt x="0" y="1200"/>
                </a:cubicBezTo>
                <a:cubicBezTo>
                  <a:pt x="0" y="1225"/>
                  <a:pt x="26" y="1250"/>
                  <a:pt x="26" y="1275"/>
                </a:cubicBezTo>
                <a:cubicBezTo>
                  <a:pt x="51" y="1325"/>
                  <a:pt x="76" y="1325"/>
                  <a:pt x="76" y="1375"/>
                </a:cubicBezTo>
                <a:cubicBezTo>
                  <a:pt x="76" y="1400"/>
                  <a:pt x="100" y="1400"/>
                  <a:pt x="126" y="1400"/>
                </a:cubicBezTo>
                <a:cubicBezTo>
                  <a:pt x="151" y="1400"/>
                  <a:pt x="126" y="1450"/>
                  <a:pt x="176" y="1450"/>
                </a:cubicBezTo>
                <a:cubicBezTo>
                  <a:pt x="226" y="1450"/>
                  <a:pt x="251" y="1475"/>
                  <a:pt x="276" y="1450"/>
                </a:cubicBezTo>
                <a:cubicBezTo>
                  <a:pt x="276" y="1425"/>
                  <a:pt x="300" y="1400"/>
                  <a:pt x="300" y="1425"/>
                </a:cubicBezTo>
                <a:cubicBezTo>
                  <a:pt x="300" y="1475"/>
                  <a:pt x="300" y="1575"/>
                  <a:pt x="326" y="1550"/>
                </a:cubicBezTo>
                <a:cubicBezTo>
                  <a:pt x="376" y="1550"/>
                  <a:pt x="426" y="1550"/>
                  <a:pt x="451" y="1550"/>
                </a:cubicBezTo>
                <a:cubicBezTo>
                  <a:pt x="476" y="1575"/>
                  <a:pt x="526" y="1550"/>
                  <a:pt x="526" y="1525"/>
                </a:cubicBezTo>
                <a:cubicBezTo>
                  <a:pt x="551" y="1525"/>
                  <a:pt x="576" y="1525"/>
                  <a:pt x="626" y="1500"/>
                </a:cubicBezTo>
                <a:cubicBezTo>
                  <a:pt x="651" y="1475"/>
                  <a:pt x="701" y="1450"/>
                  <a:pt x="726" y="1450"/>
                </a:cubicBezTo>
                <a:cubicBezTo>
                  <a:pt x="776" y="1450"/>
                  <a:pt x="826" y="1425"/>
                  <a:pt x="826" y="1450"/>
                </a:cubicBezTo>
                <a:cubicBezTo>
                  <a:pt x="801" y="1475"/>
                  <a:pt x="801" y="1575"/>
                  <a:pt x="851" y="1625"/>
                </a:cubicBezTo>
                <a:cubicBezTo>
                  <a:pt x="901" y="1675"/>
                  <a:pt x="926" y="1700"/>
                  <a:pt x="951" y="1700"/>
                </a:cubicBezTo>
                <a:cubicBezTo>
                  <a:pt x="1001" y="1700"/>
                  <a:pt x="1001" y="1725"/>
                  <a:pt x="1026" y="1725"/>
                </a:cubicBezTo>
                <a:cubicBezTo>
                  <a:pt x="1051" y="1700"/>
                  <a:pt x="1026" y="1750"/>
                  <a:pt x="1076" y="1750"/>
                </a:cubicBezTo>
                <a:cubicBezTo>
                  <a:pt x="1101" y="1750"/>
                  <a:pt x="1151" y="1750"/>
                  <a:pt x="1151" y="1775"/>
                </a:cubicBezTo>
                <a:cubicBezTo>
                  <a:pt x="1151" y="1825"/>
                  <a:pt x="1226" y="1800"/>
                  <a:pt x="1251" y="1800"/>
                </a:cubicBezTo>
                <a:cubicBezTo>
                  <a:pt x="1276" y="1825"/>
                  <a:pt x="1276" y="1825"/>
                  <a:pt x="1276" y="1875"/>
                </a:cubicBezTo>
                <a:cubicBezTo>
                  <a:pt x="1276" y="1900"/>
                  <a:pt x="1326" y="1925"/>
                  <a:pt x="1301" y="1950"/>
                </a:cubicBezTo>
                <a:cubicBezTo>
                  <a:pt x="1276" y="1950"/>
                  <a:pt x="1301" y="1975"/>
                  <a:pt x="1301" y="2025"/>
                </a:cubicBezTo>
                <a:cubicBezTo>
                  <a:pt x="1301" y="2050"/>
                  <a:pt x="1351" y="2075"/>
                  <a:pt x="1401" y="2075"/>
                </a:cubicBezTo>
                <a:cubicBezTo>
                  <a:pt x="1476" y="2075"/>
                  <a:pt x="1476" y="2075"/>
                  <a:pt x="1476" y="2125"/>
                </a:cubicBezTo>
                <a:cubicBezTo>
                  <a:pt x="1476" y="2150"/>
                  <a:pt x="1526" y="2175"/>
                  <a:pt x="1551" y="2199"/>
                </a:cubicBezTo>
                <a:cubicBezTo>
                  <a:pt x="1551" y="2250"/>
                  <a:pt x="1526" y="2300"/>
                  <a:pt x="1526" y="2325"/>
                </a:cubicBezTo>
                <a:cubicBezTo>
                  <a:pt x="1526" y="2350"/>
                  <a:pt x="1526" y="2375"/>
                  <a:pt x="1501" y="2400"/>
                </a:cubicBezTo>
                <a:cubicBezTo>
                  <a:pt x="1526" y="2425"/>
                  <a:pt x="1526" y="2425"/>
                  <a:pt x="1501" y="2450"/>
                </a:cubicBezTo>
                <a:cubicBezTo>
                  <a:pt x="1476" y="2450"/>
                  <a:pt x="1551" y="2500"/>
                  <a:pt x="1526" y="2550"/>
                </a:cubicBezTo>
                <a:cubicBezTo>
                  <a:pt x="1501" y="2625"/>
                  <a:pt x="1501" y="2625"/>
                  <a:pt x="1576" y="2625"/>
                </a:cubicBezTo>
                <a:cubicBezTo>
                  <a:pt x="1626" y="2625"/>
                  <a:pt x="1626" y="2650"/>
                  <a:pt x="1651" y="2650"/>
                </a:cubicBezTo>
                <a:cubicBezTo>
                  <a:pt x="1676" y="2625"/>
                  <a:pt x="1701" y="2700"/>
                  <a:pt x="1726" y="2725"/>
                </a:cubicBezTo>
                <a:cubicBezTo>
                  <a:pt x="1726" y="2750"/>
                  <a:pt x="1751" y="2825"/>
                  <a:pt x="1776" y="2825"/>
                </a:cubicBezTo>
                <a:cubicBezTo>
                  <a:pt x="1776" y="2825"/>
                  <a:pt x="1801" y="2800"/>
                  <a:pt x="1851" y="2800"/>
                </a:cubicBezTo>
                <a:cubicBezTo>
                  <a:pt x="1876" y="2825"/>
                  <a:pt x="1826" y="2925"/>
                  <a:pt x="1826" y="2975"/>
                </a:cubicBezTo>
                <a:cubicBezTo>
                  <a:pt x="1851" y="2975"/>
                  <a:pt x="1876" y="2975"/>
                  <a:pt x="1901" y="2975"/>
                </a:cubicBezTo>
                <a:cubicBezTo>
                  <a:pt x="1901" y="3000"/>
                  <a:pt x="1926" y="3100"/>
                  <a:pt x="1901" y="3125"/>
                </a:cubicBezTo>
                <a:cubicBezTo>
                  <a:pt x="1901" y="3150"/>
                  <a:pt x="1826" y="3175"/>
                  <a:pt x="1801" y="3175"/>
                </a:cubicBezTo>
                <a:cubicBezTo>
                  <a:pt x="1751" y="3200"/>
                  <a:pt x="1676" y="3300"/>
                  <a:pt x="1626" y="3350"/>
                </a:cubicBezTo>
                <a:cubicBezTo>
                  <a:pt x="1601" y="3400"/>
                  <a:pt x="1576" y="3425"/>
                  <a:pt x="1551" y="3450"/>
                </a:cubicBezTo>
                <a:cubicBezTo>
                  <a:pt x="1576" y="3450"/>
                  <a:pt x="1576" y="3450"/>
                  <a:pt x="1576" y="3450"/>
                </a:cubicBezTo>
                <a:cubicBezTo>
                  <a:pt x="1601" y="3450"/>
                  <a:pt x="1626" y="3450"/>
                  <a:pt x="1651" y="3475"/>
                </a:cubicBezTo>
                <a:cubicBezTo>
                  <a:pt x="1701" y="3525"/>
                  <a:pt x="1701" y="3550"/>
                  <a:pt x="1701" y="3550"/>
                </a:cubicBezTo>
                <a:cubicBezTo>
                  <a:pt x="1726" y="3550"/>
                  <a:pt x="1726" y="3501"/>
                  <a:pt x="1751" y="3525"/>
                </a:cubicBezTo>
                <a:cubicBezTo>
                  <a:pt x="1776" y="3575"/>
                  <a:pt x="1851" y="3601"/>
                  <a:pt x="1851" y="3625"/>
                </a:cubicBezTo>
                <a:cubicBezTo>
                  <a:pt x="1876" y="3625"/>
                  <a:pt x="1926" y="3650"/>
                  <a:pt x="1926" y="3701"/>
                </a:cubicBezTo>
                <a:cubicBezTo>
                  <a:pt x="1926" y="3725"/>
                  <a:pt x="1901" y="3775"/>
                  <a:pt x="1926" y="3825"/>
                </a:cubicBezTo>
                <a:cubicBezTo>
                  <a:pt x="1951" y="3825"/>
                  <a:pt x="1951" y="3801"/>
                  <a:pt x="1976" y="3801"/>
                </a:cubicBezTo>
              </a:path>
            </a:pathLst>
          </a:custGeom>
          <a:solidFill>
            <a:schemeClr val="accent3">
              <a:lumMod val="75000"/>
            </a:schemeClr>
          </a:solidFill>
          <a:ln w="952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337" name="Freeform 125">
            <a:extLst>
              <a:ext uri="{FF2B5EF4-FFF2-40B4-BE49-F238E27FC236}">
                <a16:creationId xmlns:a16="http://schemas.microsoft.com/office/drawing/2014/main" id="{3EE3E069-5B4F-D34C-8027-E70644FA8943}"/>
              </a:ext>
            </a:extLst>
          </p:cNvPr>
          <p:cNvSpPr>
            <a:spLocks noChangeArrowheads="1"/>
          </p:cNvSpPr>
          <p:nvPr/>
        </p:nvSpPr>
        <p:spPr bwMode="auto">
          <a:xfrm>
            <a:off x="5487097" y="3425855"/>
            <a:ext cx="383904" cy="271404"/>
          </a:xfrm>
          <a:custGeom>
            <a:avLst/>
            <a:gdLst>
              <a:gd name="T0" fmla="*/ 1201 w 1202"/>
              <a:gd name="T1" fmla="*/ 150 h 851"/>
              <a:gd name="T2" fmla="*/ 1201 w 1202"/>
              <a:gd name="T3" fmla="*/ 150 h 851"/>
              <a:gd name="T4" fmla="*/ 1101 w 1202"/>
              <a:gd name="T5" fmla="*/ 150 h 851"/>
              <a:gd name="T6" fmla="*/ 975 w 1202"/>
              <a:gd name="T7" fmla="*/ 125 h 851"/>
              <a:gd name="T8" fmla="*/ 950 w 1202"/>
              <a:gd name="T9" fmla="*/ 100 h 851"/>
              <a:gd name="T10" fmla="*/ 875 w 1202"/>
              <a:gd name="T11" fmla="*/ 100 h 851"/>
              <a:gd name="T12" fmla="*/ 775 w 1202"/>
              <a:gd name="T13" fmla="*/ 75 h 851"/>
              <a:gd name="T14" fmla="*/ 725 w 1202"/>
              <a:gd name="T15" fmla="*/ 50 h 851"/>
              <a:gd name="T16" fmla="*/ 550 w 1202"/>
              <a:gd name="T17" fmla="*/ 25 h 851"/>
              <a:gd name="T18" fmla="*/ 250 w 1202"/>
              <a:gd name="T19" fmla="*/ 25 h 851"/>
              <a:gd name="T20" fmla="*/ 125 w 1202"/>
              <a:gd name="T21" fmla="*/ 0 h 851"/>
              <a:gd name="T22" fmla="*/ 50 w 1202"/>
              <a:gd name="T23" fmla="*/ 50 h 851"/>
              <a:gd name="T24" fmla="*/ 50 w 1202"/>
              <a:gd name="T25" fmla="*/ 100 h 851"/>
              <a:gd name="T26" fmla="*/ 50 w 1202"/>
              <a:gd name="T27" fmla="*/ 200 h 851"/>
              <a:gd name="T28" fmla="*/ 75 w 1202"/>
              <a:gd name="T29" fmla="*/ 175 h 851"/>
              <a:gd name="T30" fmla="*/ 125 w 1202"/>
              <a:gd name="T31" fmla="*/ 200 h 851"/>
              <a:gd name="T32" fmla="*/ 175 w 1202"/>
              <a:gd name="T33" fmla="*/ 200 h 851"/>
              <a:gd name="T34" fmla="*/ 200 w 1202"/>
              <a:gd name="T35" fmla="*/ 200 h 851"/>
              <a:gd name="T36" fmla="*/ 275 w 1202"/>
              <a:gd name="T37" fmla="*/ 225 h 851"/>
              <a:gd name="T38" fmla="*/ 300 w 1202"/>
              <a:gd name="T39" fmla="*/ 250 h 851"/>
              <a:gd name="T40" fmla="*/ 225 w 1202"/>
              <a:gd name="T41" fmla="*/ 300 h 851"/>
              <a:gd name="T42" fmla="*/ 225 w 1202"/>
              <a:gd name="T43" fmla="*/ 400 h 851"/>
              <a:gd name="T44" fmla="*/ 225 w 1202"/>
              <a:gd name="T45" fmla="*/ 450 h 851"/>
              <a:gd name="T46" fmla="*/ 200 w 1202"/>
              <a:gd name="T47" fmla="*/ 500 h 851"/>
              <a:gd name="T48" fmla="*/ 225 w 1202"/>
              <a:gd name="T49" fmla="*/ 550 h 851"/>
              <a:gd name="T50" fmla="*/ 200 w 1202"/>
              <a:gd name="T51" fmla="*/ 600 h 851"/>
              <a:gd name="T52" fmla="*/ 225 w 1202"/>
              <a:gd name="T53" fmla="*/ 650 h 851"/>
              <a:gd name="T54" fmla="*/ 175 w 1202"/>
              <a:gd name="T55" fmla="*/ 700 h 851"/>
              <a:gd name="T56" fmla="*/ 200 w 1202"/>
              <a:gd name="T57" fmla="*/ 725 h 851"/>
              <a:gd name="T58" fmla="*/ 250 w 1202"/>
              <a:gd name="T59" fmla="*/ 725 h 851"/>
              <a:gd name="T60" fmla="*/ 350 w 1202"/>
              <a:gd name="T61" fmla="*/ 850 h 851"/>
              <a:gd name="T62" fmla="*/ 375 w 1202"/>
              <a:gd name="T63" fmla="*/ 825 h 851"/>
              <a:gd name="T64" fmla="*/ 425 w 1202"/>
              <a:gd name="T65" fmla="*/ 800 h 851"/>
              <a:gd name="T66" fmla="*/ 525 w 1202"/>
              <a:gd name="T67" fmla="*/ 775 h 851"/>
              <a:gd name="T68" fmla="*/ 650 w 1202"/>
              <a:gd name="T69" fmla="*/ 775 h 851"/>
              <a:gd name="T70" fmla="*/ 700 w 1202"/>
              <a:gd name="T71" fmla="*/ 750 h 851"/>
              <a:gd name="T72" fmla="*/ 775 w 1202"/>
              <a:gd name="T73" fmla="*/ 700 h 851"/>
              <a:gd name="T74" fmla="*/ 825 w 1202"/>
              <a:gd name="T75" fmla="*/ 625 h 851"/>
              <a:gd name="T76" fmla="*/ 875 w 1202"/>
              <a:gd name="T77" fmla="*/ 550 h 851"/>
              <a:gd name="T78" fmla="*/ 900 w 1202"/>
              <a:gd name="T79" fmla="*/ 425 h 851"/>
              <a:gd name="T80" fmla="*/ 975 w 1202"/>
              <a:gd name="T81" fmla="*/ 325 h 851"/>
              <a:gd name="T82" fmla="*/ 1050 w 1202"/>
              <a:gd name="T83" fmla="*/ 275 h 851"/>
              <a:gd name="T84" fmla="*/ 1150 w 1202"/>
              <a:gd name="T85" fmla="*/ 225 h 851"/>
              <a:gd name="T86" fmla="*/ 1201 w 1202"/>
              <a:gd name="T87" fmla="*/ 150 h 851"/>
              <a:gd name="T88" fmla="*/ 1201 w 1202"/>
              <a:gd name="T89" fmla="*/ 450 h 851"/>
              <a:gd name="T90" fmla="*/ 1201 w 1202"/>
              <a:gd name="T91" fmla="*/ 450 h 851"/>
              <a:gd name="T92" fmla="*/ 1125 w 1202"/>
              <a:gd name="T93" fmla="*/ 475 h 851"/>
              <a:gd name="T94" fmla="*/ 1201 w 1202"/>
              <a:gd name="T95" fmla="*/ 45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2" h="851">
                <a:moveTo>
                  <a:pt x="1201" y="150"/>
                </a:moveTo>
                <a:lnTo>
                  <a:pt x="1201" y="150"/>
                </a:lnTo>
                <a:cubicBezTo>
                  <a:pt x="1150" y="150"/>
                  <a:pt x="1125" y="150"/>
                  <a:pt x="1101" y="150"/>
                </a:cubicBezTo>
                <a:cubicBezTo>
                  <a:pt x="1075" y="125"/>
                  <a:pt x="1001" y="125"/>
                  <a:pt x="975" y="125"/>
                </a:cubicBezTo>
                <a:cubicBezTo>
                  <a:pt x="975" y="100"/>
                  <a:pt x="950" y="75"/>
                  <a:pt x="950" y="100"/>
                </a:cubicBezTo>
                <a:cubicBezTo>
                  <a:pt x="950" y="125"/>
                  <a:pt x="900" y="125"/>
                  <a:pt x="875" y="100"/>
                </a:cubicBezTo>
                <a:cubicBezTo>
                  <a:pt x="850" y="100"/>
                  <a:pt x="801" y="75"/>
                  <a:pt x="775" y="75"/>
                </a:cubicBezTo>
                <a:cubicBezTo>
                  <a:pt x="775" y="50"/>
                  <a:pt x="750" y="50"/>
                  <a:pt x="725" y="50"/>
                </a:cubicBezTo>
                <a:cubicBezTo>
                  <a:pt x="700" y="50"/>
                  <a:pt x="625" y="25"/>
                  <a:pt x="550" y="25"/>
                </a:cubicBezTo>
                <a:cubicBezTo>
                  <a:pt x="500" y="25"/>
                  <a:pt x="325" y="25"/>
                  <a:pt x="250" y="25"/>
                </a:cubicBezTo>
                <a:cubicBezTo>
                  <a:pt x="175" y="25"/>
                  <a:pt x="175" y="0"/>
                  <a:pt x="125" y="0"/>
                </a:cubicBezTo>
                <a:cubicBezTo>
                  <a:pt x="100" y="0"/>
                  <a:pt x="125" y="25"/>
                  <a:pt x="50" y="50"/>
                </a:cubicBezTo>
                <a:cubicBezTo>
                  <a:pt x="0" y="50"/>
                  <a:pt x="0" y="75"/>
                  <a:pt x="50" y="100"/>
                </a:cubicBezTo>
                <a:cubicBezTo>
                  <a:pt x="50" y="125"/>
                  <a:pt x="50" y="150"/>
                  <a:pt x="50" y="200"/>
                </a:cubicBezTo>
                <a:cubicBezTo>
                  <a:pt x="75" y="200"/>
                  <a:pt x="75" y="200"/>
                  <a:pt x="75" y="175"/>
                </a:cubicBezTo>
                <a:cubicBezTo>
                  <a:pt x="100" y="175"/>
                  <a:pt x="125" y="175"/>
                  <a:pt x="125" y="200"/>
                </a:cubicBezTo>
                <a:cubicBezTo>
                  <a:pt x="125" y="200"/>
                  <a:pt x="150" y="200"/>
                  <a:pt x="175" y="200"/>
                </a:cubicBezTo>
                <a:cubicBezTo>
                  <a:pt x="200" y="200"/>
                  <a:pt x="175" y="225"/>
                  <a:pt x="200" y="200"/>
                </a:cubicBezTo>
                <a:cubicBezTo>
                  <a:pt x="225" y="175"/>
                  <a:pt x="275" y="200"/>
                  <a:pt x="275" y="225"/>
                </a:cubicBezTo>
                <a:cubicBezTo>
                  <a:pt x="275" y="225"/>
                  <a:pt x="325" y="225"/>
                  <a:pt x="300" y="250"/>
                </a:cubicBezTo>
                <a:cubicBezTo>
                  <a:pt x="250" y="275"/>
                  <a:pt x="225" y="275"/>
                  <a:pt x="225" y="300"/>
                </a:cubicBezTo>
                <a:cubicBezTo>
                  <a:pt x="225" y="325"/>
                  <a:pt x="250" y="375"/>
                  <a:pt x="225" y="400"/>
                </a:cubicBezTo>
                <a:cubicBezTo>
                  <a:pt x="200" y="425"/>
                  <a:pt x="250" y="450"/>
                  <a:pt x="225" y="450"/>
                </a:cubicBezTo>
                <a:cubicBezTo>
                  <a:pt x="200" y="450"/>
                  <a:pt x="175" y="475"/>
                  <a:pt x="200" y="500"/>
                </a:cubicBezTo>
                <a:cubicBezTo>
                  <a:pt x="225" y="525"/>
                  <a:pt x="250" y="550"/>
                  <a:pt x="225" y="550"/>
                </a:cubicBezTo>
                <a:cubicBezTo>
                  <a:pt x="200" y="550"/>
                  <a:pt x="200" y="575"/>
                  <a:pt x="200" y="600"/>
                </a:cubicBezTo>
                <a:cubicBezTo>
                  <a:pt x="200" y="600"/>
                  <a:pt x="250" y="625"/>
                  <a:pt x="225" y="650"/>
                </a:cubicBezTo>
                <a:cubicBezTo>
                  <a:pt x="175" y="650"/>
                  <a:pt x="175" y="675"/>
                  <a:pt x="175" y="700"/>
                </a:cubicBezTo>
                <a:cubicBezTo>
                  <a:pt x="175" y="700"/>
                  <a:pt x="175" y="725"/>
                  <a:pt x="200" y="725"/>
                </a:cubicBezTo>
                <a:cubicBezTo>
                  <a:pt x="200" y="725"/>
                  <a:pt x="225" y="725"/>
                  <a:pt x="250" y="725"/>
                </a:cubicBezTo>
                <a:cubicBezTo>
                  <a:pt x="275" y="750"/>
                  <a:pt x="300" y="850"/>
                  <a:pt x="350" y="850"/>
                </a:cubicBezTo>
                <a:cubicBezTo>
                  <a:pt x="375" y="850"/>
                  <a:pt x="375" y="825"/>
                  <a:pt x="375" y="825"/>
                </a:cubicBezTo>
                <a:cubicBezTo>
                  <a:pt x="400" y="800"/>
                  <a:pt x="425" y="800"/>
                  <a:pt x="425" y="800"/>
                </a:cubicBezTo>
                <a:cubicBezTo>
                  <a:pt x="450" y="800"/>
                  <a:pt x="475" y="775"/>
                  <a:pt x="525" y="775"/>
                </a:cubicBezTo>
                <a:cubicBezTo>
                  <a:pt x="575" y="775"/>
                  <a:pt x="601" y="775"/>
                  <a:pt x="650" y="775"/>
                </a:cubicBezTo>
                <a:cubicBezTo>
                  <a:pt x="675" y="775"/>
                  <a:pt x="700" y="775"/>
                  <a:pt x="700" y="750"/>
                </a:cubicBezTo>
                <a:cubicBezTo>
                  <a:pt x="725" y="725"/>
                  <a:pt x="750" y="700"/>
                  <a:pt x="775" y="700"/>
                </a:cubicBezTo>
                <a:cubicBezTo>
                  <a:pt x="825" y="675"/>
                  <a:pt x="825" y="650"/>
                  <a:pt x="825" y="625"/>
                </a:cubicBezTo>
                <a:cubicBezTo>
                  <a:pt x="825" y="600"/>
                  <a:pt x="875" y="575"/>
                  <a:pt x="875" y="550"/>
                </a:cubicBezTo>
                <a:cubicBezTo>
                  <a:pt x="900" y="525"/>
                  <a:pt x="850" y="475"/>
                  <a:pt x="900" y="425"/>
                </a:cubicBezTo>
                <a:cubicBezTo>
                  <a:pt x="925" y="350"/>
                  <a:pt x="975" y="350"/>
                  <a:pt x="975" y="325"/>
                </a:cubicBezTo>
                <a:cubicBezTo>
                  <a:pt x="975" y="300"/>
                  <a:pt x="1001" y="275"/>
                  <a:pt x="1050" y="275"/>
                </a:cubicBezTo>
                <a:cubicBezTo>
                  <a:pt x="1101" y="275"/>
                  <a:pt x="1125" y="250"/>
                  <a:pt x="1150" y="225"/>
                </a:cubicBezTo>
                <a:cubicBezTo>
                  <a:pt x="1201" y="200"/>
                  <a:pt x="1201" y="175"/>
                  <a:pt x="1201" y="150"/>
                </a:cubicBezTo>
                <a:close/>
                <a:moveTo>
                  <a:pt x="1201" y="450"/>
                </a:moveTo>
                <a:lnTo>
                  <a:pt x="1201" y="450"/>
                </a:lnTo>
                <a:cubicBezTo>
                  <a:pt x="1201" y="400"/>
                  <a:pt x="1101" y="450"/>
                  <a:pt x="1125" y="475"/>
                </a:cubicBezTo>
                <a:cubicBezTo>
                  <a:pt x="1150" y="500"/>
                  <a:pt x="1201" y="500"/>
                  <a:pt x="1201" y="450"/>
                </a:cubicBezTo>
                <a:close/>
              </a:path>
            </a:pathLst>
          </a:custGeom>
          <a:solidFill>
            <a:schemeClr val="accent3">
              <a:lumMod val="75000"/>
            </a:schemeClr>
          </a:solidFill>
          <a:ln w="952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332" name="Freeform 83">
            <a:extLst>
              <a:ext uri="{FF2B5EF4-FFF2-40B4-BE49-F238E27FC236}">
                <a16:creationId xmlns:a16="http://schemas.microsoft.com/office/drawing/2014/main" id="{76822E9E-4260-CB41-826E-1CD0129D1507}"/>
              </a:ext>
            </a:extLst>
          </p:cNvPr>
          <p:cNvSpPr>
            <a:spLocks noChangeArrowheads="1"/>
          </p:cNvSpPr>
          <p:nvPr/>
        </p:nvSpPr>
        <p:spPr bwMode="auto">
          <a:xfrm>
            <a:off x="5948344" y="2987107"/>
            <a:ext cx="271405" cy="303748"/>
          </a:xfrm>
          <a:custGeom>
            <a:avLst/>
            <a:gdLst>
              <a:gd name="T0" fmla="*/ 125 w 851"/>
              <a:gd name="T1" fmla="*/ 250 h 951"/>
              <a:gd name="T2" fmla="*/ 125 w 851"/>
              <a:gd name="T3" fmla="*/ 250 h 951"/>
              <a:gd name="T4" fmla="*/ 76 w 851"/>
              <a:gd name="T5" fmla="*/ 300 h 951"/>
              <a:gd name="T6" fmla="*/ 100 w 851"/>
              <a:gd name="T7" fmla="*/ 350 h 951"/>
              <a:gd name="T8" fmla="*/ 76 w 851"/>
              <a:gd name="T9" fmla="*/ 374 h 951"/>
              <a:gd name="T10" fmla="*/ 25 w 851"/>
              <a:gd name="T11" fmla="*/ 400 h 951"/>
              <a:gd name="T12" fmla="*/ 25 w 851"/>
              <a:gd name="T13" fmla="*/ 450 h 951"/>
              <a:gd name="T14" fmla="*/ 0 w 851"/>
              <a:gd name="T15" fmla="*/ 525 h 951"/>
              <a:gd name="T16" fmla="*/ 25 w 851"/>
              <a:gd name="T17" fmla="*/ 575 h 951"/>
              <a:gd name="T18" fmla="*/ 25 w 851"/>
              <a:gd name="T19" fmla="*/ 599 h 951"/>
              <a:gd name="T20" fmla="*/ 51 w 851"/>
              <a:gd name="T21" fmla="*/ 675 h 951"/>
              <a:gd name="T22" fmla="*/ 76 w 851"/>
              <a:gd name="T23" fmla="*/ 699 h 951"/>
              <a:gd name="T24" fmla="*/ 125 w 851"/>
              <a:gd name="T25" fmla="*/ 725 h 951"/>
              <a:gd name="T26" fmla="*/ 176 w 851"/>
              <a:gd name="T27" fmla="*/ 750 h 951"/>
              <a:gd name="T28" fmla="*/ 200 w 851"/>
              <a:gd name="T29" fmla="*/ 775 h 951"/>
              <a:gd name="T30" fmla="*/ 151 w 851"/>
              <a:gd name="T31" fmla="*/ 850 h 951"/>
              <a:gd name="T32" fmla="*/ 151 w 851"/>
              <a:gd name="T33" fmla="*/ 900 h 951"/>
              <a:gd name="T34" fmla="*/ 225 w 851"/>
              <a:gd name="T35" fmla="*/ 900 h 951"/>
              <a:gd name="T36" fmla="*/ 300 w 851"/>
              <a:gd name="T37" fmla="*/ 900 h 951"/>
              <a:gd name="T38" fmla="*/ 351 w 851"/>
              <a:gd name="T39" fmla="*/ 925 h 951"/>
              <a:gd name="T40" fmla="*/ 351 w 851"/>
              <a:gd name="T41" fmla="*/ 925 h 951"/>
              <a:gd name="T42" fmla="*/ 425 w 851"/>
              <a:gd name="T43" fmla="*/ 925 h 951"/>
              <a:gd name="T44" fmla="*/ 476 w 851"/>
              <a:gd name="T45" fmla="*/ 925 h 951"/>
              <a:gd name="T46" fmla="*/ 524 w 851"/>
              <a:gd name="T47" fmla="*/ 925 h 951"/>
              <a:gd name="T48" fmla="*/ 624 w 851"/>
              <a:gd name="T49" fmla="*/ 900 h 951"/>
              <a:gd name="T50" fmla="*/ 650 w 851"/>
              <a:gd name="T51" fmla="*/ 875 h 951"/>
              <a:gd name="T52" fmla="*/ 699 w 851"/>
              <a:gd name="T53" fmla="*/ 825 h 951"/>
              <a:gd name="T54" fmla="*/ 749 w 851"/>
              <a:gd name="T55" fmla="*/ 775 h 951"/>
              <a:gd name="T56" fmla="*/ 650 w 851"/>
              <a:gd name="T57" fmla="*/ 699 h 951"/>
              <a:gd name="T58" fmla="*/ 624 w 851"/>
              <a:gd name="T59" fmla="*/ 625 h 951"/>
              <a:gd name="T60" fmla="*/ 599 w 851"/>
              <a:gd name="T61" fmla="*/ 575 h 951"/>
              <a:gd name="T62" fmla="*/ 699 w 851"/>
              <a:gd name="T63" fmla="*/ 525 h 951"/>
              <a:gd name="T64" fmla="*/ 775 w 851"/>
              <a:gd name="T65" fmla="*/ 500 h 951"/>
              <a:gd name="T66" fmla="*/ 824 w 851"/>
              <a:gd name="T67" fmla="*/ 500 h 951"/>
              <a:gd name="T68" fmla="*/ 850 w 851"/>
              <a:gd name="T69" fmla="*/ 450 h 951"/>
              <a:gd name="T70" fmla="*/ 824 w 851"/>
              <a:gd name="T71" fmla="*/ 374 h 951"/>
              <a:gd name="T72" fmla="*/ 799 w 851"/>
              <a:gd name="T73" fmla="*/ 325 h 951"/>
              <a:gd name="T74" fmla="*/ 775 w 851"/>
              <a:gd name="T75" fmla="*/ 274 h 951"/>
              <a:gd name="T76" fmla="*/ 775 w 851"/>
              <a:gd name="T77" fmla="*/ 225 h 951"/>
              <a:gd name="T78" fmla="*/ 775 w 851"/>
              <a:gd name="T79" fmla="*/ 125 h 951"/>
              <a:gd name="T80" fmla="*/ 775 w 851"/>
              <a:gd name="T81" fmla="*/ 125 h 951"/>
              <a:gd name="T82" fmla="*/ 775 w 851"/>
              <a:gd name="T83" fmla="*/ 125 h 951"/>
              <a:gd name="T84" fmla="*/ 724 w 851"/>
              <a:gd name="T85" fmla="*/ 74 h 951"/>
              <a:gd name="T86" fmla="*/ 724 w 851"/>
              <a:gd name="T87" fmla="*/ 25 h 951"/>
              <a:gd name="T88" fmla="*/ 650 w 851"/>
              <a:gd name="T89" fmla="*/ 50 h 951"/>
              <a:gd name="T90" fmla="*/ 524 w 851"/>
              <a:gd name="T91" fmla="*/ 100 h 951"/>
              <a:gd name="T92" fmla="*/ 476 w 851"/>
              <a:gd name="T93" fmla="*/ 74 h 951"/>
              <a:gd name="T94" fmla="*/ 451 w 851"/>
              <a:gd name="T95" fmla="*/ 50 h 951"/>
              <a:gd name="T96" fmla="*/ 376 w 851"/>
              <a:gd name="T97" fmla="*/ 25 h 951"/>
              <a:gd name="T98" fmla="*/ 376 w 851"/>
              <a:gd name="T99" fmla="*/ 0 h 951"/>
              <a:gd name="T100" fmla="*/ 351 w 851"/>
              <a:gd name="T101" fmla="*/ 0 h 951"/>
              <a:gd name="T102" fmla="*/ 251 w 851"/>
              <a:gd name="T103" fmla="*/ 0 h 951"/>
              <a:gd name="T104" fmla="*/ 276 w 851"/>
              <a:gd name="T105" fmla="*/ 50 h 951"/>
              <a:gd name="T106" fmla="*/ 300 w 851"/>
              <a:gd name="T107" fmla="*/ 125 h 951"/>
              <a:gd name="T108" fmla="*/ 251 w 851"/>
              <a:gd name="T109" fmla="*/ 150 h 951"/>
              <a:gd name="T110" fmla="*/ 200 w 851"/>
              <a:gd name="T111" fmla="*/ 150 h 951"/>
              <a:gd name="T112" fmla="*/ 125 w 851"/>
              <a:gd name="T113" fmla="*/ 150 h 951"/>
              <a:gd name="T114" fmla="*/ 125 w 851"/>
              <a:gd name="T115" fmla="*/ 174 h 951"/>
              <a:gd name="T116" fmla="*/ 125 w 851"/>
              <a:gd name="T117" fmla="*/ 250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51" h="951">
                <a:moveTo>
                  <a:pt x="125" y="250"/>
                </a:moveTo>
                <a:lnTo>
                  <a:pt x="125" y="250"/>
                </a:lnTo>
                <a:cubicBezTo>
                  <a:pt x="100" y="274"/>
                  <a:pt x="76" y="274"/>
                  <a:pt x="76" y="300"/>
                </a:cubicBezTo>
                <a:cubicBezTo>
                  <a:pt x="76" y="300"/>
                  <a:pt x="100" y="325"/>
                  <a:pt x="100" y="350"/>
                </a:cubicBezTo>
                <a:cubicBezTo>
                  <a:pt x="100" y="350"/>
                  <a:pt x="76" y="350"/>
                  <a:pt x="76" y="374"/>
                </a:cubicBezTo>
                <a:cubicBezTo>
                  <a:pt x="76" y="400"/>
                  <a:pt x="51" y="400"/>
                  <a:pt x="25" y="400"/>
                </a:cubicBezTo>
                <a:cubicBezTo>
                  <a:pt x="25" y="400"/>
                  <a:pt x="25" y="425"/>
                  <a:pt x="25" y="450"/>
                </a:cubicBezTo>
                <a:cubicBezTo>
                  <a:pt x="25" y="450"/>
                  <a:pt x="25" y="500"/>
                  <a:pt x="0" y="525"/>
                </a:cubicBezTo>
                <a:cubicBezTo>
                  <a:pt x="0" y="525"/>
                  <a:pt x="51" y="550"/>
                  <a:pt x="25" y="575"/>
                </a:cubicBezTo>
                <a:cubicBezTo>
                  <a:pt x="25" y="575"/>
                  <a:pt x="0" y="599"/>
                  <a:pt x="25" y="599"/>
                </a:cubicBezTo>
                <a:cubicBezTo>
                  <a:pt x="25" y="625"/>
                  <a:pt x="51" y="625"/>
                  <a:pt x="51" y="675"/>
                </a:cubicBezTo>
                <a:cubicBezTo>
                  <a:pt x="51" y="699"/>
                  <a:pt x="76" y="699"/>
                  <a:pt x="76" y="699"/>
                </a:cubicBezTo>
                <a:cubicBezTo>
                  <a:pt x="76" y="725"/>
                  <a:pt x="100" y="725"/>
                  <a:pt x="125" y="725"/>
                </a:cubicBezTo>
                <a:cubicBezTo>
                  <a:pt x="151" y="725"/>
                  <a:pt x="176" y="750"/>
                  <a:pt x="176" y="750"/>
                </a:cubicBezTo>
                <a:cubicBezTo>
                  <a:pt x="200" y="750"/>
                  <a:pt x="225" y="750"/>
                  <a:pt x="200" y="775"/>
                </a:cubicBezTo>
                <a:cubicBezTo>
                  <a:pt x="176" y="800"/>
                  <a:pt x="176" y="825"/>
                  <a:pt x="151" y="850"/>
                </a:cubicBezTo>
                <a:cubicBezTo>
                  <a:pt x="151" y="875"/>
                  <a:pt x="151" y="900"/>
                  <a:pt x="151" y="900"/>
                </a:cubicBezTo>
                <a:cubicBezTo>
                  <a:pt x="176" y="900"/>
                  <a:pt x="225" y="900"/>
                  <a:pt x="225" y="900"/>
                </a:cubicBezTo>
                <a:cubicBezTo>
                  <a:pt x="251" y="900"/>
                  <a:pt x="276" y="900"/>
                  <a:pt x="300" y="900"/>
                </a:cubicBezTo>
                <a:cubicBezTo>
                  <a:pt x="300" y="900"/>
                  <a:pt x="325" y="925"/>
                  <a:pt x="351" y="925"/>
                </a:cubicBezTo>
                <a:lnTo>
                  <a:pt x="351" y="925"/>
                </a:lnTo>
                <a:cubicBezTo>
                  <a:pt x="376" y="925"/>
                  <a:pt x="400" y="950"/>
                  <a:pt x="425" y="925"/>
                </a:cubicBezTo>
                <a:cubicBezTo>
                  <a:pt x="425" y="900"/>
                  <a:pt x="451" y="925"/>
                  <a:pt x="476" y="925"/>
                </a:cubicBezTo>
                <a:cubicBezTo>
                  <a:pt x="476" y="925"/>
                  <a:pt x="499" y="925"/>
                  <a:pt x="524" y="925"/>
                </a:cubicBezTo>
                <a:cubicBezTo>
                  <a:pt x="550" y="900"/>
                  <a:pt x="599" y="900"/>
                  <a:pt x="624" y="900"/>
                </a:cubicBezTo>
                <a:cubicBezTo>
                  <a:pt x="624" y="900"/>
                  <a:pt x="675" y="925"/>
                  <a:pt x="650" y="875"/>
                </a:cubicBezTo>
                <a:cubicBezTo>
                  <a:pt x="650" y="825"/>
                  <a:pt x="699" y="825"/>
                  <a:pt x="699" y="825"/>
                </a:cubicBezTo>
                <a:cubicBezTo>
                  <a:pt x="699" y="800"/>
                  <a:pt x="749" y="775"/>
                  <a:pt x="749" y="775"/>
                </a:cubicBezTo>
                <a:cubicBezTo>
                  <a:pt x="749" y="750"/>
                  <a:pt x="675" y="725"/>
                  <a:pt x="650" y="699"/>
                </a:cubicBezTo>
                <a:cubicBezTo>
                  <a:pt x="624" y="675"/>
                  <a:pt x="624" y="650"/>
                  <a:pt x="624" y="625"/>
                </a:cubicBezTo>
                <a:cubicBezTo>
                  <a:pt x="599" y="599"/>
                  <a:pt x="575" y="575"/>
                  <a:pt x="599" y="575"/>
                </a:cubicBezTo>
                <a:cubicBezTo>
                  <a:pt x="650" y="575"/>
                  <a:pt x="675" y="550"/>
                  <a:pt x="699" y="525"/>
                </a:cubicBezTo>
                <a:cubicBezTo>
                  <a:pt x="724" y="500"/>
                  <a:pt x="775" y="500"/>
                  <a:pt x="775" y="500"/>
                </a:cubicBezTo>
                <a:cubicBezTo>
                  <a:pt x="799" y="475"/>
                  <a:pt x="824" y="500"/>
                  <a:pt x="824" y="500"/>
                </a:cubicBezTo>
                <a:cubicBezTo>
                  <a:pt x="850" y="475"/>
                  <a:pt x="850" y="450"/>
                  <a:pt x="850" y="450"/>
                </a:cubicBezTo>
                <a:cubicBezTo>
                  <a:pt x="824" y="425"/>
                  <a:pt x="824" y="400"/>
                  <a:pt x="824" y="374"/>
                </a:cubicBezTo>
                <a:cubicBezTo>
                  <a:pt x="824" y="325"/>
                  <a:pt x="799" y="325"/>
                  <a:pt x="799" y="325"/>
                </a:cubicBezTo>
                <a:cubicBezTo>
                  <a:pt x="799" y="300"/>
                  <a:pt x="799" y="274"/>
                  <a:pt x="775" y="274"/>
                </a:cubicBezTo>
                <a:cubicBezTo>
                  <a:pt x="775" y="274"/>
                  <a:pt x="749" y="250"/>
                  <a:pt x="775" y="225"/>
                </a:cubicBezTo>
                <a:cubicBezTo>
                  <a:pt x="799" y="200"/>
                  <a:pt x="775" y="150"/>
                  <a:pt x="775" y="125"/>
                </a:cubicBezTo>
                <a:lnTo>
                  <a:pt x="775" y="125"/>
                </a:lnTo>
                <a:lnTo>
                  <a:pt x="775" y="125"/>
                </a:lnTo>
                <a:cubicBezTo>
                  <a:pt x="775" y="100"/>
                  <a:pt x="749" y="74"/>
                  <a:pt x="724" y="74"/>
                </a:cubicBezTo>
                <a:cubicBezTo>
                  <a:pt x="675" y="74"/>
                  <a:pt x="724" y="50"/>
                  <a:pt x="724" y="25"/>
                </a:cubicBezTo>
                <a:cubicBezTo>
                  <a:pt x="699" y="0"/>
                  <a:pt x="675" y="50"/>
                  <a:pt x="650" y="50"/>
                </a:cubicBezTo>
                <a:cubicBezTo>
                  <a:pt x="599" y="50"/>
                  <a:pt x="575" y="100"/>
                  <a:pt x="524" y="100"/>
                </a:cubicBezTo>
                <a:cubicBezTo>
                  <a:pt x="499" y="125"/>
                  <a:pt x="476" y="100"/>
                  <a:pt x="476" y="74"/>
                </a:cubicBezTo>
                <a:cubicBezTo>
                  <a:pt x="499" y="50"/>
                  <a:pt x="476" y="50"/>
                  <a:pt x="451" y="50"/>
                </a:cubicBezTo>
                <a:cubicBezTo>
                  <a:pt x="425" y="74"/>
                  <a:pt x="376" y="50"/>
                  <a:pt x="376" y="25"/>
                </a:cubicBezTo>
                <a:lnTo>
                  <a:pt x="376" y="0"/>
                </a:lnTo>
                <a:cubicBezTo>
                  <a:pt x="351" y="0"/>
                  <a:pt x="351" y="0"/>
                  <a:pt x="351" y="0"/>
                </a:cubicBezTo>
                <a:cubicBezTo>
                  <a:pt x="325" y="0"/>
                  <a:pt x="300" y="0"/>
                  <a:pt x="251" y="0"/>
                </a:cubicBezTo>
                <a:cubicBezTo>
                  <a:pt x="276" y="0"/>
                  <a:pt x="276" y="25"/>
                  <a:pt x="276" y="50"/>
                </a:cubicBezTo>
                <a:cubicBezTo>
                  <a:pt x="251" y="74"/>
                  <a:pt x="276" y="74"/>
                  <a:pt x="300" y="125"/>
                </a:cubicBezTo>
                <a:cubicBezTo>
                  <a:pt x="325" y="150"/>
                  <a:pt x="251" y="125"/>
                  <a:pt x="251" y="150"/>
                </a:cubicBezTo>
                <a:cubicBezTo>
                  <a:pt x="251" y="174"/>
                  <a:pt x="200" y="150"/>
                  <a:pt x="200" y="150"/>
                </a:cubicBezTo>
                <a:cubicBezTo>
                  <a:pt x="176" y="150"/>
                  <a:pt x="125" y="150"/>
                  <a:pt x="125" y="150"/>
                </a:cubicBezTo>
                <a:cubicBezTo>
                  <a:pt x="125" y="174"/>
                  <a:pt x="125" y="174"/>
                  <a:pt x="125" y="174"/>
                </a:cubicBezTo>
                <a:cubicBezTo>
                  <a:pt x="125" y="200"/>
                  <a:pt x="125" y="225"/>
                  <a:pt x="125" y="250"/>
                </a:cubicBezTo>
              </a:path>
            </a:pathLst>
          </a:custGeom>
          <a:solidFill>
            <a:schemeClr val="accent3">
              <a:lumMod val="75000"/>
            </a:schemeClr>
          </a:solidFill>
          <a:ln w="952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51" name="Freeform 1">
            <a:extLst>
              <a:ext uri="{FF2B5EF4-FFF2-40B4-BE49-F238E27FC236}">
                <a16:creationId xmlns:a16="http://schemas.microsoft.com/office/drawing/2014/main" id="{103022F2-B92A-B24B-B727-1EFC0CF3FF0A}"/>
              </a:ext>
            </a:extLst>
          </p:cNvPr>
          <p:cNvSpPr>
            <a:spLocks noChangeArrowheads="1"/>
          </p:cNvSpPr>
          <p:nvPr/>
        </p:nvSpPr>
        <p:spPr bwMode="auto">
          <a:xfrm>
            <a:off x="6115690" y="5355220"/>
            <a:ext cx="382497" cy="382497"/>
          </a:xfrm>
          <a:custGeom>
            <a:avLst/>
            <a:gdLst>
              <a:gd name="T0" fmla="*/ 451 w 1201"/>
              <a:gd name="T1" fmla="*/ 1150 h 1201"/>
              <a:gd name="T2" fmla="*/ 451 w 1201"/>
              <a:gd name="T3" fmla="*/ 1150 h 1201"/>
              <a:gd name="T4" fmla="*/ 500 w 1201"/>
              <a:gd name="T5" fmla="*/ 1100 h 1201"/>
              <a:gd name="T6" fmla="*/ 551 w 1201"/>
              <a:gd name="T7" fmla="*/ 1175 h 1201"/>
              <a:gd name="T8" fmla="*/ 676 w 1201"/>
              <a:gd name="T9" fmla="*/ 1175 h 1201"/>
              <a:gd name="T10" fmla="*/ 726 w 1201"/>
              <a:gd name="T11" fmla="*/ 1125 h 1201"/>
              <a:gd name="T12" fmla="*/ 726 w 1201"/>
              <a:gd name="T13" fmla="*/ 500 h 1201"/>
              <a:gd name="T14" fmla="*/ 826 w 1201"/>
              <a:gd name="T15" fmla="*/ 450 h 1201"/>
              <a:gd name="T16" fmla="*/ 826 w 1201"/>
              <a:gd name="T17" fmla="*/ 125 h 1201"/>
              <a:gd name="T18" fmla="*/ 926 w 1201"/>
              <a:gd name="T19" fmla="*/ 125 h 1201"/>
              <a:gd name="T20" fmla="*/ 1026 w 1201"/>
              <a:gd name="T21" fmla="*/ 100 h 1201"/>
              <a:gd name="T22" fmla="*/ 1076 w 1201"/>
              <a:gd name="T23" fmla="*/ 125 h 1201"/>
              <a:gd name="T24" fmla="*/ 1151 w 1201"/>
              <a:gd name="T25" fmla="*/ 100 h 1201"/>
              <a:gd name="T26" fmla="*/ 1200 w 1201"/>
              <a:gd name="T27" fmla="*/ 74 h 1201"/>
              <a:gd name="T28" fmla="*/ 1200 w 1201"/>
              <a:gd name="T29" fmla="*/ 50 h 1201"/>
              <a:gd name="T30" fmla="*/ 1000 w 1201"/>
              <a:gd name="T31" fmla="*/ 74 h 1201"/>
              <a:gd name="T32" fmla="*/ 851 w 1201"/>
              <a:gd name="T33" fmla="*/ 74 h 1201"/>
              <a:gd name="T34" fmla="*/ 651 w 1201"/>
              <a:gd name="T35" fmla="*/ 74 h 1201"/>
              <a:gd name="T36" fmla="*/ 626 w 1201"/>
              <a:gd name="T37" fmla="*/ 50 h 1201"/>
              <a:gd name="T38" fmla="*/ 300 w 1201"/>
              <a:gd name="T39" fmla="*/ 50 h 1201"/>
              <a:gd name="T40" fmla="*/ 200 w 1201"/>
              <a:gd name="T41" fmla="*/ 25 h 1201"/>
              <a:gd name="T42" fmla="*/ 126 w 1201"/>
              <a:gd name="T43" fmla="*/ 25 h 1201"/>
              <a:gd name="T44" fmla="*/ 75 w 1201"/>
              <a:gd name="T45" fmla="*/ 0 h 1201"/>
              <a:gd name="T46" fmla="*/ 51 w 1201"/>
              <a:gd name="T47" fmla="*/ 25 h 1201"/>
              <a:gd name="T48" fmla="*/ 26 w 1201"/>
              <a:gd name="T49" fmla="*/ 25 h 1201"/>
              <a:gd name="T50" fmla="*/ 75 w 1201"/>
              <a:gd name="T51" fmla="*/ 150 h 1201"/>
              <a:gd name="T52" fmla="*/ 151 w 1201"/>
              <a:gd name="T53" fmla="*/ 350 h 1201"/>
              <a:gd name="T54" fmla="*/ 251 w 1201"/>
              <a:gd name="T55" fmla="*/ 550 h 1201"/>
              <a:gd name="T56" fmla="*/ 251 w 1201"/>
              <a:gd name="T57" fmla="*/ 700 h 1201"/>
              <a:gd name="T58" fmla="*/ 300 w 1201"/>
              <a:gd name="T59" fmla="*/ 850 h 1201"/>
              <a:gd name="T60" fmla="*/ 351 w 1201"/>
              <a:gd name="T61" fmla="*/ 1075 h 1201"/>
              <a:gd name="T62" fmla="*/ 426 w 1201"/>
              <a:gd name="T63" fmla="*/ 1150 h 1201"/>
              <a:gd name="T64" fmla="*/ 451 w 1201"/>
              <a:gd name="T65" fmla="*/ 1150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01" h="1201">
                <a:moveTo>
                  <a:pt x="451" y="1150"/>
                </a:moveTo>
                <a:lnTo>
                  <a:pt x="451" y="1150"/>
                </a:lnTo>
                <a:cubicBezTo>
                  <a:pt x="451" y="1125"/>
                  <a:pt x="476" y="1075"/>
                  <a:pt x="500" y="1100"/>
                </a:cubicBezTo>
                <a:cubicBezTo>
                  <a:pt x="526" y="1150"/>
                  <a:pt x="526" y="1175"/>
                  <a:pt x="551" y="1175"/>
                </a:cubicBezTo>
                <a:cubicBezTo>
                  <a:pt x="600" y="1175"/>
                  <a:pt x="676" y="1200"/>
                  <a:pt x="676" y="1175"/>
                </a:cubicBezTo>
                <a:cubicBezTo>
                  <a:pt x="676" y="1150"/>
                  <a:pt x="726" y="1150"/>
                  <a:pt x="726" y="1125"/>
                </a:cubicBezTo>
                <a:cubicBezTo>
                  <a:pt x="726" y="1075"/>
                  <a:pt x="726" y="525"/>
                  <a:pt x="726" y="500"/>
                </a:cubicBezTo>
                <a:cubicBezTo>
                  <a:pt x="726" y="475"/>
                  <a:pt x="826" y="500"/>
                  <a:pt x="826" y="450"/>
                </a:cubicBezTo>
                <a:cubicBezTo>
                  <a:pt x="826" y="425"/>
                  <a:pt x="826" y="125"/>
                  <a:pt x="826" y="125"/>
                </a:cubicBezTo>
                <a:cubicBezTo>
                  <a:pt x="826" y="125"/>
                  <a:pt x="900" y="125"/>
                  <a:pt x="926" y="125"/>
                </a:cubicBezTo>
                <a:cubicBezTo>
                  <a:pt x="951" y="125"/>
                  <a:pt x="1000" y="74"/>
                  <a:pt x="1026" y="100"/>
                </a:cubicBezTo>
                <a:cubicBezTo>
                  <a:pt x="1051" y="100"/>
                  <a:pt x="1076" y="150"/>
                  <a:pt x="1076" y="125"/>
                </a:cubicBezTo>
                <a:cubicBezTo>
                  <a:pt x="1076" y="125"/>
                  <a:pt x="1126" y="100"/>
                  <a:pt x="1151" y="100"/>
                </a:cubicBezTo>
                <a:cubicBezTo>
                  <a:pt x="1151" y="100"/>
                  <a:pt x="1176" y="74"/>
                  <a:pt x="1200" y="74"/>
                </a:cubicBezTo>
                <a:lnTo>
                  <a:pt x="1200" y="50"/>
                </a:lnTo>
                <a:cubicBezTo>
                  <a:pt x="1200" y="25"/>
                  <a:pt x="1026" y="50"/>
                  <a:pt x="1000" y="74"/>
                </a:cubicBezTo>
                <a:cubicBezTo>
                  <a:pt x="976" y="74"/>
                  <a:pt x="876" y="100"/>
                  <a:pt x="851" y="74"/>
                </a:cubicBezTo>
                <a:cubicBezTo>
                  <a:pt x="826" y="74"/>
                  <a:pt x="651" y="74"/>
                  <a:pt x="651" y="74"/>
                </a:cubicBezTo>
                <a:cubicBezTo>
                  <a:pt x="626" y="50"/>
                  <a:pt x="626" y="50"/>
                  <a:pt x="626" y="50"/>
                </a:cubicBezTo>
                <a:cubicBezTo>
                  <a:pt x="626" y="50"/>
                  <a:pt x="326" y="50"/>
                  <a:pt x="300" y="50"/>
                </a:cubicBezTo>
                <a:cubicBezTo>
                  <a:pt x="251" y="50"/>
                  <a:pt x="225" y="50"/>
                  <a:pt x="200" y="25"/>
                </a:cubicBezTo>
                <a:cubicBezTo>
                  <a:pt x="175" y="0"/>
                  <a:pt x="151" y="0"/>
                  <a:pt x="126" y="25"/>
                </a:cubicBezTo>
                <a:cubicBezTo>
                  <a:pt x="75" y="25"/>
                  <a:pt x="100" y="0"/>
                  <a:pt x="75" y="0"/>
                </a:cubicBezTo>
                <a:cubicBezTo>
                  <a:pt x="51" y="0"/>
                  <a:pt x="51" y="25"/>
                  <a:pt x="51" y="25"/>
                </a:cubicBezTo>
                <a:cubicBezTo>
                  <a:pt x="26" y="25"/>
                  <a:pt x="26" y="25"/>
                  <a:pt x="26" y="25"/>
                </a:cubicBezTo>
                <a:cubicBezTo>
                  <a:pt x="0" y="50"/>
                  <a:pt x="26" y="100"/>
                  <a:pt x="75" y="150"/>
                </a:cubicBezTo>
                <a:cubicBezTo>
                  <a:pt x="100" y="200"/>
                  <a:pt x="126" y="275"/>
                  <a:pt x="151" y="350"/>
                </a:cubicBezTo>
                <a:cubicBezTo>
                  <a:pt x="175" y="400"/>
                  <a:pt x="251" y="500"/>
                  <a:pt x="251" y="550"/>
                </a:cubicBezTo>
                <a:cubicBezTo>
                  <a:pt x="275" y="600"/>
                  <a:pt x="251" y="675"/>
                  <a:pt x="251" y="700"/>
                </a:cubicBezTo>
                <a:cubicBezTo>
                  <a:pt x="275" y="725"/>
                  <a:pt x="275" y="800"/>
                  <a:pt x="300" y="850"/>
                </a:cubicBezTo>
                <a:cubicBezTo>
                  <a:pt x="300" y="900"/>
                  <a:pt x="300" y="1025"/>
                  <a:pt x="351" y="1075"/>
                </a:cubicBezTo>
                <a:cubicBezTo>
                  <a:pt x="375" y="1100"/>
                  <a:pt x="400" y="1125"/>
                  <a:pt x="426" y="1150"/>
                </a:cubicBezTo>
                <a:lnTo>
                  <a:pt x="451" y="115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52" name="Freeform 2">
            <a:extLst>
              <a:ext uri="{FF2B5EF4-FFF2-40B4-BE49-F238E27FC236}">
                <a16:creationId xmlns:a16="http://schemas.microsoft.com/office/drawing/2014/main" id="{F1FE418F-46C6-EB44-82F0-4F500EBA2A7C}"/>
              </a:ext>
            </a:extLst>
          </p:cNvPr>
          <p:cNvSpPr>
            <a:spLocks noChangeArrowheads="1"/>
          </p:cNvSpPr>
          <p:nvPr/>
        </p:nvSpPr>
        <p:spPr bwMode="auto">
          <a:xfrm>
            <a:off x="6498185" y="5314435"/>
            <a:ext cx="240467" cy="208124"/>
          </a:xfrm>
          <a:custGeom>
            <a:avLst/>
            <a:gdLst>
              <a:gd name="T0" fmla="*/ 501 w 752"/>
              <a:gd name="T1" fmla="*/ 25 h 651"/>
              <a:gd name="T2" fmla="*/ 501 w 752"/>
              <a:gd name="T3" fmla="*/ 25 h 651"/>
              <a:gd name="T4" fmla="*/ 501 w 752"/>
              <a:gd name="T5" fmla="*/ 0 h 651"/>
              <a:gd name="T6" fmla="*/ 401 w 752"/>
              <a:gd name="T7" fmla="*/ 0 h 651"/>
              <a:gd name="T8" fmla="*/ 351 w 752"/>
              <a:gd name="T9" fmla="*/ 50 h 651"/>
              <a:gd name="T10" fmla="*/ 276 w 752"/>
              <a:gd name="T11" fmla="*/ 99 h 651"/>
              <a:gd name="T12" fmla="*/ 176 w 752"/>
              <a:gd name="T13" fmla="*/ 225 h 651"/>
              <a:gd name="T14" fmla="*/ 51 w 752"/>
              <a:gd name="T15" fmla="*/ 199 h 651"/>
              <a:gd name="T16" fmla="*/ 0 w 752"/>
              <a:gd name="T17" fmla="*/ 199 h 651"/>
              <a:gd name="T18" fmla="*/ 51 w 752"/>
              <a:gd name="T19" fmla="*/ 250 h 651"/>
              <a:gd name="T20" fmla="*/ 101 w 752"/>
              <a:gd name="T21" fmla="*/ 375 h 651"/>
              <a:gd name="T22" fmla="*/ 201 w 752"/>
              <a:gd name="T23" fmla="*/ 425 h 651"/>
              <a:gd name="T24" fmla="*/ 251 w 752"/>
              <a:gd name="T25" fmla="*/ 500 h 651"/>
              <a:gd name="T26" fmla="*/ 301 w 752"/>
              <a:gd name="T27" fmla="*/ 575 h 651"/>
              <a:gd name="T28" fmla="*/ 376 w 752"/>
              <a:gd name="T29" fmla="*/ 600 h 651"/>
              <a:gd name="T30" fmla="*/ 476 w 752"/>
              <a:gd name="T31" fmla="*/ 625 h 651"/>
              <a:gd name="T32" fmla="*/ 576 w 752"/>
              <a:gd name="T33" fmla="*/ 650 h 651"/>
              <a:gd name="T34" fmla="*/ 676 w 752"/>
              <a:gd name="T35" fmla="*/ 550 h 651"/>
              <a:gd name="T36" fmla="*/ 701 w 752"/>
              <a:gd name="T37" fmla="*/ 450 h 651"/>
              <a:gd name="T38" fmla="*/ 751 w 752"/>
              <a:gd name="T39" fmla="*/ 400 h 651"/>
              <a:gd name="T40" fmla="*/ 701 w 752"/>
              <a:gd name="T41" fmla="*/ 325 h 651"/>
              <a:gd name="T42" fmla="*/ 726 w 752"/>
              <a:gd name="T43" fmla="*/ 225 h 651"/>
              <a:gd name="T44" fmla="*/ 726 w 752"/>
              <a:gd name="T45" fmla="*/ 99 h 651"/>
              <a:gd name="T46" fmla="*/ 626 w 752"/>
              <a:gd name="T47" fmla="*/ 50 h 651"/>
              <a:gd name="T48" fmla="*/ 501 w 752"/>
              <a:gd name="T49" fmla="*/ 25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52" h="651">
                <a:moveTo>
                  <a:pt x="501" y="25"/>
                </a:moveTo>
                <a:lnTo>
                  <a:pt x="501" y="25"/>
                </a:lnTo>
                <a:cubicBezTo>
                  <a:pt x="501" y="0"/>
                  <a:pt x="501" y="0"/>
                  <a:pt x="501" y="0"/>
                </a:cubicBezTo>
                <a:cubicBezTo>
                  <a:pt x="401" y="0"/>
                  <a:pt x="401" y="0"/>
                  <a:pt x="401" y="0"/>
                </a:cubicBezTo>
                <a:cubicBezTo>
                  <a:pt x="351" y="0"/>
                  <a:pt x="351" y="25"/>
                  <a:pt x="351" y="50"/>
                </a:cubicBezTo>
                <a:cubicBezTo>
                  <a:pt x="351" y="50"/>
                  <a:pt x="301" y="99"/>
                  <a:pt x="276" y="99"/>
                </a:cubicBezTo>
                <a:cubicBezTo>
                  <a:pt x="226" y="125"/>
                  <a:pt x="201" y="199"/>
                  <a:pt x="176" y="225"/>
                </a:cubicBezTo>
                <a:cubicBezTo>
                  <a:pt x="151" y="225"/>
                  <a:pt x="76" y="199"/>
                  <a:pt x="51" y="199"/>
                </a:cubicBezTo>
                <a:cubicBezTo>
                  <a:pt x="51" y="199"/>
                  <a:pt x="26" y="199"/>
                  <a:pt x="0" y="199"/>
                </a:cubicBezTo>
                <a:cubicBezTo>
                  <a:pt x="26" y="225"/>
                  <a:pt x="51" y="250"/>
                  <a:pt x="51" y="250"/>
                </a:cubicBezTo>
                <a:cubicBezTo>
                  <a:pt x="76" y="250"/>
                  <a:pt x="76" y="350"/>
                  <a:pt x="101" y="375"/>
                </a:cubicBezTo>
                <a:cubicBezTo>
                  <a:pt x="151" y="375"/>
                  <a:pt x="201" y="425"/>
                  <a:pt x="201" y="425"/>
                </a:cubicBezTo>
                <a:cubicBezTo>
                  <a:pt x="201" y="450"/>
                  <a:pt x="251" y="475"/>
                  <a:pt x="251" y="500"/>
                </a:cubicBezTo>
                <a:cubicBezTo>
                  <a:pt x="251" y="525"/>
                  <a:pt x="276" y="575"/>
                  <a:pt x="301" y="575"/>
                </a:cubicBezTo>
                <a:cubicBezTo>
                  <a:pt x="376" y="575"/>
                  <a:pt x="376" y="600"/>
                  <a:pt x="376" y="600"/>
                </a:cubicBezTo>
                <a:cubicBezTo>
                  <a:pt x="376" y="625"/>
                  <a:pt x="451" y="600"/>
                  <a:pt x="476" y="625"/>
                </a:cubicBezTo>
                <a:cubicBezTo>
                  <a:pt x="476" y="650"/>
                  <a:pt x="551" y="625"/>
                  <a:pt x="576" y="650"/>
                </a:cubicBezTo>
                <a:cubicBezTo>
                  <a:pt x="601" y="625"/>
                  <a:pt x="651" y="575"/>
                  <a:pt x="676" y="550"/>
                </a:cubicBezTo>
                <a:cubicBezTo>
                  <a:pt x="701" y="525"/>
                  <a:pt x="676" y="475"/>
                  <a:pt x="701" y="450"/>
                </a:cubicBezTo>
                <a:lnTo>
                  <a:pt x="751" y="400"/>
                </a:lnTo>
                <a:cubicBezTo>
                  <a:pt x="726" y="375"/>
                  <a:pt x="726" y="350"/>
                  <a:pt x="701" y="325"/>
                </a:cubicBezTo>
                <a:cubicBezTo>
                  <a:pt x="676" y="300"/>
                  <a:pt x="751" y="275"/>
                  <a:pt x="726" y="225"/>
                </a:cubicBezTo>
                <a:cubicBezTo>
                  <a:pt x="726" y="199"/>
                  <a:pt x="751" y="99"/>
                  <a:pt x="726" y="99"/>
                </a:cubicBezTo>
                <a:cubicBezTo>
                  <a:pt x="726" y="75"/>
                  <a:pt x="651" y="75"/>
                  <a:pt x="626" y="50"/>
                </a:cubicBezTo>
                <a:cubicBezTo>
                  <a:pt x="576" y="25"/>
                  <a:pt x="501" y="25"/>
                  <a:pt x="501"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53" name="Freeform 3">
            <a:extLst>
              <a:ext uri="{FF2B5EF4-FFF2-40B4-BE49-F238E27FC236}">
                <a16:creationId xmlns:a16="http://schemas.microsoft.com/office/drawing/2014/main" id="{B1C8CD6D-28D8-F340-A7F8-213225D24828}"/>
              </a:ext>
            </a:extLst>
          </p:cNvPr>
          <p:cNvSpPr>
            <a:spLocks noChangeArrowheads="1"/>
          </p:cNvSpPr>
          <p:nvPr/>
        </p:nvSpPr>
        <p:spPr bwMode="auto">
          <a:xfrm>
            <a:off x="6347719" y="5379123"/>
            <a:ext cx="271405" cy="288280"/>
          </a:xfrm>
          <a:custGeom>
            <a:avLst/>
            <a:gdLst>
              <a:gd name="T0" fmla="*/ 775 w 851"/>
              <a:gd name="T1" fmla="*/ 376 h 902"/>
              <a:gd name="T2" fmla="*/ 775 w 851"/>
              <a:gd name="T3" fmla="*/ 376 h 902"/>
              <a:gd name="T4" fmla="*/ 725 w 851"/>
              <a:gd name="T5" fmla="*/ 301 h 902"/>
              <a:gd name="T6" fmla="*/ 675 w 851"/>
              <a:gd name="T7" fmla="*/ 226 h 902"/>
              <a:gd name="T8" fmla="*/ 575 w 851"/>
              <a:gd name="T9" fmla="*/ 176 h 902"/>
              <a:gd name="T10" fmla="*/ 525 w 851"/>
              <a:gd name="T11" fmla="*/ 51 h 902"/>
              <a:gd name="T12" fmla="*/ 474 w 851"/>
              <a:gd name="T13" fmla="*/ 0 h 902"/>
              <a:gd name="T14" fmla="*/ 425 w 851"/>
              <a:gd name="T15" fmla="*/ 26 h 902"/>
              <a:gd name="T16" fmla="*/ 350 w 851"/>
              <a:gd name="T17" fmla="*/ 51 h 902"/>
              <a:gd name="T18" fmla="*/ 300 w 851"/>
              <a:gd name="T19" fmla="*/ 26 h 902"/>
              <a:gd name="T20" fmla="*/ 200 w 851"/>
              <a:gd name="T21" fmla="*/ 51 h 902"/>
              <a:gd name="T22" fmla="*/ 100 w 851"/>
              <a:gd name="T23" fmla="*/ 51 h 902"/>
              <a:gd name="T24" fmla="*/ 100 w 851"/>
              <a:gd name="T25" fmla="*/ 376 h 902"/>
              <a:gd name="T26" fmla="*/ 0 w 851"/>
              <a:gd name="T27" fmla="*/ 426 h 902"/>
              <a:gd name="T28" fmla="*/ 0 w 851"/>
              <a:gd name="T29" fmla="*/ 701 h 902"/>
              <a:gd name="T30" fmla="*/ 50 w 851"/>
              <a:gd name="T31" fmla="*/ 726 h 902"/>
              <a:gd name="T32" fmla="*/ 74 w 851"/>
              <a:gd name="T33" fmla="*/ 826 h 902"/>
              <a:gd name="T34" fmla="*/ 74 w 851"/>
              <a:gd name="T35" fmla="*/ 851 h 902"/>
              <a:gd name="T36" fmla="*/ 74 w 851"/>
              <a:gd name="T37" fmla="*/ 901 h 902"/>
              <a:gd name="T38" fmla="*/ 174 w 851"/>
              <a:gd name="T39" fmla="*/ 901 h 902"/>
              <a:gd name="T40" fmla="*/ 274 w 851"/>
              <a:gd name="T41" fmla="*/ 801 h 902"/>
              <a:gd name="T42" fmla="*/ 325 w 851"/>
              <a:gd name="T43" fmla="*/ 751 h 902"/>
              <a:gd name="T44" fmla="*/ 450 w 851"/>
              <a:gd name="T45" fmla="*/ 776 h 902"/>
              <a:gd name="T46" fmla="*/ 525 w 851"/>
              <a:gd name="T47" fmla="*/ 726 h 902"/>
              <a:gd name="T48" fmla="*/ 575 w 851"/>
              <a:gd name="T49" fmla="*/ 676 h 902"/>
              <a:gd name="T50" fmla="*/ 650 w 851"/>
              <a:gd name="T51" fmla="*/ 601 h 902"/>
              <a:gd name="T52" fmla="*/ 675 w 851"/>
              <a:gd name="T53" fmla="*/ 551 h 902"/>
              <a:gd name="T54" fmla="*/ 750 w 851"/>
              <a:gd name="T55" fmla="*/ 501 h 902"/>
              <a:gd name="T56" fmla="*/ 825 w 851"/>
              <a:gd name="T57" fmla="*/ 451 h 902"/>
              <a:gd name="T58" fmla="*/ 850 w 851"/>
              <a:gd name="T59" fmla="*/ 401 h 902"/>
              <a:gd name="T60" fmla="*/ 850 w 851"/>
              <a:gd name="T61" fmla="*/ 401 h 902"/>
              <a:gd name="T62" fmla="*/ 775 w 851"/>
              <a:gd name="T63" fmla="*/ 376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51" h="902">
                <a:moveTo>
                  <a:pt x="775" y="376"/>
                </a:moveTo>
                <a:lnTo>
                  <a:pt x="775" y="376"/>
                </a:lnTo>
                <a:cubicBezTo>
                  <a:pt x="750" y="376"/>
                  <a:pt x="725" y="326"/>
                  <a:pt x="725" y="301"/>
                </a:cubicBezTo>
                <a:cubicBezTo>
                  <a:pt x="725" y="276"/>
                  <a:pt x="675" y="251"/>
                  <a:pt x="675" y="226"/>
                </a:cubicBezTo>
                <a:cubicBezTo>
                  <a:pt x="675" y="226"/>
                  <a:pt x="625" y="176"/>
                  <a:pt x="575" y="176"/>
                </a:cubicBezTo>
                <a:cubicBezTo>
                  <a:pt x="550" y="151"/>
                  <a:pt x="550" y="51"/>
                  <a:pt x="525" y="51"/>
                </a:cubicBezTo>
                <a:cubicBezTo>
                  <a:pt x="525" y="51"/>
                  <a:pt x="500" y="26"/>
                  <a:pt x="474" y="0"/>
                </a:cubicBezTo>
                <a:cubicBezTo>
                  <a:pt x="450" y="0"/>
                  <a:pt x="425" y="26"/>
                  <a:pt x="425" y="26"/>
                </a:cubicBezTo>
                <a:cubicBezTo>
                  <a:pt x="400" y="26"/>
                  <a:pt x="350" y="51"/>
                  <a:pt x="350" y="51"/>
                </a:cubicBezTo>
                <a:cubicBezTo>
                  <a:pt x="350" y="76"/>
                  <a:pt x="325" y="26"/>
                  <a:pt x="300" y="26"/>
                </a:cubicBezTo>
                <a:cubicBezTo>
                  <a:pt x="274" y="0"/>
                  <a:pt x="225" y="51"/>
                  <a:pt x="200" y="51"/>
                </a:cubicBezTo>
                <a:cubicBezTo>
                  <a:pt x="174" y="51"/>
                  <a:pt x="100" y="51"/>
                  <a:pt x="100" y="51"/>
                </a:cubicBezTo>
                <a:cubicBezTo>
                  <a:pt x="100" y="51"/>
                  <a:pt x="100" y="351"/>
                  <a:pt x="100" y="376"/>
                </a:cubicBezTo>
                <a:cubicBezTo>
                  <a:pt x="100" y="426"/>
                  <a:pt x="0" y="401"/>
                  <a:pt x="0" y="426"/>
                </a:cubicBezTo>
                <a:cubicBezTo>
                  <a:pt x="0" y="426"/>
                  <a:pt x="0" y="551"/>
                  <a:pt x="0" y="701"/>
                </a:cubicBezTo>
                <a:cubicBezTo>
                  <a:pt x="25" y="701"/>
                  <a:pt x="50" y="701"/>
                  <a:pt x="50" y="726"/>
                </a:cubicBezTo>
                <a:cubicBezTo>
                  <a:pt x="74" y="751"/>
                  <a:pt x="100" y="826"/>
                  <a:pt x="74" y="826"/>
                </a:cubicBezTo>
                <a:cubicBezTo>
                  <a:pt x="74" y="851"/>
                  <a:pt x="74" y="826"/>
                  <a:pt x="74" y="851"/>
                </a:cubicBezTo>
                <a:cubicBezTo>
                  <a:pt x="74" y="876"/>
                  <a:pt x="50" y="901"/>
                  <a:pt x="74" y="901"/>
                </a:cubicBezTo>
                <a:cubicBezTo>
                  <a:pt x="100" y="901"/>
                  <a:pt x="150" y="901"/>
                  <a:pt x="174" y="901"/>
                </a:cubicBezTo>
                <a:cubicBezTo>
                  <a:pt x="200" y="876"/>
                  <a:pt x="250" y="826"/>
                  <a:pt x="274" y="801"/>
                </a:cubicBezTo>
                <a:cubicBezTo>
                  <a:pt x="274" y="776"/>
                  <a:pt x="274" y="701"/>
                  <a:pt x="325" y="751"/>
                </a:cubicBezTo>
                <a:cubicBezTo>
                  <a:pt x="374" y="776"/>
                  <a:pt x="374" y="776"/>
                  <a:pt x="450" y="776"/>
                </a:cubicBezTo>
                <a:cubicBezTo>
                  <a:pt x="500" y="776"/>
                  <a:pt x="525" y="776"/>
                  <a:pt x="525" y="726"/>
                </a:cubicBezTo>
                <a:cubicBezTo>
                  <a:pt x="550" y="701"/>
                  <a:pt x="525" y="676"/>
                  <a:pt x="575" y="676"/>
                </a:cubicBezTo>
                <a:cubicBezTo>
                  <a:pt x="600" y="676"/>
                  <a:pt x="650" y="626"/>
                  <a:pt x="650" y="601"/>
                </a:cubicBezTo>
                <a:cubicBezTo>
                  <a:pt x="650" y="576"/>
                  <a:pt x="650" y="551"/>
                  <a:pt x="675" y="551"/>
                </a:cubicBezTo>
                <a:cubicBezTo>
                  <a:pt x="700" y="551"/>
                  <a:pt x="750" y="526"/>
                  <a:pt x="750" y="501"/>
                </a:cubicBezTo>
                <a:cubicBezTo>
                  <a:pt x="775" y="451"/>
                  <a:pt x="799" y="476"/>
                  <a:pt x="825" y="451"/>
                </a:cubicBezTo>
                <a:cubicBezTo>
                  <a:pt x="825" y="451"/>
                  <a:pt x="825" y="426"/>
                  <a:pt x="850" y="401"/>
                </a:cubicBezTo>
                <a:lnTo>
                  <a:pt x="850" y="401"/>
                </a:lnTo>
                <a:cubicBezTo>
                  <a:pt x="850" y="401"/>
                  <a:pt x="850" y="376"/>
                  <a:pt x="775" y="3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55" name="Freeform 4">
            <a:extLst>
              <a:ext uri="{FF2B5EF4-FFF2-40B4-BE49-F238E27FC236}">
                <a16:creationId xmlns:a16="http://schemas.microsoft.com/office/drawing/2014/main" id="{3A813E79-4583-BB4D-919B-6F712139C2DB}"/>
              </a:ext>
            </a:extLst>
          </p:cNvPr>
          <p:cNvSpPr>
            <a:spLocks noChangeArrowheads="1"/>
          </p:cNvSpPr>
          <p:nvPr/>
        </p:nvSpPr>
        <p:spPr bwMode="auto">
          <a:xfrm>
            <a:off x="6665528" y="5625217"/>
            <a:ext cx="40781" cy="56249"/>
          </a:xfrm>
          <a:custGeom>
            <a:avLst/>
            <a:gdLst>
              <a:gd name="T0" fmla="*/ 76 w 127"/>
              <a:gd name="T1" fmla="*/ 0 h 176"/>
              <a:gd name="T2" fmla="*/ 76 w 127"/>
              <a:gd name="T3" fmla="*/ 0 h 176"/>
              <a:gd name="T4" fmla="*/ 0 w 127"/>
              <a:gd name="T5" fmla="*/ 75 h 176"/>
              <a:gd name="T6" fmla="*/ 51 w 127"/>
              <a:gd name="T7" fmla="*/ 175 h 176"/>
              <a:gd name="T8" fmla="*/ 101 w 127"/>
              <a:gd name="T9" fmla="*/ 150 h 176"/>
              <a:gd name="T10" fmla="*/ 126 w 127"/>
              <a:gd name="T11" fmla="*/ 125 h 176"/>
              <a:gd name="T12" fmla="*/ 126 w 127"/>
              <a:gd name="T13" fmla="*/ 25 h 176"/>
              <a:gd name="T14" fmla="*/ 76 w 127"/>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76">
                <a:moveTo>
                  <a:pt x="76" y="0"/>
                </a:moveTo>
                <a:lnTo>
                  <a:pt x="76" y="0"/>
                </a:lnTo>
                <a:cubicBezTo>
                  <a:pt x="51" y="0"/>
                  <a:pt x="0" y="75"/>
                  <a:pt x="0" y="75"/>
                </a:cubicBezTo>
                <a:cubicBezTo>
                  <a:pt x="0" y="100"/>
                  <a:pt x="26" y="150"/>
                  <a:pt x="51" y="175"/>
                </a:cubicBezTo>
                <a:cubicBezTo>
                  <a:pt x="76" y="175"/>
                  <a:pt x="101" y="175"/>
                  <a:pt x="101" y="150"/>
                </a:cubicBezTo>
                <a:cubicBezTo>
                  <a:pt x="101" y="125"/>
                  <a:pt x="126" y="125"/>
                  <a:pt x="126" y="125"/>
                </a:cubicBezTo>
                <a:cubicBezTo>
                  <a:pt x="126" y="100"/>
                  <a:pt x="126" y="50"/>
                  <a:pt x="126" y="25"/>
                </a:cubicBezTo>
                <a:cubicBezTo>
                  <a:pt x="101" y="25"/>
                  <a:pt x="76" y="0"/>
                  <a:pt x="76"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56" name="Freeform 5">
            <a:extLst>
              <a:ext uri="{FF2B5EF4-FFF2-40B4-BE49-F238E27FC236}">
                <a16:creationId xmlns:a16="http://schemas.microsoft.com/office/drawing/2014/main" id="{B2DFCCD2-631F-7449-A443-B5596A414639}"/>
              </a:ext>
            </a:extLst>
          </p:cNvPr>
          <p:cNvSpPr>
            <a:spLocks noChangeArrowheads="1"/>
          </p:cNvSpPr>
          <p:nvPr/>
        </p:nvSpPr>
        <p:spPr bwMode="auto">
          <a:xfrm>
            <a:off x="6554436" y="5713810"/>
            <a:ext cx="71717" cy="71719"/>
          </a:xfrm>
          <a:custGeom>
            <a:avLst/>
            <a:gdLst>
              <a:gd name="T0" fmla="*/ 149 w 226"/>
              <a:gd name="T1" fmla="*/ 25 h 226"/>
              <a:gd name="T2" fmla="*/ 149 w 226"/>
              <a:gd name="T3" fmla="*/ 25 h 226"/>
              <a:gd name="T4" fmla="*/ 75 w 226"/>
              <a:gd name="T5" fmla="*/ 75 h 226"/>
              <a:gd name="T6" fmla="*/ 0 w 226"/>
              <a:gd name="T7" fmla="*/ 150 h 226"/>
              <a:gd name="T8" fmla="*/ 75 w 226"/>
              <a:gd name="T9" fmla="*/ 225 h 226"/>
              <a:gd name="T10" fmla="*/ 100 w 226"/>
              <a:gd name="T11" fmla="*/ 225 h 226"/>
              <a:gd name="T12" fmla="*/ 125 w 226"/>
              <a:gd name="T13" fmla="*/ 175 h 226"/>
              <a:gd name="T14" fmla="*/ 175 w 226"/>
              <a:gd name="T15" fmla="*/ 175 h 226"/>
              <a:gd name="T16" fmla="*/ 225 w 226"/>
              <a:gd name="T17" fmla="*/ 100 h 226"/>
              <a:gd name="T18" fmla="*/ 149 w 226"/>
              <a:gd name="T19" fmla="*/ 25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226">
                <a:moveTo>
                  <a:pt x="149" y="25"/>
                </a:moveTo>
                <a:lnTo>
                  <a:pt x="149" y="25"/>
                </a:lnTo>
                <a:cubicBezTo>
                  <a:pt x="149" y="0"/>
                  <a:pt x="75" y="50"/>
                  <a:pt x="75" y="75"/>
                </a:cubicBezTo>
                <a:cubicBezTo>
                  <a:pt x="50" y="75"/>
                  <a:pt x="0" y="150"/>
                  <a:pt x="0" y="150"/>
                </a:cubicBezTo>
                <a:cubicBezTo>
                  <a:pt x="75" y="225"/>
                  <a:pt x="75" y="225"/>
                  <a:pt x="75" y="225"/>
                </a:cubicBezTo>
                <a:cubicBezTo>
                  <a:pt x="100" y="225"/>
                  <a:pt x="100" y="225"/>
                  <a:pt x="100" y="225"/>
                </a:cubicBezTo>
                <a:cubicBezTo>
                  <a:pt x="100" y="225"/>
                  <a:pt x="125" y="200"/>
                  <a:pt x="125" y="175"/>
                </a:cubicBezTo>
                <a:cubicBezTo>
                  <a:pt x="125" y="150"/>
                  <a:pt x="175" y="175"/>
                  <a:pt x="175" y="175"/>
                </a:cubicBezTo>
                <a:cubicBezTo>
                  <a:pt x="175" y="150"/>
                  <a:pt x="225" y="125"/>
                  <a:pt x="225" y="100"/>
                </a:cubicBezTo>
                <a:cubicBezTo>
                  <a:pt x="225" y="75"/>
                  <a:pt x="175" y="50"/>
                  <a:pt x="149"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59" name="Freeform 7">
            <a:extLst>
              <a:ext uri="{FF2B5EF4-FFF2-40B4-BE49-F238E27FC236}">
                <a16:creationId xmlns:a16="http://schemas.microsoft.com/office/drawing/2014/main" id="{B9951C1F-D117-9F4C-9072-9700880F4068}"/>
              </a:ext>
            </a:extLst>
          </p:cNvPr>
          <p:cNvSpPr>
            <a:spLocks noChangeArrowheads="1"/>
          </p:cNvSpPr>
          <p:nvPr/>
        </p:nvSpPr>
        <p:spPr bwMode="auto">
          <a:xfrm>
            <a:off x="6124125" y="5012096"/>
            <a:ext cx="343123" cy="375465"/>
          </a:xfrm>
          <a:custGeom>
            <a:avLst/>
            <a:gdLst>
              <a:gd name="T0" fmla="*/ 49 w 1075"/>
              <a:gd name="T1" fmla="*/ 1075 h 1176"/>
              <a:gd name="T2" fmla="*/ 49 w 1075"/>
              <a:gd name="T3" fmla="*/ 1075 h 1176"/>
              <a:gd name="T4" fmla="*/ 100 w 1075"/>
              <a:gd name="T5" fmla="*/ 1100 h 1176"/>
              <a:gd name="T6" fmla="*/ 174 w 1075"/>
              <a:gd name="T7" fmla="*/ 1100 h 1176"/>
              <a:gd name="T8" fmla="*/ 274 w 1075"/>
              <a:gd name="T9" fmla="*/ 1125 h 1176"/>
              <a:gd name="T10" fmla="*/ 600 w 1075"/>
              <a:gd name="T11" fmla="*/ 1125 h 1176"/>
              <a:gd name="T12" fmla="*/ 625 w 1075"/>
              <a:gd name="T13" fmla="*/ 1149 h 1176"/>
              <a:gd name="T14" fmla="*/ 825 w 1075"/>
              <a:gd name="T15" fmla="*/ 1149 h 1176"/>
              <a:gd name="T16" fmla="*/ 974 w 1075"/>
              <a:gd name="T17" fmla="*/ 1149 h 1176"/>
              <a:gd name="T18" fmla="*/ 1000 w 1075"/>
              <a:gd name="T19" fmla="*/ 1125 h 1176"/>
              <a:gd name="T20" fmla="*/ 900 w 1075"/>
              <a:gd name="T21" fmla="*/ 1000 h 1176"/>
              <a:gd name="T22" fmla="*/ 900 w 1075"/>
              <a:gd name="T23" fmla="*/ 675 h 1176"/>
              <a:gd name="T24" fmla="*/ 1050 w 1075"/>
              <a:gd name="T25" fmla="*/ 675 h 1176"/>
              <a:gd name="T26" fmla="*/ 1074 w 1075"/>
              <a:gd name="T27" fmla="*/ 650 h 1176"/>
              <a:gd name="T28" fmla="*/ 1074 w 1075"/>
              <a:gd name="T29" fmla="*/ 475 h 1176"/>
              <a:gd name="T30" fmla="*/ 1050 w 1075"/>
              <a:gd name="T31" fmla="*/ 475 h 1176"/>
              <a:gd name="T32" fmla="*/ 974 w 1075"/>
              <a:gd name="T33" fmla="*/ 475 h 1176"/>
              <a:gd name="T34" fmla="*/ 925 w 1075"/>
              <a:gd name="T35" fmla="*/ 500 h 1176"/>
              <a:gd name="T36" fmla="*/ 925 w 1075"/>
              <a:gd name="T37" fmla="*/ 425 h 1176"/>
              <a:gd name="T38" fmla="*/ 874 w 1075"/>
              <a:gd name="T39" fmla="*/ 350 h 1176"/>
              <a:gd name="T40" fmla="*/ 900 w 1075"/>
              <a:gd name="T41" fmla="*/ 225 h 1176"/>
              <a:gd name="T42" fmla="*/ 874 w 1075"/>
              <a:gd name="T43" fmla="*/ 150 h 1176"/>
              <a:gd name="T44" fmla="*/ 825 w 1075"/>
              <a:gd name="T45" fmla="*/ 125 h 1176"/>
              <a:gd name="T46" fmla="*/ 774 w 1075"/>
              <a:gd name="T47" fmla="*/ 125 h 1176"/>
              <a:gd name="T48" fmla="*/ 700 w 1075"/>
              <a:gd name="T49" fmla="*/ 125 h 1176"/>
              <a:gd name="T50" fmla="*/ 650 w 1075"/>
              <a:gd name="T51" fmla="*/ 200 h 1176"/>
              <a:gd name="T52" fmla="*/ 550 w 1075"/>
              <a:gd name="T53" fmla="*/ 225 h 1176"/>
              <a:gd name="T54" fmla="*/ 474 w 1075"/>
              <a:gd name="T55" fmla="*/ 150 h 1176"/>
              <a:gd name="T56" fmla="*/ 425 w 1075"/>
              <a:gd name="T57" fmla="*/ 75 h 1176"/>
              <a:gd name="T58" fmla="*/ 425 w 1075"/>
              <a:gd name="T59" fmla="*/ 0 h 1176"/>
              <a:gd name="T60" fmla="*/ 100 w 1075"/>
              <a:gd name="T61" fmla="*/ 0 h 1176"/>
              <a:gd name="T62" fmla="*/ 49 w 1075"/>
              <a:gd name="T63" fmla="*/ 25 h 1176"/>
              <a:gd name="T64" fmla="*/ 149 w 1075"/>
              <a:gd name="T65" fmla="*/ 225 h 1176"/>
              <a:gd name="T66" fmla="*/ 125 w 1075"/>
              <a:gd name="T67" fmla="*/ 325 h 1176"/>
              <a:gd name="T68" fmla="*/ 174 w 1075"/>
              <a:gd name="T69" fmla="*/ 525 h 1176"/>
              <a:gd name="T70" fmla="*/ 125 w 1075"/>
              <a:gd name="T71" fmla="*/ 650 h 1176"/>
              <a:gd name="T72" fmla="*/ 49 w 1075"/>
              <a:gd name="T73" fmla="*/ 850 h 1176"/>
              <a:gd name="T74" fmla="*/ 0 w 1075"/>
              <a:gd name="T75" fmla="*/ 975 h 1176"/>
              <a:gd name="T76" fmla="*/ 0 w 1075"/>
              <a:gd name="T77" fmla="*/ 1100 h 1176"/>
              <a:gd name="T78" fmla="*/ 0 w 1075"/>
              <a:gd name="T79" fmla="*/ 1100 h 1176"/>
              <a:gd name="T80" fmla="*/ 25 w 1075"/>
              <a:gd name="T81" fmla="*/ 1100 h 1176"/>
              <a:gd name="T82" fmla="*/ 49 w 1075"/>
              <a:gd name="T83" fmla="*/ 1075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75" h="1176">
                <a:moveTo>
                  <a:pt x="49" y="1075"/>
                </a:moveTo>
                <a:lnTo>
                  <a:pt x="49" y="1075"/>
                </a:lnTo>
                <a:cubicBezTo>
                  <a:pt x="74" y="1075"/>
                  <a:pt x="49" y="1100"/>
                  <a:pt x="100" y="1100"/>
                </a:cubicBezTo>
                <a:cubicBezTo>
                  <a:pt x="125" y="1075"/>
                  <a:pt x="149" y="1075"/>
                  <a:pt x="174" y="1100"/>
                </a:cubicBezTo>
                <a:cubicBezTo>
                  <a:pt x="199" y="1125"/>
                  <a:pt x="225" y="1125"/>
                  <a:pt x="274" y="1125"/>
                </a:cubicBezTo>
                <a:cubicBezTo>
                  <a:pt x="300" y="1125"/>
                  <a:pt x="600" y="1125"/>
                  <a:pt x="600" y="1125"/>
                </a:cubicBezTo>
                <a:cubicBezTo>
                  <a:pt x="625" y="1149"/>
                  <a:pt x="625" y="1149"/>
                  <a:pt x="625" y="1149"/>
                </a:cubicBezTo>
                <a:cubicBezTo>
                  <a:pt x="625" y="1149"/>
                  <a:pt x="800" y="1149"/>
                  <a:pt x="825" y="1149"/>
                </a:cubicBezTo>
                <a:cubicBezTo>
                  <a:pt x="850" y="1175"/>
                  <a:pt x="950" y="1149"/>
                  <a:pt x="974" y="1149"/>
                </a:cubicBezTo>
                <a:cubicBezTo>
                  <a:pt x="974" y="1149"/>
                  <a:pt x="1000" y="1149"/>
                  <a:pt x="1000" y="1125"/>
                </a:cubicBezTo>
                <a:cubicBezTo>
                  <a:pt x="900" y="1000"/>
                  <a:pt x="900" y="1000"/>
                  <a:pt x="900" y="1000"/>
                </a:cubicBezTo>
                <a:cubicBezTo>
                  <a:pt x="900" y="675"/>
                  <a:pt x="900" y="675"/>
                  <a:pt x="900" y="675"/>
                </a:cubicBezTo>
                <a:cubicBezTo>
                  <a:pt x="1050" y="675"/>
                  <a:pt x="1050" y="675"/>
                  <a:pt x="1050" y="675"/>
                </a:cubicBezTo>
                <a:cubicBezTo>
                  <a:pt x="1074" y="650"/>
                  <a:pt x="1074" y="650"/>
                  <a:pt x="1074" y="650"/>
                </a:cubicBezTo>
                <a:cubicBezTo>
                  <a:pt x="1074" y="475"/>
                  <a:pt x="1074" y="475"/>
                  <a:pt x="1074" y="475"/>
                </a:cubicBezTo>
                <a:cubicBezTo>
                  <a:pt x="1074" y="475"/>
                  <a:pt x="1074" y="475"/>
                  <a:pt x="1050" y="475"/>
                </a:cubicBezTo>
                <a:cubicBezTo>
                  <a:pt x="1025" y="475"/>
                  <a:pt x="1000" y="475"/>
                  <a:pt x="974" y="475"/>
                </a:cubicBezTo>
                <a:cubicBezTo>
                  <a:pt x="950" y="475"/>
                  <a:pt x="950" y="500"/>
                  <a:pt x="925" y="500"/>
                </a:cubicBezTo>
                <a:cubicBezTo>
                  <a:pt x="900" y="500"/>
                  <a:pt x="925" y="450"/>
                  <a:pt x="925" y="425"/>
                </a:cubicBezTo>
                <a:cubicBezTo>
                  <a:pt x="925" y="400"/>
                  <a:pt x="900" y="375"/>
                  <a:pt x="874" y="350"/>
                </a:cubicBezTo>
                <a:cubicBezTo>
                  <a:pt x="850" y="350"/>
                  <a:pt x="900" y="225"/>
                  <a:pt x="900" y="225"/>
                </a:cubicBezTo>
                <a:cubicBezTo>
                  <a:pt x="874" y="200"/>
                  <a:pt x="874" y="175"/>
                  <a:pt x="874" y="150"/>
                </a:cubicBezTo>
                <a:cubicBezTo>
                  <a:pt x="874" y="125"/>
                  <a:pt x="850" y="125"/>
                  <a:pt x="825" y="125"/>
                </a:cubicBezTo>
                <a:cubicBezTo>
                  <a:pt x="774" y="125"/>
                  <a:pt x="774" y="125"/>
                  <a:pt x="774" y="125"/>
                </a:cubicBezTo>
                <a:cubicBezTo>
                  <a:pt x="774" y="125"/>
                  <a:pt x="725" y="100"/>
                  <a:pt x="700" y="125"/>
                </a:cubicBezTo>
                <a:cubicBezTo>
                  <a:pt x="674" y="125"/>
                  <a:pt x="674" y="200"/>
                  <a:pt x="650" y="200"/>
                </a:cubicBezTo>
                <a:cubicBezTo>
                  <a:pt x="650" y="200"/>
                  <a:pt x="600" y="200"/>
                  <a:pt x="550" y="225"/>
                </a:cubicBezTo>
                <a:cubicBezTo>
                  <a:pt x="500" y="225"/>
                  <a:pt x="500" y="200"/>
                  <a:pt x="474" y="150"/>
                </a:cubicBezTo>
                <a:cubicBezTo>
                  <a:pt x="450" y="100"/>
                  <a:pt x="425" y="125"/>
                  <a:pt x="425" y="75"/>
                </a:cubicBezTo>
                <a:cubicBezTo>
                  <a:pt x="450" y="50"/>
                  <a:pt x="425" y="0"/>
                  <a:pt x="425" y="0"/>
                </a:cubicBezTo>
                <a:cubicBezTo>
                  <a:pt x="425" y="0"/>
                  <a:pt x="149" y="0"/>
                  <a:pt x="100" y="0"/>
                </a:cubicBezTo>
                <a:cubicBezTo>
                  <a:pt x="100" y="0"/>
                  <a:pt x="74" y="25"/>
                  <a:pt x="49" y="25"/>
                </a:cubicBezTo>
                <a:cubicBezTo>
                  <a:pt x="74" y="100"/>
                  <a:pt x="125" y="200"/>
                  <a:pt x="149" y="225"/>
                </a:cubicBezTo>
                <a:cubicBezTo>
                  <a:pt x="149" y="250"/>
                  <a:pt x="125" y="275"/>
                  <a:pt x="125" y="325"/>
                </a:cubicBezTo>
                <a:cubicBezTo>
                  <a:pt x="125" y="375"/>
                  <a:pt x="174" y="475"/>
                  <a:pt x="174" y="525"/>
                </a:cubicBezTo>
                <a:cubicBezTo>
                  <a:pt x="199" y="575"/>
                  <a:pt x="149" y="625"/>
                  <a:pt x="125" y="650"/>
                </a:cubicBezTo>
                <a:cubicBezTo>
                  <a:pt x="74" y="700"/>
                  <a:pt x="49" y="800"/>
                  <a:pt x="49" y="850"/>
                </a:cubicBezTo>
                <a:cubicBezTo>
                  <a:pt x="49" y="900"/>
                  <a:pt x="0" y="950"/>
                  <a:pt x="0" y="975"/>
                </a:cubicBezTo>
                <a:cubicBezTo>
                  <a:pt x="0" y="1000"/>
                  <a:pt x="0" y="1075"/>
                  <a:pt x="0" y="1100"/>
                </a:cubicBezTo>
                <a:lnTo>
                  <a:pt x="0" y="1100"/>
                </a:lnTo>
                <a:cubicBezTo>
                  <a:pt x="25" y="1100"/>
                  <a:pt x="25" y="1100"/>
                  <a:pt x="25" y="1100"/>
                </a:cubicBezTo>
                <a:cubicBezTo>
                  <a:pt x="25" y="1100"/>
                  <a:pt x="25" y="1075"/>
                  <a:pt x="49" y="10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60" name="Freeform 8">
            <a:extLst>
              <a:ext uri="{FF2B5EF4-FFF2-40B4-BE49-F238E27FC236}">
                <a16:creationId xmlns:a16="http://schemas.microsoft.com/office/drawing/2014/main" id="{9713BF79-CD6F-3C40-96CE-7A0816E0D3D7}"/>
              </a:ext>
            </a:extLst>
          </p:cNvPr>
          <p:cNvSpPr>
            <a:spLocks noChangeArrowheads="1"/>
          </p:cNvSpPr>
          <p:nvPr/>
        </p:nvSpPr>
        <p:spPr bwMode="auto">
          <a:xfrm>
            <a:off x="6411000" y="5083814"/>
            <a:ext cx="343123" cy="303748"/>
          </a:xfrm>
          <a:custGeom>
            <a:avLst/>
            <a:gdLst>
              <a:gd name="T0" fmla="*/ 825 w 1076"/>
              <a:gd name="T1" fmla="*/ 25 h 951"/>
              <a:gd name="T2" fmla="*/ 825 w 1076"/>
              <a:gd name="T3" fmla="*/ 25 h 951"/>
              <a:gd name="T4" fmla="*/ 750 w 1076"/>
              <a:gd name="T5" fmla="*/ 0 h 951"/>
              <a:gd name="T6" fmla="*/ 650 w 1076"/>
              <a:gd name="T7" fmla="*/ 25 h 951"/>
              <a:gd name="T8" fmla="*/ 625 w 1076"/>
              <a:gd name="T9" fmla="*/ 75 h 951"/>
              <a:gd name="T10" fmla="*/ 599 w 1076"/>
              <a:gd name="T11" fmla="*/ 125 h 951"/>
              <a:gd name="T12" fmla="*/ 599 w 1076"/>
              <a:gd name="T13" fmla="*/ 225 h 951"/>
              <a:gd name="T14" fmla="*/ 575 w 1076"/>
              <a:gd name="T15" fmla="*/ 325 h 951"/>
              <a:gd name="T16" fmla="*/ 650 w 1076"/>
              <a:gd name="T17" fmla="*/ 400 h 951"/>
              <a:gd name="T18" fmla="*/ 700 w 1076"/>
              <a:gd name="T19" fmla="*/ 375 h 951"/>
              <a:gd name="T20" fmla="*/ 725 w 1076"/>
              <a:gd name="T21" fmla="*/ 450 h 951"/>
              <a:gd name="T22" fmla="*/ 700 w 1076"/>
              <a:gd name="T23" fmla="*/ 475 h 951"/>
              <a:gd name="T24" fmla="*/ 625 w 1076"/>
              <a:gd name="T25" fmla="*/ 475 h 951"/>
              <a:gd name="T26" fmla="*/ 599 w 1076"/>
              <a:gd name="T27" fmla="*/ 400 h 951"/>
              <a:gd name="T28" fmla="*/ 525 w 1076"/>
              <a:gd name="T29" fmla="*/ 375 h 951"/>
              <a:gd name="T30" fmla="*/ 475 w 1076"/>
              <a:gd name="T31" fmla="*/ 325 h 951"/>
              <a:gd name="T32" fmla="*/ 450 w 1076"/>
              <a:gd name="T33" fmla="*/ 350 h 951"/>
              <a:gd name="T34" fmla="*/ 400 w 1076"/>
              <a:gd name="T35" fmla="*/ 350 h 951"/>
              <a:gd name="T36" fmla="*/ 325 w 1076"/>
              <a:gd name="T37" fmla="*/ 325 h 951"/>
              <a:gd name="T38" fmla="*/ 300 w 1076"/>
              <a:gd name="T39" fmla="*/ 300 h 951"/>
              <a:gd name="T40" fmla="*/ 225 w 1076"/>
              <a:gd name="T41" fmla="*/ 300 h 951"/>
              <a:gd name="T42" fmla="*/ 200 w 1076"/>
              <a:gd name="T43" fmla="*/ 275 h 951"/>
              <a:gd name="T44" fmla="*/ 174 w 1076"/>
              <a:gd name="T45" fmla="*/ 250 h 951"/>
              <a:gd name="T46" fmla="*/ 174 w 1076"/>
              <a:gd name="T47" fmla="*/ 425 h 951"/>
              <a:gd name="T48" fmla="*/ 150 w 1076"/>
              <a:gd name="T49" fmla="*/ 450 h 951"/>
              <a:gd name="T50" fmla="*/ 0 w 1076"/>
              <a:gd name="T51" fmla="*/ 450 h 951"/>
              <a:gd name="T52" fmla="*/ 0 w 1076"/>
              <a:gd name="T53" fmla="*/ 775 h 951"/>
              <a:gd name="T54" fmla="*/ 100 w 1076"/>
              <a:gd name="T55" fmla="*/ 900 h 951"/>
              <a:gd name="T56" fmla="*/ 274 w 1076"/>
              <a:gd name="T57" fmla="*/ 900 h 951"/>
              <a:gd name="T58" fmla="*/ 274 w 1076"/>
              <a:gd name="T59" fmla="*/ 924 h 951"/>
              <a:gd name="T60" fmla="*/ 325 w 1076"/>
              <a:gd name="T61" fmla="*/ 924 h 951"/>
              <a:gd name="T62" fmla="*/ 450 w 1076"/>
              <a:gd name="T63" fmla="*/ 950 h 951"/>
              <a:gd name="T64" fmla="*/ 550 w 1076"/>
              <a:gd name="T65" fmla="*/ 824 h 951"/>
              <a:gd name="T66" fmla="*/ 625 w 1076"/>
              <a:gd name="T67" fmla="*/ 775 h 951"/>
              <a:gd name="T68" fmla="*/ 675 w 1076"/>
              <a:gd name="T69" fmla="*/ 725 h 951"/>
              <a:gd name="T70" fmla="*/ 775 w 1076"/>
              <a:gd name="T71" fmla="*/ 725 h 951"/>
              <a:gd name="T72" fmla="*/ 775 w 1076"/>
              <a:gd name="T73" fmla="*/ 725 h 951"/>
              <a:gd name="T74" fmla="*/ 750 w 1076"/>
              <a:gd name="T75" fmla="*/ 650 h 951"/>
              <a:gd name="T76" fmla="*/ 1000 w 1076"/>
              <a:gd name="T77" fmla="*/ 550 h 951"/>
              <a:gd name="T78" fmla="*/ 1000 w 1076"/>
              <a:gd name="T79" fmla="*/ 500 h 951"/>
              <a:gd name="T80" fmla="*/ 1000 w 1076"/>
              <a:gd name="T81" fmla="*/ 425 h 951"/>
              <a:gd name="T82" fmla="*/ 1050 w 1076"/>
              <a:gd name="T83" fmla="*/ 400 h 951"/>
              <a:gd name="T84" fmla="*/ 1050 w 1076"/>
              <a:gd name="T85" fmla="*/ 250 h 951"/>
              <a:gd name="T86" fmla="*/ 1075 w 1076"/>
              <a:gd name="T87" fmla="*/ 225 h 951"/>
              <a:gd name="T88" fmla="*/ 1025 w 1076"/>
              <a:gd name="T89" fmla="*/ 125 h 951"/>
              <a:gd name="T90" fmla="*/ 900 w 1076"/>
              <a:gd name="T91" fmla="*/ 75 h 951"/>
              <a:gd name="T92" fmla="*/ 825 w 1076"/>
              <a:gd name="T93" fmla="*/ 25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76" h="951">
                <a:moveTo>
                  <a:pt x="825" y="25"/>
                </a:moveTo>
                <a:lnTo>
                  <a:pt x="825" y="25"/>
                </a:lnTo>
                <a:cubicBezTo>
                  <a:pt x="825" y="25"/>
                  <a:pt x="775" y="25"/>
                  <a:pt x="750" y="0"/>
                </a:cubicBezTo>
                <a:cubicBezTo>
                  <a:pt x="750" y="25"/>
                  <a:pt x="675" y="25"/>
                  <a:pt x="650" y="25"/>
                </a:cubicBezTo>
                <a:cubicBezTo>
                  <a:pt x="599" y="25"/>
                  <a:pt x="650" y="50"/>
                  <a:pt x="625" y="75"/>
                </a:cubicBezTo>
                <a:cubicBezTo>
                  <a:pt x="599" y="100"/>
                  <a:pt x="599" y="125"/>
                  <a:pt x="599" y="125"/>
                </a:cubicBezTo>
                <a:cubicBezTo>
                  <a:pt x="625" y="125"/>
                  <a:pt x="599" y="200"/>
                  <a:pt x="599" y="225"/>
                </a:cubicBezTo>
                <a:cubicBezTo>
                  <a:pt x="599" y="250"/>
                  <a:pt x="575" y="300"/>
                  <a:pt x="575" y="325"/>
                </a:cubicBezTo>
                <a:cubicBezTo>
                  <a:pt x="599" y="325"/>
                  <a:pt x="625" y="375"/>
                  <a:pt x="650" y="400"/>
                </a:cubicBezTo>
                <a:cubicBezTo>
                  <a:pt x="675" y="400"/>
                  <a:pt x="700" y="375"/>
                  <a:pt x="700" y="375"/>
                </a:cubicBezTo>
                <a:cubicBezTo>
                  <a:pt x="725" y="375"/>
                  <a:pt x="725" y="400"/>
                  <a:pt x="725" y="450"/>
                </a:cubicBezTo>
                <a:cubicBezTo>
                  <a:pt x="725" y="475"/>
                  <a:pt x="700" y="475"/>
                  <a:pt x="700" y="475"/>
                </a:cubicBezTo>
                <a:cubicBezTo>
                  <a:pt x="700" y="475"/>
                  <a:pt x="650" y="500"/>
                  <a:pt x="625" y="475"/>
                </a:cubicBezTo>
                <a:cubicBezTo>
                  <a:pt x="625" y="475"/>
                  <a:pt x="599" y="425"/>
                  <a:pt x="599" y="400"/>
                </a:cubicBezTo>
                <a:cubicBezTo>
                  <a:pt x="599" y="375"/>
                  <a:pt x="550" y="375"/>
                  <a:pt x="525" y="375"/>
                </a:cubicBezTo>
                <a:cubicBezTo>
                  <a:pt x="500" y="375"/>
                  <a:pt x="475" y="350"/>
                  <a:pt x="475" y="325"/>
                </a:cubicBezTo>
                <a:cubicBezTo>
                  <a:pt x="475" y="325"/>
                  <a:pt x="450" y="325"/>
                  <a:pt x="450" y="350"/>
                </a:cubicBezTo>
                <a:cubicBezTo>
                  <a:pt x="450" y="350"/>
                  <a:pt x="425" y="350"/>
                  <a:pt x="400" y="350"/>
                </a:cubicBezTo>
                <a:cubicBezTo>
                  <a:pt x="375" y="350"/>
                  <a:pt x="350" y="325"/>
                  <a:pt x="325" y="325"/>
                </a:cubicBezTo>
                <a:cubicBezTo>
                  <a:pt x="300" y="350"/>
                  <a:pt x="300" y="300"/>
                  <a:pt x="300" y="300"/>
                </a:cubicBezTo>
                <a:cubicBezTo>
                  <a:pt x="300" y="275"/>
                  <a:pt x="250" y="275"/>
                  <a:pt x="225" y="300"/>
                </a:cubicBezTo>
                <a:lnTo>
                  <a:pt x="200" y="275"/>
                </a:lnTo>
                <a:cubicBezTo>
                  <a:pt x="200" y="275"/>
                  <a:pt x="200" y="250"/>
                  <a:pt x="174" y="250"/>
                </a:cubicBezTo>
                <a:cubicBezTo>
                  <a:pt x="174" y="425"/>
                  <a:pt x="174" y="425"/>
                  <a:pt x="174" y="425"/>
                </a:cubicBezTo>
                <a:cubicBezTo>
                  <a:pt x="150" y="450"/>
                  <a:pt x="150" y="450"/>
                  <a:pt x="150" y="450"/>
                </a:cubicBezTo>
                <a:cubicBezTo>
                  <a:pt x="0" y="450"/>
                  <a:pt x="0" y="450"/>
                  <a:pt x="0" y="450"/>
                </a:cubicBezTo>
                <a:cubicBezTo>
                  <a:pt x="0" y="775"/>
                  <a:pt x="0" y="775"/>
                  <a:pt x="0" y="775"/>
                </a:cubicBezTo>
                <a:cubicBezTo>
                  <a:pt x="100" y="900"/>
                  <a:pt x="100" y="900"/>
                  <a:pt x="100" y="900"/>
                </a:cubicBezTo>
                <a:cubicBezTo>
                  <a:pt x="150" y="900"/>
                  <a:pt x="274" y="875"/>
                  <a:pt x="274" y="900"/>
                </a:cubicBezTo>
                <a:lnTo>
                  <a:pt x="274" y="924"/>
                </a:lnTo>
                <a:cubicBezTo>
                  <a:pt x="300" y="924"/>
                  <a:pt x="325" y="924"/>
                  <a:pt x="325" y="924"/>
                </a:cubicBezTo>
                <a:cubicBezTo>
                  <a:pt x="350" y="924"/>
                  <a:pt x="425" y="950"/>
                  <a:pt x="450" y="950"/>
                </a:cubicBezTo>
                <a:cubicBezTo>
                  <a:pt x="475" y="924"/>
                  <a:pt x="500" y="850"/>
                  <a:pt x="550" y="824"/>
                </a:cubicBezTo>
                <a:cubicBezTo>
                  <a:pt x="575" y="824"/>
                  <a:pt x="625" y="775"/>
                  <a:pt x="625" y="775"/>
                </a:cubicBezTo>
                <a:cubicBezTo>
                  <a:pt x="625" y="750"/>
                  <a:pt x="625" y="725"/>
                  <a:pt x="675" y="725"/>
                </a:cubicBezTo>
                <a:cubicBezTo>
                  <a:pt x="775" y="725"/>
                  <a:pt x="775" y="725"/>
                  <a:pt x="775" y="725"/>
                </a:cubicBezTo>
                <a:lnTo>
                  <a:pt x="775" y="725"/>
                </a:lnTo>
                <a:cubicBezTo>
                  <a:pt x="750" y="650"/>
                  <a:pt x="750" y="650"/>
                  <a:pt x="750" y="650"/>
                </a:cubicBezTo>
                <a:lnTo>
                  <a:pt x="1000" y="550"/>
                </a:lnTo>
                <a:cubicBezTo>
                  <a:pt x="1000" y="525"/>
                  <a:pt x="1000" y="525"/>
                  <a:pt x="1000" y="500"/>
                </a:cubicBezTo>
                <a:cubicBezTo>
                  <a:pt x="1000" y="500"/>
                  <a:pt x="1000" y="450"/>
                  <a:pt x="1000" y="425"/>
                </a:cubicBezTo>
                <a:cubicBezTo>
                  <a:pt x="1000" y="400"/>
                  <a:pt x="1075" y="425"/>
                  <a:pt x="1050" y="400"/>
                </a:cubicBezTo>
                <a:cubicBezTo>
                  <a:pt x="1025" y="375"/>
                  <a:pt x="1025" y="275"/>
                  <a:pt x="1050" y="250"/>
                </a:cubicBezTo>
                <a:cubicBezTo>
                  <a:pt x="1050" y="225"/>
                  <a:pt x="1075" y="250"/>
                  <a:pt x="1075" y="225"/>
                </a:cubicBezTo>
                <a:cubicBezTo>
                  <a:pt x="1075" y="200"/>
                  <a:pt x="1050" y="150"/>
                  <a:pt x="1025" y="125"/>
                </a:cubicBezTo>
                <a:cubicBezTo>
                  <a:pt x="1025" y="100"/>
                  <a:pt x="925" y="75"/>
                  <a:pt x="900" y="75"/>
                </a:cubicBezTo>
                <a:cubicBezTo>
                  <a:pt x="900" y="75"/>
                  <a:pt x="850" y="25"/>
                  <a:pt x="825"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61" name="Freeform 9">
            <a:extLst>
              <a:ext uri="{FF2B5EF4-FFF2-40B4-BE49-F238E27FC236}">
                <a16:creationId xmlns:a16="http://schemas.microsoft.com/office/drawing/2014/main" id="{CB63A3D7-E367-ED40-8073-04B74233344E}"/>
              </a:ext>
            </a:extLst>
          </p:cNvPr>
          <p:cNvSpPr>
            <a:spLocks noChangeArrowheads="1"/>
          </p:cNvSpPr>
          <p:nvPr/>
        </p:nvSpPr>
        <p:spPr bwMode="auto">
          <a:xfrm>
            <a:off x="6610687" y="4868659"/>
            <a:ext cx="64687" cy="47812"/>
          </a:xfrm>
          <a:custGeom>
            <a:avLst/>
            <a:gdLst>
              <a:gd name="T0" fmla="*/ 150 w 201"/>
              <a:gd name="T1" fmla="*/ 0 h 151"/>
              <a:gd name="T2" fmla="*/ 150 w 201"/>
              <a:gd name="T3" fmla="*/ 0 h 151"/>
              <a:gd name="T4" fmla="*/ 100 w 201"/>
              <a:gd name="T5" fmla="*/ 0 h 151"/>
              <a:gd name="T6" fmla="*/ 75 w 201"/>
              <a:gd name="T7" fmla="*/ 25 h 151"/>
              <a:gd name="T8" fmla="*/ 50 w 201"/>
              <a:gd name="T9" fmla="*/ 25 h 151"/>
              <a:gd name="T10" fmla="*/ 25 w 201"/>
              <a:gd name="T11" fmla="*/ 100 h 151"/>
              <a:gd name="T12" fmla="*/ 0 w 201"/>
              <a:gd name="T13" fmla="*/ 125 h 151"/>
              <a:gd name="T14" fmla="*/ 25 w 201"/>
              <a:gd name="T15" fmla="*/ 150 h 151"/>
              <a:gd name="T16" fmla="*/ 50 w 201"/>
              <a:gd name="T17" fmla="*/ 150 h 151"/>
              <a:gd name="T18" fmla="*/ 100 w 201"/>
              <a:gd name="T19" fmla="*/ 125 h 151"/>
              <a:gd name="T20" fmla="*/ 200 w 201"/>
              <a:gd name="T21" fmla="*/ 100 h 151"/>
              <a:gd name="T22" fmla="*/ 174 w 201"/>
              <a:gd name="T23" fmla="*/ 25 h 151"/>
              <a:gd name="T24" fmla="*/ 150 w 201"/>
              <a:gd name="T2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151">
                <a:moveTo>
                  <a:pt x="150" y="0"/>
                </a:moveTo>
                <a:lnTo>
                  <a:pt x="150" y="0"/>
                </a:lnTo>
                <a:cubicBezTo>
                  <a:pt x="150" y="0"/>
                  <a:pt x="125" y="0"/>
                  <a:pt x="100" y="0"/>
                </a:cubicBezTo>
                <a:cubicBezTo>
                  <a:pt x="100" y="25"/>
                  <a:pt x="100" y="25"/>
                  <a:pt x="75" y="25"/>
                </a:cubicBezTo>
                <a:cubicBezTo>
                  <a:pt x="50" y="25"/>
                  <a:pt x="50" y="25"/>
                  <a:pt x="50" y="25"/>
                </a:cubicBezTo>
                <a:cubicBezTo>
                  <a:pt x="25" y="50"/>
                  <a:pt x="25" y="100"/>
                  <a:pt x="25" y="100"/>
                </a:cubicBezTo>
                <a:cubicBezTo>
                  <a:pt x="25" y="100"/>
                  <a:pt x="0" y="100"/>
                  <a:pt x="0" y="125"/>
                </a:cubicBezTo>
                <a:lnTo>
                  <a:pt x="25" y="150"/>
                </a:lnTo>
                <a:cubicBezTo>
                  <a:pt x="50" y="150"/>
                  <a:pt x="50" y="150"/>
                  <a:pt x="50" y="150"/>
                </a:cubicBezTo>
                <a:cubicBezTo>
                  <a:pt x="125" y="150"/>
                  <a:pt x="100" y="125"/>
                  <a:pt x="100" y="125"/>
                </a:cubicBezTo>
                <a:cubicBezTo>
                  <a:pt x="100" y="125"/>
                  <a:pt x="174" y="125"/>
                  <a:pt x="200" y="100"/>
                </a:cubicBezTo>
                <a:cubicBezTo>
                  <a:pt x="200" y="74"/>
                  <a:pt x="174" y="25"/>
                  <a:pt x="174" y="25"/>
                </a:cubicBezTo>
                <a:lnTo>
                  <a:pt x="150" y="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62" name="Freeform 10">
            <a:extLst>
              <a:ext uri="{FF2B5EF4-FFF2-40B4-BE49-F238E27FC236}">
                <a16:creationId xmlns:a16="http://schemas.microsoft.com/office/drawing/2014/main" id="{4059753C-F78A-4645-879F-0FBCD0E416B6}"/>
              </a:ext>
            </a:extLst>
          </p:cNvPr>
          <p:cNvSpPr>
            <a:spLocks noChangeArrowheads="1"/>
          </p:cNvSpPr>
          <p:nvPr/>
        </p:nvSpPr>
        <p:spPr bwMode="auto">
          <a:xfrm>
            <a:off x="6977715" y="4462255"/>
            <a:ext cx="310780" cy="423279"/>
          </a:xfrm>
          <a:custGeom>
            <a:avLst/>
            <a:gdLst>
              <a:gd name="T0" fmla="*/ 225 w 976"/>
              <a:gd name="T1" fmla="*/ 249 h 1326"/>
              <a:gd name="T2" fmla="*/ 225 w 976"/>
              <a:gd name="T3" fmla="*/ 249 h 1326"/>
              <a:gd name="T4" fmla="*/ 275 w 976"/>
              <a:gd name="T5" fmla="*/ 324 h 1326"/>
              <a:gd name="T6" fmla="*/ 475 w 976"/>
              <a:gd name="T7" fmla="*/ 375 h 1326"/>
              <a:gd name="T8" fmla="*/ 600 w 976"/>
              <a:gd name="T9" fmla="*/ 400 h 1326"/>
              <a:gd name="T10" fmla="*/ 626 w 976"/>
              <a:gd name="T11" fmla="*/ 424 h 1326"/>
              <a:gd name="T12" fmla="*/ 375 w 976"/>
              <a:gd name="T13" fmla="*/ 675 h 1326"/>
              <a:gd name="T14" fmla="*/ 275 w 976"/>
              <a:gd name="T15" fmla="*/ 700 h 1326"/>
              <a:gd name="T16" fmla="*/ 150 w 976"/>
              <a:gd name="T17" fmla="*/ 775 h 1326"/>
              <a:gd name="T18" fmla="*/ 75 w 976"/>
              <a:gd name="T19" fmla="*/ 775 h 1326"/>
              <a:gd name="T20" fmla="*/ 25 w 976"/>
              <a:gd name="T21" fmla="*/ 849 h 1326"/>
              <a:gd name="T22" fmla="*/ 0 w 976"/>
              <a:gd name="T23" fmla="*/ 900 h 1326"/>
              <a:gd name="T24" fmla="*/ 0 w 976"/>
              <a:gd name="T25" fmla="*/ 1249 h 1326"/>
              <a:gd name="T26" fmla="*/ 50 w 976"/>
              <a:gd name="T27" fmla="*/ 1325 h 1326"/>
              <a:gd name="T28" fmla="*/ 250 w 976"/>
              <a:gd name="T29" fmla="*/ 1100 h 1326"/>
              <a:gd name="T30" fmla="*/ 426 w 976"/>
              <a:gd name="T31" fmla="*/ 975 h 1326"/>
              <a:gd name="T32" fmla="*/ 650 w 976"/>
              <a:gd name="T33" fmla="*/ 749 h 1326"/>
              <a:gd name="T34" fmla="*/ 750 w 976"/>
              <a:gd name="T35" fmla="*/ 575 h 1326"/>
              <a:gd name="T36" fmla="*/ 850 w 976"/>
              <a:gd name="T37" fmla="*/ 424 h 1326"/>
              <a:gd name="T38" fmla="*/ 926 w 976"/>
              <a:gd name="T39" fmla="*/ 249 h 1326"/>
              <a:gd name="T40" fmla="*/ 975 w 976"/>
              <a:gd name="T41" fmla="*/ 74 h 1326"/>
              <a:gd name="T42" fmla="*/ 900 w 976"/>
              <a:gd name="T43" fmla="*/ 49 h 1326"/>
              <a:gd name="T44" fmla="*/ 700 w 976"/>
              <a:gd name="T45" fmla="*/ 100 h 1326"/>
              <a:gd name="T46" fmla="*/ 550 w 976"/>
              <a:gd name="T47" fmla="*/ 124 h 1326"/>
              <a:gd name="T48" fmla="*/ 426 w 976"/>
              <a:gd name="T49" fmla="*/ 149 h 1326"/>
              <a:gd name="T50" fmla="*/ 275 w 976"/>
              <a:gd name="T51" fmla="*/ 149 h 1326"/>
              <a:gd name="T52" fmla="*/ 225 w 976"/>
              <a:gd name="T53" fmla="*/ 100 h 1326"/>
              <a:gd name="T54" fmla="*/ 150 w 976"/>
              <a:gd name="T55" fmla="*/ 174 h 1326"/>
              <a:gd name="T56" fmla="*/ 225 w 976"/>
              <a:gd name="T57" fmla="*/ 249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76" h="1326">
                <a:moveTo>
                  <a:pt x="225" y="249"/>
                </a:moveTo>
                <a:lnTo>
                  <a:pt x="225" y="249"/>
                </a:lnTo>
                <a:cubicBezTo>
                  <a:pt x="225" y="275"/>
                  <a:pt x="275" y="300"/>
                  <a:pt x="275" y="324"/>
                </a:cubicBezTo>
                <a:cubicBezTo>
                  <a:pt x="300" y="324"/>
                  <a:pt x="400" y="349"/>
                  <a:pt x="475" y="375"/>
                </a:cubicBezTo>
                <a:cubicBezTo>
                  <a:pt x="550" y="400"/>
                  <a:pt x="575" y="400"/>
                  <a:pt x="600" y="400"/>
                </a:cubicBezTo>
                <a:cubicBezTo>
                  <a:pt x="626" y="400"/>
                  <a:pt x="650" y="424"/>
                  <a:pt x="626" y="424"/>
                </a:cubicBezTo>
                <a:cubicBezTo>
                  <a:pt x="626" y="449"/>
                  <a:pt x="400" y="649"/>
                  <a:pt x="375" y="675"/>
                </a:cubicBezTo>
                <a:cubicBezTo>
                  <a:pt x="350" y="700"/>
                  <a:pt x="350" y="700"/>
                  <a:pt x="275" y="700"/>
                </a:cubicBezTo>
                <a:cubicBezTo>
                  <a:pt x="225" y="700"/>
                  <a:pt x="175" y="775"/>
                  <a:pt x="150" y="775"/>
                </a:cubicBezTo>
                <a:cubicBezTo>
                  <a:pt x="150" y="749"/>
                  <a:pt x="100" y="775"/>
                  <a:pt x="75" y="775"/>
                </a:cubicBezTo>
                <a:cubicBezTo>
                  <a:pt x="25" y="849"/>
                  <a:pt x="25" y="849"/>
                  <a:pt x="25" y="849"/>
                </a:cubicBezTo>
                <a:cubicBezTo>
                  <a:pt x="0" y="900"/>
                  <a:pt x="0" y="900"/>
                  <a:pt x="0" y="900"/>
                </a:cubicBezTo>
                <a:cubicBezTo>
                  <a:pt x="0" y="1249"/>
                  <a:pt x="0" y="1249"/>
                  <a:pt x="0" y="1249"/>
                </a:cubicBezTo>
                <a:cubicBezTo>
                  <a:pt x="50" y="1325"/>
                  <a:pt x="50" y="1325"/>
                  <a:pt x="50" y="1325"/>
                </a:cubicBezTo>
                <a:cubicBezTo>
                  <a:pt x="75" y="1275"/>
                  <a:pt x="175" y="1175"/>
                  <a:pt x="250" y="1100"/>
                </a:cubicBezTo>
                <a:cubicBezTo>
                  <a:pt x="325" y="1025"/>
                  <a:pt x="375" y="1000"/>
                  <a:pt x="426" y="975"/>
                </a:cubicBezTo>
                <a:cubicBezTo>
                  <a:pt x="450" y="949"/>
                  <a:pt x="575" y="849"/>
                  <a:pt x="650" y="749"/>
                </a:cubicBezTo>
                <a:cubicBezTo>
                  <a:pt x="700" y="675"/>
                  <a:pt x="750" y="625"/>
                  <a:pt x="750" y="575"/>
                </a:cubicBezTo>
                <a:cubicBezTo>
                  <a:pt x="775" y="525"/>
                  <a:pt x="800" y="475"/>
                  <a:pt x="850" y="424"/>
                </a:cubicBezTo>
                <a:cubicBezTo>
                  <a:pt x="875" y="375"/>
                  <a:pt x="926" y="275"/>
                  <a:pt x="926" y="249"/>
                </a:cubicBezTo>
                <a:cubicBezTo>
                  <a:pt x="926" y="200"/>
                  <a:pt x="950" y="124"/>
                  <a:pt x="975" y="74"/>
                </a:cubicBezTo>
                <a:cubicBezTo>
                  <a:pt x="975" y="24"/>
                  <a:pt x="926" y="0"/>
                  <a:pt x="900" y="49"/>
                </a:cubicBezTo>
                <a:cubicBezTo>
                  <a:pt x="875" y="74"/>
                  <a:pt x="775" y="100"/>
                  <a:pt x="700" y="100"/>
                </a:cubicBezTo>
                <a:cubicBezTo>
                  <a:pt x="626" y="100"/>
                  <a:pt x="575" y="100"/>
                  <a:pt x="550" y="124"/>
                </a:cubicBezTo>
                <a:cubicBezTo>
                  <a:pt x="525" y="149"/>
                  <a:pt x="450" y="124"/>
                  <a:pt x="426" y="149"/>
                </a:cubicBezTo>
                <a:cubicBezTo>
                  <a:pt x="400" y="174"/>
                  <a:pt x="300" y="200"/>
                  <a:pt x="275" y="149"/>
                </a:cubicBezTo>
                <a:cubicBezTo>
                  <a:pt x="250" y="124"/>
                  <a:pt x="225" y="100"/>
                  <a:pt x="225" y="100"/>
                </a:cubicBezTo>
                <a:cubicBezTo>
                  <a:pt x="200" y="124"/>
                  <a:pt x="150" y="149"/>
                  <a:pt x="150" y="174"/>
                </a:cubicBezTo>
                <a:cubicBezTo>
                  <a:pt x="175" y="200"/>
                  <a:pt x="200" y="249"/>
                  <a:pt x="225" y="2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63" name="Freeform 11">
            <a:extLst>
              <a:ext uri="{FF2B5EF4-FFF2-40B4-BE49-F238E27FC236}">
                <a16:creationId xmlns:a16="http://schemas.microsoft.com/office/drawing/2014/main" id="{C07C22CE-0BD5-D047-B9CE-BEC69B215F9A}"/>
              </a:ext>
            </a:extLst>
          </p:cNvPr>
          <p:cNvSpPr>
            <a:spLocks noChangeArrowheads="1"/>
          </p:cNvSpPr>
          <p:nvPr/>
        </p:nvSpPr>
        <p:spPr bwMode="auto">
          <a:xfrm>
            <a:off x="5374599" y="3704292"/>
            <a:ext cx="358592" cy="286873"/>
          </a:xfrm>
          <a:custGeom>
            <a:avLst/>
            <a:gdLst>
              <a:gd name="T0" fmla="*/ 425 w 1126"/>
              <a:gd name="T1" fmla="*/ 900 h 901"/>
              <a:gd name="T2" fmla="*/ 425 w 1126"/>
              <a:gd name="T3" fmla="*/ 900 h 901"/>
              <a:gd name="T4" fmla="*/ 425 w 1126"/>
              <a:gd name="T5" fmla="*/ 775 h 901"/>
              <a:gd name="T6" fmla="*/ 575 w 1126"/>
              <a:gd name="T7" fmla="*/ 675 h 901"/>
              <a:gd name="T8" fmla="*/ 625 w 1126"/>
              <a:gd name="T9" fmla="*/ 651 h 901"/>
              <a:gd name="T10" fmla="*/ 700 w 1126"/>
              <a:gd name="T11" fmla="*/ 625 h 901"/>
              <a:gd name="T12" fmla="*/ 750 w 1126"/>
              <a:gd name="T13" fmla="*/ 575 h 901"/>
              <a:gd name="T14" fmla="*/ 825 w 1126"/>
              <a:gd name="T15" fmla="*/ 551 h 901"/>
              <a:gd name="T16" fmla="*/ 875 w 1126"/>
              <a:gd name="T17" fmla="*/ 525 h 901"/>
              <a:gd name="T18" fmla="*/ 875 w 1126"/>
              <a:gd name="T19" fmla="*/ 475 h 901"/>
              <a:gd name="T20" fmla="*/ 925 w 1126"/>
              <a:gd name="T21" fmla="*/ 450 h 901"/>
              <a:gd name="T22" fmla="*/ 975 w 1126"/>
              <a:gd name="T23" fmla="*/ 400 h 901"/>
              <a:gd name="T24" fmla="*/ 1100 w 1126"/>
              <a:gd name="T25" fmla="*/ 400 h 901"/>
              <a:gd name="T26" fmla="*/ 1125 w 1126"/>
              <a:gd name="T27" fmla="*/ 375 h 901"/>
              <a:gd name="T28" fmla="*/ 1100 w 1126"/>
              <a:gd name="T29" fmla="*/ 300 h 901"/>
              <a:gd name="T30" fmla="*/ 1075 w 1126"/>
              <a:gd name="T31" fmla="*/ 225 h 901"/>
              <a:gd name="T32" fmla="*/ 1050 w 1126"/>
              <a:gd name="T33" fmla="*/ 125 h 901"/>
              <a:gd name="T34" fmla="*/ 1050 w 1126"/>
              <a:gd name="T35" fmla="*/ 75 h 901"/>
              <a:gd name="T36" fmla="*/ 925 w 1126"/>
              <a:gd name="T37" fmla="*/ 50 h 901"/>
              <a:gd name="T38" fmla="*/ 775 w 1126"/>
              <a:gd name="T39" fmla="*/ 50 h 901"/>
              <a:gd name="T40" fmla="*/ 675 w 1126"/>
              <a:gd name="T41" fmla="*/ 0 h 901"/>
              <a:gd name="T42" fmla="*/ 575 w 1126"/>
              <a:gd name="T43" fmla="*/ 200 h 901"/>
              <a:gd name="T44" fmla="*/ 450 w 1126"/>
              <a:gd name="T45" fmla="*/ 275 h 901"/>
              <a:gd name="T46" fmla="*/ 375 w 1126"/>
              <a:gd name="T47" fmla="*/ 350 h 901"/>
              <a:gd name="T48" fmla="*/ 325 w 1126"/>
              <a:gd name="T49" fmla="*/ 425 h 901"/>
              <a:gd name="T50" fmla="*/ 325 w 1126"/>
              <a:gd name="T51" fmla="*/ 575 h 901"/>
              <a:gd name="T52" fmla="*/ 200 w 1126"/>
              <a:gd name="T53" fmla="*/ 725 h 901"/>
              <a:gd name="T54" fmla="*/ 75 w 1126"/>
              <a:gd name="T55" fmla="*/ 825 h 901"/>
              <a:gd name="T56" fmla="*/ 0 w 1126"/>
              <a:gd name="T57" fmla="*/ 851 h 901"/>
              <a:gd name="T58" fmla="*/ 350 w 1126"/>
              <a:gd name="T59" fmla="*/ 851 h 901"/>
              <a:gd name="T60" fmla="*/ 425 w 1126"/>
              <a:gd name="T61" fmla="*/ 90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26" h="901">
                <a:moveTo>
                  <a:pt x="425" y="900"/>
                </a:moveTo>
                <a:lnTo>
                  <a:pt x="425" y="900"/>
                </a:lnTo>
                <a:cubicBezTo>
                  <a:pt x="425" y="825"/>
                  <a:pt x="400" y="775"/>
                  <a:pt x="425" y="775"/>
                </a:cubicBezTo>
                <a:cubicBezTo>
                  <a:pt x="425" y="751"/>
                  <a:pt x="550" y="675"/>
                  <a:pt x="575" y="675"/>
                </a:cubicBezTo>
                <a:cubicBezTo>
                  <a:pt x="575" y="651"/>
                  <a:pt x="625" y="675"/>
                  <a:pt x="625" y="651"/>
                </a:cubicBezTo>
                <a:cubicBezTo>
                  <a:pt x="625" y="625"/>
                  <a:pt x="675" y="625"/>
                  <a:pt x="700" y="625"/>
                </a:cubicBezTo>
                <a:cubicBezTo>
                  <a:pt x="750" y="625"/>
                  <a:pt x="750" y="600"/>
                  <a:pt x="750" y="575"/>
                </a:cubicBezTo>
                <a:cubicBezTo>
                  <a:pt x="750" y="551"/>
                  <a:pt x="800" y="551"/>
                  <a:pt x="825" y="551"/>
                </a:cubicBezTo>
                <a:cubicBezTo>
                  <a:pt x="850" y="551"/>
                  <a:pt x="850" y="525"/>
                  <a:pt x="875" y="525"/>
                </a:cubicBezTo>
                <a:cubicBezTo>
                  <a:pt x="900" y="525"/>
                  <a:pt x="875" y="500"/>
                  <a:pt x="875" y="475"/>
                </a:cubicBezTo>
                <a:cubicBezTo>
                  <a:pt x="875" y="425"/>
                  <a:pt x="875" y="450"/>
                  <a:pt x="925" y="450"/>
                </a:cubicBezTo>
                <a:cubicBezTo>
                  <a:pt x="951" y="450"/>
                  <a:pt x="975" y="425"/>
                  <a:pt x="975" y="400"/>
                </a:cubicBezTo>
                <a:lnTo>
                  <a:pt x="1100" y="400"/>
                </a:lnTo>
                <a:cubicBezTo>
                  <a:pt x="1125" y="400"/>
                  <a:pt x="1125" y="375"/>
                  <a:pt x="1125" y="375"/>
                </a:cubicBezTo>
                <a:cubicBezTo>
                  <a:pt x="1125" y="350"/>
                  <a:pt x="1100" y="300"/>
                  <a:pt x="1100" y="300"/>
                </a:cubicBezTo>
                <a:cubicBezTo>
                  <a:pt x="1075" y="300"/>
                  <a:pt x="1075" y="250"/>
                  <a:pt x="1075" y="225"/>
                </a:cubicBezTo>
                <a:cubicBezTo>
                  <a:pt x="1075" y="175"/>
                  <a:pt x="1075" y="150"/>
                  <a:pt x="1050" y="125"/>
                </a:cubicBezTo>
                <a:cubicBezTo>
                  <a:pt x="1050" y="100"/>
                  <a:pt x="1050" y="100"/>
                  <a:pt x="1050" y="75"/>
                </a:cubicBezTo>
                <a:cubicBezTo>
                  <a:pt x="1000" y="75"/>
                  <a:pt x="975" y="50"/>
                  <a:pt x="925" y="50"/>
                </a:cubicBezTo>
                <a:cubicBezTo>
                  <a:pt x="875" y="50"/>
                  <a:pt x="800" y="75"/>
                  <a:pt x="775" y="50"/>
                </a:cubicBezTo>
                <a:cubicBezTo>
                  <a:pt x="725" y="0"/>
                  <a:pt x="700" y="0"/>
                  <a:pt x="675" y="0"/>
                </a:cubicBezTo>
                <a:cubicBezTo>
                  <a:pt x="650" y="25"/>
                  <a:pt x="600" y="150"/>
                  <a:pt x="575" y="200"/>
                </a:cubicBezTo>
                <a:cubicBezTo>
                  <a:pt x="550" y="225"/>
                  <a:pt x="475" y="275"/>
                  <a:pt x="450" y="275"/>
                </a:cubicBezTo>
                <a:cubicBezTo>
                  <a:pt x="400" y="275"/>
                  <a:pt x="400" y="325"/>
                  <a:pt x="375" y="350"/>
                </a:cubicBezTo>
                <a:cubicBezTo>
                  <a:pt x="350" y="375"/>
                  <a:pt x="350" y="400"/>
                  <a:pt x="325" y="425"/>
                </a:cubicBezTo>
                <a:cubicBezTo>
                  <a:pt x="275" y="450"/>
                  <a:pt x="300" y="551"/>
                  <a:pt x="325" y="575"/>
                </a:cubicBezTo>
                <a:cubicBezTo>
                  <a:pt x="325" y="600"/>
                  <a:pt x="250" y="700"/>
                  <a:pt x="200" y="725"/>
                </a:cubicBezTo>
                <a:cubicBezTo>
                  <a:pt x="150" y="751"/>
                  <a:pt x="150" y="800"/>
                  <a:pt x="75" y="825"/>
                </a:cubicBezTo>
                <a:cubicBezTo>
                  <a:pt x="50" y="825"/>
                  <a:pt x="25" y="851"/>
                  <a:pt x="0" y="851"/>
                </a:cubicBezTo>
                <a:cubicBezTo>
                  <a:pt x="125" y="851"/>
                  <a:pt x="300" y="851"/>
                  <a:pt x="350" y="851"/>
                </a:cubicBezTo>
                <a:cubicBezTo>
                  <a:pt x="425" y="851"/>
                  <a:pt x="400" y="875"/>
                  <a:pt x="425" y="9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64" name="Freeform 12">
            <a:extLst>
              <a:ext uri="{FF2B5EF4-FFF2-40B4-BE49-F238E27FC236}">
                <a16:creationId xmlns:a16="http://schemas.microsoft.com/office/drawing/2014/main" id="{33C6369A-B781-3744-89FF-C4E2301DD458}"/>
              </a:ext>
            </a:extLst>
          </p:cNvPr>
          <p:cNvSpPr>
            <a:spLocks noChangeArrowheads="1"/>
          </p:cNvSpPr>
          <p:nvPr/>
        </p:nvSpPr>
        <p:spPr bwMode="auto">
          <a:xfrm>
            <a:off x="5989127" y="3649445"/>
            <a:ext cx="127968" cy="247499"/>
          </a:xfrm>
          <a:custGeom>
            <a:avLst/>
            <a:gdLst>
              <a:gd name="T0" fmla="*/ 100 w 400"/>
              <a:gd name="T1" fmla="*/ 200 h 776"/>
              <a:gd name="T2" fmla="*/ 100 w 400"/>
              <a:gd name="T3" fmla="*/ 200 h 776"/>
              <a:gd name="T4" fmla="*/ 75 w 400"/>
              <a:gd name="T5" fmla="*/ 300 h 776"/>
              <a:gd name="T6" fmla="*/ 26 w 400"/>
              <a:gd name="T7" fmla="*/ 350 h 776"/>
              <a:gd name="T8" fmla="*/ 51 w 400"/>
              <a:gd name="T9" fmla="*/ 450 h 776"/>
              <a:gd name="T10" fmla="*/ 100 w 400"/>
              <a:gd name="T11" fmla="*/ 525 h 776"/>
              <a:gd name="T12" fmla="*/ 175 w 400"/>
              <a:gd name="T13" fmla="*/ 575 h 776"/>
              <a:gd name="T14" fmla="*/ 226 w 400"/>
              <a:gd name="T15" fmla="*/ 750 h 776"/>
              <a:gd name="T16" fmla="*/ 226 w 400"/>
              <a:gd name="T17" fmla="*/ 775 h 776"/>
              <a:gd name="T18" fmla="*/ 275 w 400"/>
              <a:gd name="T19" fmla="*/ 726 h 776"/>
              <a:gd name="T20" fmla="*/ 275 w 400"/>
              <a:gd name="T21" fmla="*/ 650 h 776"/>
              <a:gd name="T22" fmla="*/ 300 w 400"/>
              <a:gd name="T23" fmla="*/ 625 h 776"/>
              <a:gd name="T24" fmla="*/ 351 w 400"/>
              <a:gd name="T25" fmla="*/ 550 h 776"/>
              <a:gd name="T26" fmla="*/ 399 w 400"/>
              <a:gd name="T27" fmla="*/ 525 h 776"/>
              <a:gd name="T28" fmla="*/ 399 w 400"/>
              <a:gd name="T29" fmla="*/ 475 h 776"/>
              <a:gd name="T30" fmla="*/ 374 w 400"/>
              <a:gd name="T31" fmla="*/ 425 h 776"/>
              <a:gd name="T32" fmla="*/ 326 w 400"/>
              <a:gd name="T33" fmla="*/ 400 h 776"/>
              <a:gd name="T34" fmla="*/ 251 w 400"/>
              <a:gd name="T35" fmla="*/ 375 h 776"/>
              <a:gd name="T36" fmla="*/ 326 w 400"/>
              <a:gd name="T37" fmla="*/ 300 h 776"/>
              <a:gd name="T38" fmla="*/ 326 w 400"/>
              <a:gd name="T39" fmla="*/ 175 h 776"/>
              <a:gd name="T40" fmla="*/ 351 w 400"/>
              <a:gd name="T41" fmla="*/ 100 h 776"/>
              <a:gd name="T42" fmla="*/ 326 w 400"/>
              <a:gd name="T43" fmla="*/ 50 h 776"/>
              <a:gd name="T44" fmla="*/ 300 w 400"/>
              <a:gd name="T45" fmla="*/ 50 h 776"/>
              <a:gd name="T46" fmla="*/ 175 w 400"/>
              <a:gd name="T47" fmla="*/ 50 h 776"/>
              <a:gd name="T48" fmla="*/ 126 w 400"/>
              <a:gd name="T49" fmla="*/ 50 h 776"/>
              <a:gd name="T50" fmla="*/ 100 w 400"/>
              <a:gd name="T51" fmla="*/ 200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776">
                <a:moveTo>
                  <a:pt x="100" y="200"/>
                </a:moveTo>
                <a:lnTo>
                  <a:pt x="100" y="200"/>
                </a:lnTo>
                <a:cubicBezTo>
                  <a:pt x="126" y="225"/>
                  <a:pt x="100" y="300"/>
                  <a:pt x="75" y="300"/>
                </a:cubicBezTo>
                <a:cubicBezTo>
                  <a:pt x="51" y="300"/>
                  <a:pt x="51" y="350"/>
                  <a:pt x="26" y="350"/>
                </a:cubicBezTo>
                <a:cubicBezTo>
                  <a:pt x="0" y="350"/>
                  <a:pt x="26" y="450"/>
                  <a:pt x="51" y="450"/>
                </a:cubicBezTo>
                <a:cubicBezTo>
                  <a:pt x="100" y="475"/>
                  <a:pt x="100" y="500"/>
                  <a:pt x="100" y="525"/>
                </a:cubicBezTo>
                <a:cubicBezTo>
                  <a:pt x="100" y="550"/>
                  <a:pt x="151" y="550"/>
                  <a:pt x="175" y="575"/>
                </a:cubicBezTo>
                <a:cubicBezTo>
                  <a:pt x="200" y="600"/>
                  <a:pt x="226" y="700"/>
                  <a:pt x="226" y="750"/>
                </a:cubicBezTo>
                <a:cubicBezTo>
                  <a:pt x="226" y="750"/>
                  <a:pt x="226" y="750"/>
                  <a:pt x="226" y="775"/>
                </a:cubicBezTo>
                <a:cubicBezTo>
                  <a:pt x="251" y="750"/>
                  <a:pt x="251" y="750"/>
                  <a:pt x="275" y="726"/>
                </a:cubicBezTo>
                <a:cubicBezTo>
                  <a:pt x="275" y="700"/>
                  <a:pt x="275" y="675"/>
                  <a:pt x="275" y="650"/>
                </a:cubicBezTo>
                <a:cubicBezTo>
                  <a:pt x="275" y="650"/>
                  <a:pt x="275" y="625"/>
                  <a:pt x="300" y="625"/>
                </a:cubicBezTo>
                <a:cubicBezTo>
                  <a:pt x="300" y="600"/>
                  <a:pt x="351" y="550"/>
                  <a:pt x="351" y="550"/>
                </a:cubicBezTo>
                <a:cubicBezTo>
                  <a:pt x="374" y="550"/>
                  <a:pt x="399" y="550"/>
                  <a:pt x="399" y="525"/>
                </a:cubicBezTo>
                <a:cubicBezTo>
                  <a:pt x="399" y="500"/>
                  <a:pt x="399" y="500"/>
                  <a:pt x="399" y="475"/>
                </a:cubicBezTo>
                <a:cubicBezTo>
                  <a:pt x="374" y="450"/>
                  <a:pt x="374" y="450"/>
                  <a:pt x="374" y="425"/>
                </a:cubicBezTo>
                <a:cubicBezTo>
                  <a:pt x="374" y="425"/>
                  <a:pt x="351" y="375"/>
                  <a:pt x="326" y="400"/>
                </a:cubicBezTo>
                <a:cubicBezTo>
                  <a:pt x="326" y="425"/>
                  <a:pt x="275" y="400"/>
                  <a:pt x="251" y="375"/>
                </a:cubicBezTo>
                <a:cubicBezTo>
                  <a:pt x="251" y="325"/>
                  <a:pt x="300" y="325"/>
                  <a:pt x="326" y="300"/>
                </a:cubicBezTo>
                <a:cubicBezTo>
                  <a:pt x="374" y="275"/>
                  <a:pt x="374" y="200"/>
                  <a:pt x="326" y="175"/>
                </a:cubicBezTo>
                <a:cubicBezTo>
                  <a:pt x="300" y="150"/>
                  <a:pt x="326" y="125"/>
                  <a:pt x="351" y="100"/>
                </a:cubicBezTo>
                <a:cubicBezTo>
                  <a:pt x="374" y="75"/>
                  <a:pt x="351" y="50"/>
                  <a:pt x="326" y="50"/>
                </a:cubicBezTo>
                <a:cubicBezTo>
                  <a:pt x="326" y="75"/>
                  <a:pt x="300" y="75"/>
                  <a:pt x="300" y="50"/>
                </a:cubicBezTo>
                <a:cubicBezTo>
                  <a:pt x="300" y="0"/>
                  <a:pt x="200" y="0"/>
                  <a:pt x="175" y="50"/>
                </a:cubicBezTo>
                <a:cubicBezTo>
                  <a:pt x="151" y="50"/>
                  <a:pt x="126" y="50"/>
                  <a:pt x="126" y="50"/>
                </a:cubicBezTo>
                <a:cubicBezTo>
                  <a:pt x="100" y="100"/>
                  <a:pt x="100" y="175"/>
                  <a:pt x="100"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67" name="Freeform 14">
            <a:extLst>
              <a:ext uri="{FF2B5EF4-FFF2-40B4-BE49-F238E27FC236}">
                <a16:creationId xmlns:a16="http://schemas.microsoft.com/office/drawing/2014/main" id="{61D2CFA4-F68A-6543-880D-136EBBBB332D}"/>
              </a:ext>
            </a:extLst>
          </p:cNvPr>
          <p:cNvSpPr>
            <a:spLocks noChangeArrowheads="1"/>
          </p:cNvSpPr>
          <p:nvPr/>
        </p:nvSpPr>
        <p:spPr bwMode="auto">
          <a:xfrm>
            <a:off x="6052407" y="3799916"/>
            <a:ext cx="454216" cy="438747"/>
          </a:xfrm>
          <a:custGeom>
            <a:avLst/>
            <a:gdLst>
              <a:gd name="T0" fmla="*/ 151 w 1426"/>
              <a:gd name="T1" fmla="*/ 75 h 1375"/>
              <a:gd name="T2" fmla="*/ 151 w 1426"/>
              <a:gd name="T3" fmla="*/ 75 h 1375"/>
              <a:gd name="T4" fmla="*/ 100 w 1426"/>
              <a:gd name="T5" fmla="*/ 150 h 1375"/>
              <a:gd name="T6" fmla="*/ 75 w 1426"/>
              <a:gd name="T7" fmla="*/ 175 h 1375"/>
              <a:gd name="T8" fmla="*/ 75 w 1426"/>
              <a:gd name="T9" fmla="*/ 251 h 1375"/>
              <a:gd name="T10" fmla="*/ 0 w 1426"/>
              <a:gd name="T11" fmla="*/ 325 h 1375"/>
              <a:gd name="T12" fmla="*/ 51 w 1426"/>
              <a:gd name="T13" fmla="*/ 400 h 1375"/>
              <a:gd name="T14" fmla="*/ 51 w 1426"/>
              <a:gd name="T15" fmla="*/ 500 h 1375"/>
              <a:gd name="T16" fmla="*/ 51 w 1426"/>
              <a:gd name="T17" fmla="*/ 551 h 1375"/>
              <a:gd name="T18" fmla="*/ 51 w 1426"/>
              <a:gd name="T19" fmla="*/ 625 h 1375"/>
              <a:gd name="T20" fmla="*/ 51 w 1426"/>
              <a:gd name="T21" fmla="*/ 675 h 1375"/>
              <a:gd name="T22" fmla="*/ 0 w 1426"/>
              <a:gd name="T23" fmla="*/ 700 h 1375"/>
              <a:gd name="T24" fmla="*/ 51 w 1426"/>
              <a:gd name="T25" fmla="*/ 775 h 1375"/>
              <a:gd name="T26" fmla="*/ 75 w 1426"/>
              <a:gd name="T27" fmla="*/ 849 h 1375"/>
              <a:gd name="T28" fmla="*/ 126 w 1426"/>
              <a:gd name="T29" fmla="*/ 874 h 1375"/>
              <a:gd name="T30" fmla="*/ 199 w 1426"/>
              <a:gd name="T31" fmla="*/ 899 h 1375"/>
              <a:gd name="T32" fmla="*/ 250 w 1426"/>
              <a:gd name="T33" fmla="*/ 974 h 1375"/>
              <a:gd name="T34" fmla="*/ 374 w 1426"/>
              <a:gd name="T35" fmla="*/ 999 h 1375"/>
              <a:gd name="T36" fmla="*/ 450 w 1426"/>
              <a:gd name="T37" fmla="*/ 1074 h 1375"/>
              <a:gd name="T38" fmla="*/ 599 w 1426"/>
              <a:gd name="T39" fmla="*/ 974 h 1375"/>
              <a:gd name="T40" fmla="*/ 1325 w 1426"/>
              <a:gd name="T41" fmla="*/ 1374 h 1375"/>
              <a:gd name="T42" fmla="*/ 1325 w 1426"/>
              <a:gd name="T43" fmla="*/ 1324 h 1375"/>
              <a:gd name="T44" fmla="*/ 1399 w 1426"/>
              <a:gd name="T45" fmla="*/ 1324 h 1375"/>
              <a:gd name="T46" fmla="*/ 1399 w 1426"/>
              <a:gd name="T47" fmla="*/ 400 h 1375"/>
              <a:gd name="T48" fmla="*/ 1399 w 1426"/>
              <a:gd name="T49" fmla="*/ 251 h 1375"/>
              <a:gd name="T50" fmla="*/ 1425 w 1426"/>
              <a:gd name="T51" fmla="*/ 150 h 1375"/>
              <a:gd name="T52" fmla="*/ 1425 w 1426"/>
              <a:gd name="T53" fmla="*/ 125 h 1375"/>
              <a:gd name="T54" fmla="*/ 1425 w 1426"/>
              <a:gd name="T55" fmla="*/ 125 h 1375"/>
              <a:gd name="T56" fmla="*/ 1299 w 1426"/>
              <a:gd name="T57" fmla="*/ 75 h 1375"/>
              <a:gd name="T58" fmla="*/ 1150 w 1426"/>
              <a:gd name="T59" fmla="*/ 0 h 1375"/>
              <a:gd name="T60" fmla="*/ 950 w 1426"/>
              <a:gd name="T61" fmla="*/ 125 h 1375"/>
              <a:gd name="T62" fmla="*/ 950 w 1426"/>
              <a:gd name="T63" fmla="*/ 225 h 1375"/>
              <a:gd name="T64" fmla="*/ 799 w 1426"/>
              <a:gd name="T65" fmla="*/ 225 h 1375"/>
              <a:gd name="T66" fmla="*/ 650 w 1426"/>
              <a:gd name="T67" fmla="*/ 175 h 1375"/>
              <a:gd name="T68" fmla="*/ 550 w 1426"/>
              <a:gd name="T69" fmla="*/ 100 h 1375"/>
              <a:gd name="T70" fmla="*/ 474 w 1426"/>
              <a:gd name="T71" fmla="*/ 50 h 1375"/>
              <a:gd name="T72" fmla="*/ 325 w 1426"/>
              <a:gd name="T73" fmla="*/ 25 h 1375"/>
              <a:gd name="T74" fmla="*/ 199 w 1426"/>
              <a:gd name="T75" fmla="*/ 0 h 1375"/>
              <a:gd name="T76" fmla="*/ 199 w 1426"/>
              <a:gd name="T77" fmla="*/ 50 h 1375"/>
              <a:gd name="T78" fmla="*/ 151 w 1426"/>
              <a:gd name="T79" fmla="*/ 75 h 1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26" h="1375">
                <a:moveTo>
                  <a:pt x="151" y="75"/>
                </a:moveTo>
                <a:lnTo>
                  <a:pt x="151" y="75"/>
                </a:lnTo>
                <a:cubicBezTo>
                  <a:pt x="151" y="75"/>
                  <a:pt x="100" y="125"/>
                  <a:pt x="100" y="150"/>
                </a:cubicBezTo>
                <a:cubicBezTo>
                  <a:pt x="75" y="150"/>
                  <a:pt x="75" y="175"/>
                  <a:pt x="75" y="175"/>
                </a:cubicBezTo>
                <a:cubicBezTo>
                  <a:pt x="75" y="200"/>
                  <a:pt x="75" y="225"/>
                  <a:pt x="75" y="251"/>
                </a:cubicBezTo>
                <a:cubicBezTo>
                  <a:pt x="51" y="275"/>
                  <a:pt x="0" y="300"/>
                  <a:pt x="0" y="325"/>
                </a:cubicBezTo>
                <a:cubicBezTo>
                  <a:pt x="0" y="325"/>
                  <a:pt x="26" y="351"/>
                  <a:pt x="51" y="400"/>
                </a:cubicBezTo>
                <a:cubicBezTo>
                  <a:pt x="75" y="451"/>
                  <a:pt x="26" y="475"/>
                  <a:pt x="51" y="500"/>
                </a:cubicBezTo>
                <a:cubicBezTo>
                  <a:pt x="51" y="525"/>
                  <a:pt x="51" y="551"/>
                  <a:pt x="51" y="551"/>
                </a:cubicBezTo>
                <a:cubicBezTo>
                  <a:pt x="26" y="575"/>
                  <a:pt x="51" y="600"/>
                  <a:pt x="51" y="625"/>
                </a:cubicBezTo>
                <a:cubicBezTo>
                  <a:pt x="51" y="625"/>
                  <a:pt x="51" y="651"/>
                  <a:pt x="51" y="675"/>
                </a:cubicBezTo>
                <a:lnTo>
                  <a:pt x="0" y="700"/>
                </a:lnTo>
                <a:cubicBezTo>
                  <a:pt x="0" y="725"/>
                  <a:pt x="26" y="725"/>
                  <a:pt x="51" y="775"/>
                </a:cubicBezTo>
                <a:cubicBezTo>
                  <a:pt x="75" y="800"/>
                  <a:pt x="51" y="824"/>
                  <a:pt x="75" y="849"/>
                </a:cubicBezTo>
                <a:cubicBezTo>
                  <a:pt x="75" y="874"/>
                  <a:pt x="100" y="874"/>
                  <a:pt x="126" y="874"/>
                </a:cubicBezTo>
                <a:cubicBezTo>
                  <a:pt x="151" y="874"/>
                  <a:pt x="174" y="899"/>
                  <a:pt x="199" y="899"/>
                </a:cubicBezTo>
                <a:cubicBezTo>
                  <a:pt x="225" y="899"/>
                  <a:pt x="225" y="924"/>
                  <a:pt x="250" y="974"/>
                </a:cubicBezTo>
                <a:cubicBezTo>
                  <a:pt x="250" y="974"/>
                  <a:pt x="350" y="974"/>
                  <a:pt x="374" y="999"/>
                </a:cubicBezTo>
                <a:cubicBezTo>
                  <a:pt x="424" y="1024"/>
                  <a:pt x="450" y="1074"/>
                  <a:pt x="450" y="1074"/>
                </a:cubicBezTo>
                <a:cubicBezTo>
                  <a:pt x="599" y="974"/>
                  <a:pt x="599" y="974"/>
                  <a:pt x="599" y="974"/>
                </a:cubicBezTo>
                <a:cubicBezTo>
                  <a:pt x="1325" y="1374"/>
                  <a:pt x="1325" y="1374"/>
                  <a:pt x="1325" y="1374"/>
                </a:cubicBezTo>
                <a:cubicBezTo>
                  <a:pt x="1325" y="1324"/>
                  <a:pt x="1325" y="1324"/>
                  <a:pt x="1325" y="1324"/>
                </a:cubicBezTo>
                <a:cubicBezTo>
                  <a:pt x="1399" y="1324"/>
                  <a:pt x="1399" y="1324"/>
                  <a:pt x="1399" y="1324"/>
                </a:cubicBezTo>
                <a:cubicBezTo>
                  <a:pt x="1399" y="1324"/>
                  <a:pt x="1399" y="451"/>
                  <a:pt x="1399" y="400"/>
                </a:cubicBezTo>
                <a:cubicBezTo>
                  <a:pt x="1399" y="325"/>
                  <a:pt x="1375" y="300"/>
                  <a:pt x="1399" y="251"/>
                </a:cubicBezTo>
                <a:cubicBezTo>
                  <a:pt x="1425" y="225"/>
                  <a:pt x="1399" y="200"/>
                  <a:pt x="1425" y="150"/>
                </a:cubicBezTo>
                <a:cubicBezTo>
                  <a:pt x="1425" y="125"/>
                  <a:pt x="1425" y="125"/>
                  <a:pt x="1425" y="125"/>
                </a:cubicBezTo>
                <a:lnTo>
                  <a:pt x="1425" y="125"/>
                </a:lnTo>
                <a:cubicBezTo>
                  <a:pt x="1425" y="100"/>
                  <a:pt x="1375" y="100"/>
                  <a:pt x="1299" y="75"/>
                </a:cubicBezTo>
                <a:cubicBezTo>
                  <a:pt x="1225" y="75"/>
                  <a:pt x="1250" y="0"/>
                  <a:pt x="1150" y="0"/>
                </a:cubicBezTo>
                <a:cubicBezTo>
                  <a:pt x="1050" y="0"/>
                  <a:pt x="950" y="75"/>
                  <a:pt x="950" y="125"/>
                </a:cubicBezTo>
                <a:cubicBezTo>
                  <a:pt x="950" y="150"/>
                  <a:pt x="975" y="200"/>
                  <a:pt x="950" y="225"/>
                </a:cubicBezTo>
                <a:cubicBezTo>
                  <a:pt x="925" y="275"/>
                  <a:pt x="850" y="275"/>
                  <a:pt x="799" y="225"/>
                </a:cubicBezTo>
                <a:cubicBezTo>
                  <a:pt x="775" y="200"/>
                  <a:pt x="699" y="175"/>
                  <a:pt x="650" y="175"/>
                </a:cubicBezTo>
                <a:cubicBezTo>
                  <a:pt x="574" y="175"/>
                  <a:pt x="550" y="150"/>
                  <a:pt x="550" y="100"/>
                </a:cubicBezTo>
                <a:cubicBezTo>
                  <a:pt x="550" y="75"/>
                  <a:pt x="525" y="75"/>
                  <a:pt x="474" y="50"/>
                </a:cubicBezTo>
                <a:cubicBezTo>
                  <a:pt x="424" y="50"/>
                  <a:pt x="399" y="0"/>
                  <a:pt x="325" y="25"/>
                </a:cubicBezTo>
                <a:cubicBezTo>
                  <a:pt x="274" y="25"/>
                  <a:pt x="225" y="0"/>
                  <a:pt x="199" y="0"/>
                </a:cubicBezTo>
                <a:cubicBezTo>
                  <a:pt x="199" y="25"/>
                  <a:pt x="199" y="25"/>
                  <a:pt x="199" y="50"/>
                </a:cubicBezTo>
                <a:cubicBezTo>
                  <a:pt x="199" y="75"/>
                  <a:pt x="174" y="75"/>
                  <a:pt x="151"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68" name="Freeform 15">
            <a:extLst>
              <a:ext uri="{FF2B5EF4-FFF2-40B4-BE49-F238E27FC236}">
                <a16:creationId xmlns:a16="http://schemas.microsoft.com/office/drawing/2014/main" id="{C6104F4C-38AF-8240-9D56-C1F8E5F171F1}"/>
              </a:ext>
            </a:extLst>
          </p:cNvPr>
          <p:cNvSpPr>
            <a:spLocks noChangeArrowheads="1"/>
          </p:cNvSpPr>
          <p:nvPr/>
        </p:nvSpPr>
        <p:spPr bwMode="auto">
          <a:xfrm>
            <a:off x="5271945" y="4406004"/>
            <a:ext cx="80155" cy="32344"/>
          </a:xfrm>
          <a:custGeom>
            <a:avLst/>
            <a:gdLst>
              <a:gd name="T0" fmla="*/ 125 w 251"/>
              <a:gd name="T1" fmla="*/ 76 h 101"/>
              <a:gd name="T2" fmla="*/ 125 w 251"/>
              <a:gd name="T3" fmla="*/ 76 h 101"/>
              <a:gd name="T4" fmla="*/ 200 w 251"/>
              <a:gd name="T5" fmla="*/ 100 h 101"/>
              <a:gd name="T6" fmla="*/ 250 w 251"/>
              <a:gd name="T7" fmla="*/ 76 h 101"/>
              <a:gd name="T8" fmla="*/ 200 w 251"/>
              <a:gd name="T9" fmla="*/ 76 h 101"/>
              <a:gd name="T10" fmla="*/ 125 w 251"/>
              <a:gd name="T11" fmla="*/ 25 h 101"/>
              <a:gd name="T12" fmla="*/ 0 w 251"/>
              <a:gd name="T13" fmla="*/ 51 h 101"/>
              <a:gd name="T14" fmla="*/ 0 w 251"/>
              <a:gd name="T15" fmla="*/ 100 h 101"/>
              <a:gd name="T16" fmla="*/ 25 w 251"/>
              <a:gd name="T17" fmla="*/ 100 h 101"/>
              <a:gd name="T18" fmla="*/ 125 w 251"/>
              <a:gd name="T19" fmla="*/ 7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1">
                <a:moveTo>
                  <a:pt x="125" y="76"/>
                </a:moveTo>
                <a:lnTo>
                  <a:pt x="125" y="76"/>
                </a:lnTo>
                <a:cubicBezTo>
                  <a:pt x="150" y="51"/>
                  <a:pt x="175" y="76"/>
                  <a:pt x="200" y="100"/>
                </a:cubicBezTo>
                <a:cubicBezTo>
                  <a:pt x="225" y="100"/>
                  <a:pt x="250" y="76"/>
                  <a:pt x="250" y="76"/>
                </a:cubicBezTo>
                <a:cubicBezTo>
                  <a:pt x="250" y="76"/>
                  <a:pt x="250" y="76"/>
                  <a:pt x="200" y="76"/>
                </a:cubicBezTo>
                <a:cubicBezTo>
                  <a:pt x="175" y="76"/>
                  <a:pt x="150" y="0"/>
                  <a:pt x="125" y="25"/>
                </a:cubicBezTo>
                <a:cubicBezTo>
                  <a:pt x="74" y="51"/>
                  <a:pt x="50" y="51"/>
                  <a:pt x="0" y="51"/>
                </a:cubicBezTo>
                <a:cubicBezTo>
                  <a:pt x="0" y="51"/>
                  <a:pt x="0" y="76"/>
                  <a:pt x="0" y="100"/>
                </a:cubicBezTo>
                <a:cubicBezTo>
                  <a:pt x="0" y="100"/>
                  <a:pt x="0" y="100"/>
                  <a:pt x="25" y="100"/>
                </a:cubicBezTo>
                <a:cubicBezTo>
                  <a:pt x="50" y="100"/>
                  <a:pt x="100" y="76"/>
                  <a:pt x="125" y="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70" name="Freeform 16">
            <a:extLst>
              <a:ext uri="{FF2B5EF4-FFF2-40B4-BE49-F238E27FC236}">
                <a16:creationId xmlns:a16="http://schemas.microsoft.com/office/drawing/2014/main" id="{CA9165E6-590F-D344-B0D9-0441F100D45C}"/>
              </a:ext>
            </a:extLst>
          </p:cNvPr>
          <p:cNvSpPr>
            <a:spLocks noChangeArrowheads="1"/>
          </p:cNvSpPr>
          <p:nvPr/>
        </p:nvSpPr>
        <p:spPr bwMode="auto">
          <a:xfrm>
            <a:off x="5248039" y="4325850"/>
            <a:ext cx="175780" cy="143436"/>
          </a:xfrm>
          <a:custGeom>
            <a:avLst/>
            <a:gdLst>
              <a:gd name="T0" fmla="*/ 125 w 551"/>
              <a:gd name="T1" fmla="*/ 425 h 450"/>
              <a:gd name="T2" fmla="*/ 125 w 551"/>
              <a:gd name="T3" fmla="*/ 425 h 450"/>
              <a:gd name="T4" fmla="*/ 175 w 551"/>
              <a:gd name="T5" fmla="*/ 400 h 450"/>
              <a:gd name="T6" fmla="*/ 325 w 551"/>
              <a:gd name="T7" fmla="*/ 400 h 450"/>
              <a:gd name="T8" fmla="*/ 350 w 551"/>
              <a:gd name="T9" fmla="*/ 400 h 450"/>
              <a:gd name="T10" fmla="*/ 350 w 551"/>
              <a:gd name="T11" fmla="*/ 400 h 450"/>
              <a:gd name="T12" fmla="*/ 400 w 551"/>
              <a:gd name="T13" fmla="*/ 425 h 450"/>
              <a:gd name="T14" fmla="*/ 550 w 551"/>
              <a:gd name="T15" fmla="*/ 425 h 450"/>
              <a:gd name="T16" fmla="*/ 550 w 551"/>
              <a:gd name="T17" fmla="*/ 425 h 450"/>
              <a:gd name="T18" fmla="*/ 550 w 551"/>
              <a:gd name="T19" fmla="*/ 349 h 450"/>
              <a:gd name="T20" fmla="*/ 500 w 551"/>
              <a:gd name="T21" fmla="*/ 300 h 450"/>
              <a:gd name="T22" fmla="*/ 500 w 551"/>
              <a:gd name="T23" fmla="*/ 249 h 450"/>
              <a:gd name="T24" fmla="*/ 475 w 551"/>
              <a:gd name="T25" fmla="*/ 225 h 450"/>
              <a:gd name="T26" fmla="*/ 425 w 551"/>
              <a:gd name="T27" fmla="*/ 149 h 450"/>
              <a:gd name="T28" fmla="*/ 350 w 551"/>
              <a:gd name="T29" fmla="*/ 74 h 450"/>
              <a:gd name="T30" fmla="*/ 325 w 551"/>
              <a:gd name="T31" fmla="*/ 74 h 450"/>
              <a:gd name="T32" fmla="*/ 275 w 551"/>
              <a:gd name="T33" fmla="*/ 25 h 450"/>
              <a:gd name="T34" fmla="*/ 200 w 551"/>
              <a:gd name="T35" fmla="*/ 25 h 450"/>
              <a:gd name="T36" fmla="*/ 125 w 551"/>
              <a:gd name="T37" fmla="*/ 25 h 450"/>
              <a:gd name="T38" fmla="*/ 50 w 551"/>
              <a:gd name="T39" fmla="*/ 74 h 450"/>
              <a:gd name="T40" fmla="*/ 50 w 551"/>
              <a:gd name="T41" fmla="*/ 74 h 450"/>
              <a:gd name="T42" fmla="*/ 25 w 551"/>
              <a:gd name="T43" fmla="*/ 149 h 450"/>
              <a:gd name="T44" fmla="*/ 75 w 551"/>
              <a:gd name="T45" fmla="*/ 274 h 450"/>
              <a:gd name="T46" fmla="*/ 75 w 551"/>
              <a:gd name="T47" fmla="*/ 300 h 450"/>
              <a:gd name="T48" fmla="*/ 200 w 551"/>
              <a:gd name="T49" fmla="*/ 274 h 450"/>
              <a:gd name="T50" fmla="*/ 275 w 551"/>
              <a:gd name="T51" fmla="*/ 325 h 450"/>
              <a:gd name="T52" fmla="*/ 325 w 551"/>
              <a:gd name="T53" fmla="*/ 325 h 450"/>
              <a:gd name="T54" fmla="*/ 275 w 551"/>
              <a:gd name="T55" fmla="*/ 349 h 450"/>
              <a:gd name="T56" fmla="*/ 200 w 551"/>
              <a:gd name="T57" fmla="*/ 325 h 450"/>
              <a:gd name="T58" fmla="*/ 100 w 551"/>
              <a:gd name="T59" fmla="*/ 349 h 450"/>
              <a:gd name="T60" fmla="*/ 75 w 551"/>
              <a:gd name="T61" fmla="*/ 349 h 450"/>
              <a:gd name="T62" fmla="*/ 75 w 551"/>
              <a:gd name="T63" fmla="*/ 400 h 450"/>
              <a:gd name="T64" fmla="*/ 75 w 551"/>
              <a:gd name="T65" fmla="*/ 400 h 450"/>
              <a:gd name="T66" fmla="*/ 125 w 551"/>
              <a:gd name="T67" fmla="*/ 425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51" h="450">
                <a:moveTo>
                  <a:pt x="125" y="425"/>
                </a:moveTo>
                <a:lnTo>
                  <a:pt x="125" y="425"/>
                </a:lnTo>
                <a:cubicBezTo>
                  <a:pt x="149" y="425"/>
                  <a:pt x="175" y="400"/>
                  <a:pt x="175" y="400"/>
                </a:cubicBezTo>
                <a:cubicBezTo>
                  <a:pt x="175" y="400"/>
                  <a:pt x="300" y="400"/>
                  <a:pt x="325" y="400"/>
                </a:cubicBezTo>
                <a:cubicBezTo>
                  <a:pt x="325" y="400"/>
                  <a:pt x="325" y="400"/>
                  <a:pt x="350" y="400"/>
                </a:cubicBezTo>
                <a:lnTo>
                  <a:pt x="350" y="400"/>
                </a:lnTo>
                <a:cubicBezTo>
                  <a:pt x="350" y="400"/>
                  <a:pt x="400" y="400"/>
                  <a:pt x="400" y="425"/>
                </a:cubicBezTo>
                <a:cubicBezTo>
                  <a:pt x="425" y="425"/>
                  <a:pt x="500" y="449"/>
                  <a:pt x="550" y="425"/>
                </a:cubicBezTo>
                <a:lnTo>
                  <a:pt x="550" y="425"/>
                </a:lnTo>
                <a:cubicBezTo>
                  <a:pt x="550" y="400"/>
                  <a:pt x="550" y="374"/>
                  <a:pt x="550" y="349"/>
                </a:cubicBezTo>
                <a:cubicBezTo>
                  <a:pt x="550" y="349"/>
                  <a:pt x="525" y="325"/>
                  <a:pt x="500" y="300"/>
                </a:cubicBezTo>
                <a:cubicBezTo>
                  <a:pt x="500" y="274"/>
                  <a:pt x="500" y="249"/>
                  <a:pt x="500" y="249"/>
                </a:cubicBezTo>
                <a:cubicBezTo>
                  <a:pt x="475" y="225"/>
                  <a:pt x="475" y="225"/>
                  <a:pt x="475" y="225"/>
                </a:cubicBezTo>
                <a:cubicBezTo>
                  <a:pt x="475" y="225"/>
                  <a:pt x="475" y="149"/>
                  <a:pt x="425" y="149"/>
                </a:cubicBezTo>
                <a:cubicBezTo>
                  <a:pt x="375" y="125"/>
                  <a:pt x="350" y="74"/>
                  <a:pt x="350" y="74"/>
                </a:cubicBezTo>
                <a:cubicBezTo>
                  <a:pt x="325" y="74"/>
                  <a:pt x="325" y="74"/>
                  <a:pt x="325" y="74"/>
                </a:cubicBezTo>
                <a:cubicBezTo>
                  <a:pt x="325" y="74"/>
                  <a:pt x="300" y="25"/>
                  <a:pt x="275" y="25"/>
                </a:cubicBezTo>
                <a:cubicBezTo>
                  <a:pt x="250" y="0"/>
                  <a:pt x="200" y="25"/>
                  <a:pt x="200" y="25"/>
                </a:cubicBezTo>
                <a:cubicBezTo>
                  <a:pt x="200" y="25"/>
                  <a:pt x="149" y="25"/>
                  <a:pt x="125" y="25"/>
                </a:cubicBezTo>
                <a:cubicBezTo>
                  <a:pt x="75" y="25"/>
                  <a:pt x="100" y="74"/>
                  <a:pt x="50" y="74"/>
                </a:cubicBezTo>
                <a:lnTo>
                  <a:pt x="50" y="74"/>
                </a:lnTo>
                <a:cubicBezTo>
                  <a:pt x="50" y="100"/>
                  <a:pt x="50" y="125"/>
                  <a:pt x="25" y="149"/>
                </a:cubicBezTo>
                <a:cubicBezTo>
                  <a:pt x="0" y="200"/>
                  <a:pt x="50" y="249"/>
                  <a:pt x="75" y="274"/>
                </a:cubicBezTo>
                <a:lnTo>
                  <a:pt x="75" y="300"/>
                </a:lnTo>
                <a:cubicBezTo>
                  <a:pt x="125" y="300"/>
                  <a:pt x="149" y="300"/>
                  <a:pt x="200" y="274"/>
                </a:cubicBezTo>
                <a:cubicBezTo>
                  <a:pt x="225" y="249"/>
                  <a:pt x="250" y="325"/>
                  <a:pt x="275" y="325"/>
                </a:cubicBezTo>
                <a:cubicBezTo>
                  <a:pt x="325" y="325"/>
                  <a:pt x="325" y="325"/>
                  <a:pt x="325" y="325"/>
                </a:cubicBezTo>
                <a:cubicBezTo>
                  <a:pt x="325" y="325"/>
                  <a:pt x="300" y="349"/>
                  <a:pt x="275" y="349"/>
                </a:cubicBezTo>
                <a:cubicBezTo>
                  <a:pt x="250" y="325"/>
                  <a:pt x="225" y="300"/>
                  <a:pt x="200" y="325"/>
                </a:cubicBezTo>
                <a:cubicBezTo>
                  <a:pt x="175" y="325"/>
                  <a:pt x="125" y="349"/>
                  <a:pt x="100" y="349"/>
                </a:cubicBezTo>
                <a:cubicBezTo>
                  <a:pt x="75" y="349"/>
                  <a:pt x="75" y="349"/>
                  <a:pt x="75" y="349"/>
                </a:cubicBezTo>
                <a:cubicBezTo>
                  <a:pt x="50" y="374"/>
                  <a:pt x="75" y="374"/>
                  <a:pt x="75" y="400"/>
                </a:cubicBezTo>
                <a:lnTo>
                  <a:pt x="75" y="400"/>
                </a:lnTo>
                <a:cubicBezTo>
                  <a:pt x="125" y="400"/>
                  <a:pt x="125" y="425"/>
                  <a:pt x="125" y="4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71" name="Freeform 17">
            <a:extLst>
              <a:ext uri="{FF2B5EF4-FFF2-40B4-BE49-F238E27FC236}">
                <a16:creationId xmlns:a16="http://schemas.microsoft.com/office/drawing/2014/main" id="{32FEDE89-2667-9A4E-90BC-24B643C6DA7D}"/>
              </a:ext>
            </a:extLst>
          </p:cNvPr>
          <p:cNvSpPr>
            <a:spLocks noChangeArrowheads="1"/>
          </p:cNvSpPr>
          <p:nvPr/>
        </p:nvSpPr>
        <p:spPr bwMode="auto">
          <a:xfrm>
            <a:off x="5271946" y="4453818"/>
            <a:ext cx="88593" cy="47812"/>
          </a:xfrm>
          <a:custGeom>
            <a:avLst/>
            <a:gdLst>
              <a:gd name="T0" fmla="*/ 150 w 276"/>
              <a:gd name="T1" fmla="*/ 125 h 150"/>
              <a:gd name="T2" fmla="*/ 150 w 276"/>
              <a:gd name="T3" fmla="*/ 125 h 150"/>
              <a:gd name="T4" fmla="*/ 225 w 276"/>
              <a:gd name="T5" fmla="*/ 99 h 150"/>
              <a:gd name="T6" fmla="*/ 250 w 276"/>
              <a:gd name="T7" fmla="*/ 74 h 150"/>
              <a:gd name="T8" fmla="*/ 250 w 276"/>
              <a:gd name="T9" fmla="*/ 25 h 150"/>
              <a:gd name="T10" fmla="*/ 275 w 276"/>
              <a:gd name="T11" fmla="*/ 0 h 150"/>
              <a:gd name="T12" fmla="*/ 250 w 276"/>
              <a:gd name="T13" fmla="*/ 0 h 150"/>
              <a:gd name="T14" fmla="*/ 100 w 276"/>
              <a:gd name="T15" fmla="*/ 0 h 150"/>
              <a:gd name="T16" fmla="*/ 50 w 276"/>
              <a:gd name="T17" fmla="*/ 25 h 150"/>
              <a:gd name="T18" fmla="*/ 0 w 276"/>
              <a:gd name="T19" fmla="*/ 0 h 150"/>
              <a:gd name="T20" fmla="*/ 74 w 276"/>
              <a:gd name="T21" fmla="*/ 74 h 150"/>
              <a:gd name="T22" fmla="*/ 125 w 276"/>
              <a:gd name="T23" fmla="*/ 149 h 150"/>
              <a:gd name="T24" fmla="*/ 125 w 276"/>
              <a:gd name="T25" fmla="*/ 149 h 150"/>
              <a:gd name="T26" fmla="*/ 150 w 276"/>
              <a:gd name="T27" fmla="*/ 12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6" h="150">
                <a:moveTo>
                  <a:pt x="150" y="125"/>
                </a:moveTo>
                <a:lnTo>
                  <a:pt x="150" y="125"/>
                </a:lnTo>
                <a:cubicBezTo>
                  <a:pt x="175" y="125"/>
                  <a:pt x="200" y="74"/>
                  <a:pt x="225" y="99"/>
                </a:cubicBezTo>
                <a:lnTo>
                  <a:pt x="250" y="74"/>
                </a:lnTo>
                <a:cubicBezTo>
                  <a:pt x="250" y="74"/>
                  <a:pt x="225" y="49"/>
                  <a:pt x="250" y="25"/>
                </a:cubicBezTo>
                <a:cubicBezTo>
                  <a:pt x="275" y="25"/>
                  <a:pt x="275" y="0"/>
                  <a:pt x="275" y="0"/>
                </a:cubicBezTo>
                <a:cubicBezTo>
                  <a:pt x="250" y="0"/>
                  <a:pt x="250" y="0"/>
                  <a:pt x="250" y="0"/>
                </a:cubicBezTo>
                <a:cubicBezTo>
                  <a:pt x="225" y="0"/>
                  <a:pt x="100" y="0"/>
                  <a:pt x="100" y="0"/>
                </a:cubicBezTo>
                <a:cubicBezTo>
                  <a:pt x="100" y="0"/>
                  <a:pt x="74" y="25"/>
                  <a:pt x="50" y="25"/>
                </a:cubicBezTo>
                <a:cubicBezTo>
                  <a:pt x="50" y="25"/>
                  <a:pt x="50" y="0"/>
                  <a:pt x="0" y="0"/>
                </a:cubicBezTo>
                <a:cubicBezTo>
                  <a:pt x="25" y="49"/>
                  <a:pt x="25" y="49"/>
                  <a:pt x="74" y="74"/>
                </a:cubicBezTo>
                <a:cubicBezTo>
                  <a:pt x="150" y="74"/>
                  <a:pt x="74" y="99"/>
                  <a:pt x="125" y="149"/>
                </a:cubicBezTo>
                <a:lnTo>
                  <a:pt x="125" y="149"/>
                </a:lnTo>
                <a:cubicBezTo>
                  <a:pt x="150" y="149"/>
                  <a:pt x="150" y="125"/>
                  <a:pt x="150" y="1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74" name="Freeform 18">
            <a:extLst>
              <a:ext uri="{FF2B5EF4-FFF2-40B4-BE49-F238E27FC236}">
                <a16:creationId xmlns:a16="http://schemas.microsoft.com/office/drawing/2014/main" id="{994AE827-C826-A341-AF60-B581615D1BD7}"/>
              </a:ext>
            </a:extLst>
          </p:cNvPr>
          <p:cNvSpPr>
            <a:spLocks noChangeArrowheads="1"/>
          </p:cNvSpPr>
          <p:nvPr/>
        </p:nvSpPr>
        <p:spPr bwMode="auto">
          <a:xfrm>
            <a:off x="6204283" y="4493191"/>
            <a:ext cx="367029" cy="262968"/>
          </a:xfrm>
          <a:custGeom>
            <a:avLst/>
            <a:gdLst>
              <a:gd name="T0" fmla="*/ 1051 w 1152"/>
              <a:gd name="T1" fmla="*/ 475 h 826"/>
              <a:gd name="T2" fmla="*/ 1051 w 1152"/>
              <a:gd name="T3" fmla="*/ 475 h 826"/>
              <a:gd name="T4" fmla="*/ 1026 w 1152"/>
              <a:gd name="T5" fmla="*/ 400 h 826"/>
              <a:gd name="T6" fmla="*/ 976 w 1152"/>
              <a:gd name="T7" fmla="*/ 349 h 826"/>
              <a:gd name="T8" fmla="*/ 925 w 1152"/>
              <a:gd name="T9" fmla="*/ 300 h 826"/>
              <a:gd name="T10" fmla="*/ 851 w 1152"/>
              <a:gd name="T11" fmla="*/ 249 h 826"/>
              <a:gd name="T12" fmla="*/ 851 w 1152"/>
              <a:gd name="T13" fmla="*/ 224 h 826"/>
              <a:gd name="T14" fmla="*/ 801 w 1152"/>
              <a:gd name="T15" fmla="*/ 224 h 826"/>
              <a:gd name="T16" fmla="*/ 801 w 1152"/>
              <a:gd name="T17" fmla="*/ 200 h 826"/>
              <a:gd name="T18" fmla="*/ 801 w 1152"/>
              <a:gd name="T19" fmla="*/ 100 h 826"/>
              <a:gd name="T20" fmla="*/ 725 w 1152"/>
              <a:gd name="T21" fmla="*/ 24 h 826"/>
              <a:gd name="T22" fmla="*/ 725 w 1152"/>
              <a:gd name="T23" fmla="*/ 24 h 826"/>
              <a:gd name="T24" fmla="*/ 651 w 1152"/>
              <a:gd name="T25" fmla="*/ 49 h 826"/>
              <a:gd name="T26" fmla="*/ 625 w 1152"/>
              <a:gd name="T27" fmla="*/ 100 h 826"/>
              <a:gd name="T28" fmla="*/ 525 w 1152"/>
              <a:gd name="T29" fmla="*/ 175 h 826"/>
              <a:gd name="T30" fmla="*/ 401 w 1152"/>
              <a:gd name="T31" fmla="*/ 224 h 826"/>
              <a:gd name="T32" fmla="*/ 401 w 1152"/>
              <a:gd name="T33" fmla="*/ 275 h 826"/>
              <a:gd name="T34" fmla="*/ 301 w 1152"/>
              <a:gd name="T35" fmla="*/ 300 h 826"/>
              <a:gd name="T36" fmla="*/ 201 w 1152"/>
              <a:gd name="T37" fmla="*/ 349 h 826"/>
              <a:gd name="T38" fmla="*/ 151 w 1152"/>
              <a:gd name="T39" fmla="*/ 349 h 826"/>
              <a:gd name="T40" fmla="*/ 100 w 1152"/>
              <a:gd name="T41" fmla="*/ 349 h 826"/>
              <a:gd name="T42" fmla="*/ 76 w 1152"/>
              <a:gd name="T43" fmla="*/ 349 h 826"/>
              <a:gd name="T44" fmla="*/ 25 w 1152"/>
              <a:gd name="T45" fmla="*/ 400 h 826"/>
              <a:gd name="T46" fmla="*/ 0 w 1152"/>
              <a:gd name="T47" fmla="*/ 500 h 826"/>
              <a:gd name="T48" fmla="*/ 0 w 1152"/>
              <a:gd name="T49" fmla="*/ 575 h 826"/>
              <a:gd name="T50" fmla="*/ 25 w 1152"/>
              <a:gd name="T51" fmla="*/ 649 h 826"/>
              <a:gd name="T52" fmla="*/ 51 w 1152"/>
              <a:gd name="T53" fmla="*/ 700 h 826"/>
              <a:gd name="T54" fmla="*/ 76 w 1152"/>
              <a:gd name="T55" fmla="*/ 749 h 826"/>
              <a:gd name="T56" fmla="*/ 125 w 1152"/>
              <a:gd name="T57" fmla="*/ 800 h 826"/>
              <a:gd name="T58" fmla="*/ 151 w 1152"/>
              <a:gd name="T59" fmla="*/ 825 h 826"/>
              <a:gd name="T60" fmla="*/ 151 w 1152"/>
              <a:gd name="T61" fmla="*/ 800 h 826"/>
              <a:gd name="T62" fmla="*/ 176 w 1152"/>
              <a:gd name="T63" fmla="*/ 749 h 826"/>
              <a:gd name="T64" fmla="*/ 225 w 1152"/>
              <a:gd name="T65" fmla="*/ 725 h 826"/>
              <a:gd name="T66" fmla="*/ 251 w 1152"/>
              <a:gd name="T67" fmla="*/ 725 h 826"/>
              <a:gd name="T68" fmla="*/ 351 w 1152"/>
              <a:gd name="T69" fmla="*/ 725 h 826"/>
              <a:gd name="T70" fmla="*/ 351 w 1152"/>
              <a:gd name="T71" fmla="*/ 675 h 826"/>
              <a:gd name="T72" fmla="*/ 451 w 1152"/>
              <a:gd name="T73" fmla="*/ 600 h 826"/>
              <a:gd name="T74" fmla="*/ 525 w 1152"/>
              <a:gd name="T75" fmla="*/ 649 h 826"/>
              <a:gd name="T76" fmla="*/ 701 w 1152"/>
              <a:gd name="T77" fmla="*/ 675 h 826"/>
              <a:gd name="T78" fmla="*/ 725 w 1152"/>
              <a:gd name="T79" fmla="*/ 600 h 826"/>
              <a:gd name="T80" fmla="*/ 801 w 1152"/>
              <a:gd name="T81" fmla="*/ 600 h 826"/>
              <a:gd name="T82" fmla="*/ 901 w 1152"/>
              <a:gd name="T83" fmla="*/ 575 h 826"/>
              <a:gd name="T84" fmla="*/ 976 w 1152"/>
              <a:gd name="T85" fmla="*/ 575 h 826"/>
              <a:gd name="T86" fmla="*/ 1076 w 1152"/>
              <a:gd name="T87" fmla="*/ 575 h 826"/>
              <a:gd name="T88" fmla="*/ 1151 w 1152"/>
              <a:gd name="T89" fmla="*/ 575 h 826"/>
              <a:gd name="T90" fmla="*/ 1126 w 1152"/>
              <a:gd name="T91" fmla="*/ 525 h 826"/>
              <a:gd name="T92" fmla="*/ 1051 w 1152"/>
              <a:gd name="T93" fmla="*/ 475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52" h="826">
                <a:moveTo>
                  <a:pt x="1051" y="475"/>
                </a:moveTo>
                <a:lnTo>
                  <a:pt x="1051" y="475"/>
                </a:lnTo>
                <a:cubicBezTo>
                  <a:pt x="1051" y="449"/>
                  <a:pt x="1051" y="425"/>
                  <a:pt x="1026" y="400"/>
                </a:cubicBezTo>
                <a:cubicBezTo>
                  <a:pt x="1001" y="375"/>
                  <a:pt x="976" y="375"/>
                  <a:pt x="976" y="349"/>
                </a:cubicBezTo>
                <a:cubicBezTo>
                  <a:pt x="976" y="324"/>
                  <a:pt x="951" y="324"/>
                  <a:pt x="925" y="300"/>
                </a:cubicBezTo>
                <a:cubicBezTo>
                  <a:pt x="901" y="249"/>
                  <a:pt x="851" y="249"/>
                  <a:pt x="851" y="249"/>
                </a:cubicBezTo>
                <a:cubicBezTo>
                  <a:pt x="851" y="224"/>
                  <a:pt x="851" y="224"/>
                  <a:pt x="851" y="224"/>
                </a:cubicBezTo>
                <a:cubicBezTo>
                  <a:pt x="801" y="224"/>
                  <a:pt x="801" y="224"/>
                  <a:pt x="801" y="224"/>
                </a:cubicBezTo>
                <a:cubicBezTo>
                  <a:pt x="801" y="224"/>
                  <a:pt x="776" y="200"/>
                  <a:pt x="801" y="200"/>
                </a:cubicBezTo>
                <a:cubicBezTo>
                  <a:pt x="851" y="175"/>
                  <a:pt x="801" y="124"/>
                  <a:pt x="801" y="100"/>
                </a:cubicBezTo>
                <a:cubicBezTo>
                  <a:pt x="801" y="100"/>
                  <a:pt x="751" y="24"/>
                  <a:pt x="725" y="24"/>
                </a:cubicBezTo>
                <a:lnTo>
                  <a:pt x="725" y="24"/>
                </a:lnTo>
                <a:cubicBezTo>
                  <a:pt x="701" y="0"/>
                  <a:pt x="651" y="24"/>
                  <a:pt x="651" y="49"/>
                </a:cubicBezTo>
                <a:cubicBezTo>
                  <a:pt x="625" y="74"/>
                  <a:pt x="625" y="74"/>
                  <a:pt x="625" y="100"/>
                </a:cubicBezTo>
                <a:cubicBezTo>
                  <a:pt x="601" y="100"/>
                  <a:pt x="551" y="149"/>
                  <a:pt x="525" y="175"/>
                </a:cubicBezTo>
                <a:cubicBezTo>
                  <a:pt x="501" y="224"/>
                  <a:pt x="425" y="200"/>
                  <a:pt x="401" y="224"/>
                </a:cubicBezTo>
                <a:cubicBezTo>
                  <a:pt x="376" y="224"/>
                  <a:pt x="401" y="249"/>
                  <a:pt x="401" y="275"/>
                </a:cubicBezTo>
                <a:cubicBezTo>
                  <a:pt x="376" y="275"/>
                  <a:pt x="325" y="300"/>
                  <a:pt x="301" y="300"/>
                </a:cubicBezTo>
                <a:cubicBezTo>
                  <a:pt x="301" y="324"/>
                  <a:pt x="225" y="324"/>
                  <a:pt x="201" y="349"/>
                </a:cubicBezTo>
                <a:cubicBezTo>
                  <a:pt x="176" y="375"/>
                  <a:pt x="176" y="300"/>
                  <a:pt x="151" y="349"/>
                </a:cubicBezTo>
                <a:cubicBezTo>
                  <a:pt x="125" y="375"/>
                  <a:pt x="100" y="375"/>
                  <a:pt x="100" y="349"/>
                </a:cubicBezTo>
                <a:lnTo>
                  <a:pt x="76" y="349"/>
                </a:lnTo>
                <a:cubicBezTo>
                  <a:pt x="76" y="375"/>
                  <a:pt x="51" y="375"/>
                  <a:pt x="25" y="400"/>
                </a:cubicBezTo>
                <a:cubicBezTo>
                  <a:pt x="25" y="449"/>
                  <a:pt x="0" y="475"/>
                  <a:pt x="0" y="500"/>
                </a:cubicBezTo>
                <a:cubicBezTo>
                  <a:pt x="0" y="525"/>
                  <a:pt x="0" y="549"/>
                  <a:pt x="0" y="575"/>
                </a:cubicBezTo>
                <a:cubicBezTo>
                  <a:pt x="0" y="625"/>
                  <a:pt x="0" y="625"/>
                  <a:pt x="25" y="649"/>
                </a:cubicBezTo>
                <a:cubicBezTo>
                  <a:pt x="51" y="675"/>
                  <a:pt x="51" y="700"/>
                  <a:pt x="51" y="700"/>
                </a:cubicBezTo>
                <a:cubicBezTo>
                  <a:pt x="51" y="700"/>
                  <a:pt x="51" y="725"/>
                  <a:pt x="76" y="749"/>
                </a:cubicBezTo>
                <a:lnTo>
                  <a:pt x="125" y="800"/>
                </a:lnTo>
                <a:cubicBezTo>
                  <a:pt x="125" y="800"/>
                  <a:pt x="125" y="825"/>
                  <a:pt x="151" y="825"/>
                </a:cubicBezTo>
                <a:lnTo>
                  <a:pt x="151" y="800"/>
                </a:lnTo>
                <a:cubicBezTo>
                  <a:pt x="176" y="775"/>
                  <a:pt x="176" y="749"/>
                  <a:pt x="176" y="749"/>
                </a:cubicBezTo>
                <a:cubicBezTo>
                  <a:pt x="225" y="725"/>
                  <a:pt x="225" y="725"/>
                  <a:pt x="225" y="725"/>
                </a:cubicBezTo>
                <a:cubicBezTo>
                  <a:pt x="251" y="725"/>
                  <a:pt x="251" y="725"/>
                  <a:pt x="251" y="725"/>
                </a:cubicBezTo>
                <a:cubicBezTo>
                  <a:pt x="351" y="725"/>
                  <a:pt x="351" y="725"/>
                  <a:pt x="351" y="725"/>
                </a:cubicBezTo>
                <a:cubicBezTo>
                  <a:pt x="351" y="675"/>
                  <a:pt x="351" y="675"/>
                  <a:pt x="351" y="675"/>
                </a:cubicBezTo>
                <a:cubicBezTo>
                  <a:pt x="351" y="675"/>
                  <a:pt x="401" y="600"/>
                  <a:pt x="451" y="600"/>
                </a:cubicBezTo>
                <a:cubicBezTo>
                  <a:pt x="476" y="600"/>
                  <a:pt x="525" y="649"/>
                  <a:pt x="525" y="649"/>
                </a:cubicBezTo>
                <a:cubicBezTo>
                  <a:pt x="701" y="675"/>
                  <a:pt x="701" y="675"/>
                  <a:pt x="701" y="675"/>
                </a:cubicBezTo>
                <a:cubicBezTo>
                  <a:pt x="701" y="675"/>
                  <a:pt x="701" y="625"/>
                  <a:pt x="725" y="600"/>
                </a:cubicBezTo>
                <a:cubicBezTo>
                  <a:pt x="751" y="600"/>
                  <a:pt x="776" y="625"/>
                  <a:pt x="801" y="600"/>
                </a:cubicBezTo>
                <a:cubicBezTo>
                  <a:pt x="825" y="600"/>
                  <a:pt x="851" y="575"/>
                  <a:pt x="901" y="575"/>
                </a:cubicBezTo>
                <a:cubicBezTo>
                  <a:pt x="925" y="575"/>
                  <a:pt x="951" y="600"/>
                  <a:pt x="976" y="575"/>
                </a:cubicBezTo>
                <a:cubicBezTo>
                  <a:pt x="1001" y="525"/>
                  <a:pt x="1076" y="575"/>
                  <a:pt x="1076" y="575"/>
                </a:cubicBezTo>
                <a:cubicBezTo>
                  <a:pt x="1151" y="575"/>
                  <a:pt x="1151" y="575"/>
                  <a:pt x="1151" y="575"/>
                </a:cubicBezTo>
                <a:cubicBezTo>
                  <a:pt x="1126" y="525"/>
                  <a:pt x="1126" y="525"/>
                  <a:pt x="1126" y="525"/>
                </a:cubicBezTo>
                <a:lnTo>
                  <a:pt x="1051" y="47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75" name="Freeform 19">
            <a:extLst>
              <a:ext uri="{FF2B5EF4-FFF2-40B4-BE49-F238E27FC236}">
                <a16:creationId xmlns:a16="http://schemas.microsoft.com/office/drawing/2014/main" id="{81BCBED6-0DBE-8447-8DD6-B7D9E69B50DB}"/>
              </a:ext>
            </a:extLst>
          </p:cNvPr>
          <p:cNvSpPr>
            <a:spLocks noChangeArrowheads="1"/>
          </p:cNvSpPr>
          <p:nvPr/>
        </p:nvSpPr>
        <p:spPr bwMode="auto">
          <a:xfrm>
            <a:off x="5852721" y="4414443"/>
            <a:ext cx="350155" cy="295311"/>
          </a:xfrm>
          <a:custGeom>
            <a:avLst/>
            <a:gdLst>
              <a:gd name="T0" fmla="*/ 676 w 1100"/>
              <a:gd name="T1" fmla="*/ 676 h 927"/>
              <a:gd name="T2" fmla="*/ 676 w 1100"/>
              <a:gd name="T3" fmla="*/ 676 h 927"/>
              <a:gd name="T4" fmla="*/ 725 w 1100"/>
              <a:gd name="T5" fmla="*/ 651 h 927"/>
              <a:gd name="T6" fmla="*/ 799 w 1100"/>
              <a:gd name="T7" fmla="*/ 700 h 927"/>
              <a:gd name="T8" fmla="*/ 850 w 1100"/>
              <a:gd name="T9" fmla="*/ 676 h 927"/>
              <a:gd name="T10" fmla="*/ 899 w 1100"/>
              <a:gd name="T11" fmla="*/ 526 h 927"/>
              <a:gd name="T12" fmla="*/ 950 w 1100"/>
              <a:gd name="T13" fmla="*/ 475 h 927"/>
              <a:gd name="T14" fmla="*/ 975 w 1100"/>
              <a:gd name="T15" fmla="*/ 426 h 927"/>
              <a:gd name="T16" fmla="*/ 999 w 1100"/>
              <a:gd name="T17" fmla="*/ 351 h 927"/>
              <a:gd name="T18" fmla="*/ 1049 w 1100"/>
              <a:gd name="T19" fmla="*/ 251 h 927"/>
              <a:gd name="T20" fmla="*/ 1099 w 1100"/>
              <a:gd name="T21" fmla="*/ 225 h 927"/>
              <a:gd name="T22" fmla="*/ 1099 w 1100"/>
              <a:gd name="T23" fmla="*/ 151 h 927"/>
              <a:gd name="T24" fmla="*/ 1049 w 1100"/>
              <a:gd name="T25" fmla="*/ 126 h 927"/>
              <a:gd name="T26" fmla="*/ 1049 w 1100"/>
              <a:gd name="T27" fmla="*/ 75 h 927"/>
              <a:gd name="T28" fmla="*/ 1024 w 1100"/>
              <a:gd name="T29" fmla="*/ 26 h 927"/>
              <a:gd name="T30" fmla="*/ 999 w 1100"/>
              <a:gd name="T31" fmla="*/ 26 h 927"/>
              <a:gd name="T32" fmla="*/ 924 w 1100"/>
              <a:gd name="T33" fmla="*/ 75 h 927"/>
              <a:gd name="T34" fmla="*/ 850 w 1100"/>
              <a:gd name="T35" fmla="*/ 51 h 927"/>
              <a:gd name="T36" fmla="*/ 725 w 1100"/>
              <a:gd name="T37" fmla="*/ 51 h 927"/>
              <a:gd name="T38" fmla="*/ 651 w 1100"/>
              <a:gd name="T39" fmla="*/ 100 h 927"/>
              <a:gd name="T40" fmla="*/ 576 w 1100"/>
              <a:gd name="T41" fmla="*/ 100 h 927"/>
              <a:gd name="T42" fmla="*/ 500 w 1100"/>
              <a:gd name="T43" fmla="*/ 51 h 927"/>
              <a:gd name="T44" fmla="*/ 425 w 1100"/>
              <a:gd name="T45" fmla="*/ 75 h 927"/>
              <a:gd name="T46" fmla="*/ 376 w 1100"/>
              <a:gd name="T47" fmla="*/ 26 h 927"/>
              <a:gd name="T48" fmla="*/ 300 w 1100"/>
              <a:gd name="T49" fmla="*/ 0 h 927"/>
              <a:gd name="T50" fmla="*/ 225 w 1100"/>
              <a:gd name="T51" fmla="*/ 26 h 927"/>
              <a:gd name="T52" fmla="*/ 151 w 1100"/>
              <a:gd name="T53" fmla="*/ 26 h 927"/>
              <a:gd name="T54" fmla="*/ 125 w 1100"/>
              <a:gd name="T55" fmla="*/ 100 h 927"/>
              <a:gd name="T56" fmla="*/ 75 w 1100"/>
              <a:gd name="T57" fmla="*/ 175 h 927"/>
              <a:gd name="T58" fmla="*/ 75 w 1100"/>
              <a:gd name="T59" fmla="*/ 175 h 927"/>
              <a:gd name="T60" fmla="*/ 75 w 1100"/>
              <a:gd name="T61" fmla="*/ 251 h 927"/>
              <a:gd name="T62" fmla="*/ 75 w 1100"/>
              <a:gd name="T63" fmla="*/ 375 h 927"/>
              <a:gd name="T64" fmla="*/ 51 w 1100"/>
              <a:gd name="T65" fmla="*/ 451 h 927"/>
              <a:gd name="T66" fmla="*/ 0 w 1100"/>
              <a:gd name="T67" fmla="*/ 500 h 927"/>
              <a:gd name="T68" fmla="*/ 0 w 1100"/>
              <a:gd name="T69" fmla="*/ 626 h 927"/>
              <a:gd name="T70" fmla="*/ 25 w 1100"/>
              <a:gd name="T71" fmla="*/ 700 h 927"/>
              <a:gd name="T72" fmla="*/ 25 w 1100"/>
              <a:gd name="T73" fmla="*/ 700 h 927"/>
              <a:gd name="T74" fmla="*/ 175 w 1100"/>
              <a:gd name="T75" fmla="*/ 726 h 927"/>
              <a:gd name="T76" fmla="*/ 251 w 1100"/>
              <a:gd name="T77" fmla="*/ 826 h 927"/>
              <a:gd name="T78" fmla="*/ 300 w 1100"/>
              <a:gd name="T79" fmla="*/ 900 h 927"/>
              <a:gd name="T80" fmla="*/ 400 w 1100"/>
              <a:gd name="T81" fmla="*/ 876 h 927"/>
              <a:gd name="T82" fmla="*/ 525 w 1100"/>
              <a:gd name="T83" fmla="*/ 876 h 927"/>
              <a:gd name="T84" fmla="*/ 551 w 1100"/>
              <a:gd name="T85" fmla="*/ 876 h 927"/>
              <a:gd name="T86" fmla="*/ 576 w 1100"/>
              <a:gd name="T87" fmla="*/ 776 h 927"/>
              <a:gd name="T88" fmla="*/ 676 w 1100"/>
              <a:gd name="T89" fmla="*/ 676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00" h="927">
                <a:moveTo>
                  <a:pt x="676" y="676"/>
                </a:moveTo>
                <a:lnTo>
                  <a:pt x="676" y="676"/>
                </a:lnTo>
                <a:cubicBezTo>
                  <a:pt x="700" y="676"/>
                  <a:pt x="725" y="676"/>
                  <a:pt x="725" y="651"/>
                </a:cubicBezTo>
                <a:cubicBezTo>
                  <a:pt x="751" y="651"/>
                  <a:pt x="799" y="676"/>
                  <a:pt x="799" y="700"/>
                </a:cubicBezTo>
                <a:cubicBezTo>
                  <a:pt x="799" y="726"/>
                  <a:pt x="824" y="700"/>
                  <a:pt x="850" y="676"/>
                </a:cubicBezTo>
                <a:cubicBezTo>
                  <a:pt x="850" y="626"/>
                  <a:pt x="899" y="551"/>
                  <a:pt x="899" y="526"/>
                </a:cubicBezTo>
                <a:cubicBezTo>
                  <a:pt x="899" y="500"/>
                  <a:pt x="950" y="475"/>
                  <a:pt x="950" y="475"/>
                </a:cubicBezTo>
                <a:cubicBezTo>
                  <a:pt x="950" y="451"/>
                  <a:pt x="950" y="426"/>
                  <a:pt x="975" y="426"/>
                </a:cubicBezTo>
                <a:cubicBezTo>
                  <a:pt x="975" y="400"/>
                  <a:pt x="999" y="375"/>
                  <a:pt x="999" y="351"/>
                </a:cubicBezTo>
                <a:cubicBezTo>
                  <a:pt x="975" y="351"/>
                  <a:pt x="1024" y="251"/>
                  <a:pt x="1049" y="251"/>
                </a:cubicBezTo>
                <a:cubicBezTo>
                  <a:pt x="1049" y="251"/>
                  <a:pt x="1099" y="251"/>
                  <a:pt x="1099" y="225"/>
                </a:cubicBezTo>
                <a:cubicBezTo>
                  <a:pt x="1099" y="200"/>
                  <a:pt x="1099" y="175"/>
                  <a:pt x="1099" y="151"/>
                </a:cubicBezTo>
                <a:cubicBezTo>
                  <a:pt x="1075" y="151"/>
                  <a:pt x="1049" y="126"/>
                  <a:pt x="1049" y="126"/>
                </a:cubicBezTo>
                <a:cubicBezTo>
                  <a:pt x="1049" y="126"/>
                  <a:pt x="1049" y="100"/>
                  <a:pt x="1049" y="75"/>
                </a:cubicBezTo>
                <a:cubicBezTo>
                  <a:pt x="1049" y="75"/>
                  <a:pt x="1049" y="51"/>
                  <a:pt x="1024" y="26"/>
                </a:cubicBezTo>
                <a:cubicBezTo>
                  <a:pt x="999" y="26"/>
                  <a:pt x="999" y="0"/>
                  <a:pt x="999" y="26"/>
                </a:cubicBezTo>
                <a:cubicBezTo>
                  <a:pt x="975" y="26"/>
                  <a:pt x="950" y="75"/>
                  <a:pt x="924" y="75"/>
                </a:cubicBezTo>
                <a:cubicBezTo>
                  <a:pt x="899" y="75"/>
                  <a:pt x="875" y="75"/>
                  <a:pt x="850" y="51"/>
                </a:cubicBezTo>
                <a:cubicBezTo>
                  <a:pt x="824" y="51"/>
                  <a:pt x="751" y="51"/>
                  <a:pt x="725" y="51"/>
                </a:cubicBezTo>
                <a:cubicBezTo>
                  <a:pt x="700" y="51"/>
                  <a:pt x="676" y="75"/>
                  <a:pt x="651" y="100"/>
                </a:cubicBezTo>
                <a:lnTo>
                  <a:pt x="576" y="100"/>
                </a:lnTo>
                <a:cubicBezTo>
                  <a:pt x="551" y="100"/>
                  <a:pt x="500" y="51"/>
                  <a:pt x="500" y="51"/>
                </a:cubicBezTo>
                <a:cubicBezTo>
                  <a:pt x="476" y="51"/>
                  <a:pt x="451" y="75"/>
                  <a:pt x="425" y="75"/>
                </a:cubicBezTo>
                <a:cubicBezTo>
                  <a:pt x="400" y="100"/>
                  <a:pt x="376" y="51"/>
                  <a:pt x="376" y="26"/>
                </a:cubicBezTo>
                <a:cubicBezTo>
                  <a:pt x="351" y="0"/>
                  <a:pt x="300" y="26"/>
                  <a:pt x="300" y="0"/>
                </a:cubicBezTo>
                <a:cubicBezTo>
                  <a:pt x="275" y="0"/>
                  <a:pt x="251" y="26"/>
                  <a:pt x="225" y="26"/>
                </a:cubicBezTo>
                <a:cubicBezTo>
                  <a:pt x="225" y="26"/>
                  <a:pt x="175" y="26"/>
                  <a:pt x="151" y="26"/>
                </a:cubicBezTo>
                <a:cubicBezTo>
                  <a:pt x="125" y="51"/>
                  <a:pt x="125" y="100"/>
                  <a:pt x="125" y="100"/>
                </a:cubicBezTo>
                <a:cubicBezTo>
                  <a:pt x="125" y="100"/>
                  <a:pt x="75" y="151"/>
                  <a:pt x="75" y="175"/>
                </a:cubicBezTo>
                <a:lnTo>
                  <a:pt x="75" y="175"/>
                </a:lnTo>
                <a:cubicBezTo>
                  <a:pt x="75" y="200"/>
                  <a:pt x="75" y="251"/>
                  <a:pt x="75" y="251"/>
                </a:cubicBezTo>
                <a:cubicBezTo>
                  <a:pt x="75" y="275"/>
                  <a:pt x="100" y="375"/>
                  <a:pt x="75" y="375"/>
                </a:cubicBezTo>
                <a:cubicBezTo>
                  <a:pt x="51" y="400"/>
                  <a:pt x="51" y="451"/>
                  <a:pt x="51" y="451"/>
                </a:cubicBezTo>
                <a:cubicBezTo>
                  <a:pt x="51" y="451"/>
                  <a:pt x="0" y="451"/>
                  <a:pt x="0" y="500"/>
                </a:cubicBezTo>
                <a:cubicBezTo>
                  <a:pt x="0" y="551"/>
                  <a:pt x="0" y="575"/>
                  <a:pt x="0" y="626"/>
                </a:cubicBezTo>
                <a:cubicBezTo>
                  <a:pt x="0" y="651"/>
                  <a:pt x="25" y="651"/>
                  <a:pt x="25" y="700"/>
                </a:cubicBezTo>
                <a:lnTo>
                  <a:pt x="25" y="700"/>
                </a:lnTo>
                <a:cubicBezTo>
                  <a:pt x="51" y="726"/>
                  <a:pt x="125" y="726"/>
                  <a:pt x="175" y="726"/>
                </a:cubicBezTo>
                <a:cubicBezTo>
                  <a:pt x="225" y="751"/>
                  <a:pt x="251" y="800"/>
                  <a:pt x="251" y="826"/>
                </a:cubicBezTo>
                <a:cubicBezTo>
                  <a:pt x="251" y="851"/>
                  <a:pt x="300" y="900"/>
                  <a:pt x="300" y="900"/>
                </a:cubicBezTo>
                <a:cubicBezTo>
                  <a:pt x="325" y="926"/>
                  <a:pt x="376" y="876"/>
                  <a:pt x="400" y="876"/>
                </a:cubicBezTo>
                <a:cubicBezTo>
                  <a:pt x="425" y="876"/>
                  <a:pt x="525" y="876"/>
                  <a:pt x="525" y="876"/>
                </a:cubicBezTo>
                <a:lnTo>
                  <a:pt x="551" y="876"/>
                </a:lnTo>
                <a:cubicBezTo>
                  <a:pt x="576" y="826"/>
                  <a:pt x="576" y="776"/>
                  <a:pt x="576" y="776"/>
                </a:cubicBezTo>
                <a:lnTo>
                  <a:pt x="676" y="676"/>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76" name="Freeform 20">
            <a:extLst>
              <a:ext uri="{FF2B5EF4-FFF2-40B4-BE49-F238E27FC236}">
                <a16:creationId xmlns:a16="http://schemas.microsoft.com/office/drawing/2014/main" id="{09A213AD-CA17-A341-AE46-E76E387028BA}"/>
              </a:ext>
            </a:extLst>
          </p:cNvPr>
          <p:cNvSpPr>
            <a:spLocks noChangeArrowheads="1"/>
          </p:cNvSpPr>
          <p:nvPr/>
        </p:nvSpPr>
        <p:spPr bwMode="auto">
          <a:xfrm>
            <a:off x="5789440" y="4453818"/>
            <a:ext cx="95624" cy="191249"/>
          </a:xfrm>
          <a:custGeom>
            <a:avLst/>
            <a:gdLst>
              <a:gd name="T0" fmla="*/ 200 w 301"/>
              <a:gd name="T1" fmla="*/ 374 h 601"/>
              <a:gd name="T2" fmla="*/ 200 w 301"/>
              <a:gd name="T3" fmla="*/ 374 h 601"/>
              <a:gd name="T4" fmla="*/ 251 w 301"/>
              <a:gd name="T5" fmla="*/ 325 h 601"/>
              <a:gd name="T6" fmla="*/ 275 w 301"/>
              <a:gd name="T7" fmla="*/ 249 h 601"/>
              <a:gd name="T8" fmla="*/ 275 w 301"/>
              <a:gd name="T9" fmla="*/ 125 h 601"/>
              <a:gd name="T10" fmla="*/ 275 w 301"/>
              <a:gd name="T11" fmla="*/ 49 h 601"/>
              <a:gd name="T12" fmla="*/ 251 w 301"/>
              <a:gd name="T13" fmla="*/ 49 h 601"/>
              <a:gd name="T14" fmla="*/ 225 w 301"/>
              <a:gd name="T15" fmla="*/ 25 h 601"/>
              <a:gd name="T16" fmla="*/ 175 w 301"/>
              <a:gd name="T17" fmla="*/ 49 h 601"/>
              <a:gd name="T18" fmla="*/ 151 w 301"/>
              <a:gd name="T19" fmla="*/ 99 h 601"/>
              <a:gd name="T20" fmla="*/ 75 w 301"/>
              <a:gd name="T21" fmla="*/ 125 h 601"/>
              <a:gd name="T22" fmla="*/ 25 w 301"/>
              <a:gd name="T23" fmla="*/ 149 h 601"/>
              <a:gd name="T24" fmla="*/ 0 w 301"/>
              <a:gd name="T25" fmla="*/ 149 h 601"/>
              <a:gd name="T26" fmla="*/ 51 w 301"/>
              <a:gd name="T27" fmla="*/ 249 h 601"/>
              <a:gd name="T28" fmla="*/ 75 w 301"/>
              <a:gd name="T29" fmla="*/ 300 h 601"/>
              <a:gd name="T30" fmla="*/ 100 w 301"/>
              <a:gd name="T31" fmla="*/ 425 h 601"/>
              <a:gd name="T32" fmla="*/ 100 w 301"/>
              <a:gd name="T33" fmla="*/ 600 h 601"/>
              <a:gd name="T34" fmla="*/ 175 w 301"/>
              <a:gd name="T35" fmla="*/ 574 h 601"/>
              <a:gd name="T36" fmla="*/ 225 w 301"/>
              <a:gd name="T37" fmla="*/ 574 h 601"/>
              <a:gd name="T38" fmla="*/ 200 w 301"/>
              <a:gd name="T39" fmla="*/ 500 h 601"/>
              <a:gd name="T40" fmla="*/ 200 w 301"/>
              <a:gd name="T41" fmla="*/ 374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1" h="601">
                <a:moveTo>
                  <a:pt x="200" y="374"/>
                </a:moveTo>
                <a:lnTo>
                  <a:pt x="200" y="374"/>
                </a:lnTo>
                <a:cubicBezTo>
                  <a:pt x="200" y="325"/>
                  <a:pt x="251" y="325"/>
                  <a:pt x="251" y="325"/>
                </a:cubicBezTo>
                <a:cubicBezTo>
                  <a:pt x="251" y="325"/>
                  <a:pt x="251" y="274"/>
                  <a:pt x="275" y="249"/>
                </a:cubicBezTo>
                <a:cubicBezTo>
                  <a:pt x="300" y="249"/>
                  <a:pt x="275" y="149"/>
                  <a:pt x="275" y="125"/>
                </a:cubicBezTo>
                <a:cubicBezTo>
                  <a:pt x="275" y="125"/>
                  <a:pt x="275" y="74"/>
                  <a:pt x="275" y="49"/>
                </a:cubicBezTo>
                <a:cubicBezTo>
                  <a:pt x="275" y="74"/>
                  <a:pt x="251" y="74"/>
                  <a:pt x="251" y="49"/>
                </a:cubicBezTo>
                <a:cubicBezTo>
                  <a:pt x="225" y="49"/>
                  <a:pt x="251" y="25"/>
                  <a:pt x="225" y="25"/>
                </a:cubicBezTo>
                <a:cubicBezTo>
                  <a:pt x="175" y="0"/>
                  <a:pt x="175" y="49"/>
                  <a:pt x="175" y="49"/>
                </a:cubicBezTo>
                <a:cubicBezTo>
                  <a:pt x="175" y="74"/>
                  <a:pt x="175" y="74"/>
                  <a:pt x="151" y="99"/>
                </a:cubicBezTo>
                <a:cubicBezTo>
                  <a:pt x="151" y="99"/>
                  <a:pt x="100" y="125"/>
                  <a:pt x="75" y="125"/>
                </a:cubicBezTo>
                <a:cubicBezTo>
                  <a:pt x="51" y="125"/>
                  <a:pt x="51" y="149"/>
                  <a:pt x="25" y="149"/>
                </a:cubicBezTo>
                <a:cubicBezTo>
                  <a:pt x="25" y="149"/>
                  <a:pt x="25" y="149"/>
                  <a:pt x="0" y="149"/>
                </a:cubicBezTo>
                <a:cubicBezTo>
                  <a:pt x="25" y="225"/>
                  <a:pt x="25" y="225"/>
                  <a:pt x="51" y="249"/>
                </a:cubicBezTo>
                <a:cubicBezTo>
                  <a:pt x="100" y="249"/>
                  <a:pt x="75" y="300"/>
                  <a:pt x="75" y="300"/>
                </a:cubicBezTo>
                <a:cubicBezTo>
                  <a:pt x="100" y="325"/>
                  <a:pt x="100" y="374"/>
                  <a:pt x="100" y="425"/>
                </a:cubicBezTo>
                <a:cubicBezTo>
                  <a:pt x="100" y="449"/>
                  <a:pt x="100" y="525"/>
                  <a:pt x="100" y="600"/>
                </a:cubicBezTo>
                <a:cubicBezTo>
                  <a:pt x="125" y="600"/>
                  <a:pt x="151" y="574"/>
                  <a:pt x="175" y="574"/>
                </a:cubicBezTo>
                <a:cubicBezTo>
                  <a:pt x="200" y="574"/>
                  <a:pt x="225" y="550"/>
                  <a:pt x="225" y="574"/>
                </a:cubicBezTo>
                <a:cubicBezTo>
                  <a:pt x="225" y="525"/>
                  <a:pt x="200" y="525"/>
                  <a:pt x="200" y="500"/>
                </a:cubicBezTo>
                <a:cubicBezTo>
                  <a:pt x="200" y="449"/>
                  <a:pt x="200" y="425"/>
                  <a:pt x="200" y="3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79" name="Freeform 21">
            <a:extLst>
              <a:ext uri="{FF2B5EF4-FFF2-40B4-BE49-F238E27FC236}">
                <a16:creationId xmlns:a16="http://schemas.microsoft.com/office/drawing/2014/main" id="{6D441FF0-0A79-7D4F-A237-6DAF478BBD05}"/>
              </a:ext>
            </a:extLst>
          </p:cNvPr>
          <p:cNvSpPr>
            <a:spLocks noChangeArrowheads="1"/>
          </p:cNvSpPr>
          <p:nvPr/>
        </p:nvSpPr>
        <p:spPr bwMode="auto">
          <a:xfrm>
            <a:off x="5765536" y="4493191"/>
            <a:ext cx="56249" cy="160312"/>
          </a:xfrm>
          <a:custGeom>
            <a:avLst/>
            <a:gdLst>
              <a:gd name="T0" fmla="*/ 150 w 176"/>
              <a:gd name="T1" fmla="*/ 175 h 501"/>
              <a:gd name="T2" fmla="*/ 150 w 176"/>
              <a:gd name="T3" fmla="*/ 175 h 501"/>
              <a:gd name="T4" fmla="*/ 126 w 176"/>
              <a:gd name="T5" fmla="*/ 124 h 501"/>
              <a:gd name="T6" fmla="*/ 75 w 176"/>
              <a:gd name="T7" fmla="*/ 24 h 501"/>
              <a:gd name="T8" fmla="*/ 25 w 176"/>
              <a:gd name="T9" fmla="*/ 24 h 501"/>
              <a:gd name="T10" fmla="*/ 0 w 176"/>
              <a:gd name="T11" fmla="*/ 24 h 501"/>
              <a:gd name="T12" fmla="*/ 25 w 176"/>
              <a:gd name="T13" fmla="*/ 74 h 501"/>
              <a:gd name="T14" fmla="*/ 50 w 176"/>
              <a:gd name="T15" fmla="*/ 124 h 501"/>
              <a:gd name="T16" fmla="*/ 50 w 176"/>
              <a:gd name="T17" fmla="*/ 275 h 501"/>
              <a:gd name="T18" fmla="*/ 75 w 176"/>
              <a:gd name="T19" fmla="*/ 400 h 501"/>
              <a:gd name="T20" fmla="*/ 100 w 176"/>
              <a:gd name="T21" fmla="*/ 500 h 501"/>
              <a:gd name="T22" fmla="*/ 126 w 176"/>
              <a:gd name="T23" fmla="*/ 500 h 501"/>
              <a:gd name="T24" fmla="*/ 175 w 176"/>
              <a:gd name="T25" fmla="*/ 475 h 501"/>
              <a:gd name="T26" fmla="*/ 175 w 176"/>
              <a:gd name="T27" fmla="*/ 300 h 501"/>
              <a:gd name="T28" fmla="*/ 150 w 176"/>
              <a:gd name="T29" fmla="*/ 175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6" h="501">
                <a:moveTo>
                  <a:pt x="150" y="175"/>
                </a:moveTo>
                <a:lnTo>
                  <a:pt x="150" y="175"/>
                </a:lnTo>
                <a:cubicBezTo>
                  <a:pt x="150" y="175"/>
                  <a:pt x="175" y="124"/>
                  <a:pt x="126" y="124"/>
                </a:cubicBezTo>
                <a:cubicBezTo>
                  <a:pt x="100" y="100"/>
                  <a:pt x="100" y="100"/>
                  <a:pt x="75" y="24"/>
                </a:cubicBezTo>
                <a:lnTo>
                  <a:pt x="25" y="24"/>
                </a:lnTo>
                <a:cubicBezTo>
                  <a:pt x="0" y="0"/>
                  <a:pt x="0" y="24"/>
                  <a:pt x="0" y="24"/>
                </a:cubicBezTo>
                <a:cubicBezTo>
                  <a:pt x="0" y="49"/>
                  <a:pt x="25" y="74"/>
                  <a:pt x="25" y="74"/>
                </a:cubicBezTo>
                <a:cubicBezTo>
                  <a:pt x="25" y="74"/>
                  <a:pt x="50" y="100"/>
                  <a:pt x="50" y="124"/>
                </a:cubicBezTo>
                <a:cubicBezTo>
                  <a:pt x="50" y="175"/>
                  <a:pt x="25" y="224"/>
                  <a:pt x="50" y="275"/>
                </a:cubicBezTo>
                <a:cubicBezTo>
                  <a:pt x="50" y="300"/>
                  <a:pt x="75" y="349"/>
                  <a:pt x="75" y="400"/>
                </a:cubicBezTo>
                <a:cubicBezTo>
                  <a:pt x="75" y="425"/>
                  <a:pt x="100" y="475"/>
                  <a:pt x="100" y="500"/>
                </a:cubicBezTo>
                <a:cubicBezTo>
                  <a:pt x="126" y="500"/>
                  <a:pt x="126" y="500"/>
                  <a:pt x="126" y="500"/>
                </a:cubicBezTo>
                <a:cubicBezTo>
                  <a:pt x="150" y="475"/>
                  <a:pt x="150" y="475"/>
                  <a:pt x="175" y="475"/>
                </a:cubicBezTo>
                <a:cubicBezTo>
                  <a:pt x="175" y="400"/>
                  <a:pt x="175" y="324"/>
                  <a:pt x="175" y="300"/>
                </a:cubicBezTo>
                <a:cubicBezTo>
                  <a:pt x="175" y="249"/>
                  <a:pt x="175" y="200"/>
                  <a:pt x="150" y="1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80" name="Freeform 22">
            <a:extLst>
              <a:ext uri="{FF2B5EF4-FFF2-40B4-BE49-F238E27FC236}">
                <a16:creationId xmlns:a16="http://schemas.microsoft.com/office/drawing/2014/main" id="{39471C27-5FD8-5840-967D-49480417A534}"/>
              </a:ext>
            </a:extLst>
          </p:cNvPr>
          <p:cNvSpPr>
            <a:spLocks noChangeArrowheads="1"/>
          </p:cNvSpPr>
          <p:nvPr/>
        </p:nvSpPr>
        <p:spPr bwMode="auto">
          <a:xfrm>
            <a:off x="6028501" y="4438349"/>
            <a:ext cx="223592" cy="343123"/>
          </a:xfrm>
          <a:custGeom>
            <a:avLst/>
            <a:gdLst>
              <a:gd name="T0" fmla="*/ 273 w 700"/>
              <a:gd name="T1" fmla="*/ 1025 h 1077"/>
              <a:gd name="T2" fmla="*/ 273 w 700"/>
              <a:gd name="T3" fmla="*/ 1025 h 1077"/>
              <a:gd name="T4" fmla="*/ 524 w 700"/>
              <a:gd name="T5" fmla="*/ 1025 h 1077"/>
              <a:gd name="T6" fmla="*/ 673 w 700"/>
              <a:gd name="T7" fmla="*/ 1076 h 1077"/>
              <a:gd name="T8" fmla="*/ 699 w 700"/>
              <a:gd name="T9" fmla="*/ 1001 h 1077"/>
              <a:gd name="T10" fmla="*/ 673 w 700"/>
              <a:gd name="T11" fmla="*/ 976 h 1077"/>
              <a:gd name="T12" fmla="*/ 624 w 700"/>
              <a:gd name="T13" fmla="*/ 925 h 1077"/>
              <a:gd name="T14" fmla="*/ 599 w 700"/>
              <a:gd name="T15" fmla="*/ 876 h 1077"/>
              <a:gd name="T16" fmla="*/ 573 w 700"/>
              <a:gd name="T17" fmla="*/ 825 h 1077"/>
              <a:gd name="T18" fmla="*/ 548 w 700"/>
              <a:gd name="T19" fmla="*/ 751 h 1077"/>
              <a:gd name="T20" fmla="*/ 548 w 700"/>
              <a:gd name="T21" fmla="*/ 676 h 1077"/>
              <a:gd name="T22" fmla="*/ 573 w 700"/>
              <a:gd name="T23" fmla="*/ 576 h 1077"/>
              <a:gd name="T24" fmla="*/ 624 w 700"/>
              <a:gd name="T25" fmla="*/ 525 h 1077"/>
              <a:gd name="T26" fmla="*/ 599 w 700"/>
              <a:gd name="T27" fmla="*/ 451 h 1077"/>
              <a:gd name="T28" fmla="*/ 524 w 700"/>
              <a:gd name="T29" fmla="*/ 376 h 1077"/>
              <a:gd name="T30" fmla="*/ 498 w 700"/>
              <a:gd name="T31" fmla="*/ 300 h 1077"/>
              <a:gd name="T32" fmla="*/ 573 w 700"/>
              <a:gd name="T33" fmla="*/ 300 h 1077"/>
              <a:gd name="T34" fmla="*/ 624 w 700"/>
              <a:gd name="T35" fmla="*/ 276 h 1077"/>
              <a:gd name="T36" fmla="*/ 573 w 700"/>
              <a:gd name="T37" fmla="*/ 176 h 1077"/>
              <a:gd name="T38" fmla="*/ 573 w 700"/>
              <a:gd name="T39" fmla="*/ 76 h 1077"/>
              <a:gd name="T40" fmla="*/ 524 w 700"/>
              <a:gd name="T41" fmla="*/ 0 h 1077"/>
              <a:gd name="T42" fmla="*/ 498 w 700"/>
              <a:gd name="T43" fmla="*/ 0 h 1077"/>
              <a:gd name="T44" fmla="*/ 498 w 700"/>
              <a:gd name="T45" fmla="*/ 51 h 1077"/>
              <a:gd name="T46" fmla="*/ 548 w 700"/>
              <a:gd name="T47" fmla="*/ 76 h 1077"/>
              <a:gd name="T48" fmla="*/ 548 w 700"/>
              <a:gd name="T49" fmla="*/ 150 h 1077"/>
              <a:gd name="T50" fmla="*/ 498 w 700"/>
              <a:gd name="T51" fmla="*/ 176 h 1077"/>
              <a:gd name="T52" fmla="*/ 448 w 700"/>
              <a:gd name="T53" fmla="*/ 276 h 1077"/>
              <a:gd name="T54" fmla="*/ 424 w 700"/>
              <a:gd name="T55" fmla="*/ 351 h 1077"/>
              <a:gd name="T56" fmla="*/ 399 w 700"/>
              <a:gd name="T57" fmla="*/ 400 h 1077"/>
              <a:gd name="T58" fmla="*/ 348 w 700"/>
              <a:gd name="T59" fmla="*/ 451 h 1077"/>
              <a:gd name="T60" fmla="*/ 299 w 700"/>
              <a:gd name="T61" fmla="*/ 601 h 1077"/>
              <a:gd name="T62" fmla="*/ 248 w 700"/>
              <a:gd name="T63" fmla="*/ 625 h 1077"/>
              <a:gd name="T64" fmla="*/ 174 w 700"/>
              <a:gd name="T65" fmla="*/ 576 h 1077"/>
              <a:gd name="T66" fmla="*/ 125 w 700"/>
              <a:gd name="T67" fmla="*/ 601 h 1077"/>
              <a:gd name="T68" fmla="*/ 25 w 700"/>
              <a:gd name="T69" fmla="*/ 701 h 1077"/>
              <a:gd name="T70" fmla="*/ 0 w 700"/>
              <a:gd name="T71" fmla="*/ 801 h 1077"/>
              <a:gd name="T72" fmla="*/ 25 w 700"/>
              <a:gd name="T73" fmla="*/ 851 h 1077"/>
              <a:gd name="T74" fmla="*/ 100 w 700"/>
              <a:gd name="T75" fmla="*/ 851 h 1077"/>
              <a:gd name="T76" fmla="*/ 125 w 700"/>
              <a:gd name="T77" fmla="*/ 951 h 1077"/>
              <a:gd name="T78" fmla="*/ 125 w 700"/>
              <a:gd name="T79" fmla="*/ 1025 h 1077"/>
              <a:gd name="T80" fmla="*/ 248 w 700"/>
              <a:gd name="T81" fmla="*/ 1025 h 1077"/>
              <a:gd name="T82" fmla="*/ 273 w 700"/>
              <a:gd name="T83" fmla="*/ 1025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0" h="1077">
                <a:moveTo>
                  <a:pt x="273" y="1025"/>
                </a:moveTo>
                <a:lnTo>
                  <a:pt x="273" y="1025"/>
                </a:lnTo>
                <a:cubicBezTo>
                  <a:pt x="273" y="1025"/>
                  <a:pt x="498" y="1025"/>
                  <a:pt x="524" y="1025"/>
                </a:cubicBezTo>
                <a:cubicBezTo>
                  <a:pt x="573" y="1025"/>
                  <a:pt x="673" y="1076"/>
                  <a:pt x="673" y="1076"/>
                </a:cubicBezTo>
                <a:cubicBezTo>
                  <a:pt x="673" y="1076"/>
                  <a:pt x="673" y="1025"/>
                  <a:pt x="699" y="1001"/>
                </a:cubicBezTo>
                <a:cubicBezTo>
                  <a:pt x="673" y="1001"/>
                  <a:pt x="673" y="976"/>
                  <a:pt x="673" y="976"/>
                </a:cubicBezTo>
                <a:lnTo>
                  <a:pt x="624" y="925"/>
                </a:lnTo>
                <a:cubicBezTo>
                  <a:pt x="599" y="901"/>
                  <a:pt x="599" y="876"/>
                  <a:pt x="599" y="876"/>
                </a:cubicBezTo>
                <a:cubicBezTo>
                  <a:pt x="599" y="876"/>
                  <a:pt x="599" y="851"/>
                  <a:pt x="573" y="825"/>
                </a:cubicBezTo>
                <a:cubicBezTo>
                  <a:pt x="548" y="801"/>
                  <a:pt x="548" y="801"/>
                  <a:pt x="548" y="751"/>
                </a:cubicBezTo>
                <a:cubicBezTo>
                  <a:pt x="548" y="725"/>
                  <a:pt x="548" y="701"/>
                  <a:pt x="548" y="676"/>
                </a:cubicBezTo>
                <a:cubicBezTo>
                  <a:pt x="548" y="651"/>
                  <a:pt x="573" y="625"/>
                  <a:pt x="573" y="576"/>
                </a:cubicBezTo>
                <a:cubicBezTo>
                  <a:pt x="599" y="551"/>
                  <a:pt x="624" y="551"/>
                  <a:pt x="624" y="525"/>
                </a:cubicBezTo>
                <a:cubicBezTo>
                  <a:pt x="624" y="500"/>
                  <a:pt x="624" y="476"/>
                  <a:pt x="599" y="451"/>
                </a:cubicBezTo>
                <a:cubicBezTo>
                  <a:pt x="599" y="425"/>
                  <a:pt x="573" y="400"/>
                  <a:pt x="524" y="376"/>
                </a:cubicBezTo>
                <a:cubicBezTo>
                  <a:pt x="498" y="351"/>
                  <a:pt x="498" y="325"/>
                  <a:pt x="498" y="300"/>
                </a:cubicBezTo>
                <a:cubicBezTo>
                  <a:pt x="498" y="300"/>
                  <a:pt x="548" y="300"/>
                  <a:pt x="573" y="300"/>
                </a:cubicBezTo>
                <a:cubicBezTo>
                  <a:pt x="624" y="300"/>
                  <a:pt x="648" y="300"/>
                  <a:pt x="624" y="276"/>
                </a:cubicBezTo>
                <a:cubicBezTo>
                  <a:pt x="599" y="276"/>
                  <a:pt x="573" y="225"/>
                  <a:pt x="573" y="176"/>
                </a:cubicBezTo>
                <a:cubicBezTo>
                  <a:pt x="599" y="125"/>
                  <a:pt x="573" y="100"/>
                  <a:pt x="573" y="76"/>
                </a:cubicBezTo>
                <a:cubicBezTo>
                  <a:pt x="573" y="51"/>
                  <a:pt x="548" y="0"/>
                  <a:pt x="524" y="0"/>
                </a:cubicBezTo>
                <a:cubicBezTo>
                  <a:pt x="524" y="0"/>
                  <a:pt x="524" y="0"/>
                  <a:pt x="498" y="0"/>
                </a:cubicBezTo>
                <a:cubicBezTo>
                  <a:pt x="498" y="25"/>
                  <a:pt x="498" y="51"/>
                  <a:pt x="498" y="51"/>
                </a:cubicBezTo>
                <a:cubicBezTo>
                  <a:pt x="498" y="51"/>
                  <a:pt x="524" y="76"/>
                  <a:pt x="548" y="76"/>
                </a:cubicBezTo>
                <a:cubicBezTo>
                  <a:pt x="548" y="100"/>
                  <a:pt x="548" y="125"/>
                  <a:pt x="548" y="150"/>
                </a:cubicBezTo>
                <a:cubicBezTo>
                  <a:pt x="548" y="176"/>
                  <a:pt x="498" y="176"/>
                  <a:pt x="498" y="176"/>
                </a:cubicBezTo>
                <a:cubicBezTo>
                  <a:pt x="473" y="176"/>
                  <a:pt x="424" y="276"/>
                  <a:pt x="448" y="276"/>
                </a:cubicBezTo>
                <a:cubicBezTo>
                  <a:pt x="448" y="300"/>
                  <a:pt x="424" y="325"/>
                  <a:pt x="424" y="351"/>
                </a:cubicBezTo>
                <a:cubicBezTo>
                  <a:pt x="399" y="351"/>
                  <a:pt x="399" y="376"/>
                  <a:pt x="399" y="400"/>
                </a:cubicBezTo>
                <a:cubicBezTo>
                  <a:pt x="399" y="400"/>
                  <a:pt x="348" y="425"/>
                  <a:pt x="348" y="451"/>
                </a:cubicBezTo>
                <a:cubicBezTo>
                  <a:pt x="348" y="476"/>
                  <a:pt x="299" y="551"/>
                  <a:pt x="299" y="601"/>
                </a:cubicBezTo>
                <a:cubicBezTo>
                  <a:pt x="273" y="625"/>
                  <a:pt x="248" y="651"/>
                  <a:pt x="248" y="625"/>
                </a:cubicBezTo>
                <a:cubicBezTo>
                  <a:pt x="248" y="601"/>
                  <a:pt x="200" y="576"/>
                  <a:pt x="174" y="576"/>
                </a:cubicBezTo>
                <a:cubicBezTo>
                  <a:pt x="174" y="601"/>
                  <a:pt x="149" y="601"/>
                  <a:pt x="125" y="601"/>
                </a:cubicBezTo>
                <a:lnTo>
                  <a:pt x="25" y="701"/>
                </a:lnTo>
                <a:cubicBezTo>
                  <a:pt x="25" y="701"/>
                  <a:pt x="25" y="751"/>
                  <a:pt x="0" y="801"/>
                </a:cubicBezTo>
                <a:cubicBezTo>
                  <a:pt x="0" y="801"/>
                  <a:pt x="25" y="825"/>
                  <a:pt x="25" y="851"/>
                </a:cubicBezTo>
                <a:cubicBezTo>
                  <a:pt x="49" y="876"/>
                  <a:pt x="100" y="851"/>
                  <a:pt x="100" y="851"/>
                </a:cubicBezTo>
                <a:cubicBezTo>
                  <a:pt x="125" y="876"/>
                  <a:pt x="149" y="925"/>
                  <a:pt x="125" y="951"/>
                </a:cubicBezTo>
                <a:cubicBezTo>
                  <a:pt x="125" y="976"/>
                  <a:pt x="100" y="1025"/>
                  <a:pt x="125" y="1025"/>
                </a:cubicBezTo>
                <a:cubicBezTo>
                  <a:pt x="248" y="1025"/>
                  <a:pt x="248" y="1025"/>
                  <a:pt x="248" y="1025"/>
                </a:cubicBezTo>
                <a:lnTo>
                  <a:pt x="273" y="10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81" name="Freeform 23">
            <a:extLst>
              <a:ext uri="{FF2B5EF4-FFF2-40B4-BE49-F238E27FC236}">
                <a16:creationId xmlns:a16="http://schemas.microsoft.com/office/drawing/2014/main" id="{6062E6E8-8CD2-2A45-804B-4E7230A27D55}"/>
              </a:ext>
            </a:extLst>
          </p:cNvPr>
          <p:cNvSpPr>
            <a:spLocks noChangeArrowheads="1"/>
          </p:cNvSpPr>
          <p:nvPr/>
        </p:nvSpPr>
        <p:spPr bwMode="auto">
          <a:xfrm>
            <a:off x="5511006" y="4510068"/>
            <a:ext cx="184217" cy="191249"/>
          </a:xfrm>
          <a:custGeom>
            <a:avLst/>
            <a:gdLst>
              <a:gd name="T0" fmla="*/ 550 w 576"/>
              <a:gd name="T1" fmla="*/ 500 h 601"/>
              <a:gd name="T2" fmla="*/ 550 w 576"/>
              <a:gd name="T3" fmla="*/ 500 h 601"/>
              <a:gd name="T4" fmla="*/ 500 w 576"/>
              <a:gd name="T5" fmla="*/ 400 h 601"/>
              <a:gd name="T6" fmla="*/ 550 w 576"/>
              <a:gd name="T7" fmla="*/ 300 h 601"/>
              <a:gd name="T8" fmla="*/ 575 w 576"/>
              <a:gd name="T9" fmla="*/ 251 h 601"/>
              <a:gd name="T10" fmla="*/ 550 w 576"/>
              <a:gd name="T11" fmla="*/ 100 h 601"/>
              <a:gd name="T12" fmla="*/ 526 w 576"/>
              <a:gd name="T13" fmla="*/ 75 h 601"/>
              <a:gd name="T14" fmla="*/ 425 w 576"/>
              <a:gd name="T15" fmla="*/ 100 h 601"/>
              <a:gd name="T16" fmla="*/ 325 w 576"/>
              <a:gd name="T17" fmla="*/ 51 h 601"/>
              <a:gd name="T18" fmla="*/ 250 w 576"/>
              <a:gd name="T19" fmla="*/ 25 h 601"/>
              <a:gd name="T20" fmla="*/ 225 w 576"/>
              <a:gd name="T21" fmla="*/ 25 h 601"/>
              <a:gd name="T22" fmla="*/ 175 w 576"/>
              <a:gd name="T23" fmla="*/ 25 h 601"/>
              <a:gd name="T24" fmla="*/ 125 w 576"/>
              <a:gd name="T25" fmla="*/ 51 h 601"/>
              <a:gd name="T26" fmla="*/ 75 w 576"/>
              <a:gd name="T27" fmla="*/ 51 h 601"/>
              <a:gd name="T28" fmla="*/ 50 w 576"/>
              <a:gd name="T29" fmla="*/ 51 h 601"/>
              <a:gd name="T30" fmla="*/ 50 w 576"/>
              <a:gd name="T31" fmla="*/ 126 h 601"/>
              <a:gd name="T32" fmla="*/ 75 w 576"/>
              <a:gd name="T33" fmla="*/ 175 h 601"/>
              <a:gd name="T34" fmla="*/ 75 w 576"/>
              <a:gd name="T35" fmla="*/ 226 h 601"/>
              <a:gd name="T36" fmla="*/ 50 w 576"/>
              <a:gd name="T37" fmla="*/ 226 h 601"/>
              <a:gd name="T38" fmla="*/ 50 w 576"/>
              <a:gd name="T39" fmla="*/ 300 h 601"/>
              <a:gd name="T40" fmla="*/ 25 w 576"/>
              <a:gd name="T41" fmla="*/ 351 h 601"/>
              <a:gd name="T42" fmla="*/ 0 w 576"/>
              <a:gd name="T43" fmla="*/ 400 h 601"/>
              <a:gd name="T44" fmla="*/ 50 w 576"/>
              <a:gd name="T45" fmla="*/ 426 h 601"/>
              <a:gd name="T46" fmla="*/ 125 w 576"/>
              <a:gd name="T47" fmla="*/ 500 h 601"/>
              <a:gd name="T48" fmla="*/ 75 w 576"/>
              <a:gd name="T49" fmla="*/ 600 h 601"/>
              <a:gd name="T50" fmla="*/ 375 w 576"/>
              <a:gd name="T51" fmla="*/ 526 h 601"/>
              <a:gd name="T52" fmla="*/ 550 w 576"/>
              <a:gd name="T53" fmla="*/ 551 h 601"/>
              <a:gd name="T54" fmla="*/ 550 w 576"/>
              <a:gd name="T55" fmla="*/ 500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 h="601">
                <a:moveTo>
                  <a:pt x="550" y="500"/>
                </a:moveTo>
                <a:lnTo>
                  <a:pt x="550" y="500"/>
                </a:lnTo>
                <a:cubicBezTo>
                  <a:pt x="526" y="476"/>
                  <a:pt x="500" y="400"/>
                  <a:pt x="500" y="400"/>
                </a:cubicBezTo>
                <a:cubicBezTo>
                  <a:pt x="500" y="376"/>
                  <a:pt x="550" y="326"/>
                  <a:pt x="550" y="300"/>
                </a:cubicBezTo>
                <a:cubicBezTo>
                  <a:pt x="550" y="275"/>
                  <a:pt x="575" y="251"/>
                  <a:pt x="575" y="251"/>
                </a:cubicBezTo>
                <a:cubicBezTo>
                  <a:pt x="575" y="226"/>
                  <a:pt x="575" y="151"/>
                  <a:pt x="550" y="100"/>
                </a:cubicBezTo>
                <a:cubicBezTo>
                  <a:pt x="550" y="100"/>
                  <a:pt x="526" y="100"/>
                  <a:pt x="526" y="75"/>
                </a:cubicBezTo>
                <a:cubicBezTo>
                  <a:pt x="500" y="75"/>
                  <a:pt x="450" y="75"/>
                  <a:pt x="425" y="100"/>
                </a:cubicBezTo>
                <a:cubicBezTo>
                  <a:pt x="400" y="126"/>
                  <a:pt x="350" y="75"/>
                  <a:pt x="325" y="51"/>
                </a:cubicBezTo>
                <a:cubicBezTo>
                  <a:pt x="325" y="51"/>
                  <a:pt x="300" y="25"/>
                  <a:pt x="250" y="25"/>
                </a:cubicBezTo>
                <a:cubicBezTo>
                  <a:pt x="225" y="51"/>
                  <a:pt x="225" y="51"/>
                  <a:pt x="225" y="25"/>
                </a:cubicBezTo>
                <a:cubicBezTo>
                  <a:pt x="225" y="0"/>
                  <a:pt x="175" y="0"/>
                  <a:pt x="175" y="25"/>
                </a:cubicBezTo>
                <a:cubicBezTo>
                  <a:pt x="175" y="51"/>
                  <a:pt x="150" y="75"/>
                  <a:pt x="125" y="51"/>
                </a:cubicBezTo>
                <a:cubicBezTo>
                  <a:pt x="125" y="51"/>
                  <a:pt x="100" y="25"/>
                  <a:pt x="75" y="51"/>
                </a:cubicBezTo>
                <a:lnTo>
                  <a:pt x="50" y="51"/>
                </a:lnTo>
                <a:cubicBezTo>
                  <a:pt x="50" y="75"/>
                  <a:pt x="25" y="126"/>
                  <a:pt x="50" y="126"/>
                </a:cubicBezTo>
                <a:cubicBezTo>
                  <a:pt x="75" y="126"/>
                  <a:pt x="75" y="151"/>
                  <a:pt x="75" y="175"/>
                </a:cubicBezTo>
                <a:cubicBezTo>
                  <a:pt x="50" y="175"/>
                  <a:pt x="100" y="200"/>
                  <a:pt x="75" y="226"/>
                </a:cubicBezTo>
                <a:cubicBezTo>
                  <a:pt x="75" y="251"/>
                  <a:pt x="50" y="200"/>
                  <a:pt x="50" y="226"/>
                </a:cubicBezTo>
                <a:cubicBezTo>
                  <a:pt x="25" y="251"/>
                  <a:pt x="50" y="275"/>
                  <a:pt x="50" y="300"/>
                </a:cubicBezTo>
                <a:cubicBezTo>
                  <a:pt x="25" y="300"/>
                  <a:pt x="25" y="300"/>
                  <a:pt x="25" y="351"/>
                </a:cubicBezTo>
                <a:cubicBezTo>
                  <a:pt x="25" y="376"/>
                  <a:pt x="25" y="400"/>
                  <a:pt x="0" y="400"/>
                </a:cubicBezTo>
                <a:cubicBezTo>
                  <a:pt x="0" y="426"/>
                  <a:pt x="0" y="426"/>
                  <a:pt x="50" y="426"/>
                </a:cubicBezTo>
                <a:cubicBezTo>
                  <a:pt x="75" y="451"/>
                  <a:pt x="125" y="476"/>
                  <a:pt x="125" y="500"/>
                </a:cubicBezTo>
                <a:cubicBezTo>
                  <a:pt x="100" y="526"/>
                  <a:pt x="100" y="551"/>
                  <a:pt x="75" y="600"/>
                </a:cubicBezTo>
                <a:cubicBezTo>
                  <a:pt x="150" y="600"/>
                  <a:pt x="250" y="551"/>
                  <a:pt x="375" y="526"/>
                </a:cubicBezTo>
                <a:cubicBezTo>
                  <a:pt x="450" y="526"/>
                  <a:pt x="500" y="526"/>
                  <a:pt x="550" y="551"/>
                </a:cubicBezTo>
                <a:cubicBezTo>
                  <a:pt x="550" y="526"/>
                  <a:pt x="550" y="500"/>
                  <a:pt x="550" y="5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83" name="Freeform 24">
            <a:extLst>
              <a:ext uri="{FF2B5EF4-FFF2-40B4-BE49-F238E27FC236}">
                <a16:creationId xmlns:a16="http://schemas.microsoft.com/office/drawing/2014/main" id="{D2A90322-0E10-9449-89A9-774E12E52D49}"/>
              </a:ext>
            </a:extLst>
          </p:cNvPr>
          <p:cNvSpPr>
            <a:spLocks noChangeArrowheads="1"/>
          </p:cNvSpPr>
          <p:nvPr/>
        </p:nvSpPr>
        <p:spPr bwMode="auto">
          <a:xfrm>
            <a:off x="5669909" y="4501628"/>
            <a:ext cx="127968" cy="192656"/>
          </a:xfrm>
          <a:custGeom>
            <a:avLst/>
            <a:gdLst>
              <a:gd name="T0" fmla="*/ 350 w 401"/>
              <a:gd name="T1" fmla="*/ 251 h 602"/>
              <a:gd name="T2" fmla="*/ 350 w 401"/>
              <a:gd name="T3" fmla="*/ 251 h 602"/>
              <a:gd name="T4" fmla="*/ 350 w 401"/>
              <a:gd name="T5" fmla="*/ 100 h 602"/>
              <a:gd name="T6" fmla="*/ 325 w 401"/>
              <a:gd name="T7" fmla="*/ 50 h 602"/>
              <a:gd name="T8" fmla="*/ 300 w 401"/>
              <a:gd name="T9" fmla="*/ 0 h 602"/>
              <a:gd name="T10" fmla="*/ 275 w 401"/>
              <a:gd name="T11" fmla="*/ 25 h 602"/>
              <a:gd name="T12" fmla="*/ 50 w 401"/>
              <a:gd name="T13" fmla="*/ 0 h 602"/>
              <a:gd name="T14" fmla="*/ 50 w 401"/>
              <a:gd name="T15" fmla="*/ 100 h 602"/>
              <a:gd name="T16" fmla="*/ 50 w 401"/>
              <a:gd name="T17" fmla="*/ 125 h 602"/>
              <a:gd name="T18" fmla="*/ 75 w 401"/>
              <a:gd name="T19" fmla="*/ 276 h 602"/>
              <a:gd name="T20" fmla="*/ 50 w 401"/>
              <a:gd name="T21" fmla="*/ 325 h 602"/>
              <a:gd name="T22" fmla="*/ 0 w 401"/>
              <a:gd name="T23" fmla="*/ 425 h 602"/>
              <a:gd name="T24" fmla="*/ 50 w 401"/>
              <a:gd name="T25" fmla="*/ 525 h 602"/>
              <a:gd name="T26" fmla="*/ 50 w 401"/>
              <a:gd name="T27" fmla="*/ 576 h 602"/>
              <a:gd name="T28" fmla="*/ 125 w 401"/>
              <a:gd name="T29" fmla="*/ 601 h 602"/>
              <a:gd name="T30" fmla="*/ 300 w 401"/>
              <a:gd name="T31" fmla="*/ 525 h 602"/>
              <a:gd name="T32" fmla="*/ 400 w 401"/>
              <a:gd name="T33" fmla="*/ 476 h 602"/>
              <a:gd name="T34" fmla="*/ 375 w 401"/>
              <a:gd name="T35" fmla="*/ 376 h 602"/>
              <a:gd name="T36" fmla="*/ 350 w 401"/>
              <a:gd name="T37" fmla="*/ 251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1" h="602">
                <a:moveTo>
                  <a:pt x="350" y="251"/>
                </a:moveTo>
                <a:lnTo>
                  <a:pt x="350" y="251"/>
                </a:lnTo>
                <a:cubicBezTo>
                  <a:pt x="325" y="200"/>
                  <a:pt x="350" y="151"/>
                  <a:pt x="350" y="100"/>
                </a:cubicBezTo>
                <a:cubicBezTo>
                  <a:pt x="350" y="76"/>
                  <a:pt x="325" y="50"/>
                  <a:pt x="325" y="50"/>
                </a:cubicBezTo>
                <a:cubicBezTo>
                  <a:pt x="325" y="50"/>
                  <a:pt x="300" y="25"/>
                  <a:pt x="300" y="0"/>
                </a:cubicBezTo>
                <a:cubicBezTo>
                  <a:pt x="275" y="0"/>
                  <a:pt x="275" y="25"/>
                  <a:pt x="275" y="25"/>
                </a:cubicBezTo>
                <a:cubicBezTo>
                  <a:pt x="275" y="0"/>
                  <a:pt x="50" y="0"/>
                  <a:pt x="50" y="0"/>
                </a:cubicBezTo>
                <a:cubicBezTo>
                  <a:pt x="26" y="25"/>
                  <a:pt x="50" y="76"/>
                  <a:pt x="50" y="100"/>
                </a:cubicBezTo>
                <a:lnTo>
                  <a:pt x="50" y="125"/>
                </a:lnTo>
                <a:cubicBezTo>
                  <a:pt x="75" y="176"/>
                  <a:pt x="75" y="251"/>
                  <a:pt x="75" y="276"/>
                </a:cubicBezTo>
                <a:cubicBezTo>
                  <a:pt x="75" y="276"/>
                  <a:pt x="50" y="300"/>
                  <a:pt x="50" y="325"/>
                </a:cubicBezTo>
                <a:cubicBezTo>
                  <a:pt x="50" y="351"/>
                  <a:pt x="0" y="401"/>
                  <a:pt x="0" y="425"/>
                </a:cubicBezTo>
                <a:cubicBezTo>
                  <a:pt x="0" y="425"/>
                  <a:pt x="26" y="501"/>
                  <a:pt x="50" y="525"/>
                </a:cubicBezTo>
                <a:cubicBezTo>
                  <a:pt x="50" y="525"/>
                  <a:pt x="50" y="551"/>
                  <a:pt x="50" y="576"/>
                </a:cubicBezTo>
                <a:cubicBezTo>
                  <a:pt x="75" y="576"/>
                  <a:pt x="100" y="601"/>
                  <a:pt x="125" y="601"/>
                </a:cubicBezTo>
                <a:cubicBezTo>
                  <a:pt x="125" y="601"/>
                  <a:pt x="250" y="551"/>
                  <a:pt x="300" y="525"/>
                </a:cubicBezTo>
                <a:cubicBezTo>
                  <a:pt x="325" y="501"/>
                  <a:pt x="375" y="501"/>
                  <a:pt x="400" y="476"/>
                </a:cubicBezTo>
                <a:cubicBezTo>
                  <a:pt x="400" y="451"/>
                  <a:pt x="375" y="401"/>
                  <a:pt x="375" y="376"/>
                </a:cubicBezTo>
                <a:cubicBezTo>
                  <a:pt x="375" y="325"/>
                  <a:pt x="350" y="276"/>
                  <a:pt x="350" y="2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87" name="Freeform 25">
            <a:extLst>
              <a:ext uri="{FF2B5EF4-FFF2-40B4-BE49-F238E27FC236}">
                <a16:creationId xmlns:a16="http://schemas.microsoft.com/office/drawing/2014/main" id="{C1138F56-C82F-564E-A3DA-A61757145A41}"/>
              </a:ext>
            </a:extLst>
          </p:cNvPr>
          <p:cNvSpPr>
            <a:spLocks noChangeArrowheads="1"/>
          </p:cNvSpPr>
          <p:nvPr/>
        </p:nvSpPr>
        <p:spPr bwMode="auto">
          <a:xfrm>
            <a:off x="5311320" y="4453818"/>
            <a:ext cx="232029" cy="167343"/>
          </a:xfrm>
          <a:custGeom>
            <a:avLst/>
            <a:gdLst>
              <a:gd name="T0" fmla="*/ 250 w 726"/>
              <a:gd name="T1" fmla="*/ 274 h 526"/>
              <a:gd name="T2" fmla="*/ 250 w 726"/>
              <a:gd name="T3" fmla="*/ 274 h 526"/>
              <a:gd name="T4" fmla="*/ 300 w 726"/>
              <a:gd name="T5" fmla="*/ 274 h 526"/>
              <a:gd name="T6" fmla="*/ 350 w 726"/>
              <a:gd name="T7" fmla="*/ 249 h 526"/>
              <a:gd name="T8" fmla="*/ 425 w 726"/>
              <a:gd name="T9" fmla="*/ 349 h 526"/>
              <a:gd name="T10" fmla="*/ 450 w 726"/>
              <a:gd name="T11" fmla="*/ 400 h 526"/>
              <a:gd name="T12" fmla="*/ 450 w 726"/>
              <a:gd name="T13" fmla="*/ 400 h 526"/>
              <a:gd name="T14" fmla="*/ 525 w 726"/>
              <a:gd name="T15" fmla="*/ 400 h 526"/>
              <a:gd name="T16" fmla="*/ 550 w 726"/>
              <a:gd name="T17" fmla="*/ 474 h 526"/>
              <a:gd name="T18" fmla="*/ 600 w 726"/>
              <a:gd name="T19" fmla="*/ 500 h 526"/>
              <a:gd name="T20" fmla="*/ 625 w 726"/>
              <a:gd name="T21" fmla="*/ 474 h 526"/>
              <a:gd name="T22" fmla="*/ 650 w 726"/>
              <a:gd name="T23" fmla="*/ 500 h 526"/>
              <a:gd name="T24" fmla="*/ 675 w 726"/>
              <a:gd name="T25" fmla="*/ 474 h 526"/>
              <a:gd name="T26" fmla="*/ 675 w 726"/>
              <a:gd name="T27" fmla="*/ 400 h 526"/>
              <a:gd name="T28" fmla="*/ 700 w 726"/>
              <a:gd name="T29" fmla="*/ 400 h 526"/>
              <a:gd name="T30" fmla="*/ 700 w 726"/>
              <a:gd name="T31" fmla="*/ 349 h 526"/>
              <a:gd name="T32" fmla="*/ 675 w 726"/>
              <a:gd name="T33" fmla="*/ 300 h 526"/>
              <a:gd name="T34" fmla="*/ 675 w 726"/>
              <a:gd name="T35" fmla="*/ 225 h 526"/>
              <a:gd name="T36" fmla="*/ 650 w 726"/>
              <a:gd name="T37" fmla="*/ 199 h 526"/>
              <a:gd name="T38" fmla="*/ 650 w 726"/>
              <a:gd name="T39" fmla="*/ 149 h 526"/>
              <a:gd name="T40" fmla="*/ 650 w 726"/>
              <a:gd name="T41" fmla="*/ 125 h 526"/>
              <a:gd name="T42" fmla="*/ 600 w 726"/>
              <a:gd name="T43" fmla="*/ 74 h 526"/>
              <a:gd name="T44" fmla="*/ 575 w 726"/>
              <a:gd name="T45" fmla="*/ 0 h 526"/>
              <a:gd name="T46" fmla="*/ 500 w 726"/>
              <a:gd name="T47" fmla="*/ 49 h 526"/>
              <a:gd name="T48" fmla="*/ 450 w 726"/>
              <a:gd name="T49" fmla="*/ 49 h 526"/>
              <a:gd name="T50" fmla="*/ 375 w 726"/>
              <a:gd name="T51" fmla="*/ 49 h 526"/>
              <a:gd name="T52" fmla="*/ 350 w 726"/>
              <a:gd name="T53" fmla="*/ 25 h 526"/>
              <a:gd name="T54" fmla="*/ 350 w 726"/>
              <a:gd name="T55" fmla="*/ 25 h 526"/>
              <a:gd name="T56" fmla="*/ 350 w 726"/>
              <a:gd name="T57" fmla="*/ 25 h 526"/>
              <a:gd name="T58" fmla="*/ 200 w 726"/>
              <a:gd name="T59" fmla="*/ 25 h 526"/>
              <a:gd name="T60" fmla="*/ 150 w 726"/>
              <a:gd name="T61" fmla="*/ 0 h 526"/>
              <a:gd name="T62" fmla="*/ 125 w 726"/>
              <a:gd name="T63" fmla="*/ 25 h 526"/>
              <a:gd name="T64" fmla="*/ 125 w 726"/>
              <a:gd name="T65" fmla="*/ 74 h 526"/>
              <a:gd name="T66" fmla="*/ 100 w 726"/>
              <a:gd name="T67" fmla="*/ 99 h 526"/>
              <a:gd name="T68" fmla="*/ 25 w 726"/>
              <a:gd name="T69" fmla="*/ 125 h 526"/>
              <a:gd name="T70" fmla="*/ 0 w 726"/>
              <a:gd name="T71" fmla="*/ 149 h 526"/>
              <a:gd name="T72" fmla="*/ 75 w 726"/>
              <a:gd name="T73" fmla="*/ 225 h 526"/>
              <a:gd name="T74" fmla="*/ 175 w 726"/>
              <a:gd name="T75" fmla="*/ 349 h 526"/>
              <a:gd name="T76" fmla="*/ 250 w 726"/>
              <a:gd name="T77" fmla="*/ 274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6" h="526">
                <a:moveTo>
                  <a:pt x="250" y="274"/>
                </a:moveTo>
                <a:lnTo>
                  <a:pt x="250" y="274"/>
                </a:lnTo>
                <a:cubicBezTo>
                  <a:pt x="250" y="249"/>
                  <a:pt x="275" y="249"/>
                  <a:pt x="300" y="274"/>
                </a:cubicBezTo>
                <a:cubicBezTo>
                  <a:pt x="325" y="274"/>
                  <a:pt x="350" y="249"/>
                  <a:pt x="350" y="249"/>
                </a:cubicBezTo>
                <a:cubicBezTo>
                  <a:pt x="375" y="249"/>
                  <a:pt x="425" y="325"/>
                  <a:pt x="425" y="349"/>
                </a:cubicBezTo>
                <a:cubicBezTo>
                  <a:pt x="425" y="374"/>
                  <a:pt x="450" y="374"/>
                  <a:pt x="450" y="400"/>
                </a:cubicBezTo>
                <a:lnTo>
                  <a:pt x="450" y="400"/>
                </a:lnTo>
                <a:cubicBezTo>
                  <a:pt x="475" y="400"/>
                  <a:pt x="525" y="400"/>
                  <a:pt x="525" y="400"/>
                </a:cubicBezTo>
                <a:cubicBezTo>
                  <a:pt x="525" y="400"/>
                  <a:pt x="550" y="449"/>
                  <a:pt x="550" y="474"/>
                </a:cubicBezTo>
                <a:cubicBezTo>
                  <a:pt x="550" y="500"/>
                  <a:pt x="575" y="525"/>
                  <a:pt x="600" y="500"/>
                </a:cubicBezTo>
                <a:cubicBezTo>
                  <a:pt x="600" y="474"/>
                  <a:pt x="625" y="449"/>
                  <a:pt x="625" y="474"/>
                </a:cubicBezTo>
                <a:cubicBezTo>
                  <a:pt x="625" y="474"/>
                  <a:pt x="625" y="474"/>
                  <a:pt x="650" y="500"/>
                </a:cubicBezTo>
                <a:cubicBezTo>
                  <a:pt x="650" y="474"/>
                  <a:pt x="675" y="474"/>
                  <a:pt x="675" y="474"/>
                </a:cubicBezTo>
                <a:cubicBezTo>
                  <a:pt x="675" y="449"/>
                  <a:pt x="650" y="425"/>
                  <a:pt x="675" y="400"/>
                </a:cubicBezTo>
                <a:cubicBezTo>
                  <a:pt x="675" y="374"/>
                  <a:pt x="700" y="425"/>
                  <a:pt x="700" y="400"/>
                </a:cubicBezTo>
                <a:cubicBezTo>
                  <a:pt x="725" y="374"/>
                  <a:pt x="675" y="349"/>
                  <a:pt x="700" y="349"/>
                </a:cubicBezTo>
                <a:cubicBezTo>
                  <a:pt x="700" y="325"/>
                  <a:pt x="700" y="300"/>
                  <a:pt x="675" y="300"/>
                </a:cubicBezTo>
                <a:cubicBezTo>
                  <a:pt x="650" y="300"/>
                  <a:pt x="675" y="249"/>
                  <a:pt x="675" y="225"/>
                </a:cubicBezTo>
                <a:cubicBezTo>
                  <a:pt x="675" y="225"/>
                  <a:pt x="675" y="225"/>
                  <a:pt x="650" y="199"/>
                </a:cubicBezTo>
                <a:lnTo>
                  <a:pt x="650" y="149"/>
                </a:lnTo>
                <a:cubicBezTo>
                  <a:pt x="625" y="149"/>
                  <a:pt x="625" y="125"/>
                  <a:pt x="650" y="125"/>
                </a:cubicBezTo>
                <a:cubicBezTo>
                  <a:pt x="650" y="125"/>
                  <a:pt x="600" y="99"/>
                  <a:pt x="600" y="74"/>
                </a:cubicBezTo>
                <a:cubicBezTo>
                  <a:pt x="600" y="49"/>
                  <a:pt x="575" y="25"/>
                  <a:pt x="575" y="0"/>
                </a:cubicBezTo>
                <a:cubicBezTo>
                  <a:pt x="550" y="0"/>
                  <a:pt x="525" y="49"/>
                  <a:pt x="500" y="49"/>
                </a:cubicBezTo>
                <a:cubicBezTo>
                  <a:pt x="475" y="49"/>
                  <a:pt x="450" y="25"/>
                  <a:pt x="450" y="49"/>
                </a:cubicBezTo>
                <a:cubicBezTo>
                  <a:pt x="425" y="74"/>
                  <a:pt x="400" y="49"/>
                  <a:pt x="375" y="49"/>
                </a:cubicBezTo>
                <a:cubicBezTo>
                  <a:pt x="375" y="74"/>
                  <a:pt x="350" y="25"/>
                  <a:pt x="350" y="25"/>
                </a:cubicBezTo>
                <a:lnTo>
                  <a:pt x="350" y="25"/>
                </a:lnTo>
                <a:lnTo>
                  <a:pt x="350" y="25"/>
                </a:lnTo>
                <a:cubicBezTo>
                  <a:pt x="300" y="49"/>
                  <a:pt x="225" y="25"/>
                  <a:pt x="200" y="25"/>
                </a:cubicBezTo>
                <a:cubicBezTo>
                  <a:pt x="200" y="0"/>
                  <a:pt x="150" y="0"/>
                  <a:pt x="150" y="0"/>
                </a:cubicBezTo>
                <a:cubicBezTo>
                  <a:pt x="150" y="0"/>
                  <a:pt x="150" y="25"/>
                  <a:pt x="125" y="25"/>
                </a:cubicBezTo>
                <a:cubicBezTo>
                  <a:pt x="100" y="49"/>
                  <a:pt x="125" y="74"/>
                  <a:pt x="125" y="74"/>
                </a:cubicBezTo>
                <a:lnTo>
                  <a:pt x="100" y="99"/>
                </a:lnTo>
                <a:cubicBezTo>
                  <a:pt x="75" y="74"/>
                  <a:pt x="50" y="125"/>
                  <a:pt x="25" y="125"/>
                </a:cubicBezTo>
                <a:cubicBezTo>
                  <a:pt x="25" y="125"/>
                  <a:pt x="25" y="149"/>
                  <a:pt x="0" y="149"/>
                </a:cubicBezTo>
                <a:cubicBezTo>
                  <a:pt x="50" y="174"/>
                  <a:pt x="50" y="199"/>
                  <a:pt x="75" y="225"/>
                </a:cubicBezTo>
                <a:cubicBezTo>
                  <a:pt x="100" y="249"/>
                  <a:pt x="150" y="300"/>
                  <a:pt x="175" y="349"/>
                </a:cubicBezTo>
                <a:cubicBezTo>
                  <a:pt x="200" y="325"/>
                  <a:pt x="250" y="300"/>
                  <a:pt x="250" y="2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91" name="Freeform 26">
            <a:extLst>
              <a:ext uri="{FF2B5EF4-FFF2-40B4-BE49-F238E27FC236}">
                <a16:creationId xmlns:a16="http://schemas.microsoft.com/office/drawing/2014/main" id="{6A71B2F3-BEFE-0946-AD73-3CFAA5404F96}"/>
              </a:ext>
            </a:extLst>
          </p:cNvPr>
          <p:cNvSpPr>
            <a:spLocks noChangeArrowheads="1"/>
          </p:cNvSpPr>
          <p:nvPr/>
        </p:nvSpPr>
        <p:spPr bwMode="auto">
          <a:xfrm>
            <a:off x="5422411" y="4581785"/>
            <a:ext cx="127968" cy="119531"/>
          </a:xfrm>
          <a:custGeom>
            <a:avLst/>
            <a:gdLst>
              <a:gd name="T0" fmla="*/ 325 w 401"/>
              <a:gd name="T1" fmla="*/ 200 h 375"/>
              <a:gd name="T2" fmla="*/ 325 w 401"/>
              <a:gd name="T3" fmla="*/ 200 h 375"/>
              <a:gd name="T4" fmla="*/ 275 w 401"/>
              <a:gd name="T5" fmla="*/ 174 h 375"/>
              <a:gd name="T6" fmla="*/ 300 w 401"/>
              <a:gd name="T7" fmla="*/ 125 h 375"/>
              <a:gd name="T8" fmla="*/ 300 w 401"/>
              <a:gd name="T9" fmla="*/ 100 h 375"/>
              <a:gd name="T10" fmla="*/ 275 w 401"/>
              <a:gd name="T11" fmla="*/ 74 h 375"/>
              <a:gd name="T12" fmla="*/ 250 w 401"/>
              <a:gd name="T13" fmla="*/ 100 h 375"/>
              <a:gd name="T14" fmla="*/ 200 w 401"/>
              <a:gd name="T15" fmla="*/ 74 h 375"/>
              <a:gd name="T16" fmla="*/ 175 w 401"/>
              <a:gd name="T17" fmla="*/ 0 h 375"/>
              <a:gd name="T18" fmla="*/ 100 w 401"/>
              <a:gd name="T19" fmla="*/ 0 h 375"/>
              <a:gd name="T20" fmla="*/ 100 w 401"/>
              <a:gd name="T21" fmla="*/ 49 h 375"/>
              <a:gd name="T22" fmla="*/ 25 w 401"/>
              <a:gd name="T23" fmla="*/ 125 h 375"/>
              <a:gd name="T24" fmla="*/ 0 w 401"/>
              <a:gd name="T25" fmla="*/ 150 h 375"/>
              <a:gd name="T26" fmla="*/ 125 w 401"/>
              <a:gd name="T27" fmla="*/ 225 h 375"/>
              <a:gd name="T28" fmla="*/ 350 w 401"/>
              <a:gd name="T29" fmla="*/ 374 h 375"/>
              <a:gd name="T30" fmla="*/ 350 w 401"/>
              <a:gd name="T31" fmla="*/ 374 h 375"/>
              <a:gd name="T32" fmla="*/ 400 w 401"/>
              <a:gd name="T33" fmla="*/ 274 h 375"/>
              <a:gd name="T34" fmla="*/ 325 w 401"/>
              <a:gd name="T35" fmla="*/ 20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1" h="375">
                <a:moveTo>
                  <a:pt x="325" y="200"/>
                </a:moveTo>
                <a:lnTo>
                  <a:pt x="325" y="200"/>
                </a:lnTo>
                <a:cubicBezTo>
                  <a:pt x="275" y="200"/>
                  <a:pt x="275" y="200"/>
                  <a:pt x="275" y="174"/>
                </a:cubicBezTo>
                <a:cubicBezTo>
                  <a:pt x="300" y="174"/>
                  <a:pt x="300" y="150"/>
                  <a:pt x="300" y="125"/>
                </a:cubicBezTo>
                <a:cubicBezTo>
                  <a:pt x="300" y="100"/>
                  <a:pt x="300" y="100"/>
                  <a:pt x="300" y="100"/>
                </a:cubicBezTo>
                <a:cubicBezTo>
                  <a:pt x="275" y="74"/>
                  <a:pt x="275" y="74"/>
                  <a:pt x="275" y="74"/>
                </a:cubicBezTo>
                <a:cubicBezTo>
                  <a:pt x="275" y="49"/>
                  <a:pt x="250" y="74"/>
                  <a:pt x="250" y="100"/>
                </a:cubicBezTo>
                <a:cubicBezTo>
                  <a:pt x="225" y="125"/>
                  <a:pt x="200" y="100"/>
                  <a:pt x="200" y="74"/>
                </a:cubicBezTo>
                <a:cubicBezTo>
                  <a:pt x="200" y="49"/>
                  <a:pt x="175" y="0"/>
                  <a:pt x="175" y="0"/>
                </a:cubicBezTo>
                <a:cubicBezTo>
                  <a:pt x="175" y="0"/>
                  <a:pt x="125" y="0"/>
                  <a:pt x="100" y="0"/>
                </a:cubicBezTo>
                <a:cubicBezTo>
                  <a:pt x="100" y="25"/>
                  <a:pt x="100" y="25"/>
                  <a:pt x="100" y="49"/>
                </a:cubicBezTo>
                <a:cubicBezTo>
                  <a:pt x="100" y="74"/>
                  <a:pt x="50" y="100"/>
                  <a:pt x="25" y="125"/>
                </a:cubicBezTo>
                <a:cubicBezTo>
                  <a:pt x="0" y="125"/>
                  <a:pt x="0" y="125"/>
                  <a:pt x="0" y="150"/>
                </a:cubicBezTo>
                <a:cubicBezTo>
                  <a:pt x="25" y="174"/>
                  <a:pt x="75" y="200"/>
                  <a:pt x="125" y="225"/>
                </a:cubicBezTo>
                <a:cubicBezTo>
                  <a:pt x="175" y="274"/>
                  <a:pt x="300" y="350"/>
                  <a:pt x="350" y="374"/>
                </a:cubicBezTo>
                <a:lnTo>
                  <a:pt x="350" y="374"/>
                </a:lnTo>
                <a:cubicBezTo>
                  <a:pt x="375" y="325"/>
                  <a:pt x="375" y="300"/>
                  <a:pt x="400" y="274"/>
                </a:cubicBezTo>
                <a:cubicBezTo>
                  <a:pt x="400" y="250"/>
                  <a:pt x="350" y="225"/>
                  <a:pt x="325"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94" name="Freeform 27">
            <a:extLst>
              <a:ext uri="{FF2B5EF4-FFF2-40B4-BE49-F238E27FC236}">
                <a16:creationId xmlns:a16="http://schemas.microsoft.com/office/drawing/2014/main" id="{973223D1-1297-0149-8E1F-51D597120134}"/>
              </a:ext>
            </a:extLst>
          </p:cNvPr>
          <p:cNvSpPr>
            <a:spLocks noChangeArrowheads="1"/>
          </p:cNvSpPr>
          <p:nvPr/>
        </p:nvSpPr>
        <p:spPr bwMode="auto">
          <a:xfrm>
            <a:off x="5367570" y="4533972"/>
            <a:ext cx="88593" cy="95624"/>
          </a:xfrm>
          <a:custGeom>
            <a:avLst/>
            <a:gdLst>
              <a:gd name="T0" fmla="*/ 275 w 276"/>
              <a:gd name="T1" fmla="*/ 200 h 302"/>
              <a:gd name="T2" fmla="*/ 275 w 276"/>
              <a:gd name="T3" fmla="*/ 200 h 302"/>
              <a:gd name="T4" fmla="*/ 275 w 276"/>
              <a:gd name="T5" fmla="*/ 151 h 302"/>
              <a:gd name="T6" fmla="*/ 250 w 276"/>
              <a:gd name="T7" fmla="*/ 100 h 302"/>
              <a:gd name="T8" fmla="*/ 175 w 276"/>
              <a:gd name="T9" fmla="*/ 0 h 302"/>
              <a:gd name="T10" fmla="*/ 125 w 276"/>
              <a:gd name="T11" fmla="*/ 25 h 302"/>
              <a:gd name="T12" fmla="*/ 75 w 276"/>
              <a:gd name="T13" fmla="*/ 25 h 302"/>
              <a:gd name="T14" fmla="*/ 0 w 276"/>
              <a:gd name="T15" fmla="*/ 100 h 302"/>
              <a:gd name="T16" fmla="*/ 25 w 276"/>
              <a:gd name="T17" fmla="*/ 125 h 302"/>
              <a:gd name="T18" fmla="*/ 100 w 276"/>
              <a:gd name="T19" fmla="*/ 251 h 302"/>
              <a:gd name="T20" fmla="*/ 175 w 276"/>
              <a:gd name="T21" fmla="*/ 301 h 302"/>
              <a:gd name="T22" fmla="*/ 200 w 276"/>
              <a:gd name="T23" fmla="*/ 276 h 302"/>
              <a:gd name="T24" fmla="*/ 275 w 276"/>
              <a:gd name="T25" fmla="*/ 20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6" h="302">
                <a:moveTo>
                  <a:pt x="275" y="200"/>
                </a:moveTo>
                <a:lnTo>
                  <a:pt x="275" y="200"/>
                </a:lnTo>
                <a:cubicBezTo>
                  <a:pt x="275" y="176"/>
                  <a:pt x="275" y="176"/>
                  <a:pt x="275" y="151"/>
                </a:cubicBezTo>
                <a:cubicBezTo>
                  <a:pt x="275" y="125"/>
                  <a:pt x="250" y="125"/>
                  <a:pt x="250" y="100"/>
                </a:cubicBezTo>
                <a:cubicBezTo>
                  <a:pt x="250" y="76"/>
                  <a:pt x="200" y="0"/>
                  <a:pt x="175" y="0"/>
                </a:cubicBezTo>
                <a:cubicBezTo>
                  <a:pt x="175" y="0"/>
                  <a:pt x="150" y="25"/>
                  <a:pt x="125" y="25"/>
                </a:cubicBezTo>
                <a:cubicBezTo>
                  <a:pt x="100" y="0"/>
                  <a:pt x="75" y="0"/>
                  <a:pt x="75" y="25"/>
                </a:cubicBezTo>
                <a:cubicBezTo>
                  <a:pt x="75" y="51"/>
                  <a:pt x="25" y="76"/>
                  <a:pt x="0" y="100"/>
                </a:cubicBezTo>
                <a:cubicBezTo>
                  <a:pt x="25" y="100"/>
                  <a:pt x="25" y="125"/>
                  <a:pt x="25" y="125"/>
                </a:cubicBezTo>
                <a:cubicBezTo>
                  <a:pt x="50" y="200"/>
                  <a:pt x="75" y="225"/>
                  <a:pt x="100" y="251"/>
                </a:cubicBezTo>
                <a:cubicBezTo>
                  <a:pt x="100" y="251"/>
                  <a:pt x="150" y="276"/>
                  <a:pt x="175" y="301"/>
                </a:cubicBezTo>
                <a:cubicBezTo>
                  <a:pt x="175" y="276"/>
                  <a:pt x="175" y="276"/>
                  <a:pt x="200" y="276"/>
                </a:cubicBezTo>
                <a:cubicBezTo>
                  <a:pt x="225" y="251"/>
                  <a:pt x="275" y="225"/>
                  <a:pt x="275"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95" name="Freeform 28">
            <a:extLst>
              <a:ext uri="{FF2B5EF4-FFF2-40B4-BE49-F238E27FC236}">
                <a16:creationId xmlns:a16="http://schemas.microsoft.com/office/drawing/2014/main" id="{729E9ECE-1BA9-E04E-8882-145A0D908A79}"/>
              </a:ext>
            </a:extLst>
          </p:cNvPr>
          <p:cNvSpPr>
            <a:spLocks noChangeArrowheads="1"/>
          </p:cNvSpPr>
          <p:nvPr/>
        </p:nvSpPr>
        <p:spPr bwMode="auto">
          <a:xfrm>
            <a:off x="5255068" y="3975695"/>
            <a:ext cx="255936" cy="206717"/>
          </a:xfrm>
          <a:custGeom>
            <a:avLst/>
            <a:gdLst>
              <a:gd name="T0" fmla="*/ 375 w 801"/>
              <a:gd name="T1" fmla="*/ 499 h 649"/>
              <a:gd name="T2" fmla="*/ 375 w 801"/>
              <a:gd name="T3" fmla="*/ 499 h 649"/>
              <a:gd name="T4" fmla="*/ 475 w 801"/>
              <a:gd name="T5" fmla="*/ 423 h 649"/>
              <a:gd name="T6" fmla="*/ 475 w 801"/>
              <a:gd name="T7" fmla="*/ 174 h 649"/>
              <a:gd name="T8" fmla="*/ 800 w 801"/>
              <a:gd name="T9" fmla="*/ 174 h 649"/>
              <a:gd name="T10" fmla="*/ 800 w 801"/>
              <a:gd name="T11" fmla="*/ 49 h 649"/>
              <a:gd name="T12" fmla="*/ 725 w 801"/>
              <a:gd name="T13" fmla="*/ 0 h 649"/>
              <a:gd name="T14" fmla="*/ 375 w 801"/>
              <a:gd name="T15" fmla="*/ 0 h 649"/>
              <a:gd name="T16" fmla="*/ 325 w 801"/>
              <a:gd name="T17" fmla="*/ 100 h 649"/>
              <a:gd name="T18" fmla="*/ 200 w 801"/>
              <a:gd name="T19" fmla="*/ 273 h 649"/>
              <a:gd name="T20" fmla="*/ 25 w 801"/>
              <a:gd name="T21" fmla="*/ 548 h 649"/>
              <a:gd name="T22" fmla="*/ 0 w 801"/>
              <a:gd name="T23" fmla="*/ 648 h 649"/>
              <a:gd name="T24" fmla="*/ 375 w 801"/>
              <a:gd name="T25" fmla="*/ 648 h 649"/>
              <a:gd name="T26" fmla="*/ 375 w 801"/>
              <a:gd name="T27" fmla="*/ 499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1" h="649">
                <a:moveTo>
                  <a:pt x="375" y="499"/>
                </a:moveTo>
                <a:lnTo>
                  <a:pt x="375" y="499"/>
                </a:lnTo>
                <a:cubicBezTo>
                  <a:pt x="375" y="473"/>
                  <a:pt x="475" y="448"/>
                  <a:pt x="475" y="423"/>
                </a:cubicBezTo>
                <a:cubicBezTo>
                  <a:pt x="475" y="399"/>
                  <a:pt x="475" y="174"/>
                  <a:pt x="475" y="174"/>
                </a:cubicBezTo>
                <a:cubicBezTo>
                  <a:pt x="475" y="174"/>
                  <a:pt x="775" y="174"/>
                  <a:pt x="800" y="174"/>
                </a:cubicBezTo>
                <a:cubicBezTo>
                  <a:pt x="800" y="174"/>
                  <a:pt x="800" y="100"/>
                  <a:pt x="800" y="49"/>
                </a:cubicBezTo>
                <a:cubicBezTo>
                  <a:pt x="775" y="24"/>
                  <a:pt x="800" y="0"/>
                  <a:pt x="725" y="0"/>
                </a:cubicBezTo>
                <a:cubicBezTo>
                  <a:pt x="675" y="0"/>
                  <a:pt x="500" y="0"/>
                  <a:pt x="375" y="0"/>
                </a:cubicBezTo>
                <a:cubicBezTo>
                  <a:pt x="350" y="24"/>
                  <a:pt x="325" y="74"/>
                  <a:pt x="325" y="100"/>
                </a:cubicBezTo>
                <a:cubicBezTo>
                  <a:pt x="300" y="149"/>
                  <a:pt x="200" y="200"/>
                  <a:pt x="200" y="273"/>
                </a:cubicBezTo>
                <a:cubicBezTo>
                  <a:pt x="200" y="323"/>
                  <a:pt x="100" y="423"/>
                  <a:pt x="25" y="548"/>
                </a:cubicBezTo>
                <a:cubicBezTo>
                  <a:pt x="25" y="599"/>
                  <a:pt x="0" y="623"/>
                  <a:pt x="0" y="648"/>
                </a:cubicBezTo>
                <a:cubicBezTo>
                  <a:pt x="375" y="648"/>
                  <a:pt x="375" y="648"/>
                  <a:pt x="375" y="648"/>
                </a:cubicBezTo>
                <a:cubicBezTo>
                  <a:pt x="375" y="648"/>
                  <a:pt x="375" y="523"/>
                  <a:pt x="375" y="49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98" name="Freeform 29">
            <a:extLst>
              <a:ext uri="{FF2B5EF4-FFF2-40B4-BE49-F238E27FC236}">
                <a16:creationId xmlns:a16="http://schemas.microsoft.com/office/drawing/2014/main" id="{53DC8AAB-50D6-6C4B-9BDD-23A4F1EBBE1C}"/>
              </a:ext>
            </a:extLst>
          </p:cNvPr>
          <p:cNvSpPr>
            <a:spLocks noChangeArrowheads="1"/>
          </p:cNvSpPr>
          <p:nvPr/>
        </p:nvSpPr>
        <p:spPr bwMode="auto">
          <a:xfrm>
            <a:off x="5255070" y="3991163"/>
            <a:ext cx="367028" cy="399372"/>
          </a:xfrm>
          <a:custGeom>
            <a:avLst/>
            <a:gdLst>
              <a:gd name="T0" fmla="*/ 100 w 1151"/>
              <a:gd name="T1" fmla="*/ 1075 h 1251"/>
              <a:gd name="T2" fmla="*/ 100 w 1151"/>
              <a:gd name="T3" fmla="*/ 1075 h 1251"/>
              <a:gd name="T4" fmla="*/ 175 w 1151"/>
              <a:gd name="T5" fmla="*/ 1075 h 1251"/>
              <a:gd name="T6" fmla="*/ 250 w 1151"/>
              <a:gd name="T7" fmla="*/ 1075 h 1251"/>
              <a:gd name="T8" fmla="*/ 300 w 1151"/>
              <a:gd name="T9" fmla="*/ 1124 h 1251"/>
              <a:gd name="T10" fmla="*/ 325 w 1151"/>
              <a:gd name="T11" fmla="*/ 1124 h 1251"/>
              <a:gd name="T12" fmla="*/ 400 w 1151"/>
              <a:gd name="T13" fmla="*/ 1199 h 1251"/>
              <a:gd name="T14" fmla="*/ 450 w 1151"/>
              <a:gd name="T15" fmla="*/ 1250 h 1251"/>
              <a:gd name="T16" fmla="*/ 500 w 1151"/>
              <a:gd name="T17" fmla="*/ 1224 h 1251"/>
              <a:gd name="T18" fmla="*/ 550 w 1151"/>
              <a:gd name="T19" fmla="*/ 1199 h 1251"/>
              <a:gd name="T20" fmla="*/ 600 w 1151"/>
              <a:gd name="T21" fmla="*/ 1175 h 1251"/>
              <a:gd name="T22" fmla="*/ 675 w 1151"/>
              <a:gd name="T23" fmla="*/ 1199 h 1251"/>
              <a:gd name="T24" fmla="*/ 725 w 1151"/>
              <a:gd name="T25" fmla="*/ 1175 h 1251"/>
              <a:gd name="T26" fmla="*/ 1100 w 1151"/>
              <a:gd name="T27" fmla="*/ 1175 h 1251"/>
              <a:gd name="T28" fmla="*/ 1100 w 1151"/>
              <a:gd name="T29" fmla="*/ 1075 h 1251"/>
              <a:gd name="T30" fmla="*/ 1075 w 1151"/>
              <a:gd name="T31" fmla="*/ 1050 h 1251"/>
              <a:gd name="T32" fmla="*/ 975 w 1151"/>
              <a:gd name="T33" fmla="*/ 224 h 1251"/>
              <a:gd name="T34" fmla="*/ 1150 w 1151"/>
              <a:gd name="T35" fmla="*/ 224 h 1251"/>
              <a:gd name="T36" fmla="*/ 800 w 1151"/>
              <a:gd name="T37" fmla="*/ 0 h 1251"/>
              <a:gd name="T38" fmla="*/ 800 w 1151"/>
              <a:gd name="T39" fmla="*/ 0 h 1251"/>
              <a:gd name="T40" fmla="*/ 800 w 1151"/>
              <a:gd name="T41" fmla="*/ 125 h 1251"/>
              <a:gd name="T42" fmla="*/ 475 w 1151"/>
              <a:gd name="T43" fmla="*/ 125 h 1251"/>
              <a:gd name="T44" fmla="*/ 475 w 1151"/>
              <a:gd name="T45" fmla="*/ 374 h 1251"/>
              <a:gd name="T46" fmla="*/ 375 w 1151"/>
              <a:gd name="T47" fmla="*/ 450 h 1251"/>
              <a:gd name="T48" fmla="*/ 375 w 1151"/>
              <a:gd name="T49" fmla="*/ 599 h 1251"/>
              <a:gd name="T50" fmla="*/ 0 w 1151"/>
              <a:gd name="T51" fmla="*/ 599 h 1251"/>
              <a:gd name="T52" fmla="*/ 50 w 1151"/>
              <a:gd name="T53" fmla="*/ 699 h 1251"/>
              <a:gd name="T54" fmla="*/ 75 w 1151"/>
              <a:gd name="T55" fmla="*/ 850 h 1251"/>
              <a:gd name="T56" fmla="*/ 50 w 1151"/>
              <a:gd name="T57" fmla="*/ 1050 h 1251"/>
              <a:gd name="T58" fmla="*/ 25 w 1151"/>
              <a:gd name="T59" fmla="*/ 1124 h 1251"/>
              <a:gd name="T60" fmla="*/ 25 w 1151"/>
              <a:gd name="T61" fmla="*/ 1124 h 1251"/>
              <a:gd name="T62" fmla="*/ 100 w 1151"/>
              <a:gd name="T63" fmla="*/ 1075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51" h="1251">
                <a:moveTo>
                  <a:pt x="100" y="1075"/>
                </a:moveTo>
                <a:lnTo>
                  <a:pt x="100" y="1075"/>
                </a:lnTo>
                <a:cubicBezTo>
                  <a:pt x="124" y="1075"/>
                  <a:pt x="175" y="1075"/>
                  <a:pt x="175" y="1075"/>
                </a:cubicBezTo>
                <a:cubicBezTo>
                  <a:pt x="175" y="1075"/>
                  <a:pt x="225" y="1050"/>
                  <a:pt x="250" y="1075"/>
                </a:cubicBezTo>
                <a:cubicBezTo>
                  <a:pt x="275" y="1075"/>
                  <a:pt x="300" y="1124"/>
                  <a:pt x="300" y="1124"/>
                </a:cubicBezTo>
                <a:cubicBezTo>
                  <a:pt x="325" y="1124"/>
                  <a:pt x="325" y="1124"/>
                  <a:pt x="325" y="1124"/>
                </a:cubicBezTo>
                <a:cubicBezTo>
                  <a:pt x="325" y="1124"/>
                  <a:pt x="350" y="1175"/>
                  <a:pt x="400" y="1199"/>
                </a:cubicBezTo>
                <a:cubicBezTo>
                  <a:pt x="425" y="1199"/>
                  <a:pt x="425" y="1224"/>
                  <a:pt x="450" y="1250"/>
                </a:cubicBezTo>
                <a:cubicBezTo>
                  <a:pt x="475" y="1250"/>
                  <a:pt x="500" y="1224"/>
                  <a:pt x="500" y="1224"/>
                </a:cubicBezTo>
                <a:cubicBezTo>
                  <a:pt x="500" y="1199"/>
                  <a:pt x="500" y="1150"/>
                  <a:pt x="550" y="1199"/>
                </a:cubicBezTo>
                <a:cubicBezTo>
                  <a:pt x="600" y="1224"/>
                  <a:pt x="600" y="1199"/>
                  <a:pt x="600" y="1175"/>
                </a:cubicBezTo>
                <a:cubicBezTo>
                  <a:pt x="600" y="1175"/>
                  <a:pt x="650" y="1199"/>
                  <a:pt x="675" y="1199"/>
                </a:cubicBezTo>
                <a:cubicBezTo>
                  <a:pt x="700" y="1199"/>
                  <a:pt x="725" y="1175"/>
                  <a:pt x="725" y="1175"/>
                </a:cubicBezTo>
                <a:cubicBezTo>
                  <a:pt x="725" y="1175"/>
                  <a:pt x="1075" y="1175"/>
                  <a:pt x="1100" y="1175"/>
                </a:cubicBezTo>
                <a:cubicBezTo>
                  <a:pt x="1100" y="1150"/>
                  <a:pt x="1100" y="1075"/>
                  <a:pt x="1100" y="1075"/>
                </a:cubicBezTo>
                <a:cubicBezTo>
                  <a:pt x="1075" y="1050"/>
                  <a:pt x="1075" y="1050"/>
                  <a:pt x="1075" y="1050"/>
                </a:cubicBezTo>
                <a:cubicBezTo>
                  <a:pt x="975" y="224"/>
                  <a:pt x="975" y="224"/>
                  <a:pt x="975" y="224"/>
                </a:cubicBezTo>
                <a:cubicBezTo>
                  <a:pt x="1150" y="224"/>
                  <a:pt x="1150" y="224"/>
                  <a:pt x="1150" y="224"/>
                </a:cubicBezTo>
                <a:cubicBezTo>
                  <a:pt x="975" y="125"/>
                  <a:pt x="825" y="25"/>
                  <a:pt x="800" y="0"/>
                </a:cubicBezTo>
                <a:lnTo>
                  <a:pt x="800" y="0"/>
                </a:lnTo>
                <a:cubicBezTo>
                  <a:pt x="800" y="51"/>
                  <a:pt x="800" y="125"/>
                  <a:pt x="800" y="125"/>
                </a:cubicBezTo>
                <a:cubicBezTo>
                  <a:pt x="775" y="125"/>
                  <a:pt x="475" y="125"/>
                  <a:pt x="475" y="125"/>
                </a:cubicBezTo>
                <a:cubicBezTo>
                  <a:pt x="475" y="125"/>
                  <a:pt x="475" y="350"/>
                  <a:pt x="475" y="374"/>
                </a:cubicBezTo>
                <a:cubicBezTo>
                  <a:pt x="475" y="399"/>
                  <a:pt x="375" y="424"/>
                  <a:pt x="375" y="450"/>
                </a:cubicBezTo>
                <a:cubicBezTo>
                  <a:pt x="375" y="474"/>
                  <a:pt x="375" y="599"/>
                  <a:pt x="375" y="599"/>
                </a:cubicBezTo>
                <a:cubicBezTo>
                  <a:pt x="0" y="599"/>
                  <a:pt x="0" y="599"/>
                  <a:pt x="0" y="599"/>
                </a:cubicBezTo>
                <a:cubicBezTo>
                  <a:pt x="0" y="650"/>
                  <a:pt x="25" y="674"/>
                  <a:pt x="50" y="699"/>
                </a:cubicBezTo>
                <a:cubicBezTo>
                  <a:pt x="75" y="724"/>
                  <a:pt x="25" y="799"/>
                  <a:pt x="75" y="850"/>
                </a:cubicBezTo>
                <a:cubicBezTo>
                  <a:pt x="124" y="924"/>
                  <a:pt x="75" y="999"/>
                  <a:pt x="50" y="1050"/>
                </a:cubicBezTo>
                <a:cubicBezTo>
                  <a:pt x="25" y="1050"/>
                  <a:pt x="25" y="1099"/>
                  <a:pt x="25" y="1124"/>
                </a:cubicBezTo>
                <a:lnTo>
                  <a:pt x="25" y="1124"/>
                </a:lnTo>
                <a:cubicBezTo>
                  <a:pt x="75" y="1124"/>
                  <a:pt x="50" y="1075"/>
                  <a:pt x="100" y="10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02" name="Freeform 30">
            <a:extLst>
              <a:ext uri="{FF2B5EF4-FFF2-40B4-BE49-F238E27FC236}">
                <a16:creationId xmlns:a16="http://schemas.microsoft.com/office/drawing/2014/main" id="{04B8B32D-4F73-634A-9250-18D074802ECF}"/>
              </a:ext>
            </a:extLst>
          </p:cNvPr>
          <p:cNvSpPr>
            <a:spLocks noChangeArrowheads="1"/>
          </p:cNvSpPr>
          <p:nvPr/>
        </p:nvSpPr>
        <p:spPr bwMode="auto">
          <a:xfrm>
            <a:off x="5398505" y="4062881"/>
            <a:ext cx="503435" cy="471091"/>
          </a:xfrm>
          <a:custGeom>
            <a:avLst/>
            <a:gdLst>
              <a:gd name="T0" fmla="*/ 1476 w 1577"/>
              <a:gd name="T1" fmla="*/ 600 h 1476"/>
              <a:gd name="T2" fmla="*/ 1476 w 1577"/>
              <a:gd name="T3" fmla="*/ 600 h 1476"/>
              <a:gd name="T4" fmla="*/ 1425 w 1577"/>
              <a:gd name="T5" fmla="*/ 500 h 1476"/>
              <a:gd name="T6" fmla="*/ 1325 w 1577"/>
              <a:gd name="T7" fmla="*/ 475 h 1476"/>
              <a:gd name="T8" fmla="*/ 1276 w 1577"/>
              <a:gd name="T9" fmla="*/ 400 h 1476"/>
              <a:gd name="T10" fmla="*/ 700 w 1577"/>
              <a:gd name="T11" fmla="*/ 0 h 1476"/>
              <a:gd name="T12" fmla="*/ 525 w 1577"/>
              <a:gd name="T13" fmla="*/ 0 h 1476"/>
              <a:gd name="T14" fmla="*/ 625 w 1577"/>
              <a:gd name="T15" fmla="*/ 826 h 1476"/>
              <a:gd name="T16" fmla="*/ 650 w 1577"/>
              <a:gd name="T17" fmla="*/ 851 h 1476"/>
              <a:gd name="T18" fmla="*/ 650 w 1577"/>
              <a:gd name="T19" fmla="*/ 951 h 1476"/>
              <a:gd name="T20" fmla="*/ 275 w 1577"/>
              <a:gd name="T21" fmla="*/ 951 h 1476"/>
              <a:gd name="T22" fmla="*/ 225 w 1577"/>
              <a:gd name="T23" fmla="*/ 975 h 1476"/>
              <a:gd name="T24" fmla="*/ 150 w 1577"/>
              <a:gd name="T25" fmla="*/ 951 h 1476"/>
              <a:gd name="T26" fmla="*/ 100 w 1577"/>
              <a:gd name="T27" fmla="*/ 975 h 1476"/>
              <a:gd name="T28" fmla="*/ 50 w 1577"/>
              <a:gd name="T29" fmla="*/ 1000 h 1476"/>
              <a:gd name="T30" fmla="*/ 0 w 1577"/>
              <a:gd name="T31" fmla="*/ 1026 h 1476"/>
              <a:gd name="T32" fmla="*/ 0 w 1577"/>
              <a:gd name="T33" fmla="*/ 1051 h 1476"/>
              <a:gd name="T34" fmla="*/ 25 w 1577"/>
              <a:gd name="T35" fmla="*/ 1075 h 1476"/>
              <a:gd name="T36" fmla="*/ 25 w 1577"/>
              <a:gd name="T37" fmla="*/ 1126 h 1476"/>
              <a:gd name="T38" fmla="*/ 75 w 1577"/>
              <a:gd name="T39" fmla="*/ 1175 h 1476"/>
              <a:gd name="T40" fmla="*/ 75 w 1577"/>
              <a:gd name="T41" fmla="*/ 1251 h 1476"/>
              <a:gd name="T42" fmla="*/ 100 w 1577"/>
              <a:gd name="T43" fmla="*/ 1275 h 1476"/>
              <a:gd name="T44" fmla="*/ 175 w 1577"/>
              <a:gd name="T45" fmla="*/ 1275 h 1476"/>
              <a:gd name="T46" fmla="*/ 225 w 1577"/>
              <a:gd name="T47" fmla="*/ 1275 h 1476"/>
              <a:gd name="T48" fmla="*/ 300 w 1577"/>
              <a:gd name="T49" fmla="*/ 1226 h 1476"/>
              <a:gd name="T50" fmla="*/ 325 w 1577"/>
              <a:gd name="T51" fmla="*/ 1300 h 1476"/>
              <a:gd name="T52" fmla="*/ 375 w 1577"/>
              <a:gd name="T53" fmla="*/ 1351 h 1476"/>
              <a:gd name="T54" fmla="*/ 375 w 1577"/>
              <a:gd name="T55" fmla="*/ 1375 h 1476"/>
              <a:gd name="T56" fmla="*/ 375 w 1577"/>
              <a:gd name="T57" fmla="*/ 1425 h 1476"/>
              <a:gd name="T58" fmla="*/ 425 w 1577"/>
              <a:gd name="T59" fmla="*/ 1451 h 1476"/>
              <a:gd name="T60" fmla="*/ 475 w 1577"/>
              <a:gd name="T61" fmla="*/ 1451 h 1476"/>
              <a:gd name="T62" fmla="*/ 525 w 1577"/>
              <a:gd name="T63" fmla="*/ 1425 h 1476"/>
              <a:gd name="T64" fmla="*/ 575 w 1577"/>
              <a:gd name="T65" fmla="*/ 1425 h 1476"/>
              <a:gd name="T66" fmla="*/ 600 w 1577"/>
              <a:gd name="T67" fmla="*/ 1425 h 1476"/>
              <a:gd name="T68" fmla="*/ 650 w 1577"/>
              <a:gd name="T69" fmla="*/ 1425 h 1476"/>
              <a:gd name="T70" fmla="*/ 675 w 1577"/>
              <a:gd name="T71" fmla="*/ 1351 h 1476"/>
              <a:gd name="T72" fmla="*/ 650 w 1577"/>
              <a:gd name="T73" fmla="*/ 1300 h 1476"/>
              <a:gd name="T74" fmla="*/ 725 w 1577"/>
              <a:gd name="T75" fmla="*/ 1275 h 1476"/>
              <a:gd name="T76" fmla="*/ 775 w 1577"/>
              <a:gd name="T77" fmla="*/ 1200 h 1476"/>
              <a:gd name="T78" fmla="*/ 800 w 1577"/>
              <a:gd name="T79" fmla="*/ 1126 h 1476"/>
              <a:gd name="T80" fmla="*/ 850 w 1577"/>
              <a:gd name="T81" fmla="*/ 1151 h 1476"/>
              <a:gd name="T82" fmla="*/ 900 w 1577"/>
              <a:gd name="T83" fmla="*/ 1100 h 1476"/>
              <a:gd name="T84" fmla="*/ 950 w 1577"/>
              <a:gd name="T85" fmla="*/ 1075 h 1476"/>
              <a:gd name="T86" fmla="*/ 975 w 1577"/>
              <a:gd name="T87" fmla="*/ 1051 h 1476"/>
              <a:gd name="T88" fmla="*/ 1050 w 1577"/>
              <a:gd name="T89" fmla="*/ 1026 h 1476"/>
              <a:gd name="T90" fmla="*/ 1125 w 1577"/>
              <a:gd name="T91" fmla="*/ 1000 h 1476"/>
              <a:gd name="T92" fmla="*/ 1250 w 1577"/>
              <a:gd name="T93" fmla="*/ 1000 h 1476"/>
              <a:gd name="T94" fmla="*/ 1325 w 1577"/>
              <a:gd name="T95" fmla="*/ 975 h 1476"/>
              <a:gd name="T96" fmla="*/ 1476 w 1577"/>
              <a:gd name="T97" fmla="*/ 951 h 1476"/>
              <a:gd name="T98" fmla="*/ 1525 w 1577"/>
              <a:gd name="T99" fmla="*/ 926 h 1476"/>
              <a:gd name="T100" fmla="*/ 1550 w 1577"/>
              <a:gd name="T101" fmla="*/ 851 h 1476"/>
              <a:gd name="T102" fmla="*/ 1550 w 1577"/>
              <a:gd name="T103" fmla="*/ 600 h 1476"/>
              <a:gd name="T104" fmla="*/ 1476 w 1577"/>
              <a:gd name="T105" fmla="*/ 600 h 1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77" h="1476">
                <a:moveTo>
                  <a:pt x="1476" y="600"/>
                </a:moveTo>
                <a:lnTo>
                  <a:pt x="1476" y="600"/>
                </a:lnTo>
                <a:cubicBezTo>
                  <a:pt x="1476" y="600"/>
                  <a:pt x="1476" y="550"/>
                  <a:pt x="1425" y="500"/>
                </a:cubicBezTo>
                <a:cubicBezTo>
                  <a:pt x="1400" y="475"/>
                  <a:pt x="1325" y="475"/>
                  <a:pt x="1325" y="475"/>
                </a:cubicBezTo>
                <a:cubicBezTo>
                  <a:pt x="1325" y="475"/>
                  <a:pt x="1300" y="426"/>
                  <a:pt x="1276" y="400"/>
                </a:cubicBezTo>
                <a:cubicBezTo>
                  <a:pt x="1250" y="375"/>
                  <a:pt x="950" y="175"/>
                  <a:pt x="700" y="0"/>
                </a:cubicBezTo>
                <a:cubicBezTo>
                  <a:pt x="525" y="0"/>
                  <a:pt x="525" y="0"/>
                  <a:pt x="525" y="0"/>
                </a:cubicBezTo>
                <a:cubicBezTo>
                  <a:pt x="625" y="826"/>
                  <a:pt x="625" y="826"/>
                  <a:pt x="625" y="826"/>
                </a:cubicBezTo>
                <a:cubicBezTo>
                  <a:pt x="650" y="851"/>
                  <a:pt x="650" y="851"/>
                  <a:pt x="650" y="851"/>
                </a:cubicBezTo>
                <a:cubicBezTo>
                  <a:pt x="650" y="851"/>
                  <a:pt x="650" y="926"/>
                  <a:pt x="650" y="951"/>
                </a:cubicBezTo>
                <a:cubicBezTo>
                  <a:pt x="625" y="951"/>
                  <a:pt x="275" y="951"/>
                  <a:pt x="275" y="951"/>
                </a:cubicBezTo>
                <a:cubicBezTo>
                  <a:pt x="275" y="951"/>
                  <a:pt x="250" y="975"/>
                  <a:pt x="225" y="975"/>
                </a:cubicBezTo>
                <a:cubicBezTo>
                  <a:pt x="200" y="975"/>
                  <a:pt x="150" y="951"/>
                  <a:pt x="150" y="951"/>
                </a:cubicBezTo>
                <a:cubicBezTo>
                  <a:pt x="150" y="975"/>
                  <a:pt x="150" y="1000"/>
                  <a:pt x="100" y="975"/>
                </a:cubicBezTo>
                <a:cubicBezTo>
                  <a:pt x="50" y="926"/>
                  <a:pt x="50" y="975"/>
                  <a:pt x="50" y="1000"/>
                </a:cubicBezTo>
                <a:cubicBezTo>
                  <a:pt x="50" y="1000"/>
                  <a:pt x="25" y="1026"/>
                  <a:pt x="0" y="1026"/>
                </a:cubicBezTo>
                <a:lnTo>
                  <a:pt x="0" y="1051"/>
                </a:lnTo>
                <a:cubicBezTo>
                  <a:pt x="25" y="1075"/>
                  <a:pt x="25" y="1075"/>
                  <a:pt x="25" y="1075"/>
                </a:cubicBezTo>
                <a:cubicBezTo>
                  <a:pt x="25" y="1075"/>
                  <a:pt x="25" y="1100"/>
                  <a:pt x="25" y="1126"/>
                </a:cubicBezTo>
                <a:cubicBezTo>
                  <a:pt x="50" y="1151"/>
                  <a:pt x="75" y="1175"/>
                  <a:pt x="75" y="1175"/>
                </a:cubicBezTo>
                <a:cubicBezTo>
                  <a:pt x="75" y="1200"/>
                  <a:pt x="75" y="1251"/>
                  <a:pt x="75" y="1251"/>
                </a:cubicBezTo>
                <a:cubicBezTo>
                  <a:pt x="75" y="1251"/>
                  <a:pt x="100" y="1300"/>
                  <a:pt x="100" y="1275"/>
                </a:cubicBezTo>
                <a:cubicBezTo>
                  <a:pt x="125" y="1275"/>
                  <a:pt x="150" y="1300"/>
                  <a:pt x="175" y="1275"/>
                </a:cubicBezTo>
                <a:cubicBezTo>
                  <a:pt x="175" y="1251"/>
                  <a:pt x="200" y="1275"/>
                  <a:pt x="225" y="1275"/>
                </a:cubicBezTo>
                <a:cubicBezTo>
                  <a:pt x="250" y="1275"/>
                  <a:pt x="275" y="1226"/>
                  <a:pt x="300" y="1226"/>
                </a:cubicBezTo>
                <a:cubicBezTo>
                  <a:pt x="300" y="1251"/>
                  <a:pt x="325" y="1275"/>
                  <a:pt x="325" y="1300"/>
                </a:cubicBezTo>
                <a:cubicBezTo>
                  <a:pt x="325" y="1325"/>
                  <a:pt x="375" y="1351"/>
                  <a:pt x="375" y="1351"/>
                </a:cubicBezTo>
                <a:cubicBezTo>
                  <a:pt x="350" y="1351"/>
                  <a:pt x="350" y="1375"/>
                  <a:pt x="375" y="1375"/>
                </a:cubicBezTo>
                <a:lnTo>
                  <a:pt x="375" y="1425"/>
                </a:lnTo>
                <a:cubicBezTo>
                  <a:pt x="400" y="1451"/>
                  <a:pt x="425" y="1475"/>
                  <a:pt x="425" y="1451"/>
                </a:cubicBezTo>
                <a:cubicBezTo>
                  <a:pt x="450" y="1425"/>
                  <a:pt x="475" y="1451"/>
                  <a:pt x="475" y="1451"/>
                </a:cubicBezTo>
                <a:cubicBezTo>
                  <a:pt x="500" y="1475"/>
                  <a:pt x="525" y="1451"/>
                  <a:pt x="525" y="1425"/>
                </a:cubicBezTo>
                <a:cubicBezTo>
                  <a:pt x="525" y="1400"/>
                  <a:pt x="575" y="1400"/>
                  <a:pt x="575" y="1425"/>
                </a:cubicBezTo>
                <a:cubicBezTo>
                  <a:pt x="575" y="1451"/>
                  <a:pt x="575" y="1451"/>
                  <a:pt x="600" y="1425"/>
                </a:cubicBezTo>
                <a:cubicBezTo>
                  <a:pt x="625" y="1425"/>
                  <a:pt x="625" y="1425"/>
                  <a:pt x="650" y="1425"/>
                </a:cubicBezTo>
                <a:cubicBezTo>
                  <a:pt x="650" y="1400"/>
                  <a:pt x="650" y="1375"/>
                  <a:pt x="675" y="1351"/>
                </a:cubicBezTo>
                <a:lnTo>
                  <a:pt x="650" y="1300"/>
                </a:lnTo>
                <a:cubicBezTo>
                  <a:pt x="675" y="1300"/>
                  <a:pt x="725" y="1300"/>
                  <a:pt x="725" y="1275"/>
                </a:cubicBezTo>
                <a:cubicBezTo>
                  <a:pt x="750" y="1226"/>
                  <a:pt x="775" y="1200"/>
                  <a:pt x="775" y="1200"/>
                </a:cubicBezTo>
                <a:cubicBezTo>
                  <a:pt x="775" y="1200"/>
                  <a:pt x="775" y="1126"/>
                  <a:pt x="800" y="1126"/>
                </a:cubicBezTo>
                <a:cubicBezTo>
                  <a:pt x="825" y="1151"/>
                  <a:pt x="850" y="1175"/>
                  <a:pt x="850" y="1151"/>
                </a:cubicBezTo>
                <a:cubicBezTo>
                  <a:pt x="850" y="1100"/>
                  <a:pt x="876" y="1126"/>
                  <a:pt x="900" y="1100"/>
                </a:cubicBezTo>
                <a:cubicBezTo>
                  <a:pt x="900" y="1075"/>
                  <a:pt x="925" y="1075"/>
                  <a:pt x="950" y="1075"/>
                </a:cubicBezTo>
                <a:cubicBezTo>
                  <a:pt x="950" y="1075"/>
                  <a:pt x="975" y="1075"/>
                  <a:pt x="975" y="1051"/>
                </a:cubicBezTo>
                <a:cubicBezTo>
                  <a:pt x="975" y="1026"/>
                  <a:pt x="1025" y="1051"/>
                  <a:pt x="1050" y="1026"/>
                </a:cubicBezTo>
                <a:cubicBezTo>
                  <a:pt x="1100" y="1000"/>
                  <a:pt x="1100" y="975"/>
                  <a:pt x="1125" y="1000"/>
                </a:cubicBezTo>
                <a:cubicBezTo>
                  <a:pt x="1150" y="1000"/>
                  <a:pt x="1225" y="1000"/>
                  <a:pt x="1250" y="1000"/>
                </a:cubicBezTo>
                <a:cubicBezTo>
                  <a:pt x="1250" y="1000"/>
                  <a:pt x="1276" y="975"/>
                  <a:pt x="1325" y="975"/>
                </a:cubicBezTo>
                <a:cubicBezTo>
                  <a:pt x="1350" y="975"/>
                  <a:pt x="1425" y="951"/>
                  <a:pt x="1476" y="951"/>
                </a:cubicBezTo>
                <a:cubicBezTo>
                  <a:pt x="1500" y="951"/>
                  <a:pt x="1525" y="926"/>
                  <a:pt x="1525" y="926"/>
                </a:cubicBezTo>
                <a:cubicBezTo>
                  <a:pt x="1525" y="900"/>
                  <a:pt x="1550" y="851"/>
                  <a:pt x="1550" y="851"/>
                </a:cubicBezTo>
                <a:cubicBezTo>
                  <a:pt x="1576" y="826"/>
                  <a:pt x="1576" y="651"/>
                  <a:pt x="1550" y="600"/>
                </a:cubicBezTo>
                <a:cubicBezTo>
                  <a:pt x="1525" y="600"/>
                  <a:pt x="1476" y="600"/>
                  <a:pt x="1476" y="6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05" name="Freeform 31">
            <a:extLst>
              <a:ext uri="{FF2B5EF4-FFF2-40B4-BE49-F238E27FC236}">
                <a16:creationId xmlns:a16="http://schemas.microsoft.com/office/drawing/2014/main" id="{1E939053-3B17-1F44-B7ED-4DC33CCE3790}"/>
              </a:ext>
            </a:extLst>
          </p:cNvPr>
          <p:cNvSpPr>
            <a:spLocks noChangeArrowheads="1"/>
          </p:cNvSpPr>
          <p:nvPr/>
        </p:nvSpPr>
        <p:spPr bwMode="auto">
          <a:xfrm>
            <a:off x="5606631" y="4373662"/>
            <a:ext cx="239061" cy="175780"/>
          </a:xfrm>
          <a:custGeom>
            <a:avLst/>
            <a:gdLst>
              <a:gd name="T0" fmla="*/ 750 w 751"/>
              <a:gd name="T1" fmla="*/ 300 h 552"/>
              <a:gd name="T2" fmla="*/ 750 w 751"/>
              <a:gd name="T3" fmla="*/ 300 h 552"/>
              <a:gd name="T4" fmla="*/ 726 w 751"/>
              <a:gd name="T5" fmla="*/ 300 h 552"/>
              <a:gd name="T6" fmla="*/ 700 w 751"/>
              <a:gd name="T7" fmla="*/ 251 h 552"/>
              <a:gd name="T8" fmla="*/ 675 w 751"/>
              <a:gd name="T9" fmla="*/ 251 h 552"/>
              <a:gd name="T10" fmla="*/ 626 w 751"/>
              <a:gd name="T11" fmla="*/ 225 h 552"/>
              <a:gd name="T12" fmla="*/ 600 w 751"/>
              <a:gd name="T13" fmla="*/ 176 h 552"/>
              <a:gd name="T14" fmla="*/ 575 w 751"/>
              <a:gd name="T15" fmla="*/ 125 h 552"/>
              <a:gd name="T16" fmla="*/ 525 w 751"/>
              <a:gd name="T17" fmla="*/ 76 h 552"/>
              <a:gd name="T18" fmla="*/ 525 w 751"/>
              <a:gd name="T19" fmla="*/ 25 h 552"/>
              <a:gd name="T20" fmla="*/ 475 w 751"/>
              <a:gd name="T21" fmla="*/ 25 h 552"/>
              <a:gd name="T22" fmla="*/ 400 w 751"/>
              <a:gd name="T23" fmla="*/ 51 h 552"/>
              <a:gd name="T24" fmla="*/ 325 w 751"/>
              <a:gd name="T25" fmla="*/ 76 h 552"/>
              <a:gd name="T26" fmla="*/ 300 w 751"/>
              <a:gd name="T27" fmla="*/ 100 h 552"/>
              <a:gd name="T28" fmla="*/ 250 w 751"/>
              <a:gd name="T29" fmla="*/ 125 h 552"/>
              <a:gd name="T30" fmla="*/ 200 w 751"/>
              <a:gd name="T31" fmla="*/ 176 h 552"/>
              <a:gd name="T32" fmla="*/ 150 w 751"/>
              <a:gd name="T33" fmla="*/ 151 h 552"/>
              <a:gd name="T34" fmla="*/ 125 w 751"/>
              <a:gd name="T35" fmla="*/ 225 h 552"/>
              <a:gd name="T36" fmla="*/ 75 w 751"/>
              <a:gd name="T37" fmla="*/ 300 h 552"/>
              <a:gd name="T38" fmla="*/ 0 w 751"/>
              <a:gd name="T39" fmla="*/ 325 h 552"/>
              <a:gd name="T40" fmla="*/ 25 w 751"/>
              <a:gd name="T41" fmla="*/ 376 h 552"/>
              <a:gd name="T42" fmla="*/ 0 w 751"/>
              <a:gd name="T43" fmla="*/ 450 h 552"/>
              <a:gd name="T44" fmla="*/ 25 w 751"/>
              <a:gd name="T45" fmla="*/ 476 h 552"/>
              <a:gd name="T46" fmla="*/ 125 w 751"/>
              <a:gd name="T47" fmla="*/ 525 h 552"/>
              <a:gd name="T48" fmla="*/ 226 w 751"/>
              <a:gd name="T49" fmla="*/ 500 h 552"/>
              <a:gd name="T50" fmla="*/ 250 w 751"/>
              <a:gd name="T51" fmla="*/ 500 h 552"/>
              <a:gd name="T52" fmla="*/ 250 w 751"/>
              <a:gd name="T53" fmla="*/ 400 h 552"/>
              <a:gd name="T54" fmla="*/ 475 w 751"/>
              <a:gd name="T55" fmla="*/ 425 h 552"/>
              <a:gd name="T56" fmla="*/ 525 w 751"/>
              <a:gd name="T57" fmla="*/ 400 h 552"/>
              <a:gd name="T58" fmla="*/ 600 w 751"/>
              <a:gd name="T59" fmla="*/ 400 h 552"/>
              <a:gd name="T60" fmla="*/ 650 w 751"/>
              <a:gd name="T61" fmla="*/ 376 h 552"/>
              <a:gd name="T62" fmla="*/ 726 w 751"/>
              <a:gd name="T63" fmla="*/ 350 h 552"/>
              <a:gd name="T64" fmla="*/ 750 w 751"/>
              <a:gd name="T65" fmla="*/ 300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51" h="552">
                <a:moveTo>
                  <a:pt x="750" y="300"/>
                </a:moveTo>
                <a:lnTo>
                  <a:pt x="750" y="300"/>
                </a:lnTo>
                <a:lnTo>
                  <a:pt x="726" y="300"/>
                </a:lnTo>
                <a:cubicBezTo>
                  <a:pt x="700" y="300"/>
                  <a:pt x="726" y="251"/>
                  <a:pt x="700" y="251"/>
                </a:cubicBezTo>
                <a:cubicBezTo>
                  <a:pt x="700" y="225"/>
                  <a:pt x="675" y="251"/>
                  <a:pt x="675" y="251"/>
                </a:cubicBezTo>
                <a:cubicBezTo>
                  <a:pt x="650" y="251"/>
                  <a:pt x="650" y="225"/>
                  <a:pt x="626" y="225"/>
                </a:cubicBezTo>
                <a:cubicBezTo>
                  <a:pt x="600" y="225"/>
                  <a:pt x="600" y="200"/>
                  <a:pt x="600" y="176"/>
                </a:cubicBezTo>
                <a:cubicBezTo>
                  <a:pt x="600" y="151"/>
                  <a:pt x="575" y="151"/>
                  <a:pt x="575" y="125"/>
                </a:cubicBezTo>
                <a:cubicBezTo>
                  <a:pt x="550" y="125"/>
                  <a:pt x="550" y="76"/>
                  <a:pt x="525" y="76"/>
                </a:cubicBezTo>
                <a:cubicBezTo>
                  <a:pt x="525" y="76"/>
                  <a:pt x="525" y="51"/>
                  <a:pt x="525" y="25"/>
                </a:cubicBezTo>
                <a:cubicBezTo>
                  <a:pt x="500" y="25"/>
                  <a:pt x="475" y="25"/>
                  <a:pt x="475" y="25"/>
                </a:cubicBezTo>
                <a:cubicBezTo>
                  <a:pt x="450" y="0"/>
                  <a:pt x="450" y="25"/>
                  <a:pt x="400" y="51"/>
                </a:cubicBezTo>
                <a:cubicBezTo>
                  <a:pt x="375" y="76"/>
                  <a:pt x="325" y="51"/>
                  <a:pt x="325" y="76"/>
                </a:cubicBezTo>
                <a:cubicBezTo>
                  <a:pt x="325" y="100"/>
                  <a:pt x="300" y="100"/>
                  <a:pt x="300" y="100"/>
                </a:cubicBezTo>
                <a:cubicBezTo>
                  <a:pt x="275" y="100"/>
                  <a:pt x="250" y="100"/>
                  <a:pt x="250" y="125"/>
                </a:cubicBezTo>
                <a:cubicBezTo>
                  <a:pt x="226" y="151"/>
                  <a:pt x="200" y="125"/>
                  <a:pt x="200" y="176"/>
                </a:cubicBezTo>
                <a:cubicBezTo>
                  <a:pt x="200" y="200"/>
                  <a:pt x="175" y="176"/>
                  <a:pt x="150" y="151"/>
                </a:cubicBezTo>
                <a:cubicBezTo>
                  <a:pt x="125" y="151"/>
                  <a:pt x="125" y="225"/>
                  <a:pt x="125" y="225"/>
                </a:cubicBezTo>
                <a:cubicBezTo>
                  <a:pt x="125" y="225"/>
                  <a:pt x="100" y="251"/>
                  <a:pt x="75" y="300"/>
                </a:cubicBezTo>
                <a:cubicBezTo>
                  <a:pt x="75" y="325"/>
                  <a:pt x="25" y="325"/>
                  <a:pt x="0" y="325"/>
                </a:cubicBezTo>
                <a:lnTo>
                  <a:pt x="25" y="376"/>
                </a:lnTo>
                <a:cubicBezTo>
                  <a:pt x="0" y="400"/>
                  <a:pt x="0" y="425"/>
                  <a:pt x="0" y="450"/>
                </a:cubicBezTo>
                <a:lnTo>
                  <a:pt x="25" y="476"/>
                </a:lnTo>
                <a:cubicBezTo>
                  <a:pt x="50" y="500"/>
                  <a:pt x="100" y="551"/>
                  <a:pt x="125" y="525"/>
                </a:cubicBezTo>
                <a:cubicBezTo>
                  <a:pt x="150" y="500"/>
                  <a:pt x="200" y="500"/>
                  <a:pt x="226" y="500"/>
                </a:cubicBezTo>
                <a:cubicBezTo>
                  <a:pt x="250" y="525"/>
                  <a:pt x="250" y="525"/>
                  <a:pt x="250" y="500"/>
                </a:cubicBezTo>
                <a:cubicBezTo>
                  <a:pt x="250" y="476"/>
                  <a:pt x="226" y="425"/>
                  <a:pt x="250" y="400"/>
                </a:cubicBezTo>
                <a:cubicBezTo>
                  <a:pt x="250" y="400"/>
                  <a:pt x="475" y="400"/>
                  <a:pt x="475" y="425"/>
                </a:cubicBezTo>
                <a:cubicBezTo>
                  <a:pt x="475" y="425"/>
                  <a:pt x="475" y="376"/>
                  <a:pt x="525" y="400"/>
                </a:cubicBezTo>
                <a:cubicBezTo>
                  <a:pt x="550" y="400"/>
                  <a:pt x="575" y="400"/>
                  <a:pt x="600" y="400"/>
                </a:cubicBezTo>
                <a:cubicBezTo>
                  <a:pt x="626" y="400"/>
                  <a:pt x="626" y="376"/>
                  <a:pt x="650" y="376"/>
                </a:cubicBezTo>
                <a:cubicBezTo>
                  <a:pt x="675" y="376"/>
                  <a:pt x="726" y="350"/>
                  <a:pt x="726" y="350"/>
                </a:cubicBezTo>
                <a:cubicBezTo>
                  <a:pt x="750" y="325"/>
                  <a:pt x="750" y="325"/>
                  <a:pt x="750" y="3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06" name="Freeform 32">
            <a:extLst>
              <a:ext uri="{FF2B5EF4-FFF2-40B4-BE49-F238E27FC236}">
                <a16:creationId xmlns:a16="http://schemas.microsoft.com/office/drawing/2014/main" id="{0118D491-E581-784C-BFB3-832DC613E7EF}"/>
              </a:ext>
            </a:extLst>
          </p:cNvPr>
          <p:cNvSpPr>
            <a:spLocks noChangeArrowheads="1"/>
          </p:cNvSpPr>
          <p:nvPr/>
        </p:nvSpPr>
        <p:spPr bwMode="auto">
          <a:xfrm>
            <a:off x="5773971" y="4110695"/>
            <a:ext cx="469684" cy="367029"/>
          </a:xfrm>
          <a:custGeom>
            <a:avLst/>
            <a:gdLst>
              <a:gd name="T0" fmla="*/ 1400 w 1475"/>
              <a:gd name="T1" fmla="*/ 176 h 1151"/>
              <a:gd name="T2" fmla="*/ 1400 w 1475"/>
              <a:gd name="T3" fmla="*/ 176 h 1151"/>
              <a:gd name="T4" fmla="*/ 1400 w 1475"/>
              <a:gd name="T5" fmla="*/ 50 h 1151"/>
              <a:gd name="T6" fmla="*/ 1325 w 1475"/>
              <a:gd name="T7" fmla="*/ 100 h 1151"/>
              <a:gd name="T8" fmla="*/ 1249 w 1475"/>
              <a:gd name="T9" fmla="*/ 25 h 1151"/>
              <a:gd name="T10" fmla="*/ 1125 w 1475"/>
              <a:gd name="T11" fmla="*/ 0 h 1151"/>
              <a:gd name="T12" fmla="*/ 726 w 1475"/>
              <a:gd name="T13" fmla="*/ 250 h 1151"/>
              <a:gd name="T14" fmla="*/ 550 w 1475"/>
              <a:gd name="T15" fmla="*/ 400 h 1151"/>
              <a:gd name="T16" fmla="*/ 401 w 1475"/>
              <a:gd name="T17" fmla="*/ 450 h 1151"/>
              <a:gd name="T18" fmla="*/ 375 w 1475"/>
              <a:gd name="T19" fmla="*/ 450 h 1151"/>
              <a:gd name="T20" fmla="*/ 375 w 1475"/>
              <a:gd name="T21" fmla="*/ 701 h 1151"/>
              <a:gd name="T22" fmla="*/ 350 w 1475"/>
              <a:gd name="T23" fmla="*/ 776 h 1151"/>
              <a:gd name="T24" fmla="*/ 301 w 1475"/>
              <a:gd name="T25" fmla="*/ 801 h 1151"/>
              <a:gd name="T26" fmla="*/ 150 w 1475"/>
              <a:gd name="T27" fmla="*/ 825 h 1151"/>
              <a:gd name="T28" fmla="*/ 75 w 1475"/>
              <a:gd name="T29" fmla="*/ 850 h 1151"/>
              <a:gd name="T30" fmla="*/ 0 w 1475"/>
              <a:gd name="T31" fmla="*/ 850 h 1151"/>
              <a:gd name="T32" fmla="*/ 0 w 1475"/>
              <a:gd name="T33" fmla="*/ 901 h 1151"/>
              <a:gd name="T34" fmla="*/ 50 w 1475"/>
              <a:gd name="T35" fmla="*/ 950 h 1151"/>
              <a:gd name="T36" fmla="*/ 75 w 1475"/>
              <a:gd name="T37" fmla="*/ 1001 h 1151"/>
              <a:gd name="T38" fmla="*/ 101 w 1475"/>
              <a:gd name="T39" fmla="*/ 1050 h 1151"/>
              <a:gd name="T40" fmla="*/ 150 w 1475"/>
              <a:gd name="T41" fmla="*/ 1076 h 1151"/>
              <a:gd name="T42" fmla="*/ 175 w 1475"/>
              <a:gd name="T43" fmla="*/ 1076 h 1151"/>
              <a:gd name="T44" fmla="*/ 201 w 1475"/>
              <a:gd name="T45" fmla="*/ 1125 h 1151"/>
              <a:gd name="T46" fmla="*/ 225 w 1475"/>
              <a:gd name="T47" fmla="*/ 1125 h 1151"/>
              <a:gd name="T48" fmla="*/ 275 w 1475"/>
              <a:gd name="T49" fmla="*/ 1101 h 1151"/>
              <a:gd name="T50" fmla="*/ 301 w 1475"/>
              <a:gd name="T51" fmla="*/ 1125 h 1151"/>
              <a:gd name="T52" fmla="*/ 325 w 1475"/>
              <a:gd name="T53" fmla="*/ 1125 h 1151"/>
              <a:gd name="T54" fmla="*/ 375 w 1475"/>
              <a:gd name="T55" fmla="*/ 1050 h 1151"/>
              <a:gd name="T56" fmla="*/ 401 w 1475"/>
              <a:gd name="T57" fmla="*/ 976 h 1151"/>
              <a:gd name="T58" fmla="*/ 475 w 1475"/>
              <a:gd name="T59" fmla="*/ 976 h 1151"/>
              <a:gd name="T60" fmla="*/ 550 w 1475"/>
              <a:gd name="T61" fmla="*/ 950 h 1151"/>
              <a:gd name="T62" fmla="*/ 626 w 1475"/>
              <a:gd name="T63" fmla="*/ 976 h 1151"/>
              <a:gd name="T64" fmla="*/ 675 w 1475"/>
              <a:gd name="T65" fmla="*/ 1025 h 1151"/>
              <a:gd name="T66" fmla="*/ 750 w 1475"/>
              <a:gd name="T67" fmla="*/ 1001 h 1151"/>
              <a:gd name="T68" fmla="*/ 826 w 1475"/>
              <a:gd name="T69" fmla="*/ 1050 h 1151"/>
              <a:gd name="T70" fmla="*/ 901 w 1475"/>
              <a:gd name="T71" fmla="*/ 1050 h 1151"/>
              <a:gd name="T72" fmla="*/ 975 w 1475"/>
              <a:gd name="T73" fmla="*/ 1001 h 1151"/>
              <a:gd name="T74" fmla="*/ 1100 w 1475"/>
              <a:gd name="T75" fmla="*/ 1001 h 1151"/>
              <a:gd name="T76" fmla="*/ 1174 w 1475"/>
              <a:gd name="T77" fmla="*/ 1025 h 1151"/>
              <a:gd name="T78" fmla="*/ 1249 w 1475"/>
              <a:gd name="T79" fmla="*/ 976 h 1151"/>
              <a:gd name="T80" fmla="*/ 1249 w 1475"/>
              <a:gd name="T81" fmla="*/ 950 h 1151"/>
              <a:gd name="T82" fmla="*/ 1249 w 1475"/>
              <a:gd name="T83" fmla="*/ 925 h 1151"/>
              <a:gd name="T84" fmla="*/ 1274 w 1475"/>
              <a:gd name="T85" fmla="*/ 850 h 1151"/>
              <a:gd name="T86" fmla="*/ 1425 w 1475"/>
              <a:gd name="T87" fmla="*/ 676 h 1151"/>
              <a:gd name="T88" fmla="*/ 1425 w 1475"/>
              <a:gd name="T89" fmla="*/ 425 h 1151"/>
              <a:gd name="T90" fmla="*/ 1449 w 1475"/>
              <a:gd name="T91" fmla="*/ 325 h 1151"/>
              <a:gd name="T92" fmla="*/ 1425 w 1475"/>
              <a:gd name="T93" fmla="*/ 250 h 1151"/>
              <a:gd name="T94" fmla="*/ 1400 w 1475"/>
              <a:gd name="T95" fmla="*/ 17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75" h="1151">
                <a:moveTo>
                  <a:pt x="1400" y="176"/>
                </a:moveTo>
                <a:lnTo>
                  <a:pt x="1400" y="176"/>
                </a:lnTo>
                <a:cubicBezTo>
                  <a:pt x="1400" y="150"/>
                  <a:pt x="1400" y="100"/>
                  <a:pt x="1400" y="50"/>
                </a:cubicBezTo>
                <a:cubicBezTo>
                  <a:pt x="1325" y="100"/>
                  <a:pt x="1325" y="100"/>
                  <a:pt x="1325" y="100"/>
                </a:cubicBezTo>
                <a:cubicBezTo>
                  <a:pt x="1325" y="100"/>
                  <a:pt x="1299" y="50"/>
                  <a:pt x="1249" y="25"/>
                </a:cubicBezTo>
                <a:cubicBezTo>
                  <a:pt x="1225" y="0"/>
                  <a:pt x="1125" y="0"/>
                  <a:pt x="1125" y="0"/>
                </a:cubicBezTo>
                <a:cubicBezTo>
                  <a:pt x="726" y="250"/>
                  <a:pt x="726" y="250"/>
                  <a:pt x="726" y="250"/>
                </a:cubicBezTo>
                <a:cubicBezTo>
                  <a:pt x="550" y="400"/>
                  <a:pt x="550" y="400"/>
                  <a:pt x="550" y="400"/>
                </a:cubicBezTo>
                <a:cubicBezTo>
                  <a:pt x="550" y="400"/>
                  <a:pt x="425" y="425"/>
                  <a:pt x="401" y="450"/>
                </a:cubicBezTo>
                <a:cubicBezTo>
                  <a:pt x="401" y="450"/>
                  <a:pt x="401" y="450"/>
                  <a:pt x="375" y="450"/>
                </a:cubicBezTo>
                <a:cubicBezTo>
                  <a:pt x="401" y="501"/>
                  <a:pt x="401" y="676"/>
                  <a:pt x="375" y="701"/>
                </a:cubicBezTo>
                <a:cubicBezTo>
                  <a:pt x="375" y="701"/>
                  <a:pt x="350" y="750"/>
                  <a:pt x="350" y="776"/>
                </a:cubicBezTo>
                <a:cubicBezTo>
                  <a:pt x="350" y="776"/>
                  <a:pt x="325" y="801"/>
                  <a:pt x="301" y="801"/>
                </a:cubicBezTo>
                <a:cubicBezTo>
                  <a:pt x="250" y="801"/>
                  <a:pt x="175" y="825"/>
                  <a:pt x="150" y="825"/>
                </a:cubicBezTo>
                <a:cubicBezTo>
                  <a:pt x="101" y="825"/>
                  <a:pt x="75" y="850"/>
                  <a:pt x="75" y="850"/>
                </a:cubicBezTo>
                <a:cubicBezTo>
                  <a:pt x="75" y="850"/>
                  <a:pt x="25" y="850"/>
                  <a:pt x="0" y="850"/>
                </a:cubicBezTo>
                <a:cubicBezTo>
                  <a:pt x="0" y="876"/>
                  <a:pt x="0" y="901"/>
                  <a:pt x="0" y="901"/>
                </a:cubicBezTo>
                <a:cubicBezTo>
                  <a:pt x="25" y="901"/>
                  <a:pt x="25" y="950"/>
                  <a:pt x="50" y="950"/>
                </a:cubicBezTo>
                <a:cubicBezTo>
                  <a:pt x="50" y="976"/>
                  <a:pt x="75" y="976"/>
                  <a:pt x="75" y="1001"/>
                </a:cubicBezTo>
                <a:cubicBezTo>
                  <a:pt x="75" y="1025"/>
                  <a:pt x="75" y="1050"/>
                  <a:pt x="101" y="1050"/>
                </a:cubicBezTo>
                <a:cubicBezTo>
                  <a:pt x="125" y="1050"/>
                  <a:pt x="125" y="1076"/>
                  <a:pt x="150" y="1076"/>
                </a:cubicBezTo>
                <a:cubicBezTo>
                  <a:pt x="150" y="1076"/>
                  <a:pt x="175" y="1050"/>
                  <a:pt x="175" y="1076"/>
                </a:cubicBezTo>
                <a:cubicBezTo>
                  <a:pt x="201" y="1076"/>
                  <a:pt x="175" y="1125"/>
                  <a:pt x="201" y="1125"/>
                </a:cubicBezTo>
                <a:lnTo>
                  <a:pt x="225" y="1125"/>
                </a:lnTo>
                <a:cubicBezTo>
                  <a:pt x="225" y="1101"/>
                  <a:pt x="225" y="1076"/>
                  <a:pt x="275" y="1101"/>
                </a:cubicBezTo>
                <a:cubicBezTo>
                  <a:pt x="301" y="1101"/>
                  <a:pt x="275" y="1125"/>
                  <a:pt x="301" y="1125"/>
                </a:cubicBezTo>
                <a:cubicBezTo>
                  <a:pt x="325" y="1150"/>
                  <a:pt x="325" y="1150"/>
                  <a:pt x="325" y="1125"/>
                </a:cubicBezTo>
                <a:cubicBezTo>
                  <a:pt x="325" y="1101"/>
                  <a:pt x="375" y="1050"/>
                  <a:pt x="375" y="1050"/>
                </a:cubicBezTo>
                <a:cubicBezTo>
                  <a:pt x="375" y="1050"/>
                  <a:pt x="375" y="1001"/>
                  <a:pt x="401" y="976"/>
                </a:cubicBezTo>
                <a:cubicBezTo>
                  <a:pt x="425" y="976"/>
                  <a:pt x="475" y="976"/>
                  <a:pt x="475" y="976"/>
                </a:cubicBezTo>
                <a:cubicBezTo>
                  <a:pt x="501" y="976"/>
                  <a:pt x="525" y="950"/>
                  <a:pt x="550" y="950"/>
                </a:cubicBezTo>
                <a:cubicBezTo>
                  <a:pt x="550" y="976"/>
                  <a:pt x="601" y="950"/>
                  <a:pt x="626" y="976"/>
                </a:cubicBezTo>
                <a:cubicBezTo>
                  <a:pt x="626" y="1001"/>
                  <a:pt x="650" y="1050"/>
                  <a:pt x="675" y="1025"/>
                </a:cubicBezTo>
                <a:cubicBezTo>
                  <a:pt x="701" y="1025"/>
                  <a:pt x="726" y="1001"/>
                  <a:pt x="750" y="1001"/>
                </a:cubicBezTo>
                <a:cubicBezTo>
                  <a:pt x="750" y="1001"/>
                  <a:pt x="801" y="1050"/>
                  <a:pt x="826" y="1050"/>
                </a:cubicBezTo>
                <a:lnTo>
                  <a:pt x="901" y="1050"/>
                </a:lnTo>
                <a:cubicBezTo>
                  <a:pt x="926" y="1025"/>
                  <a:pt x="950" y="1001"/>
                  <a:pt x="975" y="1001"/>
                </a:cubicBezTo>
                <a:cubicBezTo>
                  <a:pt x="1001" y="1001"/>
                  <a:pt x="1074" y="1001"/>
                  <a:pt x="1100" y="1001"/>
                </a:cubicBezTo>
                <a:cubicBezTo>
                  <a:pt x="1125" y="1025"/>
                  <a:pt x="1149" y="1025"/>
                  <a:pt x="1174" y="1025"/>
                </a:cubicBezTo>
                <a:cubicBezTo>
                  <a:pt x="1200" y="1025"/>
                  <a:pt x="1225" y="976"/>
                  <a:pt x="1249" y="976"/>
                </a:cubicBezTo>
                <a:cubicBezTo>
                  <a:pt x="1249" y="950"/>
                  <a:pt x="1249" y="950"/>
                  <a:pt x="1249" y="950"/>
                </a:cubicBezTo>
                <a:cubicBezTo>
                  <a:pt x="1249" y="950"/>
                  <a:pt x="1249" y="950"/>
                  <a:pt x="1249" y="925"/>
                </a:cubicBezTo>
                <a:cubicBezTo>
                  <a:pt x="1249" y="876"/>
                  <a:pt x="1274" y="901"/>
                  <a:pt x="1274" y="850"/>
                </a:cubicBezTo>
                <a:cubicBezTo>
                  <a:pt x="1274" y="801"/>
                  <a:pt x="1425" y="676"/>
                  <a:pt x="1425" y="676"/>
                </a:cubicBezTo>
                <a:cubicBezTo>
                  <a:pt x="1425" y="650"/>
                  <a:pt x="1425" y="450"/>
                  <a:pt x="1425" y="425"/>
                </a:cubicBezTo>
                <a:cubicBezTo>
                  <a:pt x="1425" y="400"/>
                  <a:pt x="1449" y="376"/>
                  <a:pt x="1449" y="325"/>
                </a:cubicBezTo>
                <a:cubicBezTo>
                  <a:pt x="1474" y="300"/>
                  <a:pt x="1425" y="300"/>
                  <a:pt x="1425" y="250"/>
                </a:cubicBezTo>
                <a:cubicBezTo>
                  <a:pt x="1449" y="225"/>
                  <a:pt x="1400" y="200"/>
                  <a:pt x="1400" y="1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07" name="Freeform 33">
            <a:extLst>
              <a:ext uri="{FF2B5EF4-FFF2-40B4-BE49-F238E27FC236}">
                <a16:creationId xmlns:a16="http://schemas.microsoft.com/office/drawing/2014/main" id="{2749028C-9A09-BA4A-9BCC-EA7727149D09}"/>
              </a:ext>
            </a:extLst>
          </p:cNvPr>
          <p:cNvSpPr>
            <a:spLocks noChangeArrowheads="1"/>
          </p:cNvSpPr>
          <p:nvPr/>
        </p:nvSpPr>
        <p:spPr bwMode="auto">
          <a:xfrm>
            <a:off x="6171939" y="4110693"/>
            <a:ext cx="303748" cy="503435"/>
          </a:xfrm>
          <a:custGeom>
            <a:avLst/>
            <a:gdLst>
              <a:gd name="T0" fmla="*/ 951 w 952"/>
              <a:gd name="T1" fmla="*/ 400 h 1577"/>
              <a:gd name="T2" fmla="*/ 951 w 952"/>
              <a:gd name="T3" fmla="*/ 400 h 1577"/>
              <a:gd name="T4" fmla="*/ 225 w 952"/>
              <a:gd name="T5" fmla="*/ 0 h 1577"/>
              <a:gd name="T6" fmla="*/ 151 w 952"/>
              <a:gd name="T7" fmla="*/ 50 h 1577"/>
              <a:gd name="T8" fmla="*/ 151 w 952"/>
              <a:gd name="T9" fmla="*/ 176 h 1577"/>
              <a:gd name="T10" fmla="*/ 176 w 952"/>
              <a:gd name="T11" fmla="*/ 250 h 1577"/>
              <a:gd name="T12" fmla="*/ 200 w 952"/>
              <a:gd name="T13" fmla="*/ 325 h 1577"/>
              <a:gd name="T14" fmla="*/ 176 w 952"/>
              <a:gd name="T15" fmla="*/ 425 h 1577"/>
              <a:gd name="T16" fmla="*/ 176 w 952"/>
              <a:gd name="T17" fmla="*/ 676 h 1577"/>
              <a:gd name="T18" fmla="*/ 25 w 952"/>
              <a:gd name="T19" fmla="*/ 850 h 1577"/>
              <a:gd name="T20" fmla="*/ 0 w 952"/>
              <a:gd name="T21" fmla="*/ 925 h 1577"/>
              <a:gd name="T22" fmla="*/ 0 w 952"/>
              <a:gd name="T23" fmla="*/ 950 h 1577"/>
              <a:gd name="T24" fmla="*/ 25 w 952"/>
              <a:gd name="T25" fmla="*/ 976 h 1577"/>
              <a:gd name="T26" fmla="*/ 76 w 952"/>
              <a:gd name="T27" fmla="*/ 1025 h 1577"/>
              <a:gd name="T28" fmla="*/ 125 w 952"/>
              <a:gd name="T29" fmla="*/ 1101 h 1577"/>
              <a:gd name="T30" fmla="*/ 125 w 952"/>
              <a:gd name="T31" fmla="*/ 1201 h 1577"/>
              <a:gd name="T32" fmla="*/ 176 w 952"/>
              <a:gd name="T33" fmla="*/ 1301 h 1577"/>
              <a:gd name="T34" fmla="*/ 125 w 952"/>
              <a:gd name="T35" fmla="*/ 1325 h 1577"/>
              <a:gd name="T36" fmla="*/ 50 w 952"/>
              <a:gd name="T37" fmla="*/ 1325 h 1577"/>
              <a:gd name="T38" fmla="*/ 76 w 952"/>
              <a:gd name="T39" fmla="*/ 1401 h 1577"/>
              <a:gd name="T40" fmla="*/ 151 w 952"/>
              <a:gd name="T41" fmla="*/ 1476 h 1577"/>
              <a:gd name="T42" fmla="*/ 200 w 952"/>
              <a:gd name="T43" fmla="*/ 1550 h 1577"/>
              <a:gd name="T44" fmla="*/ 251 w 952"/>
              <a:gd name="T45" fmla="*/ 1550 h 1577"/>
              <a:gd name="T46" fmla="*/ 301 w 952"/>
              <a:gd name="T47" fmla="*/ 1550 h 1577"/>
              <a:gd name="T48" fmla="*/ 401 w 952"/>
              <a:gd name="T49" fmla="*/ 1501 h 1577"/>
              <a:gd name="T50" fmla="*/ 501 w 952"/>
              <a:gd name="T51" fmla="*/ 1476 h 1577"/>
              <a:gd name="T52" fmla="*/ 501 w 952"/>
              <a:gd name="T53" fmla="*/ 1425 h 1577"/>
              <a:gd name="T54" fmla="*/ 625 w 952"/>
              <a:gd name="T55" fmla="*/ 1376 h 1577"/>
              <a:gd name="T56" fmla="*/ 725 w 952"/>
              <a:gd name="T57" fmla="*/ 1301 h 1577"/>
              <a:gd name="T58" fmla="*/ 751 w 952"/>
              <a:gd name="T59" fmla="*/ 1250 h 1577"/>
              <a:gd name="T60" fmla="*/ 825 w 952"/>
              <a:gd name="T61" fmla="*/ 1225 h 1577"/>
              <a:gd name="T62" fmla="*/ 825 w 952"/>
              <a:gd name="T63" fmla="*/ 1225 h 1577"/>
              <a:gd name="T64" fmla="*/ 825 w 952"/>
              <a:gd name="T65" fmla="*/ 1225 h 1577"/>
              <a:gd name="T66" fmla="*/ 851 w 952"/>
              <a:gd name="T67" fmla="*/ 1175 h 1577"/>
              <a:gd name="T68" fmla="*/ 801 w 952"/>
              <a:gd name="T69" fmla="*/ 1125 h 1577"/>
              <a:gd name="T70" fmla="*/ 776 w 952"/>
              <a:gd name="T71" fmla="*/ 1050 h 1577"/>
              <a:gd name="T72" fmla="*/ 776 w 952"/>
              <a:gd name="T73" fmla="*/ 1001 h 1577"/>
              <a:gd name="T74" fmla="*/ 776 w 952"/>
              <a:gd name="T75" fmla="*/ 925 h 1577"/>
              <a:gd name="T76" fmla="*/ 825 w 952"/>
              <a:gd name="T77" fmla="*/ 850 h 1577"/>
              <a:gd name="T78" fmla="*/ 851 w 952"/>
              <a:gd name="T79" fmla="*/ 801 h 1577"/>
              <a:gd name="T80" fmla="*/ 925 w 952"/>
              <a:gd name="T81" fmla="*/ 750 h 1577"/>
              <a:gd name="T82" fmla="*/ 951 w 952"/>
              <a:gd name="T83" fmla="*/ 650 h 1577"/>
              <a:gd name="T84" fmla="*/ 951 w 952"/>
              <a:gd name="T85" fmla="*/ 400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52" h="1577">
                <a:moveTo>
                  <a:pt x="951" y="400"/>
                </a:moveTo>
                <a:lnTo>
                  <a:pt x="951" y="400"/>
                </a:lnTo>
                <a:cubicBezTo>
                  <a:pt x="225" y="0"/>
                  <a:pt x="225" y="0"/>
                  <a:pt x="225" y="0"/>
                </a:cubicBezTo>
                <a:cubicBezTo>
                  <a:pt x="151" y="50"/>
                  <a:pt x="151" y="50"/>
                  <a:pt x="151" y="50"/>
                </a:cubicBezTo>
                <a:cubicBezTo>
                  <a:pt x="151" y="100"/>
                  <a:pt x="151" y="150"/>
                  <a:pt x="151" y="176"/>
                </a:cubicBezTo>
                <a:cubicBezTo>
                  <a:pt x="151" y="200"/>
                  <a:pt x="200" y="225"/>
                  <a:pt x="176" y="250"/>
                </a:cubicBezTo>
                <a:cubicBezTo>
                  <a:pt x="176" y="300"/>
                  <a:pt x="225" y="300"/>
                  <a:pt x="200" y="325"/>
                </a:cubicBezTo>
                <a:cubicBezTo>
                  <a:pt x="200" y="376"/>
                  <a:pt x="176" y="400"/>
                  <a:pt x="176" y="425"/>
                </a:cubicBezTo>
                <a:cubicBezTo>
                  <a:pt x="176" y="450"/>
                  <a:pt x="176" y="650"/>
                  <a:pt x="176" y="676"/>
                </a:cubicBezTo>
                <a:cubicBezTo>
                  <a:pt x="176" y="676"/>
                  <a:pt x="25" y="801"/>
                  <a:pt x="25" y="850"/>
                </a:cubicBezTo>
                <a:cubicBezTo>
                  <a:pt x="25" y="901"/>
                  <a:pt x="0" y="876"/>
                  <a:pt x="0" y="925"/>
                </a:cubicBezTo>
                <a:cubicBezTo>
                  <a:pt x="0" y="950"/>
                  <a:pt x="0" y="950"/>
                  <a:pt x="0" y="950"/>
                </a:cubicBezTo>
                <a:cubicBezTo>
                  <a:pt x="25" y="976"/>
                  <a:pt x="25" y="976"/>
                  <a:pt x="25" y="976"/>
                </a:cubicBezTo>
                <a:cubicBezTo>
                  <a:pt x="50" y="1001"/>
                  <a:pt x="50" y="1025"/>
                  <a:pt x="76" y="1025"/>
                </a:cubicBezTo>
                <a:cubicBezTo>
                  <a:pt x="100" y="1025"/>
                  <a:pt x="125" y="1076"/>
                  <a:pt x="125" y="1101"/>
                </a:cubicBezTo>
                <a:cubicBezTo>
                  <a:pt x="125" y="1125"/>
                  <a:pt x="151" y="1150"/>
                  <a:pt x="125" y="1201"/>
                </a:cubicBezTo>
                <a:cubicBezTo>
                  <a:pt x="125" y="1250"/>
                  <a:pt x="151" y="1301"/>
                  <a:pt x="176" y="1301"/>
                </a:cubicBezTo>
                <a:cubicBezTo>
                  <a:pt x="200" y="1325"/>
                  <a:pt x="176" y="1325"/>
                  <a:pt x="125" y="1325"/>
                </a:cubicBezTo>
                <a:cubicBezTo>
                  <a:pt x="100" y="1325"/>
                  <a:pt x="50" y="1325"/>
                  <a:pt x="50" y="1325"/>
                </a:cubicBezTo>
                <a:cubicBezTo>
                  <a:pt x="50" y="1350"/>
                  <a:pt x="50" y="1376"/>
                  <a:pt x="76" y="1401"/>
                </a:cubicBezTo>
                <a:cubicBezTo>
                  <a:pt x="125" y="1425"/>
                  <a:pt x="151" y="1450"/>
                  <a:pt x="151" y="1476"/>
                </a:cubicBezTo>
                <a:cubicBezTo>
                  <a:pt x="176" y="1525"/>
                  <a:pt x="176" y="1550"/>
                  <a:pt x="200" y="1550"/>
                </a:cubicBezTo>
                <a:cubicBezTo>
                  <a:pt x="200" y="1576"/>
                  <a:pt x="225" y="1576"/>
                  <a:pt x="251" y="1550"/>
                </a:cubicBezTo>
                <a:cubicBezTo>
                  <a:pt x="276" y="1501"/>
                  <a:pt x="276" y="1576"/>
                  <a:pt x="301" y="1550"/>
                </a:cubicBezTo>
                <a:cubicBezTo>
                  <a:pt x="325" y="1525"/>
                  <a:pt x="401" y="1525"/>
                  <a:pt x="401" y="1501"/>
                </a:cubicBezTo>
                <a:cubicBezTo>
                  <a:pt x="425" y="1501"/>
                  <a:pt x="476" y="1476"/>
                  <a:pt x="501" y="1476"/>
                </a:cubicBezTo>
                <a:cubicBezTo>
                  <a:pt x="501" y="1450"/>
                  <a:pt x="476" y="1425"/>
                  <a:pt x="501" y="1425"/>
                </a:cubicBezTo>
                <a:cubicBezTo>
                  <a:pt x="525" y="1401"/>
                  <a:pt x="601" y="1425"/>
                  <a:pt x="625" y="1376"/>
                </a:cubicBezTo>
                <a:cubicBezTo>
                  <a:pt x="651" y="1350"/>
                  <a:pt x="701" y="1301"/>
                  <a:pt x="725" y="1301"/>
                </a:cubicBezTo>
                <a:cubicBezTo>
                  <a:pt x="725" y="1275"/>
                  <a:pt x="725" y="1275"/>
                  <a:pt x="751" y="1250"/>
                </a:cubicBezTo>
                <a:cubicBezTo>
                  <a:pt x="751" y="1225"/>
                  <a:pt x="801" y="1201"/>
                  <a:pt x="825" y="1225"/>
                </a:cubicBezTo>
                <a:lnTo>
                  <a:pt x="825" y="1225"/>
                </a:lnTo>
                <a:lnTo>
                  <a:pt x="825" y="1225"/>
                </a:lnTo>
                <a:cubicBezTo>
                  <a:pt x="851" y="1175"/>
                  <a:pt x="851" y="1175"/>
                  <a:pt x="851" y="1175"/>
                </a:cubicBezTo>
                <a:cubicBezTo>
                  <a:pt x="851" y="1175"/>
                  <a:pt x="801" y="1150"/>
                  <a:pt x="801" y="1125"/>
                </a:cubicBezTo>
                <a:cubicBezTo>
                  <a:pt x="801" y="1076"/>
                  <a:pt x="801" y="1050"/>
                  <a:pt x="776" y="1050"/>
                </a:cubicBezTo>
                <a:cubicBezTo>
                  <a:pt x="751" y="1050"/>
                  <a:pt x="751" y="1025"/>
                  <a:pt x="776" y="1001"/>
                </a:cubicBezTo>
                <a:cubicBezTo>
                  <a:pt x="801" y="976"/>
                  <a:pt x="725" y="925"/>
                  <a:pt x="776" y="925"/>
                </a:cubicBezTo>
                <a:cubicBezTo>
                  <a:pt x="825" y="925"/>
                  <a:pt x="776" y="850"/>
                  <a:pt x="825" y="850"/>
                </a:cubicBezTo>
                <a:cubicBezTo>
                  <a:pt x="851" y="850"/>
                  <a:pt x="851" y="825"/>
                  <a:pt x="851" y="801"/>
                </a:cubicBezTo>
                <a:cubicBezTo>
                  <a:pt x="851" y="776"/>
                  <a:pt x="925" y="750"/>
                  <a:pt x="925" y="750"/>
                </a:cubicBezTo>
                <a:cubicBezTo>
                  <a:pt x="951" y="750"/>
                  <a:pt x="951" y="650"/>
                  <a:pt x="951" y="650"/>
                </a:cubicBezTo>
                <a:lnTo>
                  <a:pt x="951" y="40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08" name="Freeform 34">
            <a:extLst>
              <a:ext uri="{FF2B5EF4-FFF2-40B4-BE49-F238E27FC236}">
                <a16:creationId xmlns:a16="http://schemas.microsoft.com/office/drawing/2014/main" id="{F63B492C-B9EA-0943-8DA8-0A76C34F7743}"/>
              </a:ext>
            </a:extLst>
          </p:cNvPr>
          <p:cNvSpPr>
            <a:spLocks noChangeArrowheads="1"/>
          </p:cNvSpPr>
          <p:nvPr/>
        </p:nvSpPr>
        <p:spPr bwMode="auto">
          <a:xfrm>
            <a:off x="6491155" y="3840697"/>
            <a:ext cx="327655" cy="327655"/>
          </a:xfrm>
          <a:custGeom>
            <a:avLst/>
            <a:gdLst>
              <a:gd name="T0" fmla="*/ 950 w 1026"/>
              <a:gd name="T1" fmla="*/ 226 h 1026"/>
              <a:gd name="T2" fmla="*/ 950 w 1026"/>
              <a:gd name="T3" fmla="*/ 226 h 1026"/>
              <a:gd name="T4" fmla="*/ 900 w 1026"/>
              <a:gd name="T5" fmla="*/ 50 h 1026"/>
              <a:gd name="T6" fmla="*/ 875 w 1026"/>
              <a:gd name="T7" fmla="*/ 75 h 1026"/>
              <a:gd name="T8" fmla="*/ 775 w 1026"/>
              <a:gd name="T9" fmla="*/ 50 h 1026"/>
              <a:gd name="T10" fmla="*/ 675 w 1026"/>
              <a:gd name="T11" fmla="*/ 25 h 1026"/>
              <a:gd name="T12" fmla="*/ 475 w 1026"/>
              <a:gd name="T13" fmla="*/ 75 h 1026"/>
              <a:gd name="T14" fmla="*/ 375 w 1026"/>
              <a:gd name="T15" fmla="*/ 75 h 1026"/>
              <a:gd name="T16" fmla="*/ 200 w 1026"/>
              <a:gd name="T17" fmla="*/ 25 h 1026"/>
              <a:gd name="T18" fmla="*/ 50 w 1026"/>
              <a:gd name="T19" fmla="*/ 0 h 1026"/>
              <a:gd name="T20" fmla="*/ 50 w 1026"/>
              <a:gd name="T21" fmla="*/ 25 h 1026"/>
              <a:gd name="T22" fmla="*/ 24 w 1026"/>
              <a:gd name="T23" fmla="*/ 126 h 1026"/>
              <a:gd name="T24" fmla="*/ 24 w 1026"/>
              <a:gd name="T25" fmla="*/ 275 h 1026"/>
              <a:gd name="T26" fmla="*/ 24 w 1026"/>
              <a:gd name="T27" fmla="*/ 999 h 1026"/>
              <a:gd name="T28" fmla="*/ 600 w 1026"/>
              <a:gd name="T29" fmla="*/ 999 h 1026"/>
              <a:gd name="T30" fmla="*/ 625 w 1026"/>
              <a:gd name="T31" fmla="*/ 974 h 1026"/>
              <a:gd name="T32" fmla="*/ 675 w 1026"/>
              <a:gd name="T33" fmla="*/ 999 h 1026"/>
              <a:gd name="T34" fmla="*/ 800 w 1026"/>
              <a:gd name="T35" fmla="*/ 999 h 1026"/>
              <a:gd name="T36" fmla="*/ 850 w 1026"/>
              <a:gd name="T37" fmla="*/ 1025 h 1026"/>
              <a:gd name="T38" fmla="*/ 900 w 1026"/>
              <a:gd name="T39" fmla="*/ 974 h 1026"/>
              <a:gd name="T40" fmla="*/ 975 w 1026"/>
              <a:gd name="T41" fmla="*/ 899 h 1026"/>
              <a:gd name="T42" fmla="*/ 1025 w 1026"/>
              <a:gd name="T43" fmla="*/ 874 h 1026"/>
              <a:gd name="T44" fmla="*/ 1025 w 1026"/>
              <a:gd name="T45" fmla="*/ 874 h 1026"/>
              <a:gd name="T46" fmla="*/ 1025 w 1026"/>
              <a:gd name="T47" fmla="*/ 825 h 1026"/>
              <a:gd name="T48" fmla="*/ 975 w 1026"/>
              <a:gd name="T49" fmla="*/ 724 h 1026"/>
              <a:gd name="T50" fmla="*/ 875 w 1026"/>
              <a:gd name="T51" fmla="*/ 526 h 1026"/>
              <a:gd name="T52" fmla="*/ 825 w 1026"/>
              <a:gd name="T53" fmla="*/ 450 h 1026"/>
              <a:gd name="T54" fmla="*/ 775 w 1026"/>
              <a:gd name="T55" fmla="*/ 326 h 1026"/>
              <a:gd name="T56" fmla="*/ 725 w 1026"/>
              <a:gd name="T57" fmla="*/ 150 h 1026"/>
              <a:gd name="T58" fmla="*/ 800 w 1026"/>
              <a:gd name="T59" fmla="*/ 275 h 1026"/>
              <a:gd name="T60" fmla="*/ 875 w 1026"/>
              <a:gd name="T61" fmla="*/ 400 h 1026"/>
              <a:gd name="T62" fmla="*/ 950 w 1026"/>
              <a:gd name="T63" fmla="*/ 275 h 1026"/>
              <a:gd name="T64" fmla="*/ 950 w 1026"/>
              <a:gd name="T65" fmla="*/ 275 h 1026"/>
              <a:gd name="T66" fmla="*/ 950 w 1026"/>
              <a:gd name="T67" fmla="*/ 250 h 1026"/>
              <a:gd name="T68" fmla="*/ 950 w 1026"/>
              <a:gd name="T69" fmla="*/ 226 h 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26" h="1026">
                <a:moveTo>
                  <a:pt x="950" y="226"/>
                </a:moveTo>
                <a:lnTo>
                  <a:pt x="950" y="226"/>
                </a:lnTo>
                <a:cubicBezTo>
                  <a:pt x="900" y="50"/>
                  <a:pt x="900" y="50"/>
                  <a:pt x="900" y="50"/>
                </a:cubicBezTo>
                <a:cubicBezTo>
                  <a:pt x="900" y="50"/>
                  <a:pt x="875" y="50"/>
                  <a:pt x="875" y="75"/>
                </a:cubicBezTo>
                <a:cubicBezTo>
                  <a:pt x="875" y="75"/>
                  <a:pt x="825" y="50"/>
                  <a:pt x="775" y="50"/>
                </a:cubicBezTo>
                <a:cubicBezTo>
                  <a:pt x="750" y="75"/>
                  <a:pt x="700" y="50"/>
                  <a:pt x="675" y="25"/>
                </a:cubicBezTo>
                <a:cubicBezTo>
                  <a:pt x="625" y="0"/>
                  <a:pt x="500" y="50"/>
                  <a:pt x="475" y="75"/>
                </a:cubicBezTo>
                <a:cubicBezTo>
                  <a:pt x="450" y="100"/>
                  <a:pt x="400" y="100"/>
                  <a:pt x="375" y="75"/>
                </a:cubicBezTo>
                <a:cubicBezTo>
                  <a:pt x="325" y="50"/>
                  <a:pt x="275" y="25"/>
                  <a:pt x="200" y="25"/>
                </a:cubicBezTo>
                <a:cubicBezTo>
                  <a:pt x="125" y="25"/>
                  <a:pt x="75" y="0"/>
                  <a:pt x="50" y="0"/>
                </a:cubicBezTo>
                <a:cubicBezTo>
                  <a:pt x="50" y="0"/>
                  <a:pt x="50" y="0"/>
                  <a:pt x="50" y="25"/>
                </a:cubicBezTo>
                <a:cubicBezTo>
                  <a:pt x="24" y="75"/>
                  <a:pt x="50" y="100"/>
                  <a:pt x="24" y="126"/>
                </a:cubicBezTo>
                <a:cubicBezTo>
                  <a:pt x="0" y="175"/>
                  <a:pt x="24" y="200"/>
                  <a:pt x="24" y="275"/>
                </a:cubicBezTo>
                <a:cubicBezTo>
                  <a:pt x="24" y="326"/>
                  <a:pt x="24" y="724"/>
                  <a:pt x="24" y="999"/>
                </a:cubicBezTo>
                <a:cubicBezTo>
                  <a:pt x="600" y="999"/>
                  <a:pt x="600" y="999"/>
                  <a:pt x="600" y="999"/>
                </a:cubicBezTo>
                <a:lnTo>
                  <a:pt x="625" y="974"/>
                </a:lnTo>
                <a:cubicBezTo>
                  <a:pt x="650" y="949"/>
                  <a:pt x="675" y="999"/>
                  <a:pt x="675" y="999"/>
                </a:cubicBezTo>
                <a:cubicBezTo>
                  <a:pt x="800" y="999"/>
                  <a:pt x="800" y="999"/>
                  <a:pt x="800" y="999"/>
                </a:cubicBezTo>
                <a:cubicBezTo>
                  <a:pt x="800" y="999"/>
                  <a:pt x="825" y="1025"/>
                  <a:pt x="850" y="1025"/>
                </a:cubicBezTo>
                <a:cubicBezTo>
                  <a:pt x="875" y="1025"/>
                  <a:pt x="875" y="974"/>
                  <a:pt x="900" y="974"/>
                </a:cubicBezTo>
                <a:cubicBezTo>
                  <a:pt x="950" y="974"/>
                  <a:pt x="950" y="899"/>
                  <a:pt x="975" y="899"/>
                </a:cubicBezTo>
                <a:cubicBezTo>
                  <a:pt x="1000" y="899"/>
                  <a:pt x="1000" y="899"/>
                  <a:pt x="1025" y="874"/>
                </a:cubicBezTo>
                <a:lnTo>
                  <a:pt x="1025" y="874"/>
                </a:lnTo>
                <a:cubicBezTo>
                  <a:pt x="1025" y="849"/>
                  <a:pt x="1025" y="849"/>
                  <a:pt x="1025" y="825"/>
                </a:cubicBezTo>
                <a:cubicBezTo>
                  <a:pt x="1025" y="774"/>
                  <a:pt x="1000" y="799"/>
                  <a:pt x="975" y="724"/>
                </a:cubicBezTo>
                <a:cubicBezTo>
                  <a:pt x="950" y="675"/>
                  <a:pt x="875" y="575"/>
                  <a:pt x="875" y="526"/>
                </a:cubicBezTo>
                <a:cubicBezTo>
                  <a:pt x="875" y="500"/>
                  <a:pt x="825" y="475"/>
                  <a:pt x="825" y="450"/>
                </a:cubicBezTo>
                <a:cubicBezTo>
                  <a:pt x="825" y="400"/>
                  <a:pt x="825" y="400"/>
                  <a:pt x="775" y="326"/>
                </a:cubicBezTo>
                <a:cubicBezTo>
                  <a:pt x="725" y="275"/>
                  <a:pt x="725" y="175"/>
                  <a:pt x="725" y="150"/>
                </a:cubicBezTo>
                <a:cubicBezTo>
                  <a:pt x="750" y="150"/>
                  <a:pt x="775" y="250"/>
                  <a:pt x="800" y="275"/>
                </a:cubicBezTo>
                <a:cubicBezTo>
                  <a:pt x="800" y="326"/>
                  <a:pt x="850" y="400"/>
                  <a:pt x="875" y="400"/>
                </a:cubicBezTo>
                <a:cubicBezTo>
                  <a:pt x="925" y="400"/>
                  <a:pt x="925" y="275"/>
                  <a:pt x="950" y="275"/>
                </a:cubicBezTo>
                <a:lnTo>
                  <a:pt x="950" y="275"/>
                </a:lnTo>
                <a:cubicBezTo>
                  <a:pt x="950" y="250"/>
                  <a:pt x="950" y="250"/>
                  <a:pt x="950" y="250"/>
                </a:cubicBezTo>
                <a:lnTo>
                  <a:pt x="950" y="226"/>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09" name="Freeform 35">
            <a:extLst>
              <a:ext uri="{FF2B5EF4-FFF2-40B4-BE49-F238E27FC236}">
                <a16:creationId xmlns:a16="http://schemas.microsoft.com/office/drawing/2014/main" id="{ACA99E20-CDF3-FF4F-830C-57E192AB9EC8}"/>
              </a:ext>
            </a:extLst>
          </p:cNvPr>
          <p:cNvSpPr>
            <a:spLocks noChangeArrowheads="1"/>
          </p:cNvSpPr>
          <p:nvPr/>
        </p:nvSpPr>
        <p:spPr bwMode="auto">
          <a:xfrm>
            <a:off x="6028503" y="4764598"/>
            <a:ext cx="174373" cy="191249"/>
          </a:xfrm>
          <a:custGeom>
            <a:avLst/>
            <a:gdLst>
              <a:gd name="T0" fmla="*/ 273 w 549"/>
              <a:gd name="T1" fmla="*/ 551 h 601"/>
              <a:gd name="T2" fmla="*/ 273 w 549"/>
              <a:gd name="T3" fmla="*/ 551 h 601"/>
              <a:gd name="T4" fmla="*/ 299 w 549"/>
              <a:gd name="T5" fmla="*/ 476 h 601"/>
              <a:gd name="T6" fmla="*/ 348 w 549"/>
              <a:gd name="T7" fmla="*/ 451 h 601"/>
              <a:gd name="T8" fmla="*/ 399 w 549"/>
              <a:gd name="T9" fmla="*/ 400 h 601"/>
              <a:gd name="T10" fmla="*/ 448 w 549"/>
              <a:gd name="T11" fmla="*/ 451 h 601"/>
              <a:gd name="T12" fmla="*/ 498 w 549"/>
              <a:gd name="T13" fmla="*/ 476 h 601"/>
              <a:gd name="T14" fmla="*/ 548 w 549"/>
              <a:gd name="T15" fmla="*/ 351 h 601"/>
              <a:gd name="T16" fmla="*/ 524 w 549"/>
              <a:gd name="T17" fmla="*/ 251 h 601"/>
              <a:gd name="T18" fmla="*/ 498 w 549"/>
              <a:gd name="T19" fmla="*/ 176 h 601"/>
              <a:gd name="T20" fmla="*/ 498 w 549"/>
              <a:gd name="T21" fmla="*/ 100 h 601"/>
              <a:gd name="T22" fmla="*/ 424 w 549"/>
              <a:gd name="T23" fmla="*/ 100 h 601"/>
              <a:gd name="T24" fmla="*/ 424 w 549"/>
              <a:gd name="T25" fmla="*/ 0 h 601"/>
              <a:gd name="T26" fmla="*/ 273 w 549"/>
              <a:gd name="T27" fmla="*/ 0 h 601"/>
              <a:gd name="T28" fmla="*/ 273 w 549"/>
              <a:gd name="T29" fmla="*/ 0 h 601"/>
              <a:gd name="T30" fmla="*/ 273 w 549"/>
              <a:gd name="T31" fmla="*/ 126 h 601"/>
              <a:gd name="T32" fmla="*/ 149 w 549"/>
              <a:gd name="T33" fmla="*/ 126 h 601"/>
              <a:gd name="T34" fmla="*/ 100 w 549"/>
              <a:gd name="T35" fmla="*/ 126 h 601"/>
              <a:gd name="T36" fmla="*/ 74 w 549"/>
              <a:gd name="T37" fmla="*/ 151 h 601"/>
              <a:gd name="T38" fmla="*/ 125 w 549"/>
              <a:gd name="T39" fmla="*/ 200 h 601"/>
              <a:gd name="T40" fmla="*/ 74 w 549"/>
              <a:gd name="T41" fmla="*/ 251 h 601"/>
              <a:gd name="T42" fmla="*/ 25 w 549"/>
              <a:gd name="T43" fmla="*/ 300 h 601"/>
              <a:gd name="T44" fmla="*/ 74 w 549"/>
              <a:gd name="T45" fmla="*/ 376 h 601"/>
              <a:gd name="T46" fmla="*/ 149 w 549"/>
              <a:gd name="T47" fmla="*/ 476 h 601"/>
              <a:gd name="T48" fmla="*/ 225 w 549"/>
              <a:gd name="T49" fmla="*/ 600 h 601"/>
              <a:gd name="T50" fmla="*/ 273 w 549"/>
              <a:gd name="T51" fmla="*/ 551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9" h="601">
                <a:moveTo>
                  <a:pt x="273" y="551"/>
                </a:moveTo>
                <a:lnTo>
                  <a:pt x="273" y="551"/>
                </a:lnTo>
                <a:cubicBezTo>
                  <a:pt x="324" y="551"/>
                  <a:pt x="299" y="525"/>
                  <a:pt x="299" y="476"/>
                </a:cubicBezTo>
                <a:cubicBezTo>
                  <a:pt x="273" y="451"/>
                  <a:pt x="324" y="451"/>
                  <a:pt x="348" y="451"/>
                </a:cubicBezTo>
                <a:cubicBezTo>
                  <a:pt x="373" y="451"/>
                  <a:pt x="373" y="400"/>
                  <a:pt x="399" y="400"/>
                </a:cubicBezTo>
                <a:cubicBezTo>
                  <a:pt x="399" y="400"/>
                  <a:pt x="424" y="451"/>
                  <a:pt x="448" y="451"/>
                </a:cubicBezTo>
                <a:cubicBezTo>
                  <a:pt x="473" y="451"/>
                  <a:pt x="473" y="476"/>
                  <a:pt x="498" y="476"/>
                </a:cubicBezTo>
                <a:cubicBezTo>
                  <a:pt x="548" y="451"/>
                  <a:pt x="548" y="400"/>
                  <a:pt x="548" y="351"/>
                </a:cubicBezTo>
                <a:cubicBezTo>
                  <a:pt x="548" y="300"/>
                  <a:pt x="548" y="276"/>
                  <a:pt x="524" y="251"/>
                </a:cubicBezTo>
                <a:cubicBezTo>
                  <a:pt x="473" y="226"/>
                  <a:pt x="473" y="200"/>
                  <a:pt x="498" y="176"/>
                </a:cubicBezTo>
                <a:cubicBezTo>
                  <a:pt x="524" y="151"/>
                  <a:pt x="548" y="126"/>
                  <a:pt x="498" y="100"/>
                </a:cubicBezTo>
                <a:cubicBezTo>
                  <a:pt x="473" y="76"/>
                  <a:pt x="424" y="126"/>
                  <a:pt x="424" y="100"/>
                </a:cubicBezTo>
                <a:cubicBezTo>
                  <a:pt x="424" y="100"/>
                  <a:pt x="424" y="51"/>
                  <a:pt x="424" y="0"/>
                </a:cubicBezTo>
                <a:cubicBezTo>
                  <a:pt x="348" y="0"/>
                  <a:pt x="273" y="0"/>
                  <a:pt x="273" y="0"/>
                </a:cubicBezTo>
                <a:lnTo>
                  <a:pt x="273" y="0"/>
                </a:lnTo>
                <a:cubicBezTo>
                  <a:pt x="273" y="76"/>
                  <a:pt x="273" y="126"/>
                  <a:pt x="273" y="126"/>
                </a:cubicBezTo>
                <a:lnTo>
                  <a:pt x="149" y="126"/>
                </a:lnTo>
                <a:cubicBezTo>
                  <a:pt x="125" y="126"/>
                  <a:pt x="125" y="126"/>
                  <a:pt x="100" y="126"/>
                </a:cubicBezTo>
                <a:cubicBezTo>
                  <a:pt x="100" y="151"/>
                  <a:pt x="74" y="151"/>
                  <a:pt x="74" y="151"/>
                </a:cubicBezTo>
                <a:cubicBezTo>
                  <a:pt x="74" y="176"/>
                  <a:pt x="100" y="176"/>
                  <a:pt x="125" y="200"/>
                </a:cubicBezTo>
                <a:cubicBezTo>
                  <a:pt x="125" y="226"/>
                  <a:pt x="49" y="226"/>
                  <a:pt x="74" y="251"/>
                </a:cubicBezTo>
                <a:cubicBezTo>
                  <a:pt x="74" y="276"/>
                  <a:pt x="49" y="300"/>
                  <a:pt x="25" y="300"/>
                </a:cubicBezTo>
                <a:cubicBezTo>
                  <a:pt x="0" y="326"/>
                  <a:pt x="74" y="376"/>
                  <a:pt x="74" y="376"/>
                </a:cubicBezTo>
                <a:cubicBezTo>
                  <a:pt x="74" y="400"/>
                  <a:pt x="74" y="426"/>
                  <a:pt x="149" y="476"/>
                </a:cubicBezTo>
                <a:cubicBezTo>
                  <a:pt x="200" y="525"/>
                  <a:pt x="174" y="525"/>
                  <a:pt x="225" y="600"/>
                </a:cubicBezTo>
                <a:cubicBezTo>
                  <a:pt x="248" y="576"/>
                  <a:pt x="248" y="551"/>
                  <a:pt x="273" y="5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0" name="Freeform 36">
            <a:extLst>
              <a:ext uri="{FF2B5EF4-FFF2-40B4-BE49-F238E27FC236}">
                <a16:creationId xmlns:a16="http://schemas.microsoft.com/office/drawing/2014/main" id="{26FB0EE9-5D3B-1546-AC35-6D4E9D01B6CB}"/>
              </a:ext>
            </a:extLst>
          </p:cNvPr>
          <p:cNvSpPr>
            <a:spLocks noChangeArrowheads="1"/>
          </p:cNvSpPr>
          <p:nvPr/>
        </p:nvSpPr>
        <p:spPr bwMode="auto">
          <a:xfrm>
            <a:off x="6052409" y="4764598"/>
            <a:ext cx="63281" cy="40780"/>
          </a:xfrm>
          <a:custGeom>
            <a:avLst/>
            <a:gdLst>
              <a:gd name="T0" fmla="*/ 199 w 200"/>
              <a:gd name="T1" fmla="*/ 126 h 127"/>
              <a:gd name="T2" fmla="*/ 199 w 200"/>
              <a:gd name="T3" fmla="*/ 126 h 127"/>
              <a:gd name="T4" fmla="*/ 199 w 200"/>
              <a:gd name="T5" fmla="*/ 0 h 127"/>
              <a:gd name="T6" fmla="*/ 174 w 200"/>
              <a:gd name="T7" fmla="*/ 0 h 127"/>
              <a:gd name="T8" fmla="*/ 51 w 200"/>
              <a:gd name="T9" fmla="*/ 0 h 127"/>
              <a:gd name="T10" fmla="*/ 51 w 200"/>
              <a:gd name="T11" fmla="*/ 26 h 127"/>
              <a:gd name="T12" fmla="*/ 26 w 200"/>
              <a:gd name="T13" fmla="*/ 76 h 127"/>
              <a:gd name="T14" fmla="*/ 26 w 200"/>
              <a:gd name="T15" fmla="*/ 126 h 127"/>
              <a:gd name="T16" fmla="*/ 26 w 200"/>
              <a:gd name="T17" fmla="*/ 126 h 127"/>
              <a:gd name="T18" fmla="*/ 75 w 200"/>
              <a:gd name="T19" fmla="*/ 126 h 127"/>
              <a:gd name="T20" fmla="*/ 199 w 200"/>
              <a:gd name="T21" fmla="*/ 12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0" h="127">
                <a:moveTo>
                  <a:pt x="199" y="126"/>
                </a:moveTo>
                <a:lnTo>
                  <a:pt x="199" y="126"/>
                </a:lnTo>
                <a:cubicBezTo>
                  <a:pt x="199" y="126"/>
                  <a:pt x="199" y="76"/>
                  <a:pt x="199" y="0"/>
                </a:cubicBezTo>
                <a:cubicBezTo>
                  <a:pt x="174" y="0"/>
                  <a:pt x="174" y="0"/>
                  <a:pt x="174" y="0"/>
                </a:cubicBezTo>
                <a:cubicBezTo>
                  <a:pt x="51" y="0"/>
                  <a:pt x="51" y="0"/>
                  <a:pt x="51" y="0"/>
                </a:cubicBezTo>
                <a:lnTo>
                  <a:pt x="51" y="26"/>
                </a:lnTo>
                <a:cubicBezTo>
                  <a:pt x="51" y="26"/>
                  <a:pt x="51" y="76"/>
                  <a:pt x="26" y="76"/>
                </a:cubicBezTo>
                <a:cubicBezTo>
                  <a:pt x="0" y="76"/>
                  <a:pt x="0" y="100"/>
                  <a:pt x="26" y="126"/>
                </a:cubicBezTo>
                <a:lnTo>
                  <a:pt x="26" y="126"/>
                </a:lnTo>
                <a:cubicBezTo>
                  <a:pt x="51" y="126"/>
                  <a:pt x="51" y="126"/>
                  <a:pt x="75" y="126"/>
                </a:cubicBezTo>
                <a:lnTo>
                  <a:pt x="199" y="126"/>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1" name="Freeform 37">
            <a:extLst>
              <a:ext uri="{FF2B5EF4-FFF2-40B4-BE49-F238E27FC236}">
                <a16:creationId xmlns:a16="http://schemas.microsoft.com/office/drawing/2014/main" id="{9E55270E-B691-EC4D-A9A6-3BA28790D9BB}"/>
              </a:ext>
            </a:extLst>
          </p:cNvPr>
          <p:cNvSpPr>
            <a:spLocks noChangeArrowheads="1"/>
          </p:cNvSpPr>
          <p:nvPr/>
        </p:nvSpPr>
        <p:spPr bwMode="auto">
          <a:xfrm>
            <a:off x="6100220" y="4725223"/>
            <a:ext cx="215155" cy="262967"/>
          </a:xfrm>
          <a:custGeom>
            <a:avLst/>
            <a:gdLst>
              <a:gd name="T0" fmla="*/ 174 w 675"/>
              <a:gd name="T1" fmla="*/ 775 h 825"/>
              <a:gd name="T2" fmla="*/ 174 w 675"/>
              <a:gd name="T3" fmla="*/ 775 h 825"/>
              <a:gd name="T4" fmla="*/ 248 w 675"/>
              <a:gd name="T5" fmla="*/ 775 h 825"/>
              <a:gd name="T6" fmla="*/ 323 w 675"/>
              <a:gd name="T7" fmla="*/ 775 h 825"/>
              <a:gd name="T8" fmla="*/ 374 w 675"/>
              <a:gd name="T9" fmla="*/ 775 h 825"/>
              <a:gd name="T10" fmla="*/ 423 w 675"/>
              <a:gd name="T11" fmla="*/ 724 h 825"/>
              <a:gd name="T12" fmla="*/ 448 w 675"/>
              <a:gd name="T13" fmla="*/ 649 h 825"/>
              <a:gd name="T14" fmla="*/ 474 w 675"/>
              <a:gd name="T15" fmla="*/ 500 h 825"/>
              <a:gd name="T16" fmla="*/ 548 w 675"/>
              <a:gd name="T17" fmla="*/ 400 h 825"/>
              <a:gd name="T18" fmla="*/ 624 w 675"/>
              <a:gd name="T19" fmla="*/ 200 h 825"/>
              <a:gd name="T20" fmla="*/ 648 w 675"/>
              <a:gd name="T21" fmla="*/ 100 h 825"/>
              <a:gd name="T22" fmla="*/ 674 w 675"/>
              <a:gd name="T23" fmla="*/ 0 h 825"/>
              <a:gd name="T24" fmla="*/ 674 w 675"/>
              <a:gd name="T25" fmla="*/ 0 h 825"/>
              <a:gd name="T26" fmla="*/ 574 w 675"/>
              <a:gd name="T27" fmla="*/ 0 h 825"/>
              <a:gd name="T28" fmla="*/ 548 w 675"/>
              <a:gd name="T29" fmla="*/ 0 h 825"/>
              <a:gd name="T30" fmla="*/ 499 w 675"/>
              <a:gd name="T31" fmla="*/ 24 h 825"/>
              <a:gd name="T32" fmla="*/ 474 w 675"/>
              <a:gd name="T33" fmla="*/ 75 h 825"/>
              <a:gd name="T34" fmla="*/ 448 w 675"/>
              <a:gd name="T35" fmla="*/ 175 h 825"/>
              <a:gd name="T36" fmla="*/ 299 w 675"/>
              <a:gd name="T37" fmla="*/ 124 h 825"/>
              <a:gd name="T38" fmla="*/ 199 w 675"/>
              <a:gd name="T39" fmla="*/ 124 h 825"/>
              <a:gd name="T40" fmla="*/ 199 w 675"/>
              <a:gd name="T41" fmla="*/ 224 h 825"/>
              <a:gd name="T42" fmla="*/ 273 w 675"/>
              <a:gd name="T43" fmla="*/ 224 h 825"/>
              <a:gd name="T44" fmla="*/ 273 w 675"/>
              <a:gd name="T45" fmla="*/ 300 h 825"/>
              <a:gd name="T46" fmla="*/ 299 w 675"/>
              <a:gd name="T47" fmla="*/ 375 h 825"/>
              <a:gd name="T48" fmla="*/ 323 w 675"/>
              <a:gd name="T49" fmla="*/ 475 h 825"/>
              <a:gd name="T50" fmla="*/ 273 w 675"/>
              <a:gd name="T51" fmla="*/ 600 h 825"/>
              <a:gd name="T52" fmla="*/ 223 w 675"/>
              <a:gd name="T53" fmla="*/ 575 h 825"/>
              <a:gd name="T54" fmla="*/ 174 w 675"/>
              <a:gd name="T55" fmla="*/ 524 h 825"/>
              <a:gd name="T56" fmla="*/ 123 w 675"/>
              <a:gd name="T57" fmla="*/ 575 h 825"/>
              <a:gd name="T58" fmla="*/ 74 w 675"/>
              <a:gd name="T59" fmla="*/ 600 h 825"/>
              <a:gd name="T60" fmla="*/ 48 w 675"/>
              <a:gd name="T61" fmla="*/ 675 h 825"/>
              <a:gd name="T62" fmla="*/ 0 w 675"/>
              <a:gd name="T63" fmla="*/ 724 h 825"/>
              <a:gd name="T64" fmla="*/ 23 w 675"/>
              <a:gd name="T65" fmla="*/ 724 h 825"/>
              <a:gd name="T66" fmla="*/ 99 w 675"/>
              <a:gd name="T67" fmla="*/ 824 h 825"/>
              <a:gd name="T68" fmla="*/ 174 w 675"/>
              <a:gd name="T69" fmla="*/ 775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75" h="825">
                <a:moveTo>
                  <a:pt x="174" y="775"/>
                </a:moveTo>
                <a:lnTo>
                  <a:pt x="174" y="775"/>
                </a:lnTo>
                <a:cubicBezTo>
                  <a:pt x="199" y="775"/>
                  <a:pt x="223" y="800"/>
                  <a:pt x="248" y="775"/>
                </a:cubicBezTo>
                <a:cubicBezTo>
                  <a:pt x="273" y="750"/>
                  <a:pt x="323" y="750"/>
                  <a:pt x="323" y="775"/>
                </a:cubicBezTo>
                <a:cubicBezTo>
                  <a:pt x="323" y="824"/>
                  <a:pt x="323" y="800"/>
                  <a:pt x="374" y="775"/>
                </a:cubicBezTo>
                <a:cubicBezTo>
                  <a:pt x="399" y="750"/>
                  <a:pt x="423" y="775"/>
                  <a:pt x="423" y="724"/>
                </a:cubicBezTo>
                <a:cubicBezTo>
                  <a:pt x="423" y="675"/>
                  <a:pt x="448" y="724"/>
                  <a:pt x="448" y="649"/>
                </a:cubicBezTo>
                <a:cubicBezTo>
                  <a:pt x="448" y="600"/>
                  <a:pt x="474" y="524"/>
                  <a:pt x="474" y="500"/>
                </a:cubicBezTo>
                <a:cubicBezTo>
                  <a:pt x="474" y="475"/>
                  <a:pt x="548" y="450"/>
                  <a:pt x="548" y="400"/>
                </a:cubicBezTo>
                <a:cubicBezTo>
                  <a:pt x="548" y="350"/>
                  <a:pt x="624" y="250"/>
                  <a:pt x="624" y="200"/>
                </a:cubicBezTo>
                <a:cubicBezTo>
                  <a:pt x="624" y="150"/>
                  <a:pt x="624" y="124"/>
                  <a:pt x="648" y="100"/>
                </a:cubicBezTo>
                <a:cubicBezTo>
                  <a:pt x="648" y="75"/>
                  <a:pt x="674" y="50"/>
                  <a:pt x="674" y="0"/>
                </a:cubicBezTo>
                <a:lnTo>
                  <a:pt x="674" y="0"/>
                </a:lnTo>
                <a:cubicBezTo>
                  <a:pt x="574" y="0"/>
                  <a:pt x="574" y="0"/>
                  <a:pt x="574" y="0"/>
                </a:cubicBezTo>
                <a:cubicBezTo>
                  <a:pt x="548" y="0"/>
                  <a:pt x="548" y="0"/>
                  <a:pt x="548" y="0"/>
                </a:cubicBezTo>
                <a:cubicBezTo>
                  <a:pt x="499" y="24"/>
                  <a:pt x="499" y="24"/>
                  <a:pt x="499" y="24"/>
                </a:cubicBezTo>
                <a:cubicBezTo>
                  <a:pt x="499" y="24"/>
                  <a:pt x="499" y="50"/>
                  <a:pt x="474" y="75"/>
                </a:cubicBezTo>
                <a:cubicBezTo>
                  <a:pt x="448" y="124"/>
                  <a:pt x="448" y="175"/>
                  <a:pt x="448" y="175"/>
                </a:cubicBezTo>
                <a:cubicBezTo>
                  <a:pt x="448" y="175"/>
                  <a:pt x="348" y="124"/>
                  <a:pt x="299" y="124"/>
                </a:cubicBezTo>
                <a:cubicBezTo>
                  <a:pt x="299" y="124"/>
                  <a:pt x="248" y="124"/>
                  <a:pt x="199" y="124"/>
                </a:cubicBezTo>
                <a:cubicBezTo>
                  <a:pt x="199" y="175"/>
                  <a:pt x="199" y="224"/>
                  <a:pt x="199" y="224"/>
                </a:cubicBezTo>
                <a:cubicBezTo>
                  <a:pt x="199" y="250"/>
                  <a:pt x="248" y="200"/>
                  <a:pt x="273" y="224"/>
                </a:cubicBezTo>
                <a:cubicBezTo>
                  <a:pt x="323" y="250"/>
                  <a:pt x="299" y="275"/>
                  <a:pt x="273" y="300"/>
                </a:cubicBezTo>
                <a:cubicBezTo>
                  <a:pt x="248" y="324"/>
                  <a:pt x="248" y="350"/>
                  <a:pt x="299" y="375"/>
                </a:cubicBezTo>
                <a:cubicBezTo>
                  <a:pt x="323" y="400"/>
                  <a:pt x="323" y="424"/>
                  <a:pt x="323" y="475"/>
                </a:cubicBezTo>
                <a:cubicBezTo>
                  <a:pt x="323" y="524"/>
                  <a:pt x="323" y="575"/>
                  <a:pt x="273" y="600"/>
                </a:cubicBezTo>
                <a:cubicBezTo>
                  <a:pt x="248" y="600"/>
                  <a:pt x="248" y="575"/>
                  <a:pt x="223" y="575"/>
                </a:cubicBezTo>
                <a:cubicBezTo>
                  <a:pt x="199" y="575"/>
                  <a:pt x="174" y="524"/>
                  <a:pt x="174" y="524"/>
                </a:cubicBezTo>
                <a:cubicBezTo>
                  <a:pt x="148" y="524"/>
                  <a:pt x="148" y="575"/>
                  <a:pt x="123" y="575"/>
                </a:cubicBezTo>
                <a:cubicBezTo>
                  <a:pt x="99" y="575"/>
                  <a:pt x="48" y="575"/>
                  <a:pt x="74" y="600"/>
                </a:cubicBezTo>
                <a:cubicBezTo>
                  <a:pt x="74" y="649"/>
                  <a:pt x="99" y="675"/>
                  <a:pt x="48" y="675"/>
                </a:cubicBezTo>
                <a:cubicBezTo>
                  <a:pt x="23" y="675"/>
                  <a:pt x="23" y="700"/>
                  <a:pt x="0" y="724"/>
                </a:cubicBezTo>
                <a:lnTo>
                  <a:pt x="23" y="724"/>
                </a:lnTo>
                <a:cubicBezTo>
                  <a:pt x="48" y="750"/>
                  <a:pt x="74" y="775"/>
                  <a:pt x="99" y="824"/>
                </a:cubicBezTo>
                <a:cubicBezTo>
                  <a:pt x="123" y="800"/>
                  <a:pt x="174" y="775"/>
                  <a:pt x="174" y="7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2" name="Freeform 38">
            <a:extLst>
              <a:ext uri="{FF2B5EF4-FFF2-40B4-BE49-F238E27FC236}">
                <a16:creationId xmlns:a16="http://schemas.microsoft.com/office/drawing/2014/main" id="{3500FC8F-1BFA-B547-A0FA-E24E7E1EB7F8}"/>
              </a:ext>
            </a:extLst>
          </p:cNvPr>
          <p:cNvSpPr>
            <a:spLocks noChangeArrowheads="1"/>
          </p:cNvSpPr>
          <p:nvPr/>
        </p:nvSpPr>
        <p:spPr bwMode="auto">
          <a:xfrm>
            <a:off x="6402561" y="4119131"/>
            <a:ext cx="503435" cy="614528"/>
          </a:xfrm>
          <a:custGeom>
            <a:avLst/>
            <a:gdLst>
              <a:gd name="T0" fmla="*/ 1251 w 1577"/>
              <a:gd name="T1" fmla="*/ 25 h 1926"/>
              <a:gd name="T2" fmla="*/ 1126 w 1577"/>
              <a:gd name="T3" fmla="*/ 151 h 1926"/>
              <a:gd name="T4" fmla="*/ 951 w 1577"/>
              <a:gd name="T5" fmla="*/ 125 h 1926"/>
              <a:gd name="T6" fmla="*/ 876 w 1577"/>
              <a:gd name="T7" fmla="*/ 125 h 1926"/>
              <a:gd name="T8" fmla="*/ 300 w 1577"/>
              <a:gd name="T9" fmla="*/ 325 h 1926"/>
              <a:gd name="T10" fmla="*/ 226 w 1577"/>
              <a:gd name="T11" fmla="*/ 625 h 1926"/>
              <a:gd name="T12" fmla="*/ 126 w 1577"/>
              <a:gd name="T13" fmla="*/ 776 h 1926"/>
              <a:gd name="T14" fmla="*/ 51 w 1577"/>
              <a:gd name="T15" fmla="*/ 900 h 1926"/>
              <a:gd name="T16" fmla="*/ 51 w 1577"/>
              <a:gd name="T17" fmla="*/ 1025 h 1926"/>
              <a:gd name="T18" fmla="*/ 126 w 1577"/>
              <a:gd name="T19" fmla="*/ 1150 h 1926"/>
              <a:gd name="T20" fmla="*/ 176 w 1577"/>
              <a:gd name="T21" fmla="*/ 1276 h 1926"/>
              <a:gd name="T22" fmla="*/ 176 w 1577"/>
              <a:gd name="T23" fmla="*/ 1400 h 1926"/>
              <a:gd name="T24" fmla="*/ 226 w 1577"/>
              <a:gd name="T25" fmla="*/ 1425 h 1926"/>
              <a:gd name="T26" fmla="*/ 351 w 1577"/>
              <a:gd name="T27" fmla="*/ 1525 h 1926"/>
              <a:gd name="T28" fmla="*/ 426 w 1577"/>
              <a:gd name="T29" fmla="*/ 1651 h 1926"/>
              <a:gd name="T30" fmla="*/ 526 w 1577"/>
              <a:gd name="T31" fmla="*/ 1751 h 1926"/>
              <a:gd name="T32" fmla="*/ 576 w 1577"/>
              <a:gd name="T33" fmla="*/ 1825 h 1926"/>
              <a:gd name="T34" fmla="*/ 701 w 1577"/>
              <a:gd name="T35" fmla="*/ 1825 h 1926"/>
              <a:gd name="T36" fmla="*/ 851 w 1577"/>
              <a:gd name="T37" fmla="*/ 1901 h 1926"/>
              <a:gd name="T38" fmla="*/ 976 w 1577"/>
              <a:gd name="T39" fmla="*/ 1901 h 1926"/>
              <a:gd name="T40" fmla="*/ 1101 w 1577"/>
              <a:gd name="T41" fmla="*/ 1876 h 1926"/>
              <a:gd name="T42" fmla="*/ 1151 w 1577"/>
              <a:gd name="T43" fmla="*/ 1825 h 1926"/>
              <a:gd name="T44" fmla="*/ 1276 w 1577"/>
              <a:gd name="T45" fmla="*/ 1776 h 1926"/>
              <a:gd name="T46" fmla="*/ 1301 w 1577"/>
              <a:gd name="T47" fmla="*/ 1725 h 1926"/>
              <a:gd name="T48" fmla="*/ 1126 w 1577"/>
              <a:gd name="T49" fmla="*/ 1551 h 1926"/>
              <a:gd name="T50" fmla="*/ 1076 w 1577"/>
              <a:gd name="T51" fmla="*/ 1451 h 1926"/>
              <a:gd name="T52" fmla="*/ 1151 w 1577"/>
              <a:gd name="T53" fmla="*/ 1325 h 1926"/>
              <a:gd name="T54" fmla="*/ 1226 w 1577"/>
              <a:gd name="T55" fmla="*/ 1200 h 1926"/>
              <a:gd name="T56" fmla="*/ 1301 w 1577"/>
              <a:gd name="T57" fmla="*/ 1025 h 1926"/>
              <a:gd name="T58" fmla="*/ 1376 w 1577"/>
              <a:gd name="T59" fmla="*/ 876 h 1926"/>
              <a:gd name="T60" fmla="*/ 1426 w 1577"/>
              <a:gd name="T61" fmla="*/ 651 h 1926"/>
              <a:gd name="T62" fmla="*/ 1576 w 1577"/>
              <a:gd name="T63" fmla="*/ 525 h 1926"/>
              <a:gd name="T64" fmla="*/ 1451 w 1577"/>
              <a:gd name="T65" fmla="*/ 325 h 1926"/>
              <a:gd name="T66" fmla="*/ 1351 w 1577"/>
              <a:gd name="T67" fmla="*/ 75 h 1926"/>
              <a:gd name="T68" fmla="*/ 1301 w 1577"/>
              <a:gd name="T69" fmla="*/ 0 h 1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77" h="1926">
                <a:moveTo>
                  <a:pt x="1251" y="25"/>
                </a:moveTo>
                <a:lnTo>
                  <a:pt x="1251" y="25"/>
                </a:lnTo>
                <a:cubicBezTo>
                  <a:pt x="1226" y="25"/>
                  <a:pt x="1226" y="100"/>
                  <a:pt x="1176" y="100"/>
                </a:cubicBezTo>
                <a:cubicBezTo>
                  <a:pt x="1151" y="100"/>
                  <a:pt x="1151" y="151"/>
                  <a:pt x="1126" y="151"/>
                </a:cubicBezTo>
                <a:cubicBezTo>
                  <a:pt x="1101" y="151"/>
                  <a:pt x="1076" y="125"/>
                  <a:pt x="1076" y="125"/>
                </a:cubicBezTo>
                <a:cubicBezTo>
                  <a:pt x="951" y="125"/>
                  <a:pt x="951" y="125"/>
                  <a:pt x="951" y="125"/>
                </a:cubicBezTo>
                <a:cubicBezTo>
                  <a:pt x="951" y="125"/>
                  <a:pt x="926" y="75"/>
                  <a:pt x="901" y="100"/>
                </a:cubicBezTo>
                <a:lnTo>
                  <a:pt x="876" y="125"/>
                </a:lnTo>
                <a:cubicBezTo>
                  <a:pt x="300" y="125"/>
                  <a:pt x="300" y="125"/>
                  <a:pt x="300" y="125"/>
                </a:cubicBezTo>
                <a:cubicBezTo>
                  <a:pt x="300" y="225"/>
                  <a:pt x="300" y="325"/>
                  <a:pt x="300" y="325"/>
                </a:cubicBezTo>
                <a:cubicBezTo>
                  <a:pt x="226" y="325"/>
                  <a:pt x="226" y="325"/>
                  <a:pt x="226" y="325"/>
                </a:cubicBezTo>
                <a:cubicBezTo>
                  <a:pt x="226" y="625"/>
                  <a:pt x="226" y="625"/>
                  <a:pt x="226" y="625"/>
                </a:cubicBezTo>
                <a:cubicBezTo>
                  <a:pt x="226" y="625"/>
                  <a:pt x="226" y="725"/>
                  <a:pt x="200" y="725"/>
                </a:cubicBezTo>
                <a:cubicBezTo>
                  <a:pt x="200" y="725"/>
                  <a:pt x="126" y="751"/>
                  <a:pt x="126" y="776"/>
                </a:cubicBezTo>
                <a:cubicBezTo>
                  <a:pt x="126" y="800"/>
                  <a:pt x="126" y="825"/>
                  <a:pt x="100" y="825"/>
                </a:cubicBezTo>
                <a:cubicBezTo>
                  <a:pt x="51" y="825"/>
                  <a:pt x="100" y="900"/>
                  <a:pt x="51" y="900"/>
                </a:cubicBezTo>
                <a:cubicBezTo>
                  <a:pt x="0" y="900"/>
                  <a:pt x="76" y="951"/>
                  <a:pt x="51" y="976"/>
                </a:cubicBezTo>
                <a:cubicBezTo>
                  <a:pt x="26" y="1000"/>
                  <a:pt x="26" y="1025"/>
                  <a:pt x="51" y="1025"/>
                </a:cubicBezTo>
                <a:cubicBezTo>
                  <a:pt x="76" y="1025"/>
                  <a:pt x="76" y="1051"/>
                  <a:pt x="76" y="1100"/>
                </a:cubicBezTo>
                <a:cubicBezTo>
                  <a:pt x="76" y="1125"/>
                  <a:pt x="126" y="1150"/>
                  <a:pt x="126" y="1150"/>
                </a:cubicBezTo>
                <a:cubicBezTo>
                  <a:pt x="100" y="1200"/>
                  <a:pt x="100" y="1200"/>
                  <a:pt x="100" y="1200"/>
                </a:cubicBezTo>
                <a:lnTo>
                  <a:pt x="176" y="1276"/>
                </a:lnTo>
                <a:cubicBezTo>
                  <a:pt x="176" y="1300"/>
                  <a:pt x="226" y="1351"/>
                  <a:pt x="176" y="1376"/>
                </a:cubicBezTo>
                <a:cubicBezTo>
                  <a:pt x="151" y="1376"/>
                  <a:pt x="176" y="1400"/>
                  <a:pt x="176" y="1400"/>
                </a:cubicBezTo>
                <a:cubicBezTo>
                  <a:pt x="226" y="1400"/>
                  <a:pt x="226" y="1400"/>
                  <a:pt x="226" y="1400"/>
                </a:cubicBezTo>
                <a:cubicBezTo>
                  <a:pt x="226" y="1425"/>
                  <a:pt x="226" y="1425"/>
                  <a:pt x="226" y="1425"/>
                </a:cubicBezTo>
                <a:cubicBezTo>
                  <a:pt x="226" y="1425"/>
                  <a:pt x="276" y="1425"/>
                  <a:pt x="300" y="1476"/>
                </a:cubicBezTo>
                <a:cubicBezTo>
                  <a:pt x="326" y="1500"/>
                  <a:pt x="351" y="1500"/>
                  <a:pt x="351" y="1525"/>
                </a:cubicBezTo>
                <a:cubicBezTo>
                  <a:pt x="351" y="1551"/>
                  <a:pt x="376" y="1551"/>
                  <a:pt x="401" y="1576"/>
                </a:cubicBezTo>
                <a:cubicBezTo>
                  <a:pt x="426" y="1601"/>
                  <a:pt x="426" y="1625"/>
                  <a:pt x="426" y="1651"/>
                </a:cubicBezTo>
                <a:lnTo>
                  <a:pt x="501" y="1701"/>
                </a:lnTo>
                <a:cubicBezTo>
                  <a:pt x="526" y="1751"/>
                  <a:pt x="526" y="1751"/>
                  <a:pt x="526" y="1751"/>
                </a:cubicBezTo>
                <a:cubicBezTo>
                  <a:pt x="526" y="1751"/>
                  <a:pt x="551" y="1751"/>
                  <a:pt x="551" y="1776"/>
                </a:cubicBezTo>
                <a:cubicBezTo>
                  <a:pt x="551" y="1801"/>
                  <a:pt x="576" y="1825"/>
                  <a:pt x="576" y="1825"/>
                </a:cubicBezTo>
                <a:cubicBezTo>
                  <a:pt x="576" y="1825"/>
                  <a:pt x="625" y="1825"/>
                  <a:pt x="651" y="1825"/>
                </a:cubicBezTo>
                <a:cubicBezTo>
                  <a:pt x="676" y="1801"/>
                  <a:pt x="701" y="1825"/>
                  <a:pt x="701" y="1825"/>
                </a:cubicBezTo>
                <a:cubicBezTo>
                  <a:pt x="701" y="1825"/>
                  <a:pt x="726" y="1801"/>
                  <a:pt x="751" y="1801"/>
                </a:cubicBezTo>
                <a:cubicBezTo>
                  <a:pt x="751" y="1825"/>
                  <a:pt x="801" y="1851"/>
                  <a:pt x="851" y="1901"/>
                </a:cubicBezTo>
                <a:cubicBezTo>
                  <a:pt x="851" y="1901"/>
                  <a:pt x="901" y="1876"/>
                  <a:pt x="926" y="1876"/>
                </a:cubicBezTo>
                <a:cubicBezTo>
                  <a:pt x="951" y="1876"/>
                  <a:pt x="976" y="1925"/>
                  <a:pt x="976" y="1901"/>
                </a:cubicBezTo>
                <a:cubicBezTo>
                  <a:pt x="976" y="1901"/>
                  <a:pt x="1026" y="1876"/>
                  <a:pt x="1051" y="1876"/>
                </a:cubicBezTo>
                <a:cubicBezTo>
                  <a:pt x="1051" y="1876"/>
                  <a:pt x="1101" y="1901"/>
                  <a:pt x="1101" y="1876"/>
                </a:cubicBezTo>
                <a:lnTo>
                  <a:pt x="1126" y="1851"/>
                </a:lnTo>
                <a:cubicBezTo>
                  <a:pt x="1151" y="1851"/>
                  <a:pt x="1151" y="1825"/>
                  <a:pt x="1151" y="1825"/>
                </a:cubicBezTo>
                <a:cubicBezTo>
                  <a:pt x="1151" y="1801"/>
                  <a:pt x="1201" y="1776"/>
                  <a:pt x="1226" y="1776"/>
                </a:cubicBezTo>
                <a:cubicBezTo>
                  <a:pt x="1251" y="1776"/>
                  <a:pt x="1276" y="1776"/>
                  <a:pt x="1276" y="1776"/>
                </a:cubicBezTo>
                <a:cubicBezTo>
                  <a:pt x="1276" y="1801"/>
                  <a:pt x="1301" y="1801"/>
                  <a:pt x="1301" y="1801"/>
                </a:cubicBezTo>
                <a:cubicBezTo>
                  <a:pt x="1301" y="1751"/>
                  <a:pt x="1326" y="1725"/>
                  <a:pt x="1301" y="1725"/>
                </a:cubicBezTo>
                <a:cubicBezTo>
                  <a:pt x="1276" y="1725"/>
                  <a:pt x="1226" y="1701"/>
                  <a:pt x="1226" y="1651"/>
                </a:cubicBezTo>
                <a:cubicBezTo>
                  <a:pt x="1201" y="1601"/>
                  <a:pt x="1151" y="1576"/>
                  <a:pt x="1126" y="1551"/>
                </a:cubicBezTo>
                <a:cubicBezTo>
                  <a:pt x="1126" y="1500"/>
                  <a:pt x="1051" y="1525"/>
                  <a:pt x="1051" y="1500"/>
                </a:cubicBezTo>
                <a:cubicBezTo>
                  <a:pt x="1026" y="1476"/>
                  <a:pt x="1076" y="1476"/>
                  <a:pt x="1076" y="1451"/>
                </a:cubicBezTo>
                <a:cubicBezTo>
                  <a:pt x="1076" y="1425"/>
                  <a:pt x="1126" y="1425"/>
                  <a:pt x="1151" y="1425"/>
                </a:cubicBezTo>
                <a:cubicBezTo>
                  <a:pt x="1151" y="1425"/>
                  <a:pt x="1151" y="1351"/>
                  <a:pt x="1151" y="1325"/>
                </a:cubicBezTo>
                <a:cubicBezTo>
                  <a:pt x="1151" y="1276"/>
                  <a:pt x="1201" y="1250"/>
                  <a:pt x="1176" y="1225"/>
                </a:cubicBezTo>
                <a:cubicBezTo>
                  <a:pt x="1176" y="1225"/>
                  <a:pt x="1201" y="1200"/>
                  <a:pt x="1226" y="1200"/>
                </a:cubicBezTo>
                <a:cubicBezTo>
                  <a:pt x="1251" y="1176"/>
                  <a:pt x="1226" y="1125"/>
                  <a:pt x="1251" y="1100"/>
                </a:cubicBezTo>
                <a:cubicBezTo>
                  <a:pt x="1276" y="1076"/>
                  <a:pt x="1301" y="1025"/>
                  <a:pt x="1301" y="1025"/>
                </a:cubicBezTo>
                <a:cubicBezTo>
                  <a:pt x="1326" y="1025"/>
                  <a:pt x="1351" y="1000"/>
                  <a:pt x="1351" y="976"/>
                </a:cubicBezTo>
                <a:cubicBezTo>
                  <a:pt x="1351" y="951"/>
                  <a:pt x="1401" y="925"/>
                  <a:pt x="1376" y="876"/>
                </a:cubicBezTo>
                <a:cubicBezTo>
                  <a:pt x="1376" y="825"/>
                  <a:pt x="1351" y="776"/>
                  <a:pt x="1401" y="751"/>
                </a:cubicBezTo>
                <a:cubicBezTo>
                  <a:pt x="1426" y="700"/>
                  <a:pt x="1426" y="676"/>
                  <a:pt x="1426" y="651"/>
                </a:cubicBezTo>
                <a:cubicBezTo>
                  <a:pt x="1426" y="625"/>
                  <a:pt x="1451" y="625"/>
                  <a:pt x="1476" y="600"/>
                </a:cubicBezTo>
                <a:cubicBezTo>
                  <a:pt x="1501" y="600"/>
                  <a:pt x="1526" y="576"/>
                  <a:pt x="1576" y="525"/>
                </a:cubicBezTo>
                <a:cubicBezTo>
                  <a:pt x="1551" y="500"/>
                  <a:pt x="1526" y="476"/>
                  <a:pt x="1501" y="476"/>
                </a:cubicBezTo>
                <a:cubicBezTo>
                  <a:pt x="1476" y="451"/>
                  <a:pt x="1451" y="400"/>
                  <a:pt x="1451" y="325"/>
                </a:cubicBezTo>
                <a:cubicBezTo>
                  <a:pt x="1451" y="251"/>
                  <a:pt x="1426" y="175"/>
                  <a:pt x="1426" y="151"/>
                </a:cubicBezTo>
                <a:cubicBezTo>
                  <a:pt x="1426" y="125"/>
                  <a:pt x="1401" y="75"/>
                  <a:pt x="1351" y="75"/>
                </a:cubicBezTo>
                <a:cubicBezTo>
                  <a:pt x="1326" y="51"/>
                  <a:pt x="1301" y="25"/>
                  <a:pt x="1301" y="0"/>
                </a:cubicBezTo>
                <a:lnTo>
                  <a:pt x="1301" y="0"/>
                </a:lnTo>
                <a:cubicBezTo>
                  <a:pt x="1276" y="25"/>
                  <a:pt x="1276" y="25"/>
                  <a:pt x="1251"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3" name="Freeform 39">
            <a:extLst>
              <a:ext uri="{FF2B5EF4-FFF2-40B4-BE49-F238E27FC236}">
                <a16:creationId xmlns:a16="http://schemas.microsoft.com/office/drawing/2014/main" id="{43D53E7E-EEE3-7B44-A516-31DCAAD3AADF}"/>
              </a:ext>
            </a:extLst>
          </p:cNvPr>
          <p:cNvSpPr>
            <a:spLocks noChangeArrowheads="1"/>
          </p:cNvSpPr>
          <p:nvPr/>
        </p:nvSpPr>
        <p:spPr bwMode="auto">
          <a:xfrm>
            <a:off x="6993185" y="4445381"/>
            <a:ext cx="64687" cy="56249"/>
          </a:xfrm>
          <a:custGeom>
            <a:avLst/>
            <a:gdLst>
              <a:gd name="T0" fmla="*/ 75 w 201"/>
              <a:gd name="T1" fmla="*/ 26 h 176"/>
              <a:gd name="T2" fmla="*/ 75 w 201"/>
              <a:gd name="T3" fmla="*/ 26 h 176"/>
              <a:gd name="T4" fmla="*/ 25 w 201"/>
              <a:gd name="T5" fmla="*/ 100 h 176"/>
              <a:gd name="T6" fmla="*/ 25 w 201"/>
              <a:gd name="T7" fmla="*/ 175 h 176"/>
              <a:gd name="T8" fmla="*/ 75 w 201"/>
              <a:gd name="T9" fmla="*/ 175 h 176"/>
              <a:gd name="T10" fmla="*/ 125 w 201"/>
              <a:gd name="T11" fmla="*/ 175 h 176"/>
              <a:gd name="T12" fmla="*/ 175 w 201"/>
              <a:gd name="T13" fmla="*/ 151 h 176"/>
              <a:gd name="T14" fmla="*/ 125 w 201"/>
              <a:gd name="T15" fmla="*/ 125 h 176"/>
              <a:gd name="T16" fmla="*/ 175 w 201"/>
              <a:gd name="T17" fmla="*/ 75 h 176"/>
              <a:gd name="T18" fmla="*/ 150 w 201"/>
              <a:gd name="T19" fmla="*/ 26 h 176"/>
              <a:gd name="T20" fmla="*/ 150 w 201"/>
              <a:gd name="T21" fmla="*/ 0 h 176"/>
              <a:gd name="T22" fmla="*/ 125 w 201"/>
              <a:gd name="T23" fmla="*/ 26 h 176"/>
              <a:gd name="T24" fmla="*/ 75 w 201"/>
              <a:gd name="T25" fmla="*/ 2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176">
                <a:moveTo>
                  <a:pt x="75" y="26"/>
                </a:moveTo>
                <a:lnTo>
                  <a:pt x="75" y="26"/>
                </a:lnTo>
                <a:cubicBezTo>
                  <a:pt x="75" y="51"/>
                  <a:pt x="50" y="75"/>
                  <a:pt x="25" y="100"/>
                </a:cubicBezTo>
                <a:cubicBezTo>
                  <a:pt x="0" y="125"/>
                  <a:pt x="25" y="151"/>
                  <a:pt x="25" y="175"/>
                </a:cubicBezTo>
                <a:lnTo>
                  <a:pt x="75" y="175"/>
                </a:lnTo>
                <a:cubicBezTo>
                  <a:pt x="100" y="151"/>
                  <a:pt x="100" y="175"/>
                  <a:pt x="125" y="175"/>
                </a:cubicBezTo>
                <a:cubicBezTo>
                  <a:pt x="125" y="175"/>
                  <a:pt x="150" y="151"/>
                  <a:pt x="175" y="151"/>
                </a:cubicBezTo>
                <a:cubicBezTo>
                  <a:pt x="150" y="125"/>
                  <a:pt x="125" y="125"/>
                  <a:pt x="125" y="125"/>
                </a:cubicBezTo>
                <a:cubicBezTo>
                  <a:pt x="100" y="100"/>
                  <a:pt x="150" y="75"/>
                  <a:pt x="175" y="75"/>
                </a:cubicBezTo>
                <a:cubicBezTo>
                  <a:pt x="200" y="75"/>
                  <a:pt x="175" y="51"/>
                  <a:pt x="150" y="26"/>
                </a:cubicBezTo>
                <a:lnTo>
                  <a:pt x="150" y="0"/>
                </a:lnTo>
                <a:cubicBezTo>
                  <a:pt x="125" y="26"/>
                  <a:pt x="125" y="26"/>
                  <a:pt x="125" y="26"/>
                </a:cubicBezTo>
                <a:cubicBezTo>
                  <a:pt x="125" y="26"/>
                  <a:pt x="100" y="26"/>
                  <a:pt x="75" y="2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4" name="Freeform 40">
            <a:extLst>
              <a:ext uri="{FF2B5EF4-FFF2-40B4-BE49-F238E27FC236}">
                <a16:creationId xmlns:a16="http://schemas.microsoft.com/office/drawing/2014/main" id="{8FC11209-16C1-DD45-9AFF-A18CCBC9FE5F}"/>
              </a:ext>
            </a:extLst>
          </p:cNvPr>
          <p:cNvSpPr>
            <a:spLocks noChangeArrowheads="1"/>
          </p:cNvSpPr>
          <p:nvPr/>
        </p:nvSpPr>
        <p:spPr bwMode="auto">
          <a:xfrm>
            <a:off x="6834279" y="4286475"/>
            <a:ext cx="208124" cy="168749"/>
          </a:xfrm>
          <a:custGeom>
            <a:avLst/>
            <a:gdLst>
              <a:gd name="T0" fmla="*/ 125 w 651"/>
              <a:gd name="T1" fmla="*/ 75 h 527"/>
              <a:gd name="T2" fmla="*/ 125 w 651"/>
              <a:gd name="T3" fmla="*/ 75 h 527"/>
              <a:gd name="T4" fmla="*/ 75 w 651"/>
              <a:gd name="T5" fmla="*/ 126 h 527"/>
              <a:gd name="T6" fmla="*/ 50 w 651"/>
              <a:gd name="T7" fmla="*/ 226 h 527"/>
              <a:gd name="T8" fmla="*/ 25 w 651"/>
              <a:gd name="T9" fmla="*/ 351 h 527"/>
              <a:gd name="T10" fmla="*/ 125 w 651"/>
              <a:gd name="T11" fmla="*/ 351 h 527"/>
              <a:gd name="T12" fmla="*/ 150 w 651"/>
              <a:gd name="T13" fmla="*/ 326 h 527"/>
              <a:gd name="T14" fmla="*/ 175 w 651"/>
              <a:gd name="T15" fmla="*/ 300 h 527"/>
              <a:gd name="T16" fmla="*/ 250 w 651"/>
              <a:gd name="T17" fmla="*/ 326 h 527"/>
              <a:gd name="T18" fmla="*/ 275 w 651"/>
              <a:gd name="T19" fmla="*/ 326 h 527"/>
              <a:gd name="T20" fmla="*/ 375 w 651"/>
              <a:gd name="T21" fmla="*/ 326 h 527"/>
              <a:gd name="T22" fmla="*/ 575 w 651"/>
              <a:gd name="T23" fmla="*/ 526 h 527"/>
              <a:gd name="T24" fmla="*/ 575 w 651"/>
              <a:gd name="T25" fmla="*/ 526 h 527"/>
              <a:gd name="T26" fmla="*/ 625 w 651"/>
              <a:gd name="T27" fmla="*/ 526 h 527"/>
              <a:gd name="T28" fmla="*/ 650 w 651"/>
              <a:gd name="T29" fmla="*/ 500 h 527"/>
              <a:gd name="T30" fmla="*/ 550 w 651"/>
              <a:gd name="T31" fmla="*/ 400 h 527"/>
              <a:gd name="T32" fmla="*/ 400 w 651"/>
              <a:gd name="T33" fmla="*/ 300 h 527"/>
              <a:gd name="T34" fmla="*/ 350 w 651"/>
              <a:gd name="T35" fmla="*/ 226 h 527"/>
              <a:gd name="T36" fmla="*/ 275 w 651"/>
              <a:gd name="T37" fmla="*/ 100 h 527"/>
              <a:gd name="T38" fmla="*/ 225 w 651"/>
              <a:gd name="T39" fmla="*/ 0 h 527"/>
              <a:gd name="T40" fmla="*/ 125 w 651"/>
              <a:gd name="T41" fmla="*/ 75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51" h="527">
                <a:moveTo>
                  <a:pt x="125" y="75"/>
                </a:moveTo>
                <a:lnTo>
                  <a:pt x="125" y="75"/>
                </a:lnTo>
                <a:cubicBezTo>
                  <a:pt x="100" y="100"/>
                  <a:pt x="75" y="100"/>
                  <a:pt x="75" y="126"/>
                </a:cubicBezTo>
                <a:cubicBezTo>
                  <a:pt x="75" y="151"/>
                  <a:pt x="75" y="175"/>
                  <a:pt x="50" y="226"/>
                </a:cubicBezTo>
                <a:cubicBezTo>
                  <a:pt x="0" y="251"/>
                  <a:pt x="25" y="300"/>
                  <a:pt x="25" y="351"/>
                </a:cubicBezTo>
                <a:cubicBezTo>
                  <a:pt x="75" y="351"/>
                  <a:pt x="100" y="351"/>
                  <a:pt x="125" y="351"/>
                </a:cubicBezTo>
                <a:cubicBezTo>
                  <a:pt x="125" y="375"/>
                  <a:pt x="125" y="351"/>
                  <a:pt x="150" y="326"/>
                </a:cubicBezTo>
                <a:cubicBezTo>
                  <a:pt x="150" y="300"/>
                  <a:pt x="175" y="300"/>
                  <a:pt x="175" y="300"/>
                </a:cubicBezTo>
                <a:cubicBezTo>
                  <a:pt x="200" y="326"/>
                  <a:pt x="225" y="351"/>
                  <a:pt x="250" y="326"/>
                </a:cubicBezTo>
                <a:cubicBezTo>
                  <a:pt x="275" y="326"/>
                  <a:pt x="275" y="326"/>
                  <a:pt x="275" y="326"/>
                </a:cubicBezTo>
                <a:cubicBezTo>
                  <a:pt x="300" y="351"/>
                  <a:pt x="350" y="326"/>
                  <a:pt x="375" y="326"/>
                </a:cubicBezTo>
                <a:cubicBezTo>
                  <a:pt x="400" y="326"/>
                  <a:pt x="575" y="526"/>
                  <a:pt x="575" y="526"/>
                </a:cubicBezTo>
                <a:lnTo>
                  <a:pt x="575" y="526"/>
                </a:lnTo>
                <a:cubicBezTo>
                  <a:pt x="600" y="526"/>
                  <a:pt x="625" y="526"/>
                  <a:pt x="625" y="526"/>
                </a:cubicBezTo>
                <a:cubicBezTo>
                  <a:pt x="625" y="526"/>
                  <a:pt x="625" y="526"/>
                  <a:pt x="650" y="500"/>
                </a:cubicBezTo>
                <a:cubicBezTo>
                  <a:pt x="625" y="475"/>
                  <a:pt x="600" y="451"/>
                  <a:pt x="550" y="400"/>
                </a:cubicBezTo>
                <a:cubicBezTo>
                  <a:pt x="500" y="326"/>
                  <a:pt x="425" y="300"/>
                  <a:pt x="400" y="300"/>
                </a:cubicBezTo>
                <a:cubicBezTo>
                  <a:pt x="375" y="300"/>
                  <a:pt x="350" y="226"/>
                  <a:pt x="350" y="226"/>
                </a:cubicBezTo>
                <a:cubicBezTo>
                  <a:pt x="325" y="226"/>
                  <a:pt x="275" y="151"/>
                  <a:pt x="275" y="100"/>
                </a:cubicBezTo>
                <a:cubicBezTo>
                  <a:pt x="275" y="75"/>
                  <a:pt x="250" y="26"/>
                  <a:pt x="225" y="0"/>
                </a:cubicBezTo>
                <a:cubicBezTo>
                  <a:pt x="175" y="51"/>
                  <a:pt x="150" y="75"/>
                  <a:pt x="1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5" name="Freeform 41">
            <a:extLst>
              <a:ext uri="{FF2B5EF4-FFF2-40B4-BE49-F238E27FC236}">
                <a16:creationId xmlns:a16="http://schemas.microsoft.com/office/drawing/2014/main" id="{911358EB-5888-AF41-9315-4DBF772AB269}"/>
              </a:ext>
            </a:extLst>
          </p:cNvPr>
          <p:cNvSpPr>
            <a:spLocks noChangeArrowheads="1"/>
          </p:cNvSpPr>
          <p:nvPr/>
        </p:nvSpPr>
        <p:spPr bwMode="auto">
          <a:xfrm>
            <a:off x="6730215" y="4382097"/>
            <a:ext cx="454216" cy="351560"/>
          </a:xfrm>
          <a:custGeom>
            <a:avLst/>
            <a:gdLst>
              <a:gd name="T0" fmla="*/ 100 w 1426"/>
              <a:gd name="T1" fmla="*/ 726 h 1101"/>
              <a:gd name="T2" fmla="*/ 100 w 1426"/>
              <a:gd name="T3" fmla="*/ 726 h 1101"/>
              <a:gd name="T4" fmla="*/ 200 w 1426"/>
              <a:gd name="T5" fmla="*/ 826 h 1101"/>
              <a:gd name="T6" fmla="*/ 275 w 1426"/>
              <a:gd name="T7" fmla="*/ 900 h 1101"/>
              <a:gd name="T8" fmla="*/ 275 w 1426"/>
              <a:gd name="T9" fmla="*/ 976 h 1101"/>
              <a:gd name="T10" fmla="*/ 300 w 1426"/>
              <a:gd name="T11" fmla="*/ 976 h 1101"/>
              <a:gd name="T12" fmla="*/ 400 w 1426"/>
              <a:gd name="T13" fmla="*/ 1000 h 1101"/>
              <a:gd name="T14" fmla="*/ 500 w 1426"/>
              <a:gd name="T15" fmla="*/ 1076 h 1101"/>
              <a:gd name="T16" fmla="*/ 625 w 1426"/>
              <a:gd name="T17" fmla="*/ 1076 h 1101"/>
              <a:gd name="T18" fmla="*/ 675 w 1426"/>
              <a:gd name="T19" fmla="*/ 1026 h 1101"/>
              <a:gd name="T20" fmla="*/ 775 w 1426"/>
              <a:gd name="T21" fmla="*/ 1026 h 1101"/>
              <a:gd name="T22" fmla="*/ 800 w 1426"/>
              <a:gd name="T23" fmla="*/ 1051 h 1101"/>
              <a:gd name="T24" fmla="*/ 850 w 1426"/>
              <a:gd name="T25" fmla="*/ 1026 h 1101"/>
              <a:gd name="T26" fmla="*/ 925 w 1426"/>
              <a:gd name="T27" fmla="*/ 1026 h 1101"/>
              <a:gd name="T28" fmla="*/ 1050 w 1426"/>
              <a:gd name="T29" fmla="*/ 951 h 1101"/>
              <a:gd name="T30" fmla="*/ 1150 w 1426"/>
              <a:gd name="T31" fmla="*/ 926 h 1101"/>
              <a:gd name="T32" fmla="*/ 1401 w 1426"/>
              <a:gd name="T33" fmla="*/ 675 h 1101"/>
              <a:gd name="T34" fmla="*/ 1375 w 1426"/>
              <a:gd name="T35" fmla="*/ 651 h 1101"/>
              <a:gd name="T36" fmla="*/ 1250 w 1426"/>
              <a:gd name="T37" fmla="*/ 626 h 1101"/>
              <a:gd name="T38" fmla="*/ 1050 w 1426"/>
              <a:gd name="T39" fmla="*/ 575 h 1101"/>
              <a:gd name="T40" fmla="*/ 1000 w 1426"/>
              <a:gd name="T41" fmla="*/ 500 h 1101"/>
              <a:gd name="T42" fmla="*/ 925 w 1426"/>
              <a:gd name="T43" fmla="*/ 425 h 1101"/>
              <a:gd name="T44" fmla="*/ 950 w 1426"/>
              <a:gd name="T45" fmla="*/ 375 h 1101"/>
              <a:gd name="T46" fmla="*/ 900 w 1426"/>
              <a:gd name="T47" fmla="*/ 375 h 1101"/>
              <a:gd name="T48" fmla="*/ 850 w 1426"/>
              <a:gd name="T49" fmla="*/ 375 h 1101"/>
              <a:gd name="T50" fmla="*/ 850 w 1426"/>
              <a:gd name="T51" fmla="*/ 300 h 1101"/>
              <a:gd name="T52" fmla="*/ 900 w 1426"/>
              <a:gd name="T53" fmla="*/ 226 h 1101"/>
              <a:gd name="T54" fmla="*/ 700 w 1426"/>
              <a:gd name="T55" fmla="*/ 26 h 1101"/>
              <a:gd name="T56" fmla="*/ 600 w 1426"/>
              <a:gd name="T57" fmla="*/ 26 h 1101"/>
              <a:gd name="T58" fmla="*/ 575 w 1426"/>
              <a:gd name="T59" fmla="*/ 26 h 1101"/>
              <a:gd name="T60" fmla="*/ 500 w 1426"/>
              <a:gd name="T61" fmla="*/ 0 h 1101"/>
              <a:gd name="T62" fmla="*/ 475 w 1426"/>
              <a:gd name="T63" fmla="*/ 26 h 1101"/>
              <a:gd name="T64" fmla="*/ 450 w 1426"/>
              <a:gd name="T65" fmla="*/ 51 h 1101"/>
              <a:gd name="T66" fmla="*/ 350 w 1426"/>
              <a:gd name="T67" fmla="*/ 51 h 1101"/>
              <a:gd name="T68" fmla="*/ 350 w 1426"/>
              <a:gd name="T69" fmla="*/ 51 h 1101"/>
              <a:gd name="T70" fmla="*/ 325 w 1426"/>
              <a:gd name="T71" fmla="*/ 151 h 1101"/>
              <a:gd name="T72" fmla="*/ 275 w 1426"/>
              <a:gd name="T73" fmla="*/ 200 h 1101"/>
              <a:gd name="T74" fmla="*/ 225 w 1426"/>
              <a:gd name="T75" fmla="*/ 275 h 1101"/>
              <a:gd name="T76" fmla="*/ 200 w 1426"/>
              <a:gd name="T77" fmla="*/ 375 h 1101"/>
              <a:gd name="T78" fmla="*/ 150 w 1426"/>
              <a:gd name="T79" fmla="*/ 400 h 1101"/>
              <a:gd name="T80" fmla="*/ 125 w 1426"/>
              <a:gd name="T81" fmla="*/ 500 h 1101"/>
              <a:gd name="T82" fmla="*/ 125 w 1426"/>
              <a:gd name="T83" fmla="*/ 600 h 1101"/>
              <a:gd name="T84" fmla="*/ 50 w 1426"/>
              <a:gd name="T85" fmla="*/ 626 h 1101"/>
              <a:gd name="T86" fmla="*/ 25 w 1426"/>
              <a:gd name="T87" fmla="*/ 675 h 1101"/>
              <a:gd name="T88" fmla="*/ 100 w 1426"/>
              <a:gd name="T89" fmla="*/ 726 h 1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26" h="1101">
                <a:moveTo>
                  <a:pt x="100" y="726"/>
                </a:moveTo>
                <a:lnTo>
                  <a:pt x="100" y="726"/>
                </a:lnTo>
                <a:cubicBezTo>
                  <a:pt x="125" y="751"/>
                  <a:pt x="175" y="776"/>
                  <a:pt x="200" y="826"/>
                </a:cubicBezTo>
                <a:cubicBezTo>
                  <a:pt x="200" y="876"/>
                  <a:pt x="250" y="900"/>
                  <a:pt x="275" y="900"/>
                </a:cubicBezTo>
                <a:cubicBezTo>
                  <a:pt x="300" y="900"/>
                  <a:pt x="275" y="926"/>
                  <a:pt x="275" y="976"/>
                </a:cubicBezTo>
                <a:cubicBezTo>
                  <a:pt x="300" y="976"/>
                  <a:pt x="300" y="976"/>
                  <a:pt x="300" y="976"/>
                </a:cubicBezTo>
                <a:cubicBezTo>
                  <a:pt x="325" y="1000"/>
                  <a:pt x="375" y="976"/>
                  <a:pt x="400" y="1000"/>
                </a:cubicBezTo>
                <a:cubicBezTo>
                  <a:pt x="425" y="1026"/>
                  <a:pt x="500" y="1076"/>
                  <a:pt x="500" y="1076"/>
                </a:cubicBezTo>
                <a:cubicBezTo>
                  <a:pt x="525" y="1076"/>
                  <a:pt x="600" y="1076"/>
                  <a:pt x="625" y="1076"/>
                </a:cubicBezTo>
                <a:cubicBezTo>
                  <a:pt x="625" y="1100"/>
                  <a:pt x="650" y="1051"/>
                  <a:pt x="675" y="1026"/>
                </a:cubicBezTo>
                <a:cubicBezTo>
                  <a:pt x="725" y="1026"/>
                  <a:pt x="750" y="1000"/>
                  <a:pt x="775" y="1026"/>
                </a:cubicBezTo>
                <a:lnTo>
                  <a:pt x="800" y="1051"/>
                </a:lnTo>
                <a:cubicBezTo>
                  <a:pt x="825" y="1026"/>
                  <a:pt x="825" y="1026"/>
                  <a:pt x="850" y="1026"/>
                </a:cubicBezTo>
                <a:cubicBezTo>
                  <a:pt x="875" y="1026"/>
                  <a:pt x="925" y="1000"/>
                  <a:pt x="925" y="1026"/>
                </a:cubicBezTo>
                <a:cubicBezTo>
                  <a:pt x="950" y="1026"/>
                  <a:pt x="1000" y="951"/>
                  <a:pt x="1050" y="951"/>
                </a:cubicBezTo>
                <a:cubicBezTo>
                  <a:pt x="1125" y="951"/>
                  <a:pt x="1125" y="951"/>
                  <a:pt x="1150" y="926"/>
                </a:cubicBezTo>
                <a:cubicBezTo>
                  <a:pt x="1175" y="900"/>
                  <a:pt x="1401" y="700"/>
                  <a:pt x="1401" y="675"/>
                </a:cubicBezTo>
                <a:cubicBezTo>
                  <a:pt x="1425" y="675"/>
                  <a:pt x="1401" y="651"/>
                  <a:pt x="1375" y="651"/>
                </a:cubicBezTo>
                <a:cubicBezTo>
                  <a:pt x="1350" y="651"/>
                  <a:pt x="1325" y="651"/>
                  <a:pt x="1250" y="626"/>
                </a:cubicBezTo>
                <a:cubicBezTo>
                  <a:pt x="1175" y="600"/>
                  <a:pt x="1075" y="575"/>
                  <a:pt x="1050" y="575"/>
                </a:cubicBezTo>
                <a:cubicBezTo>
                  <a:pt x="1050" y="551"/>
                  <a:pt x="1000" y="526"/>
                  <a:pt x="1000" y="500"/>
                </a:cubicBezTo>
                <a:cubicBezTo>
                  <a:pt x="975" y="500"/>
                  <a:pt x="950" y="451"/>
                  <a:pt x="925" y="425"/>
                </a:cubicBezTo>
                <a:cubicBezTo>
                  <a:pt x="925" y="425"/>
                  <a:pt x="950" y="400"/>
                  <a:pt x="950" y="375"/>
                </a:cubicBezTo>
                <a:cubicBezTo>
                  <a:pt x="925" y="375"/>
                  <a:pt x="925" y="351"/>
                  <a:pt x="900" y="375"/>
                </a:cubicBezTo>
                <a:lnTo>
                  <a:pt x="850" y="375"/>
                </a:lnTo>
                <a:cubicBezTo>
                  <a:pt x="850" y="351"/>
                  <a:pt x="825" y="325"/>
                  <a:pt x="850" y="300"/>
                </a:cubicBezTo>
                <a:cubicBezTo>
                  <a:pt x="875" y="275"/>
                  <a:pt x="900" y="226"/>
                  <a:pt x="900" y="226"/>
                </a:cubicBezTo>
                <a:cubicBezTo>
                  <a:pt x="900" y="226"/>
                  <a:pt x="725" y="26"/>
                  <a:pt x="700" y="26"/>
                </a:cubicBezTo>
                <a:cubicBezTo>
                  <a:pt x="675" y="26"/>
                  <a:pt x="625" y="51"/>
                  <a:pt x="600" y="26"/>
                </a:cubicBezTo>
                <a:cubicBezTo>
                  <a:pt x="600" y="26"/>
                  <a:pt x="600" y="26"/>
                  <a:pt x="575" y="26"/>
                </a:cubicBezTo>
                <a:cubicBezTo>
                  <a:pt x="550" y="51"/>
                  <a:pt x="525" y="26"/>
                  <a:pt x="500" y="0"/>
                </a:cubicBezTo>
                <a:cubicBezTo>
                  <a:pt x="500" y="0"/>
                  <a:pt x="475" y="0"/>
                  <a:pt x="475" y="26"/>
                </a:cubicBezTo>
                <a:cubicBezTo>
                  <a:pt x="450" y="51"/>
                  <a:pt x="450" y="75"/>
                  <a:pt x="450" y="51"/>
                </a:cubicBezTo>
                <a:cubicBezTo>
                  <a:pt x="425" y="51"/>
                  <a:pt x="400" y="51"/>
                  <a:pt x="350" y="51"/>
                </a:cubicBezTo>
                <a:lnTo>
                  <a:pt x="350" y="51"/>
                </a:lnTo>
                <a:cubicBezTo>
                  <a:pt x="375" y="100"/>
                  <a:pt x="325" y="126"/>
                  <a:pt x="325" y="151"/>
                </a:cubicBezTo>
                <a:cubicBezTo>
                  <a:pt x="325" y="175"/>
                  <a:pt x="300" y="200"/>
                  <a:pt x="275" y="200"/>
                </a:cubicBezTo>
                <a:cubicBezTo>
                  <a:pt x="275" y="200"/>
                  <a:pt x="250" y="251"/>
                  <a:pt x="225" y="275"/>
                </a:cubicBezTo>
                <a:cubicBezTo>
                  <a:pt x="200" y="300"/>
                  <a:pt x="225" y="351"/>
                  <a:pt x="200" y="375"/>
                </a:cubicBezTo>
                <a:cubicBezTo>
                  <a:pt x="175" y="375"/>
                  <a:pt x="150" y="400"/>
                  <a:pt x="150" y="400"/>
                </a:cubicBezTo>
                <a:cubicBezTo>
                  <a:pt x="175" y="425"/>
                  <a:pt x="125" y="451"/>
                  <a:pt x="125" y="500"/>
                </a:cubicBezTo>
                <a:cubicBezTo>
                  <a:pt x="125" y="526"/>
                  <a:pt x="125" y="600"/>
                  <a:pt x="125" y="600"/>
                </a:cubicBezTo>
                <a:cubicBezTo>
                  <a:pt x="100" y="600"/>
                  <a:pt x="50" y="600"/>
                  <a:pt x="50" y="626"/>
                </a:cubicBezTo>
                <a:cubicBezTo>
                  <a:pt x="50" y="651"/>
                  <a:pt x="0" y="651"/>
                  <a:pt x="25" y="675"/>
                </a:cubicBezTo>
                <a:cubicBezTo>
                  <a:pt x="25" y="700"/>
                  <a:pt x="100" y="675"/>
                  <a:pt x="100" y="72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6" name="Freeform 42">
            <a:extLst>
              <a:ext uri="{FF2B5EF4-FFF2-40B4-BE49-F238E27FC236}">
                <a16:creationId xmlns:a16="http://schemas.microsoft.com/office/drawing/2014/main" id="{B3406BE1-31E7-0B47-A108-80CC31BA60A4}"/>
              </a:ext>
            </a:extLst>
          </p:cNvPr>
          <p:cNvSpPr>
            <a:spLocks noChangeArrowheads="1"/>
          </p:cNvSpPr>
          <p:nvPr/>
        </p:nvSpPr>
        <p:spPr bwMode="auto">
          <a:xfrm>
            <a:off x="6801935" y="3736636"/>
            <a:ext cx="47812" cy="56249"/>
          </a:xfrm>
          <a:custGeom>
            <a:avLst/>
            <a:gdLst>
              <a:gd name="T0" fmla="*/ 125 w 151"/>
              <a:gd name="T1" fmla="*/ 75 h 176"/>
              <a:gd name="T2" fmla="*/ 125 w 151"/>
              <a:gd name="T3" fmla="*/ 75 h 176"/>
              <a:gd name="T4" fmla="*/ 75 w 151"/>
              <a:gd name="T5" fmla="*/ 0 h 176"/>
              <a:gd name="T6" fmla="*/ 75 w 151"/>
              <a:gd name="T7" fmla="*/ 25 h 176"/>
              <a:gd name="T8" fmla="*/ 0 w 151"/>
              <a:gd name="T9" fmla="*/ 150 h 176"/>
              <a:gd name="T10" fmla="*/ 50 w 151"/>
              <a:gd name="T11" fmla="*/ 175 h 176"/>
              <a:gd name="T12" fmla="*/ 125 w 151"/>
              <a:gd name="T13" fmla="*/ 75 h 176"/>
            </a:gdLst>
            <a:ahLst/>
            <a:cxnLst>
              <a:cxn ang="0">
                <a:pos x="T0" y="T1"/>
              </a:cxn>
              <a:cxn ang="0">
                <a:pos x="T2" y="T3"/>
              </a:cxn>
              <a:cxn ang="0">
                <a:pos x="T4" y="T5"/>
              </a:cxn>
              <a:cxn ang="0">
                <a:pos x="T6" y="T7"/>
              </a:cxn>
              <a:cxn ang="0">
                <a:pos x="T8" y="T9"/>
              </a:cxn>
              <a:cxn ang="0">
                <a:pos x="T10" y="T11"/>
              </a:cxn>
              <a:cxn ang="0">
                <a:pos x="T12" y="T13"/>
              </a:cxn>
            </a:cxnLst>
            <a:rect l="0" t="0" r="r" b="b"/>
            <a:pathLst>
              <a:path w="151" h="176">
                <a:moveTo>
                  <a:pt x="125" y="75"/>
                </a:moveTo>
                <a:lnTo>
                  <a:pt x="125" y="75"/>
                </a:lnTo>
                <a:cubicBezTo>
                  <a:pt x="150" y="75"/>
                  <a:pt x="150" y="0"/>
                  <a:pt x="75" y="0"/>
                </a:cubicBezTo>
                <a:cubicBezTo>
                  <a:pt x="75" y="25"/>
                  <a:pt x="75" y="25"/>
                  <a:pt x="75" y="25"/>
                </a:cubicBezTo>
                <a:cubicBezTo>
                  <a:pt x="75" y="50"/>
                  <a:pt x="25" y="100"/>
                  <a:pt x="0" y="150"/>
                </a:cubicBezTo>
                <a:cubicBezTo>
                  <a:pt x="50" y="175"/>
                  <a:pt x="50" y="175"/>
                  <a:pt x="50" y="175"/>
                </a:cubicBezTo>
                <a:cubicBezTo>
                  <a:pt x="75" y="150"/>
                  <a:pt x="100" y="100"/>
                  <a:pt x="1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7" name="Freeform 43">
            <a:extLst>
              <a:ext uri="{FF2B5EF4-FFF2-40B4-BE49-F238E27FC236}">
                <a16:creationId xmlns:a16="http://schemas.microsoft.com/office/drawing/2014/main" id="{61A37773-68B1-144F-B1CF-53D442DA55A4}"/>
              </a:ext>
            </a:extLst>
          </p:cNvPr>
          <p:cNvSpPr>
            <a:spLocks noChangeArrowheads="1"/>
          </p:cNvSpPr>
          <p:nvPr/>
        </p:nvSpPr>
        <p:spPr bwMode="auto">
          <a:xfrm>
            <a:off x="6817403" y="3656477"/>
            <a:ext cx="208124" cy="160312"/>
          </a:xfrm>
          <a:custGeom>
            <a:avLst/>
            <a:gdLst>
              <a:gd name="T0" fmla="*/ 75 w 651"/>
              <a:gd name="T1" fmla="*/ 325 h 501"/>
              <a:gd name="T2" fmla="*/ 75 w 651"/>
              <a:gd name="T3" fmla="*/ 325 h 501"/>
              <a:gd name="T4" fmla="*/ 0 w 651"/>
              <a:gd name="T5" fmla="*/ 425 h 501"/>
              <a:gd name="T6" fmla="*/ 0 w 651"/>
              <a:gd name="T7" fmla="*/ 425 h 501"/>
              <a:gd name="T8" fmla="*/ 25 w 651"/>
              <a:gd name="T9" fmla="*/ 475 h 501"/>
              <a:gd name="T10" fmla="*/ 100 w 651"/>
              <a:gd name="T11" fmla="*/ 500 h 501"/>
              <a:gd name="T12" fmla="*/ 200 w 651"/>
              <a:gd name="T13" fmla="*/ 450 h 501"/>
              <a:gd name="T14" fmla="*/ 500 w 651"/>
              <a:gd name="T15" fmla="*/ 300 h 501"/>
              <a:gd name="T16" fmla="*/ 525 w 651"/>
              <a:gd name="T17" fmla="*/ 250 h 501"/>
              <a:gd name="T18" fmla="*/ 550 w 651"/>
              <a:gd name="T19" fmla="*/ 175 h 501"/>
              <a:gd name="T20" fmla="*/ 525 w 651"/>
              <a:gd name="T21" fmla="*/ 100 h 501"/>
              <a:gd name="T22" fmla="*/ 600 w 651"/>
              <a:gd name="T23" fmla="*/ 50 h 501"/>
              <a:gd name="T24" fmla="*/ 650 w 651"/>
              <a:gd name="T25" fmla="*/ 0 h 501"/>
              <a:gd name="T26" fmla="*/ 600 w 651"/>
              <a:gd name="T27" fmla="*/ 0 h 501"/>
              <a:gd name="T28" fmla="*/ 500 w 651"/>
              <a:gd name="T29" fmla="*/ 0 h 501"/>
              <a:gd name="T30" fmla="*/ 375 w 651"/>
              <a:gd name="T31" fmla="*/ 50 h 501"/>
              <a:gd name="T32" fmla="*/ 275 w 651"/>
              <a:gd name="T33" fmla="*/ 50 h 501"/>
              <a:gd name="T34" fmla="*/ 225 w 651"/>
              <a:gd name="T35" fmla="*/ 50 h 501"/>
              <a:gd name="T36" fmla="*/ 125 w 651"/>
              <a:gd name="T37" fmla="*/ 50 h 501"/>
              <a:gd name="T38" fmla="*/ 100 w 651"/>
              <a:gd name="T39" fmla="*/ 75 h 501"/>
              <a:gd name="T40" fmla="*/ 25 w 651"/>
              <a:gd name="T41" fmla="*/ 150 h 501"/>
              <a:gd name="T42" fmla="*/ 25 w 651"/>
              <a:gd name="T43" fmla="*/ 200 h 501"/>
              <a:gd name="T44" fmla="*/ 25 w 651"/>
              <a:gd name="T45" fmla="*/ 250 h 501"/>
              <a:gd name="T46" fmla="*/ 75 w 651"/>
              <a:gd name="T47" fmla="*/ 325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1" h="501">
                <a:moveTo>
                  <a:pt x="75" y="325"/>
                </a:moveTo>
                <a:lnTo>
                  <a:pt x="75" y="325"/>
                </a:lnTo>
                <a:cubicBezTo>
                  <a:pt x="50" y="350"/>
                  <a:pt x="25" y="400"/>
                  <a:pt x="0" y="425"/>
                </a:cubicBezTo>
                <a:lnTo>
                  <a:pt x="0" y="425"/>
                </a:lnTo>
                <a:cubicBezTo>
                  <a:pt x="25" y="475"/>
                  <a:pt x="25" y="475"/>
                  <a:pt x="25" y="475"/>
                </a:cubicBezTo>
                <a:cubicBezTo>
                  <a:pt x="100" y="500"/>
                  <a:pt x="100" y="500"/>
                  <a:pt x="100" y="500"/>
                </a:cubicBezTo>
                <a:cubicBezTo>
                  <a:pt x="100" y="500"/>
                  <a:pt x="175" y="475"/>
                  <a:pt x="200" y="450"/>
                </a:cubicBezTo>
                <a:cubicBezTo>
                  <a:pt x="225" y="450"/>
                  <a:pt x="500" y="300"/>
                  <a:pt x="500" y="300"/>
                </a:cubicBezTo>
                <a:cubicBezTo>
                  <a:pt x="500" y="300"/>
                  <a:pt x="550" y="250"/>
                  <a:pt x="525" y="250"/>
                </a:cubicBezTo>
                <a:cubicBezTo>
                  <a:pt x="525" y="225"/>
                  <a:pt x="525" y="200"/>
                  <a:pt x="550" y="175"/>
                </a:cubicBezTo>
                <a:cubicBezTo>
                  <a:pt x="550" y="150"/>
                  <a:pt x="525" y="125"/>
                  <a:pt x="525" y="100"/>
                </a:cubicBezTo>
                <a:cubicBezTo>
                  <a:pt x="550" y="50"/>
                  <a:pt x="600" y="50"/>
                  <a:pt x="600" y="50"/>
                </a:cubicBezTo>
                <a:cubicBezTo>
                  <a:pt x="650" y="0"/>
                  <a:pt x="650" y="0"/>
                  <a:pt x="650" y="0"/>
                </a:cubicBezTo>
                <a:cubicBezTo>
                  <a:pt x="600" y="0"/>
                  <a:pt x="600" y="0"/>
                  <a:pt x="600" y="0"/>
                </a:cubicBezTo>
                <a:cubicBezTo>
                  <a:pt x="600" y="0"/>
                  <a:pt x="575" y="25"/>
                  <a:pt x="500" y="0"/>
                </a:cubicBezTo>
                <a:cubicBezTo>
                  <a:pt x="450" y="0"/>
                  <a:pt x="450" y="50"/>
                  <a:pt x="375" y="50"/>
                </a:cubicBezTo>
                <a:cubicBezTo>
                  <a:pt x="325" y="50"/>
                  <a:pt x="300" y="50"/>
                  <a:pt x="275" y="50"/>
                </a:cubicBezTo>
                <a:cubicBezTo>
                  <a:pt x="250" y="25"/>
                  <a:pt x="250" y="25"/>
                  <a:pt x="225" y="50"/>
                </a:cubicBezTo>
                <a:cubicBezTo>
                  <a:pt x="175" y="75"/>
                  <a:pt x="150" y="75"/>
                  <a:pt x="125" y="50"/>
                </a:cubicBezTo>
                <a:cubicBezTo>
                  <a:pt x="100" y="50"/>
                  <a:pt x="100" y="50"/>
                  <a:pt x="100" y="75"/>
                </a:cubicBezTo>
                <a:cubicBezTo>
                  <a:pt x="100" y="100"/>
                  <a:pt x="100" y="125"/>
                  <a:pt x="25" y="150"/>
                </a:cubicBezTo>
                <a:cubicBezTo>
                  <a:pt x="25" y="150"/>
                  <a:pt x="25" y="175"/>
                  <a:pt x="25" y="200"/>
                </a:cubicBezTo>
                <a:cubicBezTo>
                  <a:pt x="50" y="200"/>
                  <a:pt x="25" y="225"/>
                  <a:pt x="25" y="250"/>
                </a:cubicBezTo>
                <a:cubicBezTo>
                  <a:pt x="100" y="250"/>
                  <a:pt x="100" y="325"/>
                  <a:pt x="75" y="3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8" name="Freeform 44">
            <a:extLst>
              <a:ext uri="{FF2B5EF4-FFF2-40B4-BE49-F238E27FC236}">
                <a16:creationId xmlns:a16="http://schemas.microsoft.com/office/drawing/2014/main" id="{7D8883CF-0EFE-744F-A807-538774BF212B}"/>
              </a:ext>
            </a:extLst>
          </p:cNvPr>
          <p:cNvSpPr>
            <a:spLocks noChangeArrowheads="1"/>
          </p:cNvSpPr>
          <p:nvPr/>
        </p:nvSpPr>
        <p:spPr bwMode="auto">
          <a:xfrm>
            <a:off x="8388175" y="4015069"/>
            <a:ext cx="136405" cy="184219"/>
          </a:xfrm>
          <a:custGeom>
            <a:avLst/>
            <a:gdLst>
              <a:gd name="T0" fmla="*/ 425 w 426"/>
              <a:gd name="T1" fmla="*/ 475 h 576"/>
              <a:gd name="T2" fmla="*/ 425 w 426"/>
              <a:gd name="T3" fmla="*/ 475 h 576"/>
              <a:gd name="T4" fmla="*/ 375 w 426"/>
              <a:gd name="T5" fmla="*/ 299 h 576"/>
              <a:gd name="T6" fmla="*/ 300 w 426"/>
              <a:gd name="T7" fmla="*/ 375 h 576"/>
              <a:gd name="T8" fmla="*/ 325 w 426"/>
              <a:gd name="T9" fmla="*/ 275 h 576"/>
              <a:gd name="T10" fmla="*/ 400 w 426"/>
              <a:gd name="T11" fmla="*/ 174 h 576"/>
              <a:gd name="T12" fmla="*/ 325 w 426"/>
              <a:gd name="T13" fmla="*/ 149 h 576"/>
              <a:gd name="T14" fmla="*/ 225 w 426"/>
              <a:gd name="T15" fmla="*/ 149 h 576"/>
              <a:gd name="T16" fmla="*/ 175 w 426"/>
              <a:gd name="T17" fmla="*/ 100 h 576"/>
              <a:gd name="T18" fmla="*/ 100 w 426"/>
              <a:gd name="T19" fmla="*/ 50 h 576"/>
              <a:gd name="T20" fmla="*/ 25 w 426"/>
              <a:gd name="T21" fmla="*/ 50 h 576"/>
              <a:gd name="T22" fmla="*/ 100 w 426"/>
              <a:gd name="T23" fmla="*/ 125 h 576"/>
              <a:gd name="T24" fmla="*/ 50 w 426"/>
              <a:gd name="T25" fmla="*/ 174 h 576"/>
              <a:gd name="T26" fmla="*/ 75 w 426"/>
              <a:gd name="T27" fmla="*/ 324 h 576"/>
              <a:gd name="T28" fmla="*/ 100 w 426"/>
              <a:gd name="T29" fmla="*/ 475 h 576"/>
              <a:gd name="T30" fmla="*/ 150 w 426"/>
              <a:gd name="T31" fmla="*/ 475 h 576"/>
              <a:gd name="T32" fmla="*/ 225 w 426"/>
              <a:gd name="T33" fmla="*/ 424 h 576"/>
              <a:gd name="T34" fmla="*/ 300 w 426"/>
              <a:gd name="T35" fmla="*/ 399 h 576"/>
              <a:gd name="T36" fmla="*/ 350 w 426"/>
              <a:gd name="T37" fmla="*/ 524 h 576"/>
              <a:gd name="T38" fmla="*/ 350 w 426"/>
              <a:gd name="T39" fmla="*/ 575 h 576"/>
              <a:gd name="T40" fmla="*/ 400 w 426"/>
              <a:gd name="T41" fmla="*/ 524 h 576"/>
              <a:gd name="T42" fmla="*/ 425 w 426"/>
              <a:gd name="T43" fmla="*/ 475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6" h="576">
                <a:moveTo>
                  <a:pt x="425" y="475"/>
                </a:moveTo>
                <a:lnTo>
                  <a:pt x="425" y="475"/>
                </a:lnTo>
                <a:cubicBezTo>
                  <a:pt x="400" y="375"/>
                  <a:pt x="400" y="299"/>
                  <a:pt x="375" y="299"/>
                </a:cubicBezTo>
                <a:cubicBezTo>
                  <a:pt x="375" y="299"/>
                  <a:pt x="350" y="375"/>
                  <a:pt x="300" y="375"/>
                </a:cubicBezTo>
                <a:cubicBezTo>
                  <a:pt x="275" y="349"/>
                  <a:pt x="275" y="275"/>
                  <a:pt x="325" y="275"/>
                </a:cubicBezTo>
                <a:cubicBezTo>
                  <a:pt x="350" y="275"/>
                  <a:pt x="400" y="199"/>
                  <a:pt x="400" y="174"/>
                </a:cubicBezTo>
                <a:cubicBezTo>
                  <a:pt x="400" y="149"/>
                  <a:pt x="350" y="149"/>
                  <a:pt x="325" y="149"/>
                </a:cubicBezTo>
                <a:cubicBezTo>
                  <a:pt x="300" y="149"/>
                  <a:pt x="225" y="149"/>
                  <a:pt x="225" y="149"/>
                </a:cubicBezTo>
                <a:cubicBezTo>
                  <a:pt x="225" y="149"/>
                  <a:pt x="175" y="125"/>
                  <a:pt x="175" y="100"/>
                </a:cubicBezTo>
                <a:cubicBezTo>
                  <a:pt x="175" y="76"/>
                  <a:pt x="150" y="50"/>
                  <a:pt x="100" y="50"/>
                </a:cubicBezTo>
                <a:cubicBezTo>
                  <a:pt x="75" y="50"/>
                  <a:pt x="75" y="0"/>
                  <a:pt x="25" y="50"/>
                </a:cubicBezTo>
                <a:cubicBezTo>
                  <a:pt x="0" y="100"/>
                  <a:pt x="100" y="100"/>
                  <a:pt x="100" y="125"/>
                </a:cubicBezTo>
                <a:cubicBezTo>
                  <a:pt x="75" y="174"/>
                  <a:pt x="50" y="149"/>
                  <a:pt x="50" y="174"/>
                </a:cubicBezTo>
                <a:cubicBezTo>
                  <a:pt x="25" y="199"/>
                  <a:pt x="50" y="275"/>
                  <a:pt x="75" y="324"/>
                </a:cubicBezTo>
                <a:cubicBezTo>
                  <a:pt x="75" y="349"/>
                  <a:pt x="100" y="424"/>
                  <a:pt x="100" y="475"/>
                </a:cubicBezTo>
                <a:cubicBezTo>
                  <a:pt x="125" y="475"/>
                  <a:pt x="125" y="475"/>
                  <a:pt x="150" y="475"/>
                </a:cubicBezTo>
                <a:cubicBezTo>
                  <a:pt x="200" y="475"/>
                  <a:pt x="225" y="475"/>
                  <a:pt x="225" y="424"/>
                </a:cubicBezTo>
                <a:cubicBezTo>
                  <a:pt x="250" y="399"/>
                  <a:pt x="275" y="375"/>
                  <a:pt x="300" y="399"/>
                </a:cubicBezTo>
                <a:cubicBezTo>
                  <a:pt x="300" y="399"/>
                  <a:pt x="350" y="475"/>
                  <a:pt x="350" y="524"/>
                </a:cubicBezTo>
                <a:cubicBezTo>
                  <a:pt x="350" y="524"/>
                  <a:pt x="350" y="549"/>
                  <a:pt x="350" y="575"/>
                </a:cubicBezTo>
                <a:cubicBezTo>
                  <a:pt x="375" y="549"/>
                  <a:pt x="400" y="524"/>
                  <a:pt x="400" y="524"/>
                </a:cubicBezTo>
                <a:cubicBezTo>
                  <a:pt x="400" y="524"/>
                  <a:pt x="400" y="499"/>
                  <a:pt x="425" y="4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0" name="Freeform 46">
            <a:extLst>
              <a:ext uri="{FF2B5EF4-FFF2-40B4-BE49-F238E27FC236}">
                <a16:creationId xmlns:a16="http://schemas.microsoft.com/office/drawing/2014/main" id="{E00D78B1-746C-9D41-AC47-6411DEC05C4D}"/>
              </a:ext>
            </a:extLst>
          </p:cNvPr>
          <p:cNvSpPr>
            <a:spLocks noChangeArrowheads="1"/>
          </p:cNvSpPr>
          <p:nvPr/>
        </p:nvSpPr>
        <p:spPr bwMode="auto">
          <a:xfrm>
            <a:off x="8388175" y="3106640"/>
            <a:ext cx="940775" cy="407809"/>
          </a:xfrm>
          <a:custGeom>
            <a:avLst/>
            <a:gdLst>
              <a:gd name="T0" fmla="*/ 2826 w 2952"/>
              <a:gd name="T1" fmla="*/ 526 h 1277"/>
              <a:gd name="T2" fmla="*/ 2651 w 2952"/>
              <a:gd name="T3" fmla="*/ 526 h 1277"/>
              <a:gd name="T4" fmla="*/ 2575 w 2952"/>
              <a:gd name="T5" fmla="*/ 476 h 1277"/>
              <a:gd name="T6" fmla="*/ 2651 w 2952"/>
              <a:gd name="T7" fmla="*/ 276 h 1277"/>
              <a:gd name="T8" fmla="*/ 2501 w 2952"/>
              <a:gd name="T9" fmla="*/ 251 h 1277"/>
              <a:gd name="T10" fmla="*/ 2301 w 2952"/>
              <a:gd name="T11" fmla="*/ 301 h 1277"/>
              <a:gd name="T12" fmla="*/ 2101 w 2952"/>
              <a:gd name="T13" fmla="*/ 351 h 1277"/>
              <a:gd name="T14" fmla="*/ 1875 w 2952"/>
              <a:gd name="T15" fmla="*/ 325 h 1277"/>
              <a:gd name="T16" fmla="*/ 1726 w 2952"/>
              <a:gd name="T17" fmla="*/ 251 h 1277"/>
              <a:gd name="T18" fmla="*/ 1575 w 2952"/>
              <a:gd name="T19" fmla="*/ 201 h 1277"/>
              <a:gd name="T20" fmla="*/ 1426 w 2952"/>
              <a:gd name="T21" fmla="*/ 251 h 1277"/>
              <a:gd name="T22" fmla="*/ 1275 w 2952"/>
              <a:gd name="T23" fmla="*/ 176 h 1277"/>
              <a:gd name="T24" fmla="*/ 1175 w 2952"/>
              <a:gd name="T25" fmla="*/ 76 h 1277"/>
              <a:gd name="T26" fmla="*/ 1050 w 2952"/>
              <a:gd name="T27" fmla="*/ 26 h 1277"/>
              <a:gd name="T28" fmla="*/ 950 w 2952"/>
              <a:gd name="T29" fmla="*/ 26 h 1277"/>
              <a:gd name="T30" fmla="*/ 850 w 2952"/>
              <a:gd name="T31" fmla="*/ 101 h 1277"/>
              <a:gd name="T32" fmla="*/ 901 w 2952"/>
              <a:gd name="T33" fmla="*/ 251 h 1277"/>
              <a:gd name="T34" fmla="*/ 750 w 2952"/>
              <a:gd name="T35" fmla="*/ 276 h 1277"/>
              <a:gd name="T36" fmla="*/ 601 w 2952"/>
              <a:gd name="T37" fmla="*/ 251 h 1277"/>
              <a:gd name="T38" fmla="*/ 425 w 2952"/>
              <a:gd name="T39" fmla="*/ 176 h 1277"/>
              <a:gd name="T40" fmla="*/ 300 w 2952"/>
              <a:gd name="T41" fmla="*/ 201 h 1277"/>
              <a:gd name="T42" fmla="*/ 175 w 2952"/>
              <a:gd name="T43" fmla="*/ 276 h 1277"/>
              <a:gd name="T44" fmla="*/ 25 w 2952"/>
              <a:gd name="T45" fmla="*/ 351 h 1277"/>
              <a:gd name="T46" fmla="*/ 0 w 2952"/>
              <a:gd name="T47" fmla="*/ 376 h 1277"/>
              <a:gd name="T48" fmla="*/ 150 w 2952"/>
              <a:gd name="T49" fmla="*/ 501 h 1277"/>
              <a:gd name="T50" fmla="*/ 300 w 2952"/>
              <a:gd name="T51" fmla="*/ 626 h 1277"/>
              <a:gd name="T52" fmla="*/ 250 w 2952"/>
              <a:gd name="T53" fmla="*/ 801 h 1277"/>
              <a:gd name="T54" fmla="*/ 550 w 2952"/>
              <a:gd name="T55" fmla="*/ 901 h 1277"/>
              <a:gd name="T56" fmla="*/ 675 w 2952"/>
              <a:gd name="T57" fmla="*/ 1026 h 1277"/>
              <a:gd name="T58" fmla="*/ 850 w 2952"/>
              <a:gd name="T59" fmla="*/ 1126 h 1277"/>
              <a:gd name="T60" fmla="*/ 1250 w 2952"/>
              <a:gd name="T61" fmla="*/ 1176 h 1277"/>
              <a:gd name="T62" fmla="*/ 1450 w 2952"/>
              <a:gd name="T63" fmla="*/ 1226 h 1277"/>
              <a:gd name="T64" fmla="*/ 1675 w 2952"/>
              <a:gd name="T65" fmla="*/ 1176 h 1277"/>
              <a:gd name="T66" fmla="*/ 2075 w 2952"/>
              <a:gd name="T67" fmla="*/ 1101 h 1277"/>
              <a:gd name="T68" fmla="*/ 2150 w 2952"/>
              <a:gd name="T69" fmla="*/ 901 h 1277"/>
              <a:gd name="T70" fmla="*/ 2401 w 2952"/>
              <a:gd name="T71" fmla="*/ 851 h 1277"/>
              <a:gd name="T72" fmla="*/ 2626 w 2952"/>
              <a:gd name="T73" fmla="*/ 726 h 1277"/>
              <a:gd name="T74" fmla="*/ 2851 w 2952"/>
              <a:gd name="T75" fmla="*/ 676 h 1277"/>
              <a:gd name="T76" fmla="*/ 2826 w 2952"/>
              <a:gd name="T77" fmla="*/ 526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52" h="1277">
                <a:moveTo>
                  <a:pt x="2826" y="526"/>
                </a:moveTo>
                <a:lnTo>
                  <a:pt x="2826" y="526"/>
                </a:lnTo>
                <a:cubicBezTo>
                  <a:pt x="2801" y="501"/>
                  <a:pt x="2751" y="501"/>
                  <a:pt x="2751" y="526"/>
                </a:cubicBezTo>
                <a:cubicBezTo>
                  <a:pt x="2726" y="576"/>
                  <a:pt x="2701" y="526"/>
                  <a:pt x="2651" y="526"/>
                </a:cubicBezTo>
                <a:cubicBezTo>
                  <a:pt x="2601" y="526"/>
                  <a:pt x="2601" y="551"/>
                  <a:pt x="2551" y="526"/>
                </a:cubicBezTo>
                <a:cubicBezTo>
                  <a:pt x="2526" y="476"/>
                  <a:pt x="2575" y="476"/>
                  <a:pt x="2575" y="476"/>
                </a:cubicBezTo>
                <a:cubicBezTo>
                  <a:pt x="2575" y="426"/>
                  <a:pt x="2575" y="426"/>
                  <a:pt x="2575" y="426"/>
                </a:cubicBezTo>
                <a:cubicBezTo>
                  <a:pt x="2651" y="276"/>
                  <a:pt x="2651" y="276"/>
                  <a:pt x="2651" y="276"/>
                </a:cubicBezTo>
                <a:cubicBezTo>
                  <a:pt x="2626" y="276"/>
                  <a:pt x="2601" y="251"/>
                  <a:pt x="2575" y="276"/>
                </a:cubicBezTo>
                <a:cubicBezTo>
                  <a:pt x="2551" y="276"/>
                  <a:pt x="2501" y="276"/>
                  <a:pt x="2501" y="251"/>
                </a:cubicBezTo>
                <a:cubicBezTo>
                  <a:pt x="2501" y="225"/>
                  <a:pt x="2401" y="225"/>
                  <a:pt x="2375" y="251"/>
                </a:cubicBezTo>
                <a:cubicBezTo>
                  <a:pt x="2351" y="251"/>
                  <a:pt x="2301" y="276"/>
                  <a:pt x="2301" y="301"/>
                </a:cubicBezTo>
                <a:cubicBezTo>
                  <a:pt x="2301" y="325"/>
                  <a:pt x="2251" y="301"/>
                  <a:pt x="2226" y="325"/>
                </a:cubicBezTo>
                <a:cubicBezTo>
                  <a:pt x="2201" y="325"/>
                  <a:pt x="2101" y="351"/>
                  <a:pt x="2101" y="351"/>
                </a:cubicBezTo>
                <a:cubicBezTo>
                  <a:pt x="2101" y="376"/>
                  <a:pt x="2001" y="376"/>
                  <a:pt x="1975" y="351"/>
                </a:cubicBezTo>
                <a:cubicBezTo>
                  <a:pt x="1975" y="351"/>
                  <a:pt x="1875" y="351"/>
                  <a:pt x="1875" y="325"/>
                </a:cubicBezTo>
                <a:cubicBezTo>
                  <a:pt x="1850" y="301"/>
                  <a:pt x="1826" y="301"/>
                  <a:pt x="1826" y="276"/>
                </a:cubicBezTo>
                <a:cubicBezTo>
                  <a:pt x="1826" y="251"/>
                  <a:pt x="1750" y="251"/>
                  <a:pt x="1726" y="251"/>
                </a:cubicBezTo>
                <a:cubicBezTo>
                  <a:pt x="1726" y="225"/>
                  <a:pt x="1675" y="225"/>
                  <a:pt x="1675" y="225"/>
                </a:cubicBezTo>
                <a:cubicBezTo>
                  <a:pt x="1650" y="225"/>
                  <a:pt x="1601" y="201"/>
                  <a:pt x="1575" y="201"/>
                </a:cubicBezTo>
                <a:cubicBezTo>
                  <a:pt x="1550" y="201"/>
                  <a:pt x="1501" y="225"/>
                  <a:pt x="1501" y="225"/>
                </a:cubicBezTo>
                <a:cubicBezTo>
                  <a:pt x="1475" y="225"/>
                  <a:pt x="1450" y="251"/>
                  <a:pt x="1426" y="251"/>
                </a:cubicBezTo>
                <a:cubicBezTo>
                  <a:pt x="1401" y="251"/>
                  <a:pt x="1350" y="225"/>
                  <a:pt x="1350" y="225"/>
                </a:cubicBezTo>
                <a:cubicBezTo>
                  <a:pt x="1326" y="225"/>
                  <a:pt x="1301" y="201"/>
                  <a:pt x="1275" y="176"/>
                </a:cubicBezTo>
                <a:cubicBezTo>
                  <a:pt x="1275" y="151"/>
                  <a:pt x="1275" y="126"/>
                  <a:pt x="1275" y="101"/>
                </a:cubicBezTo>
                <a:cubicBezTo>
                  <a:pt x="1250" y="76"/>
                  <a:pt x="1201" y="76"/>
                  <a:pt x="1175" y="76"/>
                </a:cubicBezTo>
                <a:cubicBezTo>
                  <a:pt x="1150" y="51"/>
                  <a:pt x="1125" y="51"/>
                  <a:pt x="1101" y="51"/>
                </a:cubicBezTo>
                <a:lnTo>
                  <a:pt x="1050" y="26"/>
                </a:lnTo>
                <a:cubicBezTo>
                  <a:pt x="1050" y="26"/>
                  <a:pt x="1001" y="0"/>
                  <a:pt x="975" y="0"/>
                </a:cubicBezTo>
                <a:lnTo>
                  <a:pt x="950" y="26"/>
                </a:lnTo>
                <a:cubicBezTo>
                  <a:pt x="950" y="51"/>
                  <a:pt x="901" y="51"/>
                  <a:pt x="901" y="76"/>
                </a:cubicBezTo>
                <a:lnTo>
                  <a:pt x="850" y="101"/>
                </a:lnTo>
                <a:cubicBezTo>
                  <a:pt x="875" y="126"/>
                  <a:pt x="875" y="176"/>
                  <a:pt x="901" y="201"/>
                </a:cubicBezTo>
                <a:cubicBezTo>
                  <a:pt x="901" y="201"/>
                  <a:pt x="901" y="225"/>
                  <a:pt x="901" y="251"/>
                </a:cubicBezTo>
                <a:cubicBezTo>
                  <a:pt x="875" y="251"/>
                  <a:pt x="825" y="276"/>
                  <a:pt x="825" y="276"/>
                </a:cubicBezTo>
                <a:cubicBezTo>
                  <a:pt x="801" y="301"/>
                  <a:pt x="775" y="276"/>
                  <a:pt x="750" y="276"/>
                </a:cubicBezTo>
                <a:cubicBezTo>
                  <a:pt x="725" y="251"/>
                  <a:pt x="675" y="251"/>
                  <a:pt x="675" y="276"/>
                </a:cubicBezTo>
                <a:cubicBezTo>
                  <a:pt x="650" y="276"/>
                  <a:pt x="601" y="251"/>
                  <a:pt x="601" y="251"/>
                </a:cubicBezTo>
                <a:cubicBezTo>
                  <a:pt x="575" y="225"/>
                  <a:pt x="575" y="176"/>
                  <a:pt x="575" y="176"/>
                </a:cubicBezTo>
                <a:cubicBezTo>
                  <a:pt x="550" y="201"/>
                  <a:pt x="450" y="176"/>
                  <a:pt x="425" y="176"/>
                </a:cubicBezTo>
                <a:cubicBezTo>
                  <a:pt x="425" y="151"/>
                  <a:pt x="375" y="151"/>
                  <a:pt x="375" y="176"/>
                </a:cubicBezTo>
                <a:cubicBezTo>
                  <a:pt x="350" y="201"/>
                  <a:pt x="300" y="176"/>
                  <a:pt x="300" y="201"/>
                </a:cubicBezTo>
                <a:cubicBezTo>
                  <a:pt x="300" y="225"/>
                  <a:pt x="250" y="225"/>
                  <a:pt x="250" y="251"/>
                </a:cubicBezTo>
                <a:cubicBezTo>
                  <a:pt x="225" y="251"/>
                  <a:pt x="175" y="251"/>
                  <a:pt x="175" y="276"/>
                </a:cubicBezTo>
                <a:cubicBezTo>
                  <a:pt x="150" y="301"/>
                  <a:pt x="100" y="325"/>
                  <a:pt x="75" y="325"/>
                </a:cubicBezTo>
                <a:cubicBezTo>
                  <a:pt x="75" y="325"/>
                  <a:pt x="25" y="325"/>
                  <a:pt x="25" y="351"/>
                </a:cubicBezTo>
                <a:lnTo>
                  <a:pt x="0" y="351"/>
                </a:lnTo>
                <a:cubicBezTo>
                  <a:pt x="0" y="351"/>
                  <a:pt x="0" y="351"/>
                  <a:pt x="0" y="376"/>
                </a:cubicBezTo>
                <a:cubicBezTo>
                  <a:pt x="25" y="426"/>
                  <a:pt x="50" y="426"/>
                  <a:pt x="75" y="451"/>
                </a:cubicBezTo>
                <a:cubicBezTo>
                  <a:pt x="100" y="476"/>
                  <a:pt x="125" y="501"/>
                  <a:pt x="150" y="501"/>
                </a:cubicBezTo>
                <a:cubicBezTo>
                  <a:pt x="200" y="501"/>
                  <a:pt x="225" y="526"/>
                  <a:pt x="250" y="576"/>
                </a:cubicBezTo>
                <a:cubicBezTo>
                  <a:pt x="250" y="601"/>
                  <a:pt x="275" y="626"/>
                  <a:pt x="300" y="626"/>
                </a:cubicBezTo>
                <a:cubicBezTo>
                  <a:pt x="300" y="651"/>
                  <a:pt x="275" y="701"/>
                  <a:pt x="275" y="726"/>
                </a:cubicBezTo>
                <a:cubicBezTo>
                  <a:pt x="275" y="776"/>
                  <a:pt x="250" y="776"/>
                  <a:pt x="250" y="801"/>
                </a:cubicBezTo>
                <a:cubicBezTo>
                  <a:pt x="275" y="851"/>
                  <a:pt x="425" y="851"/>
                  <a:pt x="475" y="851"/>
                </a:cubicBezTo>
                <a:cubicBezTo>
                  <a:pt x="525" y="851"/>
                  <a:pt x="525" y="901"/>
                  <a:pt x="550" y="901"/>
                </a:cubicBezTo>
                <a:cubicBezTo>
                  <a:pt x="575" y="901"/>
                  <a:pt x="575" y="926"/>
                  <a:pt x="601" y="951"/>
                </a:cubicBezTo>
                <a:cubicBezTo>
                  <a:pt x="625" y="951"/>
                  <a:pt x="675" y="976"/>
                  <a:pt x="675" y="1026"/>
                </a:cubicBezTo>
                <a:cubicBezTo>
                  <a:pt x="701" y="1076"/>
                  <a:pt x="725" y="1101"/>
                  <a:pt x="725" y="1126"/>
                </a:cubicBezTo>
                <a:cubicBezTo>
                  <a:pt x="725" y="1151"/>
                  <a:pt x="801" y="1126"/>
                  <a:pt x="850" y="1126"/>
                </a:cubicBezTo>
                <a:cubicBezTo>
                  <a:pt x="901" y="1126"/>
                  <a:pt x="1050" y="1126"/>
                  <a:pt x="1075" y="1126"/>
                </a:cubicBezTo>
                <a:cubicBezTo>
                  <a:pt x="1125" y="1151"/>
                  <a:pt x="1201" y="1126"/>
                  <a:pt x="1250" y="1176"/>
                </a:cubicBezTo>
                <a:cubicBezTo>
                  <a:pt x="1301" y="1201"/>
                  <a:pt x="1326" y="1176"/>
                  <a:pt x="1350" y="1201"/>
                </a:cubicBezTo>
                <a:cubicBezTo>
                  <a:pt x="1375" y="1226"/>
                  <a:pt x="1401" y="1226"/>
                  <a:pt x="1450" y="1226"/>
                </a:cubicBezTo>
                <a:cubicBezTo>
                  <a:pt x="1501" y="1226"/>
                  <a:pt x="1501" y="1251"/>
                  <a:pt x="1526" y="1251"/>
                </a:cubicBezTo>
                <a:cubicBezTo>
                  <a:pt x="1550" y="1276"/>
                  <a:pt x="1601" y="1201"/>
                  <a:pt x="1675" y="1176"/>
                </a:cubicBezTo>
                <a:cubicBezTo>
                  <a:pt x="1750" y="1126"/>
                  <a:pt x="1850" y="1151"/>
                  <a:pt x="1901" y="1176"/>
                </a:cubicBezTo>
                <a:cubicBezTo>
                  <a:pt x="1926" y="1176"/>
                  <a:pt x="2026" y="1151"/>
                  <a:pt x="2075" y="1101"/>
                </a:cubicBezTo>
                <a:cubicBezTo>
                  <a:pt x="2101" y="1051"/>
                  <a:pt x="2175" y="1051"/>
                  <a:pt x="2175" y="1001"/>
                </a:cubicBezTo>
                <a:cubicBezTo>
                  <a:pt x="2175" y="951"/>
                  <a:pt x="2126" y="926"/>
                  <a:pt x="2150" y="901"/>
                </a:cubicBezTo>
                <a:cubicBezTo>
                  <a:pt x="2175" y="851"/>
                  <a:pt x="2226" y="851"/>
                  <a:pt x="2251" y="876"/>
                </a:cubicBezTo>
                <a:cubicBezTo>
                  <a:pt x="2275" y="876"/>
                  <a:pt x="2326" y="901"/>
                  <a:pt x="2401" y="851"/>
                </a:cubicBezTo>
                <a:cubicBezTo>
                  <a:pt x="2451" y="826"/>
                  <a:pt x="2475" y="826"/>
                  <a:pt x="2526" y="826"/>
                </a:cubicBezTo>
                <a:cubicBezTo>
                  <a:pt x="2601" y="801"/>
                  <a:pt x="2575" y="776"/>
                  <a:pt x="2626" y="726"/>
                </a:cubicBezTo>
                <a:cubicBezTo>
                  <a:pt x="2651" y="701"/>
                  <a:pt x="2701" y="701"/>
                  <a:pt x="2726" y="701"/>
                </a:cubicBezTo>
                <a:cubicBezTo>
                  <a:pt x="2775" y="701"/>
                  <a:pt x="2826" y="651"/>
                  <a:pt x="2851" y="676"/>
                </a:cubicBezTo>
                <a:cubicBezTo>
                  <a:pt x="2901" y="676"/>
                  <a:pt x="2951" y="676"/>
                  <a:pt x="2951" y="651"/>
                </a:cubicBezTo>
                <a:cubicBezTo>
                  <a:pt x="2951" y="626"/>
                  <a:pt x="2851" y="551"/>
                  <a:pt x="2826" y="52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1" name="Freeform 47">
            <a:extLst>
              <a:ext uri="{FF2B5EF4-FFF2-40B4-BE49-F238E27FC236}">
                <a16:creationId xmlns:a16="http://schemas.microsoft.com/office/drawing/2014/main" id="{0E99C90A-CB81-9E4D-BEBA-D733236874B5}"/>
              </a:ext>
            </a:extLst>
          </p:cNvPr>
          <p:cNvSpPr>
            <a:spLocks noChangeArrowheads="1"/>
          </p:cNvSpPr>
          <p:nvPr/>
        </p:nvSpPr>
        <p:spPr bwMode="auto">
          <a:xfrm>
            <a:off x="6801933" y="3816791"/>
            <a:ext cx="16875" cy="40780"/>
          </a:xfrm>
          <a:custGeom>
            <a:avLst/>
            <a:gdLst>
              <a:gd name="T0" fmla="*/ 25 w 51"/>
              <a:gd name="T1" fmla="*/ 0 h 126"/>
              <a:gd name="T2" fmla="*/ 25 w 51"/>
              <a:gd name="T3" fmla="*/ 0 h 126"/>
              <a:gd name="T4" fmla="*/ 0 w 51"/>
              <a:gd name="T5" fmla="*/ 75 h 126"/>
              <a:gd name="T6" fmla="*/ 25 w 51"/>
              <a:gd name="T7" fmla="*/ 125 h 126"/>
              <a:gd name="T8" fmla="*/ 50 w 51"/>
              <a:gd name="T9" fmla="*/ 25 h 126"/>
              <a:gd name="T10" fmla="*/ 50 w 51"/>
              <a:gd name="T11" fmla="*/ 0 h 126"/>
              <a:gd name="T12" fmla="*/ 25 w 51"/>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51" h="126">
                <a:moveTo>
                  <a:pt x="25" y="0"/>
                </a:moveTo>
                <a:lnTo>
                  <a:pt x="25" y="0"/>
                </a:lnTo>
                <a:cubicBezTo>
                  <a:pt x="0" y="0"/>
                  <a:pt x="0" y="50"/>
                  <a:pt x="0" y="75"/>
                </a:cubicBezTo>
                <a:cubicBezTo>
                  <a:pt x="0" y="75"/>
                  <a:pt x="0" y="100"/>
                  <a:pt x="25" y="125"/>
                </a:cubicBezTo>
                <a:cubicBezTo>
                  <a:pt x="50" y="75"/>
                  <a:pt x="50" y="25"/>
                  <a:pt x="50" y="25"/>
                </a:cubicBezTo>
                <a:cubicBezTo>
                  <a:pt x="50" y="0"/>
                  <a:pt x="50" y="0"/>
                  <a:pt x="50" y="0"/>
                </a:cubicBezTo>
                <a:cubicBezTo>
                  <a:pt x="25" y="0"/>
                  <a:pt x="25" y="0"/>
                  <a:pt x="25"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2" name="Freeform 48">
            <a:extLst>
              <a:ext uri="{FF2B5EF4-FFF2-40B4-BE49-F238E27FC236}">
                <a16:creationId xmlns:a16="http://schemas.microsoft.com/office/drawing/2014/main" id="{0B2FED70-19CB-6446-B27A-2E3BDBAA03D1}"/>
              </a:ext>
            </a:extLst>
          </p:cNvPr>
          <p:cNvSpPr>
            <a:spLocks noChangeArrowheads="1"/>
          </p:cNvSpPr>
          <p:nvPr/>
        </p:nvSpPr>
        <p:spPr bwMode="auto">
          <a:xfrm>
            <a:off x="6778028" y="3784445"/>
            <a:ext cx="40781" cy="127968"/>
          </a:xfrm>
          <a:custGeom>
            <a:avLst/>
            <a:gdLst>
              <a:gd name="T0" fmla="*/ 50 w 126"/>
              <a:gd name="T1" fmla="*/ 401 h 402"/>
              <a:gd name="T2" fmla="*/ 50 w 126"/>
              <a:gd name="T3" fmla="*/ 401 h 402"/>
              <a:gd name="T4" fmla="*/ 75 w 126"/>
              <a:gd name="T5" fmla="*/ 401 h 402"/>
              <a:gd name="T6" fmla="*/ 100 w 126"/>
              <a:gd name="T7" fmla="*/ 275 h 402"/>
              <a:gd name="T8" fmla="*/ 100 w 126"/>
              <a:gd name="T9" fmla="*/ 225 h 402"/>
              <a:gd name="T10" fmla="*/ 75 w 126"/>
              <a:gd name="T11" fmla="*/ 175 h 402"/>
              <a:gd name="T12" fmla="*/ 100 w 126"/>
              <a:gd name="T13" fmla="*/ 100 h 402"/>
              <a:gd name="T14" fmla="*/ 125 w 126"/>
              <a:gd name="T15" fmla="*/ 100 h 402"/>
              <a:gd name="T16" fmla="*/ 125 w 126"/>
              <a:gd name="T17" fmla="*/ 25 h 402"/>
              <a:gd name="T18" fmla="*/ 75 w 126"/>
              <a:gd name="T19" fmla="*/ 0 h 402"/>
              <a:gd name="T20" fmla="*/ 75 w 126"/>
              <a:gd name="T21" fmla="*/ 50 h 402"/>
              <a:gd name="T22" fmla="*/ 0 w 126"/>
              <a:gd name="T23" fmla="*/ 225 h 402"/>
              <a:gd name="T24" fmla="*/ 50 w 126"/>
              <a:gd name="T25" fmla="*/ 401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6" h="402">
                <a:moveTo>
                  <a:pt x="50" y="401"/>
                </a:moveTo>
                <a:lnTo>
                  <a:pt x="50" y="401"/>
                </a:lnTo>
                <a:lnTo>
                  <a:pt x="75" y="401"/>
                </a:lnTo>
                <a:cubicBezTo>
                  <a:pt x="75" y="350"/>
                  <a:pt x="100" y="275"/>
                  <a:pt x="100" y="275"/>
                </a:cubicBezTo>
                <a:cubicBezTo>
                  <a:pt x="100" y="250"/>
                  <a:pt x="100" y="250"/>
                  <a:pt x="100" y="225"/>
                </a:cubicBezTo>
                <a:cubicBezTo>
                  <a:pt x="75" y="200"/>
                  <a:pt x="75" y="175"/>
                  <a:pt x="75" y="175"/>
                </a:cubicBezTo>
                <a:cubicBezTo>
                  <a:pt x="75" y="150"/>
                  <a:pt x="75" y="100"/>
                  <a:pt x="100" y="100"/>
                </a:cubicBezTo>
                <a:cubicBezTo>
                  <a:pt x="100" y="100"/>
                  <a:pt x="100" y="100"/>
                  <a:pt x="125" y="100"/>
                </a:cubicBezTo>
                <a:cubicBezTo>
                  <a:pt x="125" y="75"/>
                  <a:pt x="125" y="50"/>
                  <a:pt x="125" y="25"/>
                </a:cubicBezTo>
                <a:cubicBezTo>
                  <a:pt x="75" y="0"/>
                  <a:pt x="75" y="0"/>
                  <a:pt x="75" y="0"/>
                </a:cubicBezTo>
                <a:cubicBezTo>
                  <a:pt x="75" y="25"/>
                  <a:pt x="75" y="50"/>
                  <a:pt x="75" y="50"/>
                </a:cubicBezTo>
                <a:cubicBezTo>
                  <a:pt x="50" y="100"/>
                  <a:pt x="25" y="200"/>
                  <a:pt x="0" y="225"/>
                </a:cubicBezTo>
                <a:cubicBezTo>
                  <a:pt x="50" y="401"/>
                  <a:pt x="50" y="401"/>
                  <a:pt x="50" y="40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3" name="Freeform 49">
            <a:extLst>
              <a:ext uri="{FF2B5EF4-FFF2-40B4-BE49-F238E27FC236}">
                <a16:creationId xmlns:a16="http://schemas.microsoft.com/office/drawing/2014/main" id="{D1082B17-D6EA-984D-9C75-F5BFA0F12FE9}"/>
              </a:ext>
            </a:extLst>
          </p:cNvPr>
          <p:cNvSpPr>
            <a:spLocks noChangeArrowheads="1"/>
          </p:cNvSpPr>
          <p:nvPr/>
        </p:nvSpPr>
        <p:spPr bwMode="auto">
          <a:xfrm>
            <a:off x="6801933" y="3784447"/>
            <a:ext cx="127968" cy="143436"/>
          </a:xfrm>
          <a:custGeom>
            <a:avLst/>
            <a:gdLst>
              <a:gd name="T0" fmla="*/ 350 w 401"/>
              <a:gd name="T1" fmla="*/ 0 h 451"/>
              <a:gd name="T2" fmla="*/ 350 w 401"/>
              <a:gd name="T3" fmla="*/ 0 h 451"/>
              <a:gd name="T4" fmla="*/ 250 w 401"/>
              <a:gd name="T5" fmla="*/ 50 h 451"/>
              <a:gd name="T6" fmla="*/ 150 w 401"/>
              <a:gd name="T7" fmla="*/ 100 h 451"/>
              <a:gd name="T8" fmla="*/ 75 w 401"/>
              <a:gd name="T9" fmla="*/ 75 h 451"/>
              <a:gd name="T10" fmla="*/ 50 w 401"/>
              <a:gd name="T11" fmla="*/ 25 h 451"/>
              <a:gd name="T12" fmla="*/ 50 w 401"/>
              <a:gd name="T13" fmla="*/ 25 h 451"/>
              <a:gd name="T14" fmla="*/ 50 w 401"/>
              <a:gd name="T15" fmla="*/ 125 h 451"/>
              <a:gd name="T16" fmla="*/ 25 w 401"/>
              <a:gd name="T17" fmla="*/ 275 h 451"/>
              <a:gd name="T18" fmla="*/ 0 w 401"/>
              <a:gd name="T19" fmla="*/ 401 h 451"/>
              <a:gd name="T20" fmla="*/ 75 w 401"/>
              <a:gd name="T21" fmla="*/ 450 h 451"/>
              <a:gd name="T22" fmla="*/ 150 w 401"/>
              <a:gd name="T23" fmla="*/ 375 h 451"/>
              <a:gd name="T24" fmla="*/ 200 w 401"/>
              <a:gd name="T25" fmla="*/ 350 h 451"/>
              <a:gd name="T26" fmla="*/ 275 w 401"/>
              <a:gd name="T27" fmla="*/ 325 h 451"/>
              <a:gd name="T28" fmla="*/ 200 w 401"/>
              <a:gd name="T29" fmla="*/ 225 h 451"/>
              <a:gd name="T30" fmla="*/ 300 w 401"/>
              <a:gd name="T31" fmla="*/ 175 h 451"/>
              <a:gd name="T32" fmla="*/ 375 w 401"/>
              <a:gd name="T33" fmla="*/ 150 h 451"/>
              <a:gd name="T34" fmla="*/ 400 w 401"/>
              <a:gd name="T35" fmla="*/ 150 h 451"/>
              <a:gd name="T36" fmla="*/ 375 w 401"/>
              <a:gd name="T37" fmla="*/ 50 h 451"/>
              <a:gd name="T38" fmla="*/ 350 w 401"/>
              <a:gd name="T39" fmla="*/ 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1" h="451">
                <a:moveTo>
                  <a:pt x="350" y="0"/>
                </a:moveTo>
                <a:lnTo>
                  <a:pt x="350" y="0"/>
                </a:lnTo>
                <a:cubicBezTo>
                  <a:pt x="300" y="25"/>
                  <a:pt x="250" y="50"/>
                  <a:pt x="250" y="50"/>
                </a:cubicBezTo>
                <a:cubicBezTo>
                  <a:pt x="225" y="75"/>
                  <a:pt x="150" y="100"/>
                  <a:pt x="150" y="100"/>
                </a:cubicBezTo>
                <a:cubicBezTo>
                  <a:pt x="75" y="75"/>
                  <a:pt x="75" y="75"/>
                  <a:pt x="75" y="75"/>
                </a:cubicBezTo>
                <a:cubicBezTo>
                  <a:pt x="50" y="25"/>
                  <a:pt x="50" y="25"/>
                  <a:pt x="50" y="25"/>
                </a:cubicBezTo>
                <a:lnTo>
                  <a:pt x="50" y="25"/>
                </a:lnTo>
                <a:cubicBezTo>
                  <a:pt x="50" y="75"/>
                  <a:pt x="50" y="100"/>
                  <a:pt x="50" y="125"/>
                </a:cubicBezTo>
                <a:cubicBezTo>
                  <a:pt x="50" y="125"/>
                  <a:pt x="50" y="250"/>
                  <a:pt x="25" y="275"/>
                </a:cubicBezTo>
                <a:cubicBezTo>
                  <a:pt x="25" y="275"/>
                  <a:pt x="0" y="350"/>
                  <a:pt x="0" y="401"/>
                </a:cubicBezTo>
                <a:cubicBezTo>
                  <a:pt x="25" y="425"/>
                  <a:pt x="50" y="450"/>
                  <a:pt x="75" y="450"/>
                </a:cubicBezTo>
                <a:cubicBezTo>
                  <a:pt x="100" y="450"/>
                  <a:pt x="150" y="401"/>
                  <a:pt x="150" y="375"/>
                </a:cubicBezTo>
                <a:cubicBezTo>
                  <a:pt x="150" y="375"/>
                  <a:pt x="175" y="350"/>
                  <a:pt x="200" y="350"/>
                </a:cubicBezTo>
                <a:cubicBezTo>
                  <a:pt x="250" y="350"/>
                  <a:pt x="250" y="325"/>
                  <a:pt x="275" y="325"/>
                </a:cubicBezTo>
                <a:cubicBezTo>
                  <a:pt x="300" y="301"/>
                  <a:pt x="225" y="250"/>
                  <a:pt x="200" y="225"/>
                </a:cubicBezTo>
                <a:cubicBezTo>
                  <a:pt x="175" y="225"/>
                  <a:pt x="225" y="175"/>
                  <a:pt x="300" y="175"/>
                </a:cubicBezTo>
                <a:cubicBezTo>
                  <a:pt x="350" y="175"/>
                  <a:pt x="350" y="150"/>
                  <a:pt x="375" y="150"/>
                </a:cubicBezTo>
                <a:cubicBezTo>
                  <a:pt x="375" y="150"/>
                  <a:pt x="375" y="150"/>
                  <a:pt x="400" y="150"/>
                </a:cubicBezTo>
                <a:cubicBezTo>
                  <a:pt x="375" y="100"/>
                  <a:pt x="375" y="75"/>
                  <a:pt x="375" y="50"/>
                </a:cubicBezTo>
                <a:cubicBezTo>
                  <a:pt x="375" y="50"/>
                  <a:pt x="350" y="25"/>
                  <a:pt x="350"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4" name="Freeform 50">
            <a:extLst>
              <a:ext uri="{FF2B5EF4-FFF2-40B4-BE49-F238E27FC236}">
                <a16:creationId xmlns:a16="http://schemas.microsoft.com/office/drawing/2014/main" id="{5368E525-CE29-BD4D-8959-5A3F570EE108}"/>
              </a:ext>
            </a:extLst>
          </p:cNvPr>
          <p:cNvSpPr>
            <a:spLocks noChangeArrowheads="1"/>
          </p:cNvSpPr>
          <p:nvPr/>
        </p:nvSpPr>
        <p:spPr bwMode="auto">
          <a:xfrm>
            <a:off x="7846773" y="3441323"/>
            <a:ext cx="327655" cy="143436"/>
          </a:xfrm>
          <a:custGeom>
            <a:avLst/>
            <a:gdLst>
              <a:gd name="T0" fmla="*/ 950 w 1026"/>
              <a:gd name="T1" fmla="*/ 100 h 451"/>
              <a:gd name="T2" fmla="*/ 950 w 1026"/>
              <a:gd name="T3" fmla="*/ 100 h 451"/>
              <a:gd name="T4" fmla="*/ 850 w 1026"/>
              <a:gd name="T5" fmla="*/ 75 h 451"/>
              <a:gd name="T6" fmla="*/ 625 w 1026"/>
              <a:gd name="T7" fmla="*/ 50 h 451"/>
              <a:gd name="T8" fmla="*/ 500 w 1026"/>
              <a:gd name="T9" fmla="*/ 25 h 451"/>
              <a:gd name="T10" fmla="*/ 399 w 1026"/>
              <a:gd name="T11" fmla="*/ 50 h 451"/>
              <a:gd name="T12" fmla="*/ 300 w 1026"/>
              <a:gd name="T13" fmla="*/ 75 h 451"/>
              <a:gd name="T14" fmla="*/ 174 w 1026"/>
              <a:gd name="T15" fmla="*/ 75 h 451"/>
              <a:gd name="T16" fmla="*/ 125 w 1026"/>
              <a:gd name="T17" fmla="*/ 150 h 451"/>
              <a:gd name="T18" fmla="*/ 100 w 1026"/>
              <a:gd name="T19" fmla="*/ 200 h 451"/>
              <a:gd name="T20" fmla="*/ 125 w 1026"/>
              <a:gd name="T21" fmla="*/ 225 h 451"/>
              <a:gd name="T22" fmla="*/ 200 w 1026"/>
              <a:gd name="T23" fmla="*/ 225 h 451"/>
              <a:gd name="T24" fmla="*/ 325 w 1026"/>
              <a:gd name="T25" fmla="*/ 275 h 451"/>
              <a:gd name="T26" fmla="*/ 300 w 1026"/>
              <a:gd name="T27" fmla="*/ 325 h 451"/>
              <a:gd name="T28" fmla="*/ 200 w 1026"/>
              <a:gd name="T29" fmla="*/ 350 h 451"/>
              <a:gd name="T30" fmla="*/ 74 w 1026"/>
              <a:gd name="T31" fmla="*/ 350 h 451"/>
              <a:gd name="T32" fmla="*/ 0 w 1026"/>
              <a:gd name="T33" fmla="*/ 425 h 451"/>
              <a:gd name="T34" fmla="*/ 125 w 1026"/>
              <a:gd name="T35" fmla="*/ 425 h 451"/>
              <a:gd name="T36" fmla="*/ 225 w 1026"/>
              <a:gd name="T37" fmla="*/ 425 h 451"/>
              <a:gd name="T38" fmla="*/ 300 w 1026"/>
              <a:gd name="T39" fmla="*/ 450 h 451"/>
              <a:gd name="T40" fmla="*/ 425 w 1026"/>
              <a:gd name="T41" fmla="*/ 425 h 451"/>
              <a:gd name="T42" fmla="*/ 425 w 1026"/>
              <a:gd name="T43" fmla="*/ 400 h 451"/>
              <a:gd name="T44" fmla="*/ 475 w 1026"/>
              <a:gd name="T45" fmla="*/ 375 h 451"/>
              <a:gd name="T46" fmla="*/ 525 w 1026"/>
              <a:gd name="T47" fmla="*/ 325 h 451"/>
              <a:gd name="T48" fmla="*/ 575 w 1026"/>
              <a:gd name="T49" fmla="*/ 325 h 451"/>
              <a:gd name="T50" fmla="*/ 650 w 1026"/>
              <a:gd name="T51" fmla="*/ 325 h 451"/>
              <a:gd name="T52" fmla="*/ 700 w 1026"/>
              <a:gd name="T53" fmla="*/ 300 h 451"/>
              <a:gd name="T54" fmla="*/ 775 w 1026"/>
              <a:gd name="T55" fmla="*/ 275 h 451"/>
              <a:gd name="T56" fmla="*/ 850 w 1026"/>
              <a:gd name="T57" fmla="*/ 225 h 451"/>
              <a:gd name="T58" fmla="*/ 925 w 1026"/>
              <a:gd name="T59" fmla="*/ 175 h 451"/>
              <a:gd name="T60" fmla="*/ 1025 w 1026"/>
              <a:gd name="T61" fmla="*/ 150 h 451"/>
              <a:gd name="T62" fmla="*/ 1025 w 1026"/>
              <a:gd name="T63" fmla="*/ 125 h 451"/>
              <a:gd name="T64" fmla="*/ 950 w 1026"/>
              <a:gd name="T65" fmla="*/ 10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26" h="451">
                <a:moveTo>
                  <a:pt x="950" y="100"/>
                </a:moveTo>
                <a:lnTo>
                  <a:pt x="950" y="100"/>
                </a:lnTo>
                <a:cubicBezTo>
                  <a:pt x="900" y="50"/>
                  <a:pt x="900" y="75"/>
                  <a:pt x="850" y="75"/>
                </a:cubicBezTo>
                <a:cubicBezTo>
                  <a:pt x="825" y="50"/>
                  <a:pt x="650" y="50"/>
                  <a:pt x="625" y="50"/>
                </a:cubicBezTo>
                <a:cubicBezTo>
                  <a:pt x="575" y="75"/>
                  <a:pt x="525" y="25"/>
                  <a:pt x="500" y="25"/>
                </a:cubicBezTo>
                <a:cubicBezTo>
                  <a:pt x="475" y="0"/>
                  <a:pt x="399" y="25"/>
                  <a:pt x="399" y="50"/>
                </a:cubicBezTo>
                <a:cubicBezTo>
                  <a:pt x="399" y="100"/>
                  <a:pt x="350" y="100"/>
                  <a:pt x="300" y="75"/>
                </a:cubicBezTo>
                <a:cubicBezTo>
                  <a:pt x="250" y="50"/>
                  <a:pt x="174" y="50"/>
                  <a:pt x="174" y="75"/>
                </a:cubicBezTo>
                <a:cubicBezTo>
                  <a:pt x="174" y="100"/>
                  <a:pt x="150" y="125"/>
                  <a:pt x="125" y="150"/>
                </a:cubicBezTo>
                <a:cubicBezTo>
                  <a:pt x="125" y="150"/>
                  <a:pt x="100" y="175"/>
                  <a:pt x="100" y="200"/>
                </a:cubicBezTo>
                <a:cubicBezTo>
                  <a:pt x="125" y="200"/>
                  <a:pt x="125" y="200"/>
                  <a:pt x="125" y="225"/>
                </a:cubicBezTo>
                <a:cubicBezTo>
                  <a:pt x="150" y="250"/>
                  <a:pt x="200" y="250"/>
                  <a:pt x="200" y="225"/>
                </a:cubicBezTo>
                <a:cubicBezTo>
                  <a:pt x="225" y="200"/>
                  <a:pt x="300" y="250"/>
                  <a:pt x="325" y="275"/>
                </a:cubicBezTo>
                <a:cubicBezTo>
                  <a:pt x="375" y="325"/>
                  <a:pt x="325" y="300"/>
                  <a:pt x="300" y="325"/>
                </a:cubicBezTo>
                <a:cubicBezTo>
                  <a:pt x="274" y="350"/>
                  <a:pt x="225" y="325"/>
                  <a:pt x="200" y="350"/>
                </a:cubicBezTo>
                <a:cubicBezTo>
                  <a:pt x="200" y="350"/>
                  <a:pt x="100" y="350"/>
                  <a:pt x="74" y="350"/>
                </a:cubicBezTo>
                <a:cubicBezTo>
                  <a:pt x="50" y="350"/>
                  <a:pt x="0" y="400"/>
                  <a:pt x="0" y="425"/>
                </a:cubicBezTo>
                <a:cubicBezTo>
                  <a:pt x="0" y="425"/>
                  <a:pt x="100" y="400"/>
                  <a:pt x="125" y="425"/>
                </a:cubicBezTo>
                <a:cubicBezTo>
                  <a:pt x="174" y="450"/>
                  <a:pt x="200" y="400"/>
                  <a:pt x="225" y="425"/>
                </a:cubicBezTo>
                <a:cubicBezTo>
                  <a:pt x="250" y="450"/>
                  <a:pt x="274" y="425"/>
                  <a:pt x="300" y="450"/>
                </a:cubicBezTo>
                <a:cubicBezTo>
                  <a:pt x="325" y="450"/>
                  <a:pt x="425" y="425"/>
                  <a:pt x="425" y="425"/>
                </a:cubicBezTo>
                <a:lnTo>
                  <a:pt x="425" y="400"/>
                </a:lnTo>
                <a:cubicBezTo>
                  <a:pt x="425" y="375"/>
                  <a:pt x="450" y="375"/>
                  <a:pt x="475" y="375"/>
                </a:cubicBezTo>
                <a:cubicBezTo>
                  <a:pt x="500" y="350"/>
                  <a:pt x="525" y="325"/>
                  <a:pt x="525" y="325"/>
                </a:cubicBezTo>
                <a:cubicBezTo>
                  <a:pt x="550" y="325"/>
                  <a:pt x="575" y="300"/>
                  <a:pt x="575" y="325"/>
                </a:cubicBezTo>
                <a:cubicBezTo>
                  <a:pt x="599" y="325"/>
                  <a:pt x="625" y="350"/>
                  <a:pt x="650" y="325"/>
                </a:cubicBezTo>
                <a:cubicBezTo>
                  <a:pt x="675" y="325"/>
                  <a:pt x="675" y="325"/>
                  <a:pt x="700" y="300"/>
                </a:cubicBezTo>
                <a:cubicBezTo>
                  <a:pt x="725" y="250"/>
                  <a:pt x="750" y="275"/>
                  <a:pt x="775" y="275"/>
                </a:cubicBezTo>
                <a:cubicBezTo>
                  <a:pt x="825" y="275"/>
                  <a:pt x="850" y="250"/>
                  <a:pt x="850" y="225"/>
                </a:cubicBezTo>
                <a:cubicBezTo>
                  <a:pt x="875" y="200"/>
                  <a:pt x="900" y="200"/>
                  <a:pt x="925" y="175"/>
                </a:cubicBezTo>
                <a:cubicBezTo>
                  <a:pt x="950" y="175"/>
                  <a:pt x="1000" y="150"/>
                  <a:pt x="1025" y="150"/>
                </a:cubicBezTo>
                <a:lnTo>
                  <a:pt x="1025" y="125"/>
                </a:lnTo>
                <a:cubicBezTo>
                  <a:pt x="1000" y="100"/>
                  <a:pt x="975" y="125"/>
                  <a:pt x="950" y="1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5" name="Freeform 51">
            <a:extLst>
              <a:ext uri="{FF2B5EF4-FFF2-40B4-BE49-F238E27FC236}">
                <a16:creationId xmlns:a16="http://schemas.microsoft.com/office/drawing/2014/main" id="{A205EDCF-F421-694D-B827-2165E000D708}"/>
              </a:ext>
            </a:extLst>
          </p:cNvPr>
          <p:cNvSpPr>
            <a:spLocks noChangeArrowheads="1"/>
          </p:cNvSpPr>
          <p:nvPr/>
        </p:nvSpPr>
        <p:spPr bwMode="auto">
          <a:xfrm>
            <a:off x="6945371" y="3425853"/>
            <a:ext cx="208124" cy="95624"/>
          </a:xfrm>
          <a:custGeom>
            <a:avLst/>
            <a:gdLst>
              <a:gd name="T0" fmla="*/ 275 w 651"/>
              <a:gd name="T1" fmla="*/ 225 h 301"/>
              <a:gd name="T2" fmla="*/ 275 w 651"/>
              <a:gd name="T3" fmla="*/ 225 h 301"/>
              <a:gd name="T4" fmla="*/ 325 w 651"/>
              <a:gd name="T5" fmla="*/ 275 h 301"/>
              <a:gd name="T6" fmla="*/ 350 w 651"/>
              <a:gd name="T7" fmla="*/ 300 h 301"/>
              <a:gd name="T8" fmla="*/ 425 w 651"/>
              <a:gd name="T9" fmla="*/ 275 h 301"/>
              <a:gd name="T10" fmla="*/ 526 w 651"/>
              <a:gd name="T11" fmla="*/ 275 h 301"/>
              <a:gd name="T12" fmla="*/ 500 w 651"/>
              <a:gd name="T13" fmla="*/ 250 h 301"/>
              <a:gd name="T14" fmla="*/ 575 w 651"/>
              <a:gd name="T15" fmla="*/ 275 h 301"/>
              <a:gd name="T16" fmla="*/ 650 w 651"/>
              <a:gd name="T17" fmla="*/ 275 h 301"/>
              <a:gd name="T18" fmla="*/ 625 w 651"/>
              <a:gd name="T19" fmla="*/ 250 h 301"/>
              <a:gd name="T20" fmla="*/ 625 w 651"/>
              <a:gd name="T21" fmla="*/ 200 h 301"/>
              <a:gd name="T22" fmla="*/ 575 w 651"/>
              <a:gd name="T23" fmla="*/ 175 h 301"/>
              <a:gd name="T24" fmla="*/ 550 w 651"/>
              <a:gd name="T25" fmla="*/ 125 h 301"/>
              <a:gd name="T26" fmla="*/ 526 w 651"/>
              <a:gd name="T27" fmla="*/ 100 h 301"/>
              <a:gd name="T28" fmla="*/ 425 w 651"/>
              <a:gd name="T29" fmla="*/ 125 h 301"/>
              <a:gd name="T30" fmla="*/ 350 w 651"/>
              <a:gd name="T31" fmla="*/ 100 h 301"/>
              <a:gd name="T32" fmla="*/ 300 w 651"/>
              <a:gd name="T33" fmla="*/ 50 h 301"/>
              <a:gd name="T34" fmla="*/ 150 w 651"/>
              <a:gd name="T35" fmla="*/ 50 h 301"/>
              <a:gd name="T36" fmla="*/ 50 w 651"/>
              <a:gd name="T37" fmla="*/ 0 h 301"/>
              <a:gd name="T38" fmla="*/ 0 w 651"/>
              <a:gd name="T39" fmla="*/ 25 h 301"/>
              <a:gd name="T40" fmla="*/ 150 w 651"/>
              <a:gd name="T41" fmla="*/ 100 h 301"/>
              <a:gd name="T42" fmla="*/ 200 w 651"/>
              <a:gd name="T43" fmla="*/ 200 h 301"/>
              <a:gd name="T44" fmla="*/ 175 w 651"/>
              <a:gd name="T45" fmla="*/ 225 h 301"/>
              <a:gd name="T46" fmla="*/ 275 w 651"/>
              <a:gd name="T47" fmla="*/ 22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1" h="301">
                <a:moveTo>
                  <a:pt x="275" y="225"/>
                </a:moveTo>
                <a:lnTo>
                  <a:pt x="275" y="225"/>
                </a:lnTo>
                <a:cubicBezTo>
                  <a:pt x="300" y="225"/>
                  <a:pt x="300" y="250"/>
                  <a:pt x="325" y="275"/>
                </a:cubicBezTo>
                <a:cubicBezTo>
                  <a:pt x="325" y="275"/>
                  <a:pt x="325" y="300"/>
                  <a:pt x="350" y="300"/>
                </a:cubicBezTo>
                <a:cubicBezTo>
                  <a:pt x="375" y="275"/>
                  <a:pt x="400" y="275"/>
                  <a:pt x="425" y="275"/>
                </a:cubicBezTo>
                <a:cubicBezTo>
                  <a:pt x="450" y="275"/>
                  <a:pt x="500" y="275"/>
                  <a:pt x="526" y="275"/>
                </a:cubicBezTo>
                <a:cubicBezTo>
                  <a:pt x="500" y="275"/>
                  <a:pt x="500" y="275"/>
                  <a:pt x="500" y="250"/>
                </a:cubicBezTo>
                <a:cubicBezTo>
                  <a:pt x="526" y="250"/>
                  <a:pt x="550" y="275"/>
                  <a:pt x="575" y="275"/>
                </a:cubicBezTo>
                <a:cubicBezTo>
                  <a:pt x="600" y="300"/>
                  <a:pt x="625" y="300"/>
                  <a:pt x="650" y="275"/>
                </a:cubicBezTo>
                <a:lnTo>
                  <a:pt x="625" y="250"/>
                </a:lnTo>
                <a:cubicBezTo>
                  <a:pt x="625" y="225"/>
                  <a:pt x="625" y="225"/>
                  <a:pt x="625" y="200"/>
                </a:cubicBezTo>
                <a:cubicBezTo>
                  <a:pt x="600" y="200"/>
                  <a:pt x="575" y="175"/>
                  <a:pt x="575" y="175"/>
                </a:cubicBezTo>
                <a:cubicBezTo>
                  <a:pt x="575" y="175"/>
                  <a:pt x="575" y="125"/>
                  <a:pt x="550" y="125"/>
                </a:cubicBezTo>
                <a:cubicBezTo>
                  <a:pt x="526" y="125"/>
                  <a:pt x="526" y="100"/>
                  <a:pt x="526" y="100"/>
                </a:cubicBezTo>
                <a:cubicBezTo>
                  <a:pt x="500" y="100"/>
                  <a:pt x="425" y="100"/>
                  <a:pt x="425" y="125"/>
                </a:cubicBezTo>
                <a:cubicBezTo>
                  <a:pt x="400" y="125"/>
                  <a:pt x="375" y="100"/>
                  <a:pt x="350" y="100"/>
                </a:cubicBezTo>
                <a:cubicBezTo>
                  <a:pt x="350" y="100"/>
                  <a:pt x="325" y="75"/>
                  <a:pt x="300" y="50"/>
                </a:cubicBezTo>
                <a:cubicBezTo>
                  <a:pt x="300" y="50"/>
                  <a:pt x="175" y="75"/>
                  <a:pt x="150" y="50"/>
                </a:cubicBezTo>
                <a:cubicBezTo>
                  <a:pt x="125" y="25"/>
                  <a:pt x="75" y="0"/>
                  <a:pt x="50" y="0"/>
                </a:cubicBezTo>
                <a:cubicBezTo>
                  <a:pt x="25" y="0"/>
                  <a:pt x="25" y="25"/>
                  <a:pt x="0" y="25"/>
                </a:cubicBezTo>
                <a:cubicBezTo>
                  <a:pt x="75" y="50"/>
                  <a:pt x="150" y="50"/>
                  <a:pt x="150" y="100"/>
                </a:cubicBezTo>
                <a:cubicBezTo>
                  <a:pt x="175" y="175"/>
                  <a:pt x="200" y="150"/>
                  <a:pt x="200" y="200"/>
                </a:cubicBezTo>
                <a:cubicBezTo>
                  <a:pt x="200" y="225"/>
                  <a:pt x="175" y="225"/>
                  <a:pt x="175" y="225"/>
                </a:cubicBezTo>
                <a:cubicBezTo>
                  <a:pt x="200" y="250"/>
                  <a:pt x="250" y="250"/>
                  <a:pt x="275" y="2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6" name="Freeform 52">
            <a:extLst>
              <a:ext uri="{FF2B5EF4-FFF2-40B4-BE49-F238E27FC236}">
                <a16:creationId xmlns:a16="http://schemas.microsoft.com/office/drawing/2014/main" id="{C4BF7ED7-F933-4E4D-94E0-5BAC12C10ED1}"/>
              </a:ext>
            </a:extLst>
          </p:cNvPr>
          <p:cNvSpPr>
            <a:spLocks noChangeArrowheads="1"/>
          </p:cNvSpPr>
          <p:nvPr/>
        </p:nvSpPr>
        <p:spPr bwMode="auto">
          <a:xfrm>
            <a:off x="6530531" y="3480700"/>
            <a:ext cx="566716" cy="223593"/>
          </a:xfrm>
          <a:custGeom>
            <a:avLst/>
            <a:gdLst>
              <a:gd name="T0" fmla="*/ 1725 w 1776"/>
              <a:gd name="T1" fmla="*/ 475 h 701"/>
              <a:gd name="T2" fmla="*/ 1725 w 1776"/>
              <a:gd name="T3" fmla="*/ 475 h 701"/>
              <a:gd name="T4" fmla="*/ 1725 w 1776"/>
              <a:gd name="T5" fmla="*/ 375 h 701"/>
              <a:gd name="T6" fmla="*/ 1725 w 1776"/>
              <a:gd name="T7" fmla="*/ 300 h 701"/>
              <a:gd name="T8" fmla="*/ 1750 w 1776"/>
              <a:gd name="T9" fmla="*/ 250 h 701"/>
              <a:gd name="T10" fmla="*/ 1725 w 1776"/>
              <a:gd name="T11" fmla="*/ 225 h 701"/>
              <a:gd name="T12" fmla="*/ 1650 w 1776"/>
              <a:gd name="T13" fmla="*/ 200 h 701"/>
              <a:gd name="T14" fmla="*/ 1625 w 1776"/>
              <a:gd name="T15" fmla="*/ 100 h 701"/>
              <a:gd name="T16" fmla="*/ 1575 w 1776"/>
              <a:gd name="T17" fmla="*/ 50 h 701"/>
              <a:gd name="T18" fmla="*/ 1475 w 1776"/>
              <a:gd name="T19" fmla="*/ 50 h 701"/>
              <a:gd name="T20" fmla="*/ 1300 w 1776"/>
              <a:gd name="T21" fmla="*/ 125 h 701"/>
              <a:gd name="T22" fmla="*/ 1125 w 1776"/>
              <a:gd name="T23" fmla="*/ 125 h 701"/>
              <a:gd name="T24" fmla="*/ 1025 w 1776"/>
              <a:gd name="T25" fmla="*/ 75 h 701"/>
              <a:gd name="T26" fmla="*/ 925 w 1776"/>
              <a:gd name="T27" fmla="*/ 50 h 701"/>
              <a:gd name="T28" fmla="*/ 800 w 1776"/>
              <a:gd name="T29" fmla="*/ 0 h 701"/>
              <a:gd name="T30" fmla="*/ 500 w 1776"/>
              <a:gd name="T31" fmla="*/ 100 h 701"/>
              <a:gd name="T32" fmla="*/ 300 w 1776"/>
              <a:gd name="T33" fmla="*/ 100 h 701"/>
              <a:gd name="T34" fmla="*/ 250 w 1776"/>
              <a:gd name="T35" fmla="*/ 175 h 701"/>
              <a:gd name="T36" fmla="*/ 50 w 1776"/>
              <a:gd name="T37" fmla="*/ 200 h 701"/>
              <a:gd name="T38" fmla="*/ 50 w 1776"/>
              <a:gd name="T39" fmla="*/ 275 h 701"/>
              <a:gd name="T40" fmla="*/ 75 w 1776"/>
              <a:gd name="T41" fmla="*/ 300 h 701"/>
              <a:gd name="T42" fmla="*/ 100 w 1776"/>
              <a:gd name="T43" fmla="*/ 375 h 701"/>
              <a:gd name="T44" fmla="*/ 100 w 1776"/>
              <a:gd name="T45" fmla="*/ 425 h 701"/>
              <a:gd name="T46" fmla="*/ 100 w 1776"/>
              <a:gd name="T47" fmla="*/ 475 h 701"/>
              <a:gd name="T48" fmla="*/ 150 w 1776"/>
              <a:gd name="T49" fmla="*/ 525 h 701"/>
              <a:gd name="T50" fmla="*/ 200 w 1776"/>
              <a:gd name="T51" fmla="*/ 575 h 701"/>
              <a:gd name="T52" fmla="*/ 250 w 1776"/>
              <a:gd name="T53" fmla="*/ 575 h 701"/>
              <a:gd name="T54" fmla="*/ 300 w 1776"/>
              <a:gd name="T55" fmla="*/ 650 h 701"/>
              <a:gd name="T56" fmla="*/ 424 w 1776"/>
              <a:gd name="T57" fmla="*/ 625 h 701"/>
              <a:gd name="T58" fmla="*/ 500 w 1776"/>
              <a:gd name="T59" fmla="*/ 575 h 701"/>
              <a:gd name="T60" fmla="*/ 625 w 1776"/>
              <a:gd name="T61" fmla="*/ 650 h 701"/>
              <a:gd name="T62" fmla="*/ 725 w 1776"/>
              <a:gd name="T63" fmla="*/ 650 h 701"/>
              <a:gd name="T64" fmla="*/ 825 w 1776"/>
              <a:gd name="T65" fmla="*/ 575 h 701"/>
              <a:gd name="T66" fmla="*/ 900 w 1776"/>
              <a:gd name="T67" fmla="*/ 600 h 701"/>
              <a:gd name="T68" fmla="*/ 950 w 1776"/>
              <a:gd name="T69" fmla="*/ 575 h 701"/>
              <a:gd name="T70" fmla="*/ 925 w 1776"/>
              <a:gd name="T71" fmla="*/ 650 h 701"/>
              <a:gd name="T72" fmla="*/ 925 w 1776"/>
              <a:gd name="T73" fmla="*/ 700 h 701"/>
              <a:gd name="T74" fmla="*/ 1000 w 1776"/>
              <a:gd name="T75" fmla="*/ 625 h 701"/>
              <a:gd name="T76" fmla="*/ 1025 w 1776"/>
              <a:gd name="T77" fmla="*/ 600 h 701"/>
              <a:gd name="T78" fmla="*/ 1125 w 1776"/>
              <a:gd name="T79" fmla="*/ 600 h 701"/>
              <a:gd name="T80" fmla="*/ 1175 w 1776"/>
              <a:gd name="T81" fmla="*/ 600 h 701"/>
              <a:gd name="T82" fmla="*/ 1275 w 1776"/>
              <a:gd name="T83" fmla="*/ 600 h 701"/>
              <a:gd name="T84" fmla="*/ 1400 w 1776"/>
              <a:gd name="T85" fmla="*/ 550 h 701"/>
              <a:gd name="T86" fmla="*/ 1500 w 1776"/>
              <a:gd name="T87" fmla="*/ 550 h 701"/>
              <a:gd name="T88" fmla="*/ 1550 w 1776"/>
              <a:gd name="T89" fmla="*/ 550 h 701"/>
              <a:gd name="T90" fmla="*/ 1600 w 1776"/>
              <a:gd name="T91" fmla="*/ 525 h 701"/>
              <a:gd name="T92" fmla="*/ 1675 w 1776"/>
              <a:gd name="T93" fmla="*/ 550 h 701"/>
              <a:gd name="T94" fmla="*/ 1775 w 1776"/>
              <a:gd name="T95" fmla="*/ 550 h 701"/>
              <a:gd name="T96" fmla="*/ 1725 w 1776"/>
              <a:gd name="T97" fmla="*/ 475 h 701"/>
              <a:gd name="T98" fmla="*/ 175 w 1776"/>
              <a:gd name="T99" fmla="*/ 125 h 701"/>
              <a:gd name="T100" fmla="*/ 175 w 1776"/>
              <a:gd name="T101" fmla="*/ 125 h 701"/>
              <a:gd name="T102" fmla="*/ 300 w 1776"/>
              <a:gd name="T103" fmla="*/ 100 h 701"/>
              <a:gd name="T104" fmla="*/ 224 w 1776"/>
              <a:gd name="T105" fmla="*/ 50 h 701"/>
              <a:gd name="T106" fmla="*/ 200 w 1776"/>
              <a:gd name="T107" fmla="*/ 0 h 701"/>
              <a:gd name="T108" fmla="*/ 150 w 1776"/>
              <a:gd name="T109" fmla="*/ 25 h 701"/>
              <a:gd name="T110" fmla="*/ 50 w 1776"/>
              <a:gd name="T111" fmla="*/ 25 h 701"/>
              <a:gd name="T112" fmla="*/ 75 w 1776"/>
              <a:gd name="T113" fmla="*/ 75 h 701"/>
              <a:gd name="T114" fmla="*/ 50 w 1776"/>
              <a:gd name="T115" fmla="*/ 125 h 701"/>
              <a:gd name="T116" fmla="*/ 25 w 1776"/>
              <a:gd name="T117" fmla="*/ 150 h 701"/>
              <a:gd name="T118" fmla="*/ 75 w 1776"/>
              <a:gd name="T119" fmla="*/ 175 h 701"/>
              <a:gd name="T120" fmla="*/ 175 w 1776"/>
              <a:gd name="T121" fmla="*/ 125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76" h="701">
                <a:moveTo>
                  <a:pt x="1725" y="475"/>
                </a:moveTo>
                <a:lnTo>
                  <a:pt x="1725" y="475"/>
                </a:lnTo>
                <a:cubicBezTo>
                  <a:pt x="1725" y="475"/>
                  <a:pt x="1725" y="400"/>
                  <a:pt x="1725" y="375"/>
                </a:cubicBezTo>
                <a:cubicBezTo>
                  <a:pt x="1725" y="375"/>
                  <a:pt x="1700" y="300"/>
                  <a:pt x="1725" y="300"/>
                </a:cubicBezTo>
                <a:cubicBezTo>
                  <a:pt x="1750" y="300"/>
                  <a:pt x="1725" y="250"/>
                  <a:pt x="1750" y="250"/>
                </a:cubicBezTo>
                <a:lnTo>
                  <a:pt x="1725" y="225"/>
                </a:lnTo>
                <a:cubicBezTo>
                  <a:pt x="1725" y="200"/>
                  <a:pt x="1675" y="225"/>
                  <a:pt x="1650" y="200"/>
                </a:cubicBezTo>
                <a:cubicBezTo>
                  <a:pt x="1650" y="150"/>
                  <a:pt x="1650" y="150"/>
                  <a:pt x="1625" y="100"/>
                </a:cubicBezTo>
                <a:cubicBezTo>
                  <a:pt x="1600" y="75"/>
                  <a:pt x="1600" y="50"/>
                  <a:pt x="1575" y="50"/>
                </a:cubicBezTo>
                <a:cubicBezTo>
                  <a:pt x="1550" y="75"/>
                  <a:pt x="1500" y="75"/>
                  <a:pt x="1475" y="50"/>
                </a:cubicBezTo>
                <a:cubicBezTo>
                  <a:pt x="1425" y="100"/>
                  <a:pt x="1325" y="125"/>
                  <a:pt x="1300" y="125"/>
                </a:cubicBezTo>
                <a:cubicBezTo>
                  <a:pt x="1250" y="100"/>
                  <a:pt x="1175" y="125"/>
                  <a:pt x="1125" y="125"/>
                </a:cubicBezTo>
                <a:cubicBezTo>
                  <a:pt x="1075" y="125"/>
                  <a:pt x="1050" y="75"/>
                  <a:pt x="1025" y="75"/>
                </a:cubicBezTo>
                <a:cubicBezTo>
                  <a:pt x="975" y="100"/>
                  <a:pt x="975" y="50"/>
                  <a:pt x="925" y="50"/>
                </a:cubicBezTo>
                <a:cubicBezTo>
                  <a:pt x="900" y="50"/>
                  <a:pt x="925" y="25"/>
                  <a:pt x="800" y="0"/>
                </a:cubicBezTo>
                <a:cubicBezTo>
                  <a:pt x="675" y="0"/>
                  <a:pt x="550" y="75"/>
                  <a:pt x="500" y="100"/>
                </a:cubicBezTo>
                <a:cubicBezTo>
                  <a:pt x="475" y="125"/>
                  <a:pt x="325" y="100"/>
                  <a:pt x="300" y="100"/>
                </a:cubicBezTo>
                <a:cubicBezTo>
                  <a:pt x="300" y="125"/>
                  <a:pt x="300" y="175"/>
                  <a:pt x="250" y="175"/>
                </a:cubicBezTo>
                <a:cubicBezTo>
                  <a:pt x="200" y="200"/>
                  <a:pt x="100" y="175"/>
                  <a:pt x="50" y="200"/>
                </a:cubicBezTo>
                <a:cubicBezTo>
                  <a:pt x="25" y="225"/>
                  <a:pt x="0" y="275"/>
                  <a:pt x="50" y="275"/>
                </a:cubicBezTo>
                <a:cubicBezTo>
                  <a:pt x="75" y="275"/>
                  <a:pt x="100" y="275"/>
                  <a:pt x="75" y="300"/>
                </a:cubicBezTo>
                <a:cubicBezTo>
                  <a:pt x="75" y="300"/>
                  <a:pt x="100" y="350"/>
                  <a:pt x="100" y="375"/>
                </a:cubicBezTo>
                <a:cubicBezTo>
                  <a:pt x="75" y="375"/>
                  <a:pt x="75" y="425"/>
                  <a:pt x="100" y="425"/>
                </a:cubicBezTo>
                <a:cubicBezTo>
                  <a:pt x="125" y="450"/>
                  <a:pt x="125" y="475"/>
                  <a:pt x="100" y="475"/>
                </a:cubicBezTo>
                <a:cubicBezTo>
                  <a:pt x="75" y="475"/>
                  <a:pt x="150" y="525"/>
                  <a:pt x="150" y="525"/>
                </a:cubicBezTo>
                <a:cubicBezTo>
                  <a:pt x="150" y="550"/>
                  <a:pt x="200" y="550"/>
                  <a:pt x="200" y="575"/>
                </a:cubicBezTo>
                <a:cubicBezTo>
                  <a:pt x="200" y="575"/>
                  <a:pt x="224" y="600"/>
                  <a:pt x="250" y="575"/>
                </a:cubicBezTo>
                <a:cubicBezTo>
                  <a:pt x="275" y="575"/>
                  <a:pt x="300" y="625"/>
                  <a:pt x="300" y="650"/>
                </a:cubicBezTo>
                <a:cubicBezTo>
                  <a:pt x="325" y="675"/>
                  <a:pt x="424" y="650"/>
                  <a:pt x="424" y="625"/>
                </a:cubicBezTo>
                <a:cubicBezTo>
                  <a:pt x="424" y="600"/>
                  <a:pt x="450" y="575"/>
                  <a:pt x="500" y="575"/>
                </a:cubicBezTo>
                <a:cubicBezTo>
                  <a:pt x="550" y="600"/>
                  <a:pt x="600" y="650"/>
                  <a:pt x="625" y="650"/>
                </a:cubicBezTo>
                <a:cubicBezTo>
                  <a:pt x="650" y="675"/>
                  <a:pt x="700" y="650"/>
                  <a:pt x="725" y="650"/>
                </a:cubicBezTo>
                <a:cubicBezTo>
                  <a:pt x="750" y="650"/>
                  <a:pt x="800" y="600"/>
                  <a:pt x="825" y="575"/>
                </a:cubicBezTo>
                <a:cubicBezTo>
                  <a:pt x="825" y="575"/>
                  <a:pt x="850" y="625"/>
                  <a:pt x="900" y="600"/>
                </a:cubicBezTo>
                <a:cubicBezTo>
                  <a:pt x="925" y="600"/>
                  <a:pt x="950" y="575"/>
                  <a:pt x="950" y="575"/>
                </a:cubicBezTo>
                <a:cubicBezTo>
                  <a:pt x="975" y="600"/>
                  <a:pt x="925" y="650"/>
                  <a:pt x="925" y="650"/>
                </a:cubicBezTo>
                <a:cubicBezTo>
                  <a:pt x="950" y="675"/>
                  <a:pt x="950" y="675"/>
                  <a:pt x="925" y="700"/>
                </a:cubicBezTo>
                <a:cubicBezTo>
                  <a:pt x="1000" y="675"/>
                  <a:pt x="1000" y="650"/>
                  <a:pt x="1000" y="625"/>
                </a:cubicBezTo>
                <a:cubicBezTo>
                  <a:pt x="1000" y="600"/>
                  <a:pt x="1000" y="600"/>
                  <a:pt x="1025" y="600"/>
                </a:cubicBezTo>
                <a:cubicBezTo>
                  <a:pt x="1050" y="625"/>
                  <a:pt x="1075" y="625"/>
                  <a:pt x="1125" y="600"/>
                </a:cubicBezTo>
                <a:cubicBezTo>
                  <a:pt x="1150" y="575"/>
                  <a:pt x="1150" y="575"/>
                  <a:pt x="1175" y="600"/>
                </a:cubicBezTo>
                <a:cubicBezTo>
                  <a:pt x="1200" y="600"/>
                  <a:pt x="1225" y="600"/>
                  <a:pt x="1275" y="600"/>
                </a:cubicBezTo>
                <a:cubicBezTo>
                  <a:pt x="1350" y="600"/>
                  <a:pt x="1350" y="550"/>
                  <a:pt x="1400" y="550"/>
                </a:cubicBezTo>
                <a:cubicBezTo>
                  <a:pt x="1475" y="575"/>
                  <a:pt x="1500" y="550"/>
                  <a:pt x="1500" y="550"/>
                </a:cubicBezTo>
                <a:cubicBezTo>
                  <a:pt x="1550" y="550"/>
                  <a:pt x="1550" y="550"/>
                  <a:pt x="1550" y="550"/>
                </a:cubicBezTo>
                <a:cubicBezTo>
                  <a:pt x="1550" y="550"/>
                  <a:pt x="1550" y="525"/>
                  <a:pt x="1600" y="525"/>
                </a:cubicBezTo>
                <a:cubicBezTo>
                  <a:pt x="1625" y="525"/>
                  <a:pt x="1650" y="550"/>
                  <a:pt x="1675" y="550"/>
                </a:cubicBezTo>
                <a:cubicBezTo>
                  <a:pt x="1700" y="525"/>
                  <a:pt x="1775" y="600"/>
                  <a:pt x="1775" y="550"/>
                </a:cubicBezTo>
                <a:cubicBezTo>
                  <a:pt x="1775" y="550"/>
                  <a:pt x="1750" y="475"/>
                  <a:pt x="1725" y="475"/>
                </a:cubicBezTo>
                <a:close/>
                <a:moveTo>
                  <a:pt x="175" y="125"/>
                </a:moveTo>
                <a:lnTo>
                  <a:pt x="175" y="125"/>
                </a:lnTo>
                <a:cubicBezTo>
                  <a:pt x="200" y="100"/>
                  <a:pt x="275" y="125"/>
                  <a:pt x="300" y="100"/>
                </a:cubicBezTo>
                <a:cubicBezTo>
                  <a:pt x="300" y="100"/>
                  <a:pt x="250" y="75"/>
                  <a:pt x="224" y="50"/>
                </a:cubicBezTo>
                <a:cubicBezTo>
                  <a:pt x="200" y="50"/>
                  <a:pt x="200" y="25"/>
                  <a:pt x="200" y="0"/>
                </a:cubicBezTo>
                <a:cubicBezTo>
                  <a:pt x="175" y="25"/>
                  <a:pt x="175" y="25"/>
                  <a:pt x="150" y="25"/>
                </a:cubicBezTo>
                <a:cubicBezTo>
                  <a:pt x="125" y="0"/>
                  <a:pt x="75" y="0"/>
                  <a:pt x="50" y="25"/>
                </a:cubicBezTo>
                <a:cubicBezTo>
                  <a:pt x="50" y="25"/>
                  <a:pt x="75" y="50"/>
                  <a:pt x="75" y="75"/>
                </a:cubicBezTo>
                <a:cubicBezTo>
                  <a:pt x="75" y="100"/>
                  <a:pt x="50" y="100"/>
                  <a:pt x="50" y="125"/>
                </a:cubicBezTo>
                <a:lnTo>
                  <a:pt x="25" y="150"/>
                </a:lnTo>
                <a:cubicBezTo>
                  <a:pt x="50" y="175"/>
                  <a:pt x="50" y="175"/>
                  <a:pt x="75" y="175"/>
                </a:cubicBezTo>
                <a:cubicBezTo>
                  <a:pt x="125" y="175"/>
                  <a:pt x="125" y="125"/>
                  <a:pt x="175" y="1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7" name="Freeform 53">
            <a:extLst>
              <a:ext uri="{FF2B5EF4-FFF2-40B4-BE49-F238E27FC236}">
                <a16:creationId xmlns:a16="http://schemas.microsoft.com/office/drawing/2014/main" id="{3E0C99E6-A526-2442-B492-BACCA33584B0}"/>
              </a:ext>
            </a:extLst>
          </p:cNvPr>
          <p:cNvSpPr>
            <a:spLocks noChangeArrowheads="1"/>
          </p:cNvSpPr>
          <p:nvPr/>
        </p:nvSpPr>
        <p:spPr bwMode="auto">
          <a:xfrm>
            <a:off x="8109739" y="3704291"/>
            <a:ext cx="64687" cy="64687"/>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8" name="Freeform 54">
            <a:extLst>
              <a:ext uri="{FF2B5EF4-FFF2-40B4-BE49-F238E27FC236}">
                <a16:creationId xmlns:a16="http://schemas.microsoft.com/office/drawing/2014/main" id="{B003E8D2-1590-AF46-A54F-62386D8E1B60}"/>
              </a:ext>
            </a:extLst>
          </p:cNvPr>
          <p:cNvSpPr>
            <a:spLocks noChangeArrowheads="1"/>
          </p:cNvSpPr>
          <p:nvPr/>
        </p:nvSpPr>
        <p:spPr bwMode="auto">
          <a:xfrm>
            <a:off x="9456919" y="3456793"/>
            <a:ext cx="208124" cy="191249"/>
          </a:xfrm>
          <a:custGeom>
            <a:avLst/>
            <a:gdLst>
              <a:gd name="T0" fmla="*/ 625 w 651"/>
              <a:gd name="T1" fmla="*/ 25 h 601"/>
              <a:gd name="T2" fmla="*/ 625 w 651"/>
              <a:gd name="T3" fmla="*/ 25 h 601"/>
              <a:gd name="T4" fmla="*/ 550 w 651"/>
              <a:gd name="T5" fmla="*/ 0 h 601"/>
              <a:gd name="T6" fmla="*/ 500 w 651"/>
              <a:gd name="T7" fmla="*/ 75 h 601"/>
              <a:gd name="T8" fmla="*/ 425 w 651"/>
              <a:gd name="T9" fmla="*/ 125 h 601"/>
              <a:gd name="T10" fmla="*/ 400 w 651"/>
              <a:gd name="T11" fmla="*/ 150 h 601"/>
              <a:gd name="T12" fmla="*/ 325 w 651"/>
              <a:gd name="T13" fmla="*/ 175 h 601"/>
              <a:gd name="T14" fmla="*/ 275 w 651"/>
              <a:gd name="T15" fmla="*/ 150 h 601"/>
              <a:gd name="T16" fmla="*/ 200 w 651"/>
              <a:gd name="T17" fmla="*/ 200 h 601"/>
              <a:gd name="T18" fmla="*/ 25 w 651"/>
              <a:gd name="T19" fmla="*/ 300 h 601"/>
              <a:gd name="T20" fmla="*/ 0 w 651"/>
              <a:gd name="T21" fmla="*/ 350 h 601"/>
              <a:gd name="T22" fmla="*/ 125 w 651"/>
              <a:gd name="T23" fmla="*/ 400 h 601"/>
              <a:gd name="T24" fmla="*/ 50 w 651"/>
              <a:gd name="T25" fmla="*/ 500 h 601"/>
              <a:gd name="T26" fmla="*/ 75 w 651"/>
              <a:gd name="T27" fmla="*/ 550 h 601"/>
              <a:gd name="T28" fmla="*/ 125 w 651"/>
              <a:gd name="T29" fmla="*/ 575 h 601"/>
              <a:gd name="T30" fmla="*/ 200 w 651"/>
              <a:gd name="T31" fmla="*/ 575 h 601"/>
              <a:gd name="T32" fmla="*/ 225 w 651"/>
              <a:gd name="T33" fmla="*/ 575 h 601"/>
              <a:gd name="T34" fmla="*/ 275 w 651"/>
              <a:gd name="T35" fmla="*/ 550 h 601"/>
              <a:gd name="T36" fmla="*/ 350 w 651"/>
              <a:gd name="T37" fmla="*/ 525 h 601"/>
              <a:gd name="T38" fmla="*/ 400 w 651"/>
              <a:gd name="T39" fmla="*/ 500 h 601"/>
              <a:gd name="T40" fmla="*/ 325 w 651"/>
              <a:gd name="T41" fmla="*/ 425 h 601"/>
              <a:gd name="T42" fmla="*/ 350 w 651"/>
              <a:gd name="T43" fmla="*/ 350 h 601"/>
              <a:gd name="T44" fmla="*/ 525 w 651"/>
              <a:gd name="T45" fmla="*/ 250 h 601"/>
              <a:gd name="T46" fmla="*/ 550 w 651"/>
              <a:gd name="T47" fmla="*/ 125 h 601"/>
              <a:gd name="T48" fmla="*/ 650 w 651"/>
              <a:gd name="T49" fmla="*/ 25 h 601"/>
              <a:gd name="T50" fmla="*/ 625 w 651"/>
              <a:gd name="T51" fmla="*/ 25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51" h="601">
                <a:moveTo>
                  <a:pt x="625" y="25"/>
                </a:moveTo>
                <a:lnTo>
                  <a:pt x="625" y="25"/>
                </a:lnTo>
                <a:cubicBezTo>
                  <a:pt x="600" y="25"/>
                  <a:pt x="575" y="0"/>
                  <a:pt x="550" y="0"/>
                </a:cubicBezTo>
                <a:cubicBezTo>
                  <a:pt x="525" y="0"/>
                  <a:pt x="525" y="75"/>
                  <a:pt x="500" y="75"/>
                </a:cubicBezTo>
                <a:cubicBezTo>
                  <a:pt x="450" y="75"/>
                  <a:pt x="475" y="100"/>
                  <a:pt x="425" y="125"/>
                </a:cubicBezTo>
                <a:cubicBezTo>
                  <a:pt x="375" y="125"/>
                  <a:pt x="375" y="125"/>
                  <a:pt x="400" y="150"/>
                </a:cubicBezTo>
                <a:cubicBezTo>
                  <a:pt x="400" y="175"/>
                  <a:pt x="375" y="175"/>
                  <a:pt x="325" y="175"/>
                </a:cubicBezTo>
                <a:cubicBezTo>
                  <a:pt x="300" y="175"/>
                  <a:pt x="300" y="150"/>
                  <a:pt x="275" y="150"/>
                </a:cubicBezTo>
                <a:cubicBezTo>
                  <a:pt x="250" y="150"/>
                  <a:pt x="225" y="200"/>
                  <a:pt x="200" y="200"/>
                </a:cubicBezTo>
                <a:cubicBezTo>
                  <a:pt x="200" y="225"/>
                  <a:pt x="75" y="300"/>
                  <a:pt x="25" y="300"/>
                </a:cubicBezTo>
                <a:cubicBezTo>
                  <a:pt x="25" y="325"/>
                  <a:pt x="25" y="325"/>
                  <a:pt x="0" y="350"/>
                </a:cubicBezTo>
                <a:cubicBezTo>
                  <a:pt x="50" y="350"/>
                  <a:pt x="100" y="375"/>
                  <a:pt x="125" y="400"/>
                </a:cubicBezTo>
                <a:cubicBezTo>
                  <a:pt x="150" y="425"/>
                  <a:pt x="75" y="475"/>
                  <a:pt x="50" y="500"/>
                </a:cubicBezTo>
                <a:cubicBezTo>
                  <a:pt x="25" y="525"/>
                  <a:pt x="75" y="525"/>
                  <a:pt x="75" y="550"/>
                </a:cubicBezTo>
                <a:cubicBezTo>
                  <a:pt x="75" y="575"/>
                  <a:pt x="100" y="600"/>
                  <a:pt x="125" y="575"/>
                </a:cubicBezTo>
                <a:cubicBezTo>
                  <a:pt x="125" y="575"/>
                  <a:pt x="150" y="575"/>
                  <a:pt x="200" y="575"/>
                </a:cubicBezTo>
                <a:cubicBezTo>
                  <a:pt x="200" y="575"/>
                  <a:pt x="200" y="575"/>
                  <a:pt x="225" y="575"/>
                </a:cubicBezTo>
                <a:lnTo>
                  <a:pt x="275" y="550"/>
                </a:lnTo>
                <a:cubicBezTo>
                  <a:pt x="275" y="525"/>
                  <a:pt x="325" y="525"/>
                  <a:pt x="350" y="525"/>
                </a:cubicBezTo>
                <a:cubicBezTo>
                  <a:pt x="375" y="525"/>
                  <a:pt x="400" y="525"/>
                  <a:pt x="400" y="500"/>
                </a:cubicBezTo>
                <a:cubicBezTo>
                  <a:pt x="375" y="475"/>
                  <a:pt x="325" y="425"/>
                  <a:pt x="325" y="425"/>
                </a:cubicBezTo>
                <a:cubicBezTo>
                  <a:pt x="300" y="400"/>
                  <a:pt x="300" y="350"/>
                  <a:pt x="350" y="350"/>
                </a:cubicBezTo>
                <a:cubicBezTo>
                  <a:pt x="400" y="325"/>
                  <a:pt x="475" y="250"/>
                  <a:pt x="525" y="250"/>
                </a:cubicBezTo>
                <a:cubicBezTo>
                  <a:pt x="550" y="225"/>
                  <a:pt x="525" y="175"/>
                  <a:pt x="550" y="125"/>
                </a:cubicBezTo>
                <a:cubicBezTo>
                  <a:pt x="550" y="100"/>
                  <a:pt x="600" y="75"/>
                  <a:pt x="650" y="25"/>
                </a:cubicBezTo>
                <a:lnTo>
                  <a:pt x="625" y="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9" name="Freeform 55">
            <a:extLst>
              <a:ext uri="{FF2B5EF4-FFF2-40B4-BE49-F238E27FC236}">
                <a16:creationId xmlns:a16="http://schemas.microsoft.com/office/drawing/2014/main" id="{33ACBCD2-387D-FD47-9147-DFC1122A7137}"/>
              </a:ext>
            </a:extLst>
          </p:cNvPr>
          <p:cNvSpPr>
            <a:spLocks noChangeArrowheads="1"/>
          </p:cNvSpPr>
          <p:nvPr/>
        </p:nvSpPr>
        <p:spPr bwMode="auto">
          <a:xfrm>
            <a:off x="8165988" y="3895539"/>
            <a:ext cx="232029" cy="127968"/>
          </a:xfrm>
          <a:custGeom>
            <a:avLst/>
            <a:gdLst>
              <a:gd name="T0" fmla="*/ 725 w 726"/>
              <a:gd name="T1" fmla="*/ 251 h 401"/>
              <a:gd name="T2" fmla="*/ 725 w 726"/>
              <a:gd name="T3" fmla="*/ 251 h 401"/>
              <a:gd name="T4" fmla="*/ 700 w 726"/>
              <a:gd name="T5" fmla="*/ 251 h 401"/>
              <a:gd name="T6" fmla="*/ 575 w 726"/>
              <a:gd name="T7" fmla="*/ 225 h 401"/>
              <a:gd name="T8" fmla="*/ 400 w 726"/>
              <a:gd name="T9" fmla="*/ 151 h 401"/>
              <a:gd name="T10" fmla="*/ 200 w 726"/>
              <a:gd name="T11" fmla="*/ 25 h 401"/>
              <a:gd name="T12" fmla="*/ 125 w 726"/>
              <a:gd name="T13" fmla="*/ 0 h 401"/>
              <a:gd name="T14" fmla="*/ 75 w 726"/>
              <a:gd name="T15" fmla="*/ 25 h 401"/>
              <a:gd name="T16" fmla="*/ 25 w 726"/>
              <a:gd name="T17" fmla="*/ 75 h 401"/>
              <a:gd name="T18" fmla="*/ 0 w 726"/>
              <a:gd name="T19" fmla="*/ 151 h 401"/>
              <a:gd name="T20" fmla="*/ 50 w 726"/>
              <a:gd name="T21" fmla="*/ 175 h 401"/>
              <a:gd name="T22" fmla="*/ 125 w 726"/>
              <a:gd name="T23" fmla="*/ 225 h 401"/>
              <a:gd name="T24" fmla="*/ 200 w 726"/>
              <a:gd name="T25" fmla="*/ 251 h 401"/>
              <a:gd name="T26" fmla="*/ 275 w 726"/>
              <a:gd name="T27" fmla="*/ 300 h 401"/>
              <a:gd name="T28" fmla="*/ 375 w 726"/>
              <a:gd name="T29" fmla="*/ 275 h 401"/>
              <a:gd name="T30" fmla="*/ 425 w 726"/>
              <a:gd name="T31" fmla="*/ 351 h 401"/>
              <a:gd name="T32" fmla="*/ 550 w 726"/>
              <a:gd name="T33" fmla="*/ 375 h 401"/>
              <a:gd name="T34" fmla="*/ 700 w 726"/>
              <a:gd name="T35" fmla="*/ 375 h 401"/>
              <a:gd name="T36" fmla="*/ 700 w 726"/>
              <a:gd name="T37" fmla="*/ 275 h 401"/>
              <a:gd name="T38" fmla="*/ 725 w 726"/>
              <a:gd name="T39" fmla="*/ 25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6" h="401">
                <a:moveTo>
                  <a:pt x="725" y="251"/>
                </a:moveTo>
                <a:lnTo>
                  <a:pt x="725" y="251"/>
                </a:lnTo>
                <a:cubicBezTo>
                  <a:pt x="700" y="251"/>
                  <a:pt x="700" y="251"/>
                  <a:pt x="700" y="251"/>
                </a:cubicBezTo>
                <a:cubicBezTo>
                  <a:pt x="650" y="251"/>
                  <a:pt x="600" y="225"/>
                  <a:pt x="575" y="225"/>
                </a:cubicBezTo>
                <a:cubicBezTo>
                  <a:pt x="550" y="225"/>
                  <a:pt x="425" y="200"/>
                  <a:pt x="400" y="151"/>
                </a:cubicBezTo>
                <a:cubicBezTo>
                  <a:pt x="350" y="125"/>
                  <a:pt x="225" y="51"/>
                  <a:pt x="200" y="25"/>
                </a:cubicBezTo>
                <a:cubicBezTo>
                  <a:pt x="175" y="0"/>
                  <a:pt x="125" y="0"/>
                  <a:pt x="125" y="0"/>
                </a:cubicBezTo>
                <a:cubicBezTo>
                  <a:pt x="125" y="25"/>
                  <a:pt x="100" y="25"/>
                  <a:pt x="75" y="25"/>
                </a:cubicBezTo>
                <a:cubicBezTo>
                  <a:pt x="50" y="25"/>
                  <a:pt x="25" y="51"/>
                  <a:pt x="25" y="75"/>
                </a:cubicBezTo>
                <a:cubicBezTo>
                  <a:pt x="25" y="100"/>
                  <a:pt x="0" y="125"/>
                  <a:pt x="0" y="151"/>
                </a:cubicBezTo>
                <a:cubicBezTo>
                  <a:pt x="0" y="175"/>
                  <a:pt x="50" y="175"/>
                  <a:pt x="50" y="175"/>
                </a:cubicBezTo>
                <a:cubicBezTo>
                  <a:pt x="75" y="200"/>
                  <a:pt x="125" y="200"/>
                  <a:pt x="125" y="225"/>
                </a:cubicBezTo>
                <a:cubicBezTo>
                  <a:pt x="125" y="225"/>
                  <a:pt x="175" y="251"/>
                  <a:pt x="200" y="251"/>
                </a:cubicBezTo>
                <a:cubicBezTo>
                  <a:pt x="225" y="251"/>
                  <a:pt x="275" y="300"/>
                  <a:pt x="275" y="300"/>
                </a:cubicBezTo>
                <a:cubicBezTo>
                  <a:pt x="300" y="325"/>
                  <a:pt x="350" y="275"/>
                  <a:pt x="375" y="275"/>
                </a:cubicBezTo>
                <a:cubicBezTo>
                  <a:pt x="400" y="275"/>
                  <a:pt x="425" y="325"/>
                  <a:pt x="425" y="351"/>
                </a:cubicBezTo>
                <a:cubicBezTo>
                  <a:pt x="425" y="351"/>
                  <a:pt x="525" y="375"/>
                  <a:pt x="550" y="375"/>
                </a:cubicBezTo>
                <a:cubicBezTo>
                  <a:pt x="575" y="400"/>
                  <a:pt x="675" y="400"/>
                  <a:pt x="700" y="375"/>
                </a:cubicBezTo>
                <a:cubicBezTo>
                  <a:pt x="725" y="351"/>
                  <a:pt x="700" y="300"/>
                  <a:pt x="700" y="275"/>
                </a:cubicBezTo>
                <a:lnTo>
                  <a:pt x="725" y="251"/>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0" name="Freeform 56">
            <a:extLst>
              <a:ext uri="{FF2B5EF4-FFF2-40B4-BE49-F238E27FC236}">
                <a16:creationId xmlns:a16="http://schemas.microsoft.com/office/drawing/2014/main" id="{A27B1DD9-A41B-7D43-9994-95D7760D8B25}"/>
              </a:ext>
            </a:extLst>
          </p:cNvPr>
          <p:cNvSpPr>
            <a:spLocks noChangeArrowheads="1"/>
          </p:cNvSpPr>
          <p:nvPr/>
        </p:nvSpPr>
        <p:spPr bwMode="auto">
          <a:xfrm>
            <a:off x="8500673" y="3951789"/>
            <a:ext cx="255936" cy="566715"/>
          </a:xfrm>
          <a:custGeom>
            <a:avLst/>
            <a:gdLst>
              <a:gd name="T0" fmla="*/ 651 w 801"/>
              <a:gd name="T1" fmla="*/ 1624 h 1775"/>
              <a:gd name="T2" fmla="*/ 651 w 801"/>
              <a:gd name="T3" fmla="*/ 1624 h 1775"/>
              <a:gd name="T4" fmla="*/ 625 w 801"/>
              <a:gd name="T5" fmla="*/ 1549 h 1775"/>
              <a:gd name="T6" fmla="*/ 600 w 801"/>
              <a:gd name="T7" fmla="*/ 1424 h 1775"/>
              <a:gd name="T8" fmla="*/ 551 w 801"/>
              <a:gd name="T9" fmla="*/ 1324 h 1775"/>
              <a:gd name="T10" fmla="*/ 575 w 801"/>
              <a:gd name="T11" fmla="*/ 1275 h 1775"/>
              <a:gd name="T12" fmla="*/ 575 w 801"/>
              <a:gd name="T13" fmla="*/ 1224 h 1775"/>
              <a:gd name="T14" fmla="*/ 551 w 801"/>
              <a:gd name="T15" fmla="*/ 1149 h 1775"/>
              <a:gd name="T16" fmla="*/ 475 w 801"/>
              <a:gd name="T17" fmla="*/ 1075 h 1775"/>
              <a:gd name="T18" fmla="*/ 500 w 801"/>
              <a:gd name="T19" fmla="*/ 924 h 1775"/>
              <a:gd name="T20" fmla="*/ 551 w 801"/>
              <a:gd name="T21" fmla="*/ 899 h 1775"/>
              <a:gd name="T22" fmla="*/ 625 w 801"/>
              <a:gd name="T23" fmla="*/ 875 h 1775"/>
              <a:gd name="T24" fmla="*/ 700 w 801"/>
              <a:gd name="T25" fmla="*/ 824 h 1775"/>
              <a:gd name="T26" fmla="*/ 751 w 801"/>
              <a:gd name="T27" fmla="*/ 775 h 1775"/>
              <a:gd name="T28" fmla="*/ 800 w 801"/>
              <a:gd name="T29" fmla="*/ 699 h 1775"/>
              <a:gd name="T30" fmla="*/ 800 w 801"/>
              <a:gd name="T31" fmla="*/ 699 h 1775"/>
              <a:gd name="T32" fmla="*/ 775 w 801"/>
              <a:gd name="T33" fmla="*/ 724 h 1775"/>
              <a:gd name="T34" fmla="*/ 700 w 801"/>
              <a:gd name="T35" fmla="*/ 675 h 1775"/>
              <a:gd name="T36" fmla="*/ 651 w 801"/>
              <a:gd name="T37" fmla="*/ 649 h 1775"/>
              <a:gd name="T38" fmla="*/ 651 w 801"/>
              <a:gd name="T39" fmla="*/ 599 h 1775"/>
              <a:gd name="T40" fmla="*/ 625 w 801"/>
              <a:gd name="T41" fmla="*/ 549 h 1775"/>
              <a:gd name="T42" fmla="*/ 600 w 801"/>
              <a:gd name="T43" fmla="*/ 475 h 1775"/>
              <a:gd name="T44" fmla="*/ 500 w 801"/>
              <a:gd name="T45" fmla="*/ 449 h 1775"/>
              <a:gd name="T46" fmla="*/ 500 w 801"/>
              <a:gd name="T47" fmla="*/ 424 h 1775"/>
              <a:gd name="T48" fmla="*/ 575 w 801"/>
              <a:gd name="T49" fmla="*/ 276 h 1775"/>
              <a:gd name="T50" fmla="*/ 600 w 801"/>
              <a:gd name="T51" fmla="*/ 150 h 1775"/>
              <a:gd name="T52" fmla="*/ 551 w 801"/>
              <a:gd name="T53" fmla="*/ 100 h 1775"/>
              <a:gd name="T54" fmla="*/ 525 w 801"/>
              <a:gd name="T55" fmla="*/ 50 h 1775"/>
              <a:gd name="T56" fmla="*/ 475 w 801"/>
              <a:gd name="T57" fmla="*/ 25 h 1775"/>
              <a:gd name="T58" fmla="*/ 451 w 801"/>
              <a:gd name="T59" fmla="*/ 25 h 1775"/>
              <a:gd name="T60" fmla="*/ 451 w 801"/>
              <a:gd name="T61" fmla="*/ 25 h 1775"/>
              <a:gd name="T62" fmla="*/ 425 w 801"/>
              <a:gd name="T63" fmla="*/ 76 h 1775"/>
              <a:gd name="T64" fmla="*/ 451 w 801"/>
              <a:gd name="T65" fmla="*/ 150 h 1775"/>
              <a:gd name="T66" fmla="*/ 400 w 801"/>
              <a:gd name="T67" fmla="*/ 150 h 1775"/>
              <a:gd name="T68" fmla="*/ 325 w 801"/>
              <a:gd name="T69" fmla="*/ 176 h 1775"/>
              <a:gd name="T70" fmla="*/ 251 w 801"/>
              <a:gd name="T71" fmla="*/ 250 h 1775"/>
              <a:gd name="T72" fmla="*/ 225 w 801"/>
              <a:gd name="T73" fmla="*/ 349 h 1775"/>
              <a:gd name="T74" fmla="*/ 200 w 801"/>
              <a:gd name="T75" fmla="*/ 475 h 1775"/>
              <a:gd name="T76" fmla="*/ 125 w 801"/>
              <a:gd name="T77" fmla="*/ 475 h 1775"/>
              <a:gd name="T78" fmla="*/ 100 w 801"/>
              <a:gd name="T79" fmla="*/ 575 h 1775"/>
              <a:gd name="T80" fmla="*/ 75 w 801"/>
              <a:gd name="T81" fmla="*/ 675 h 1775"/>
              <a:gd name="T82" fmla="*/ 50 w 801"/>
              <a:gd name="T83" fmla="*/ 724 h 1775"/>
              <a:gd name="T84" fmla="*/ 0 w 801"/>
              <a:gd name="T85" fmla="*/ 775 h 1775"/>
              <a:gd name="T86" fmla="*/ 100 w 801"/>
              <a:gd name="T87" fmla="*/ 849 h 1775"/>
              <a:gd name="T88" fmla="*/ 200 w 801"/>
              <a:gd name="T89" fmla="*/ 1049 h 1775"/>
              <a:gd name="T90" fmla="*/ 200 w 801"/>
              <a:gd name="T91" fmla="*/ 1200 h 1775"/>
              <a:gd name="T92" fmla="*/ 225 w 801"/>
              <a:gd name="T93" fmla="*/ 1249 h 1775"/>
              <a:gd name="T94" fmla="*/ 325 w 801"/>
              <a:gd name="T95" fmla="*/ 1249 h 1775"/>
              <a:gd name="T96" fmla="*/ 400 w 801"/>
              <a:gd name="T97" fmla="*/ 1149 h 1775"/>
              <a:gd name="T98" fmla="*/ 451 w 801"/>
              <a:gd name="T99" fmla="*/ 1175 h 1775"/>
              <a:gd name="T100" fmla="*/ 475 w 801"/>
              <a:gd name="T101" fmla="*/ 1275 h 1775"/>
              <a:gd name="T102" fmla="*/ 525 w 801"/>
              <a:gd name="T103" fmla="*/ 1500 h 1775"/>
              <a:gd name="T104" fmla="*/ 575 w 801"/>
              <a:gd name="T105" fmla="*/ 1624 h 1775"/>
              <a:gd name="T106" fmla="*/ 575 w 801"/>
              <a:gd name="T107" fmla="*/ 1749 h 1775"/>
              <a:gd name="T108" fmla="*/ 575 w 801"/>
              <a:gd name="T109" fmla="*/ 1774 h 1775"/>
              <a:gd name="T110" fmla="*/ 651 w 801"/>
              <a:gd name="T111" fmla="*/ 1624 h 1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01" h="1775">
                <a:moveTo>
                  <a:pt x="651" y="1624"/>
                </a:moveTo>
                <a:lnTo>
                  <a:pt x="651" y="1624"/>
                </a:lnTo>
                <a:cubicBezTo>
                  <a:pt x="651" y="1575"/>
                  <a:pt x="625" y="1575"/>
                  <a:pt x="625" y="1549"/>
                </a:cubicBezTo>
                <a:cubicBezTo>
                  <a:pt x="625" y="1524"/>
                  <a:pt x="625" y="1475"/>
                  <a:pt x="600" y="1424"/>
                </a:cubicBezTo>
                <a:cubicBezTo>
                  <a:pt x="551" y="1400"/>
                  <a:pt x="525" y="1349"/>
                  <a:pt x="551" y="1324"/>
                </a:cubicBezTo>
                <a:cubicBezTo>
                  <a:pt x="575" y="1324"/>
                  <a:pt x="551" y="1249"/>
                  <a:pt x="575" y="1275"/>
                </a:cubicBezTo>
                <a:cubicBezTo>
                  <a:pt x="575" y="1275"/>
                  <a:pt x="600" y="1224"/>
                  <a:pt x="575" y="1224"/>
                </a:cubicBezTo>
                <a:cubicBezTo>
                  <a:pt x="551" y="1200"/>
                  <a:pt x="575" y="1175"/>
                  <a:pt x="551" y="1149"/>
                </a:cubicBezTo>
                <a:cubicBezTo>
                  <a:pt x="525" y="1149"/>
                  <a:pt x="475" y="1100"/>
                  <a:pt x="475" y="1075"/>
                </a:cubicBezTo>
                <a:cubicBezTo>
                  <a:pt x="475" y="1049"/>
                  <a:pt x="500" y="949"/>
                  <a:pt x="500" y="924"/>
                </a:cubicBezTo>
                <a:cubicBezTo>
                  <a:pt x="500" y="899"/>
                  <a:pt x="551" y="899"/>
                  <a:pt x="551" y="899"/>
                </a:cubicBezTo>
                <a:cubicBezTo>
                  <a:pt x="575" y="899"/>
                  <a:pt x="600" y="899"/>
                  <a:pt x="625" y="875"/>
                </a:cubicBezTo>
                <a:cubicBezTo>
                  <a:pt x="651" y="849"/>
                  <a:pt x="700" y="849"/>
                  <a:pt x="700" y="824"/>
                </a:cubicBezTo>
                <a:cubicBezTo>
                  <a:pt x="725" y="799"/>
                  <a:pt x="751" y="799"/>
                  <a:pt x="751" y="775"/>
                </a:cubicBezTo>
                <a:cubicBezTo>
                  <a:pt x="751" y="749"/>
                  <a:pt x="800" y="699"/>
                  <a:pt x="800" y="699"/>
                </a:cubicBezTo>
                <a:lnTo>
                  <a:pt x="800" y="699"/>
                </a:lnTo>
                <a:cubicBezTo>
                  <a:pt x="800" y="699"/>
                  <a:pt x="800" y="699"/>
                  <a:pt x="775" y="724"/>
                </a:cubicBezTo>
                <a:cubicBezTo>
                  <a:pt x="725" y="724"/>
                  <a:pt x="700" y="699"/>
                  <a:pt x="700" y="675"/>
                </a:cubicBezTo>
                <a:cubicBezTo>
                  <a:pt x="725" y="649"/>
                  <a:pt x="675" y="649"/>
                  <a:pt x="651" y="649"/>
                </a:cubicBezTo>
                <a:cubicBezTo>
                  <a:pt x="625" y="649"/>
                  <a:pt x="651" y="624"/>
                  <a:pt x="651" y="599"/>
                </a:cubicBezTo>
                <a:cubicBezTo>
                  <a:pt x="675" y="575"/>
                  <a:pt x="651" y="549"/>
                  <a:pt x="625" y="549"/>
                </a:cubicBezTo>
                <a:cubicBezTo>
                  <a:pt x="600" y="549"/>
                  <a:pt x="575" y="499"/>
                  <a:pt x="600" y="475"/>
                </a:cubicBezTo>
                <a:cubicBezTo>
                  <a:pt x="600" y="449"/>
                  <a:pt x="525" y="449"/>
                  <a:pt x="500" y="449"/>
                </a:cubicBezTo>
                <a:cubicBezTo>
                  <a:pt x="475" y="475"/>
                  <a:pt x="500" y="424"/>
                  <a:pt x="500" y="424"/>
                </a:cubicBezTo>
                <a:cubicBezTo>
                  <a:pt x="475" y="399"/>
                  <a:pt x="525" y="325"/>
                  <a:pt x="575" y="276"/>
                </a:cubicBezTo>
                <a:cubicBezTo>
                  <a:pt x="600" y="250"/>
                  <a:pt x="600" y="200"/>
                  <a:pt x="600" y="150"/>
                </a:cubicBezTo>
                <a:cubicBezTo>
                  <a:pt x="600" y="100"/>
                  <a:pt x="575" y="100"/>
                  <a:pt x="551" y="100"/>
                </a:cubicBezTo>
                <a:cubicBezTo>
                  <a:pt x="525" y="100"/>
                  <a:pt x="525" y="76"/>
                  <a:pt x="525" y="50"/>
                </a:cubicBezTo>
                <a:cubicBezTo>
                  <a:pt x="525" y="25"/>
                  <a:pt x="500" y="0"/>
                  <a:pt x="475" y="25"/>
                </a:cubicBezTo>
                <a:lnTo>
                  <a:pt x="451" y="25"/>
                </a:lnTo>
                <a:lnTo>
                  <a:pt x="451" y="25"/>
                </a:lnTo>
                <a:cubicBezTo>
                  <a:pt x="451" y="25"/>
                  <a:pt x="451" y="76"/>
                  <a:pt x="425" y="76"/>
                </a:cubicBezTo>
                <a:cubicBezTo>
                  <a:pt x="425" y="76"/>
                  <a:pt x="425" y="100"/>
                  <a:pt x="451" y="150"/>
                </a:cubicBezTo>
                <a:cubicBezTo>
                  <a:pt x="475" y="176"/>
                  <a:pt x="400" y="150"/>
                  <a:pt x="400" y="150"/>
                </a:cubicBezTo>
                <a:cubicBezTo>
                  <a:pt x="400" y="125"/>
                  <a:pt x="351" y="150"/>
                  <a:pt x="325" y="176"/>
                </a:cubicBezTo>
                <a:cubicBezTo>
                  <a:pt x="300" y="200"/>
                  <a:pt x="251" y="200"/>
                  <a:pt x="251" y="250"/>
                </a:cubicBezTo>
                <a:cubicBezTo>
                  <a:pt x="251" y="276"/>
                  <a:pt x="225" y="325"/>
                  <a:pt x="225" y="349"/>
                </a:cubicBezTo>
                <a:cubicBezTo>
                  <a:pt x="251" y="399"/>
                  <a:pt x="200" y="449"/>
                  <a:pt x="200" y="475"/>
                </a:cubicBezTo>
                <a:cubicBezTo>
                  <a:pt x="200" y="499"/>
                  <a:pt x="125" y="475"/>
                  <a:pt x="125" y="475"/>
                </a:cubicBezTo>
                <a:cubicBezTo>
                  <a:pt x="125" y="475"/>
                  <a:pt x="125" y="549"/>
                  <a:pt x="100" y="575"/>
                </a:cubicBezTo>
                <a:cubicBezTo>
                  <a:pt x="100" y="575"/>
                  <a:pt x="100" y="675"/>
                  <a:pt x="75" y="675"/>
                </a:cubicBezTo>
                <a:cubicBezTo>
                  <a:pt x="50" y="675"/>
                  <a:pt x="50" y="724"/>
                  <a:pt x="50" y="724"/>
                </a:cubicBezTo>
                <a:cubicBezTo>
                  <a:pt x="50" y="724"/>
                  <a:pt x="25" y="749"/>
                  <a:pt x="0" y="775"/>
                </a:cubicBezTo>
                <a:cubicBezTo>
                  <a:pt x="25" y="799"/>
                  <a:pt x="50" y="849"/>
                  <a:pt x="100" y="849"/>
                </a:cubicBezTo>
                <a:cubicBezTo>
                  <a:pt x="151" y="875"/>
                  <a:pt x="175" y="1000"/>
                  <a:pt x="200" y="1049"/>
                </a:cubicBezTo>
                <a:cubicBezTo>
                  <a:pt x="225" y="1100"/>
                  <a:pt x="200" y="1175"/>
                  <a:pt x="200" y="1200"/>
                </a:cubicBezTo>
                <a:cubicBezTo>
                  <a:pt x="175" y="1224"/>
                  <a:pt x="200" y="1224"/>
                  <a:pt x="225" y="1249"/>
                </a:cubicBezTo>
                <a:cubicBezTo>
                  <a:pt x="251" y="1275"/>
                  <a:pt x="300" y="1275"/>
                  <a:pt x="325" y="1249"/>
                </a:cubicBezTo>
                <a:cubicBezTo>
                  <a:pt x="351" y="1200"/>
                  <a:pt x="400" y="1175"/>
                  <a:pt x="400" y="1149"/>
                </a:cubicBezTo>
                <a:cubicBezTo>
                  <a:pt x="400" y="1100"/>
                  <a:pt x="425" y="1149"/>
                  <a:pt x="451" y="1175"/>
                </a:cubicBezTo>
                <a:cubicBezTo>
                  <a:pt x="475" y="1200"/>
                  <a:pt x="475" y="1249"/>
                  <a:pt x="475" y="1275"/>
                </a:cubicBezTo>
                <a:cubicBezTo>
                  <a:pt x="500" y="1324"/>
                  <a:pt x="500" y="1449"/>
                  <a:pt x="525" y="1500"/>
                </a:cubicBezTo>
                <a:cubicBezTo>
                  <a:pt x="575" y="1524"/>
                  <a:pt x="575" y="1600"/>
                  <a:pt x="575" y="1624"/>
                </a:cubicBezTo>
                <a:cubicBezTo>
                  <a:pt x="551" y="1674"/>
                  <a:pt x="600" y="1724"/>
                  <a:pt x="575" y="1749"/>
                </a:cubicBezTo>
                <a:lnTo>
                  <a:pt x="575" y="1774"/>
                </a:lnTo>
                <a:cubicBezTo>
                  <a:pt x="600" y="1774"/>
                  <a:pt x="651" y="1624"/>
                  <a:pt x="651" y="162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1" name="Freeform 57">
            <a:extLst>
              <a:ext uri="{FF2B5EF4-FFF2-40B4-BE49-F238E27FC236}">
                <a16:creationId xmlns:a16="http://schemas.microsoft.com/office/drawing/2014/main" id="{3E43ED1B-D416-0D4F-BB3A-AE27A6949E07}"/>
              </a:ext>
            </a:extLst>
          </p:cNvPr>
          <p:cNvSpPr>
            <a:spLocks noChangeArrowheads="1"/>
          </p:cNvSpPr>
          <p:nvPr/>
        </p:nvSpPr>
        <p:spPr bwMode="auto">
          <a:xfrm>
            <a:off x="8412079" y="3960228"/>
            <a:ext cx="95624" cy="56249"/>
          </a:xfrm>
          <a:custGeom>
            <a:avLst/>
            <a:gdLst>
              <a:gd name="T0" fmla="*/ 275 w 301"/>
              <a:gd name="T1" fmla="*/ 75 h 176"/>
              <a:gd name="T2" fmla="*/ 275 w 301"/>
              <a:gd name="T3" fmla="*/ 75 h 176"/>
              <a:gd name="T4" fmla="*/ 175 w 301"/>
              <a:gd name="T5" fmla="*/ 25 h 176"/>
              <a:gd name="T6" fmla="*/ 100 w 301"/>
              <a:gd name="T7" fmla="*/ 25 h 176"/>
              <a:gd name="T8" fmla="*/ 25 w 301"/>
              <a:gd name="T9" fmla="*/ 75 h 176"/>
              <a:gd name="T10" fmla="*/ 0 w 301"/>
              <a:gd name="T11" fmla="*/ 125 h 176"/>
              <a:gd name="T12" fmla="*/ 25 w 301"/>
              <a:gd name="T13" fmla="*/ 151 h 176"/>
              <a:gd name="T14" fmla="*/ 100 w 301"/>
              <a:gd name="T15" fmla="*/ 151 h 176"/>
              <a:gd name="T16" fmla="*/ 175 w 301"/>
              <a:gd name="T17" fmla="*/ 175 h 176"/>
              <a:gd name="T18" fmla="*/ 275 w 301"/>
              <a:gd name="T19" fmla="*/ 151 h 176"/>
              <a:gd name="T20" fmla="*/ 275 w 301"/>
              <a:gd name="T21" fmla="*/ 7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1" h="176">
                <a:moveTo>
                  <a:pt x="275" y="75"/>
                </a:moveTo>
                <a:lnTo>
                  <a:pt x="275" y="75"/>
                </a:lnTo>
                <a:cubicBezTo>
                  <a:pt x="225" y="25"/>
                  <a:pt x="200" y="51"/>
                  <a:pt x="175" y="25"/>
                </a:cubicBezTo>
                <a:cubicBezTo>
                  <a:pt x="125" y="25"/>
                  <a:pt x="125" y="0"/>
                  <a:pt x="100" y="25"/>
                </a:cubicBezTo>
                <a:cubicBezTo>
                  <a:pt x="75" y="51"/>
                  <a:pt x="50" y="25"/>
                  <a:pt x="25" y="75"/>
                </a:cubicBezTo>
                <a:cubicBezTo>
                  <a:pt x="25" y="100"/>
                  <a:pt x="25" y="100"/>
                  <a:pt x="0" y="125"/>
                </a:cubicBezTo>
                <a:cubicBezTo>
                  <a:pt x="25" y="125"/>
                  <a:pt x="25" y="151"/>
                  <a:pt x="25" y="151"/>
                </a:cubicBezTo>
                <a:cubicBezTo>
                  <a:pt x="50" y="151"/>
                  <a:pt x="75" y="175"/>
                  <a:pt x="100" y="151"/>
                </a:cubicBezTo>
                <a:cubicBezTo>
                  <a:pt x="125" y="151"/>
                  <a:pt x="150" y="175"/>
                  <a:pt x="175" y="175"/>
                </a:cubicBezTo>
                <a:cubicBezTo>
                  <a:pt x="225" y="151"/>
                  <a:pt x="275" y="175"/>
                  <a:pt x="275" y="151"/>
                </a:cubicBezTo>
                <a:cubicBezTo>
                  <a:pt x="300" y="125"/>
                  <a:pt x="275" y="75"/>
                  <a:pt x="27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2" name="Freeform 58">
            <a:extLst>
              <a:ext uri="{FF2B5EF4-FFF2-40B4-BE49-F238E27FC236}">
                <a16:creationId xmlns:a16="http://schemas.microsoft.com/office/drawing/2014/main" id="{B92B3E0F-0049-CC4F-A1FF-60AD9A97C874}"/>
              </a:ext>
            </a:extLst>
          </p:cNvPr>
          <p:cNvSpPr>
            <a:spLocks noChangeArrowheads="1"/>
          </p:cNvSpPr>
          <p:nvPr/>
        </p:nvSpPr>
        <p:spPr bwMode="auto">
          <a:xfrm>
            <a:off x="8787545" y="4119132"/>
            <a:ext cx="223592" cy="462653"/>
          </a:xfrm>
          <a:custGeom>
            <a:avLst/>
            <a:gdLst>
              <a:gd name="T0" fmla="*/ 525 w 701"/>
              <a:gd name="T1" fmla="*/ 175 h 1452"/>
              <a:gd name="T2" fmla="*/ 525 w 701"/>
              <a:gd name="T3" fmla="*/ 175 h 1452"/>
              <a:gd name="T4" fmla="*/ 425 w 701"/>
              <a:gd name="T5" fmla="*/ 100 h 1452"/>
              <a:gd name="T6" fmla="*/ 400 w 701"/>
              <a:gd name="T7" fmla="*/ 51 h 1452"/>
              <a:gd name="T8" fmla="*/ 325 w 701"/>
              <a:gd name="T9" fmla="*/ 25 h 1452"/>
              <a:gd name="T10" fmla="*/ 251 w 701"/>
              <a:gd name="T11" fmla="*/ 51 h 1452"/>
              <a:gd name="T12" fmla="*/ 200 w 701"/>
              <a:gd name="T13" fmla="*/ 75 h 1452"/>
              <a:gd name="T14" fmla="*/ 100 w 701"/>
              <a:gd name="T15" fmla="*/ 75 h 1452"/>
              <a:gd name="T16" fmla="*/ 51 w 701"/>
              <a:gd name="T17" fmla="*/ 75 h 1452"/>
              <a:gd name="T18" fmla="*/ 0 w 701"/>
              <a:gd name="T19" fmla="*/ 100 h 1452"/>
              <a:gd name="T20" fmla="*/ 51 w 701"/>
              <a:gd name="T21" fmla="*/ 151 h 1452"/>
              <a:gd name="T22" fmla="*/ 100 w 701"/>
              <a:gd name="T23" fmla="*/ 225 h 1452"/>
              <a:gd name="T24" fmla="*/ 176 w 701"/>
              <a:gd name="T25" fmla="*/ 275 h 1452"/>
              <a:gd name="T26" fmla="*/ 225 w 701"/>
              <a:gd name="T27" fmla="*/ 275 h 1452"/>
              <a:gd name="T28" fmla="*/ 276 w 701"/>
              <a:gd name="T29" fmla="*/ 351 h 1452"/>
              <a:gd name="T30" fmla="*/ 200 w 701"/>
              <a:gd name="T31" fmla="*/ 400 h 1452"/>
              <a:gd name="T32" fmla="*/ 300 w 701"/>
              <a:gd name="T33" fmla="*/ 476 h 1452"/>
              <a:gd name="T34" fmla="*/ 351 w 701"/>
              <a:gd name="T35" fmla="*/ 576 h 1452"/>
              <a:gd name="T36" fmla="*/ 425 w 701"/>
              <a:gd name="T37" fmla="*/ 676 h 1452"/>
              <a:gd name="T38" fmla="*/ 500 w 701"/>
              <a:gd name="T39" fmla="*/ 751 h 1452"/>
              <a:gd name="T40" fmla="*/ 525 w 701"/>
              <a:gd name="T41" fmla="*/ 825 h 1452"/>
              <a:gd name="T42" fmla="*/ 551 w 701"/>
              <a:gd name="T43" fmla="*/ 1000 h 1452"/>
              <a:gd name="T44" fmla="*/ 476 w 701"/>
              <a:gd name="T45" fmla="*/ 1100 h 1452"/>
              <a:gd name="T46" fmla="*/ 400 w 701"/>
              <a:gd name="T47" fmla="*/ 1150 h 1452"/>
              <a:gd name="T48" fmla="*/ 400 w 701"/>
              <a:gd name="T49" fmla="*/ 1225 h 1452"/>
              <a:gd name="T50" fmla="*/ 300 w 701"/>
              <a:gd name="T51" fmla="*/ 1225 h 1452"/>
              <a:gd name="T52" fmla="*/ 225 w 701"/>
              <a:gd name="T53" fmla="*/ 1276 h 1452"/>
              <a:gd name="T54" fmla="*/ 276 w 701"/>
              <a:gd name="T55" fmla="*/ 1300 h 1452"/>
              <a:gd name="T56" fmla="*/ 251 w 701"/>
              <a:gd name="T57" fmla="*/ 1400 h 1452"/>
              <a:gd name="T58" fmla="*/ 300 w 701"/>
              <a:gd name="T59" fmla="*/ 1425 h 1452"/>
              <a:gd name="T60" fmla="*/ 376 w 701"/>
              <a:gd name="T61" fmla="*/ 1376 h 1452"/>
              <a:gd name="T62" fmla="*/ 400 w 701"/>
              <a:gd name="T63" fmla="*/ 1325 h 1452"/>
              <a:gd name="T64" fmla="*/ 425 w 701"/>
              <a:gd name="T65" fmla="*/ 1276 h 1452"/>
              <a:gd name="T66" fmla="*/ 476 w 701"/>
              <a:gd name="T67" fmla="*/ 1276 h 1452"/>
              <a:gd name="T68" fmla="*/ 625 w 701"/>
              <a:gd name="T69" fmla="*/ 1200 h 1452"/>
              <a:gd name="T70" fmla="*/ 676 w 701"/>
              <a:gd name="T71" fmla="*/ 1076 h 1452"/>
              <a:gd name="T72" fmla="*/ 676 w 701"/>
              <a:gd name="T73" fmla="*/ 876 h 1452"/>
              <a:gd name="T74" fmla="*/ 576 w 701"/>
              <a:gd name="T75" fmla="*/ 725 h 1452"/>
              <a:gd name="T76" fmla="*/ 425 w 701"/>
              <a:gd name="T77" fmla="*/ 600 h 1452"/>
              <a:gd name="T78" fmla="*/ 376 w 701"/>
              <a:gd name="T79" fmla="*/ 525 h 1452"/>
              <a:gd name="T80" fmla="*/ 351 w 701"/>
              <a:gd name="T81" fmla="*/ 400 h 1452"/>
              <a:gd name="T82" fmla="*/ 425 w 701"/>
              <a:gd name="T83" fmla="*/ 300 h 1452"/>
              <a:gd name="T84" fmla="*/ 450 w 701"/>
              <a:gd name="T85" fmla="*/ 251 h 1452"/>
              <a:gd name="T86" fmla="*/ 525 w 701"/>
              <a:gd name="T87" fmla="*/ 200 h 1452"/>
              <a:gd name="T88" fmla="*/ 551 w 701"/>
              <a:gd name="T89" fmla="*/ 200 h 1452"/>
              <a:gd name="T90" fmla="*/ 525 w 701"/>
              <a:gd name="T91" fmla="*/ 175 h 1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1" h="1452">
                <a:moveTo>
                  <a:pt x="525" y="175"/>
                </a:moveTo>
                <a:lnTo>
                  <a:pt x="525" y="175"/>
                </a:lnTo>
                <a:cubicBezTo>
                  <a:pt x="500" y="175"/>
                  <a:pt x="425" y="125"/>
                  <a:pt x="425" y="100"/>
                </a:cubicBezTo>
                <a:cubicBezTo>
                  <a:pt x="425" y="100"/>
                  <a:pt x="476" y="51"/>
                  <a:pt x="400" y="51"/>
                </a:cubicBezTo>
                <a:cubicBezTo>
                  <a:pt x="351" y="51"/>
                  <a:pt x="351" y="25"/>
                  <a:pt x="325" y="25"/>
                </a:cubicBezTo>
                <a:cubicBezTo>
                  <a:pt x="325" y="0"/>
                  <a:pt x="276" y="25"/>
                  <a:pt x="251" y="51"/>
                </a:cubicBezTo>
                <a:cubicBezTo>
                  <a:pt x="251" y="100"/>
                  <a:pt x="225" y="51"/>
                  <a:pt x="200" y="75"/>
                </a:cubicBezTo>
                <a:cubicBezTo>
                  <a:pt x="151" y="100"/>
                  <a:pt x="125" y="51"/>
                  <a:pt x="100" y="75"/>
                </a:cubicBezTo>
                <a:cubicBezTo>
                  <a:pt x="100" y="100"/>
                  <a:pt x="51" y="51"/>
                  <a:pt x="51" y="75"/>
                </a:cubicBezTo>
                <a:cubicBezTo>
                  <a:pt x="25" y="100"/>
                  <a:pt x="25" y="100"/>
                  <a:pt x="0" y="100"/>
                </a:cubicBezTo>
                <a:cubicBezTo>
                  <a:pt x="25" y="125"/>
                  <a:pt x="51" y="125"/>
                  <a:pt x="51" y="151"/>
                </a:cubicBezTo>
                <a:cubicBezTo>
                  <a:pt x="51" y="175"/>
                  <a:pt x="100" y="200"/>
                  <a:pt x="100" y="225"/>
                </a:cubicBezTo>
                <a:cubicBezTo>
                  <a:pt x="100" y="251"/>
                  <a:pt x="151" y="275"/>
                  <a:pt x="176" y="275"/>
                </a:cubicBezTo>
                <a:cubicBezTo>
                  <a:pt x="200" y="251"/>
                  <a:pt x="225" y="251"/>
                  <a:pt x="225" y="275"/>
                </a:cubicBezTo>
                <a:cubicBezTo>
                  <a:pt x="251" y="325"/>
                  <a:pt x="276" y="325"/>
                  <a:pt x="276" y="351"/>
                </a:cubicBezTo>
                <a:cubicBezTo>
                  <a:pt x="276" y="375"/>
                  <a:pt x="200" y="375"/>
                  <a:pt x="200" y="400"/>
                </a:cubicBezTo>
                <a:cubicBezTo>
                  <a:pt x="176" y="425"/>
                  <a:pt x="300" y="451"/>
                  <a:pt x="300" y="476"/>
                </a:cubicBezTo>
                <a:cubicBezTo>
                  <a:pt x="300" y="500"/>
                  <a:pt x="325" y="525"/>
                  <a:pt x="351" y="576"/>
                </a:cubicBezTo>
                <a:cubicBezTo>
                  <a:pt x="351" y="600"/>
                  <a:pt x="400" y="625"/>
                  <a:pt x="425" y="676"/>
                </a:cubicBezTo>
                <a:cubicBezTo>
                  <a:pt x="425" y="700"/>
                  <a:pt x="476" y="725"/>
                  <a:pt x="500" y="751"/>
                </a:cubicBezTo>
                <a:cubicBezTo>
                  <a:pt x="525" y="751"/>
                  <a:pt x="525" y="800"/>
                  <a:pt x="525" y="825"/>
                </a:cubicBezTo>
                <a:cubicBezTo>
                  <a:pt x="500" y="876"/>
                  <a:pt x="500" y="925"/>
                  <a:pt x="551" y="1000"/>
                </a:cubicBezTo>
                <a:cubicBezTo>
                  <a:pt x="576" y="1051"/>
                  <a:pt x="500" y="1076"/>
                  <a:pt x="476" y="1100"/>
                </a:cubicBezTo>
                <a:cubicBezTo>
                  <a:pt x="450" y="1125"/>
                  <a:pt x="476" y="1176"/>
                  <a:pt x="400" y="1150"/>
                </a:cubicBezTo>
                <a:cubicBezTo>
                  <a:pt x="325" y="1125"/>
                  <a:pt x="400" y="1200"/>
                  <a:pt x="400" y="1225"/>
                </a:cubicBezTo>
                <a:cubicBezTo>
                  <a:pt x="376" y="1250"/>
                  <a:pt x="300" y="1200"/>
                  <a:pt x="300" y="1225"/>
                </a:cubicBezTo>
                <a:cubicBezTo>
                  <a:pt x="300" y="1250"/>
                  <a:pt x="251" y="1276"/>
                  <a:pt x="225" y="1276"/>
                </a:cubicBezTo>
                <a:cubicBezTo>
                  <a:pt x="251" y="1300"/>
                  <a:pt x="251" y="1300"/>
                  <a:pt x="276" y="1300"/>
                </a:cubicBezTo>
                <a:cubicBezTo>
                  <a:pt x="300" y="1325"/>
                  <a:pt x="251" y="1351"/>
                  <a:pt x="251" y="1400"/>
                </a:cubicBezTo>
                <a:cubicBezTo>
                  <a:pt x="251" y="1425"/>
                  <a:pt x="276" y="1451"/>
                  <a:pt x="300" y="1425"/>
                </a:cubicBezTo>
                <a:cubicBezTo>
                  <a:pt x="300" y="1400"/>
                  <a:pt x="351" y="1376"/>
                  <a:pt x="376" y="1376"/>
                </a:cubicBezTo>
                <a:cubicBezTo>
                  <a:pt x="400" y="1351"/>
                  <a:pt x="376" y="1325"/>
                  <a:pt x="400" y="1325"/>
                </a:cubicBezTo>
                <a:cubicBezTo>
                  <a:pt x="425" y="1325"/>
                  <a:pt x="425" y="1300"/>
                  <a:pt x="425" y="1276"/>
                </a:cubicBezTo>
                <a:cubicBezTo>
                  <a:pt x="425" y="1250"/>
                  <a:pt x="450" y="1276"/>
                  <a:pt x="476" y="1276"/>
                </a:cubicBezTo>
                <a:cubicBezTo>
                  <a:pt x="525" y="1276"/>
                  <a:pt x="576" y="1250"/>
                  <a:pt x="625" y="1200"/>
                </a:cubicBezTo>
                <a:cubicBezTo>
                  <a:pt x="651" y="1176"/>
                  <a:pt x="676" y="1176"/>
                  <a:pt x="676" y="1076"/>
                </a:cubicBezTo>
                <a:cubicBezTo>
                  <a:pt x="700" y="1000"/>
                  <a:pt x="676" y="900"/>
                  <a:pt x="676" y="876"/>
                </a:cubicBezTo>
                <a:cubicBezTo>
                  <a:pt x="676" y="851"/>
                  <a:pt x="600" y="725"/>
                  <a:pt x="576" y="725"/>
                </a:cubicBezTo>
                <a:cubicBezTo>
                  <a:pt x="551" y="725"/>
                  <a:pt x="450" y="600"/>
                  <a:pt x="425" y="600"/>
                </a:cubicBezTo>
                <a:cubicBezTo>
                  <a:pt x="400" y="576"/>
                  <a:pt x="400" y="551"/>
                  <a:pt x="376" y="525"/>
                </a:cubicBezTo>
                <a:cubicBezTo>
                  <a:pt x="351" y="500"/>
                  <a:pt x="351" y="425"/>
                  <a:pt x="351" y="400"/>
                </a:cubicBezTo>
                <a:cubicBezTo>
                  <a:pt x="376" y="351"/>
                  <a:pt x="425" y="325"/>
                  <a:pt x="425" y="300"/>
                </a:cubicBezTo>
                <a:cubicBezTo>
                  <a:pt x="425" y="275"/>
                  <a:pt x="425" y="251"/>
                  <a:pt x="450" y="251"/>
                </a:cubicBezTo>
                <a:cubicBezTo>
                  <a:pt x="500" y="251"/>
                  <a:pt x="525" y="225"/>
                  <a:pt x="525" y="200"/>
                </a:cubicBezTo>
                <a:lnTo>
                  <a:pt x="551" y="200"/>
                </a:lnTo>
                <a:cubicBezTo>
                  <a:pt x="525" y="175"/>
                  <a:pt x="525" y="175"/>
                  <a:pt x="525" y="1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3" name="Freeform 59">
            <a:extLst>
              <a:ext uri="{FF2B5EF4-FFF2-40B4-BE49-F238E27FC236}">
                <a16:creationId xmlns:a16="http://schemas.microsoft.com/office/drawing/2014/main" id="{856F235B-15AD-4343-9E17-E62AF449575C}"/>
              </a:ext>
            </a:extLst>
          </p:cNvPr>
          <p:cNvSpPr>
            <a:spLocks noChangeArrowheads="1"/>
          </p:cNvSpPr>
          <p:nvPr/>
        </p:nvSpPr>
        <p:spPr bwMode="auto">
          <a:xfrm>
            <a:off x="8787548" y="4397567"/>
            <a:ext cx="184217" cy="127968"/>
          </a:xfrm>
          <a:custGeom>
            <a:avLst/>
            <a:gdLst>
              <a:gd name="T0" fmla="*/ 300 w 577"/>
              <a:gd name="T1" fmla="*/ 349 h 401"/>
              <a:gd name="T2" fmla="*/ 300 w 577"/>
              <a:gd name="T3" fmla="*/ 349 h 401"/>
              <a:gd name="T4" fmla="*/ 400 w 577"/>
              <a:gd name="T5" fmla="*/ 349 h 401"/>
              <a:gd name="T6" fmla="*/ 400 w 577"/>
              <a:gd name="T7" fmla="*/ 274 h 401"/>
              <a:gd name="T8" fmla="*/ 476 w 577"/>
              <a:gd name="T9" fmla="*/ 224 h 401"/>
              <a:gd name="T10" fmla="*/ 551 w 577"/>
              <a:gd name="T11" fmla="*/ 124 h 401"/>
              <a:gd name="T12" fmla="*/ 525 w 577"/>
              <a:gd name="T13" fmla="*/ 0 h 401"/>
              <a:gd name="T14" fmla="*/ 450 w 577"/>
              <a:gd name="T15" fmla="*/ 0 h 401"/>
              <a:gd name="T16" fmla="*/ 376 w 577"/>
              <a:gd name="T17" fmla="*/ 24 h 401"/>
              <a:gd name="T18" fmla="*/ 351 w 577"/>
              <a:gd name="T19" fmla="*/ 49 h 401"/>
              <a:gd name="T20" fmla="*/ 300 w 577"/>
              <a:gd name="T21" fmla="*/ 24 h 401"/>
              <a:gd name="T22" fmla="*/ 176 w 577"/>
              <a:gd name="T23" fmla="*/ 24 h 401"/>
              <a:gd name="T24" fmla="*/ 51 w 577"/>
              <a:gd name="T25" fmla="*/ 75 h 401"/>
              <a:gd name="T26" fmla="*/ 51 w 577"/>
              <a:gd name="T27" fmla="*/ 175 h 401"/>
              <a:gd name="T28" fmla="*/ 51 w 577"/>
              <a:gd name="T29" fmla="*/ 224 h 401"/>
              <a:gd name="T30" fmla="*/ 51 w 577"/>
              <a:gd name="T31" fmla="*/ 249 h 401"/>
              <a:gd name="T32" fmla="*/ 76 w 577"/>
              <a:gd name="T33" fmla="*/ 324 h 401"/>
              <a:gd name="T34" fmla="*/ 151 w 577"/>
              <a:gd name="T35" fmla="*/ 324 h 401"/>
              <a:gd name="T36" fmla="*/ 151 w 577"/>
              <a:gd name="T37" fmla="*/ 374 h 401"/>
              <a:gd name="T38" fmla="*/ 225 w 577"/>
              <a:gd name="T39" fmla="*/ 400 h 401"/>
              <a:gd name="T40" fmla="*/ 225 w 577"/>
              <a:gd name="T41" fmla="*/ 400 h 401"/>
              <a:gd name="T42" fmla="*/ 300 w 577"/>
              <a:gd name="T43" fmla="*/ 34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7" h="401">
                <a:moveTo>
                  <a:pt x="300" y="349"/>
                </a:moveTo>
                <a:lnTo>
                  <a:pt x="300" y="349"/>
                </a:lnTo>
                <a:cubicBezTo>
                  <a:pt x="300" y="324"/>
                  <a:pt x="376" y="374"/>
                  <a:pt x="400" y="349"/>
                </a:cubicBezTo>
                <a:cubicBezTo>
                  <a:pt x="400" y="324"/>
                  <a:pt x="325" y="249"/>
                  <a:pt x="400" y="274"/>
                </a:cubicBezTo>
                <a:cubicBezTo>
                  <a:pt x="476" y="300"/>
                  <a:pt x="450" y="249"/>
                  <a:pt x="476" y="224"/>
                </a:cubicBezTo>
                <a:cubicBezTo>
                  <a:pt x="500" y="200"/>
                  <a:pt x="576" y="175"/>
                  <a:pt x="551" y="124"/>
                </a:cubicBezTo>
                <a:cubicBezTo>
                  <a:pt x="525" y="75"/>
                  <a:pt x="525" y="24"/>
                  <a:pt x="525" y="0"/>
                </a:cubicBezTo>
                <a:cubicBezTo>
                  <a:pt x="500" y="24"/>
                  <a:pt x="476" y="24"/>
                  <a:pt x="450" y="0"/>
                </a:cubicBezTo>
                <a:cubicBezTo>
                  <a:pt x="425" y="0"/>
                  <a:pt x="376" y="0"/>
                  <a:pt x="376" y="24"/>
                </a:cubicBezTo>
                <a:cubicBezTo>
                  <a:pt x="376" y="75"/>
                  <a:pt x="351" y="75"/>
                  <a:pt x="351" y="49"/>
                </a:cubicBezTo>
                <a:cubicBezTo>
                  <a:pt x="351" y="49"/>
                  <a:pt x="325" y="49"/>
                  <a:pt x="300" y="24"/>
                </a:cubicBezTo>
                <a:cubicBezTo>
                  <a:pt x="276" y="0"/>
                  <a:pt x="200" y="24"/>
                  <a:pt x="176" y="24"/>
                </a:cubicBezTo>
                <a:cubicBezTo>
                  <a:pt x="151" y="0"/>
                  <a:pt x="76" y="24"/>
                  <a:pt x="51" y="75"/>
                </a:cubicBezTo>
                <a:cubicBezTo>
                  <a:pt x="0" y="124"/>
                  <a:pt x="51" y="124"/>
                  <a:pt x="51" y="175"/>
                </a:cubicBezTo>
                <a:cubicBezTo>
                  <a:pt x="51" y="200"/>
                  <a:pt x="76" y="200"/>
                  <a:pt x="51" y="224"/>
                </a:cubicBezTo>
                <a:cubicBezTo>
                  <a:pt x="51" y="224"/>
                  <a:pt x="51" y="224"/>
                  <a:pt x="51" y="249"/>
                </a:cubicBezTo>
                <a:cubicBezTo>
                  <a:pt x="100" y="249"/>
                  <a:pt x="76" y="300"/>
                  <a:pt x="76" y="324"/>
                </a:cubicBezTo>
                <a:cubicBezTo>
                  <a:pt x="100" y="349"/>
                  <a:pt x="125" y="324"/>
                  <a:pt x="151" y="324"/>
                </a:cubicBezTo>
                <a:cubicBezTo>
                  <a:pt x="176" y="324"/>
                  <a:pt x="125" y="374"/>
                  <a:pt x="151" y="374"/>
                </a:cubicBezTo>
                <a:cubicBezTo>
                  <a:pt x="176" y="400"/>
                  <a:pt x="225" y="374"/>
                  <a:pt x="225" y="400"/>
                </a:cubicBezTo>
                <a:lnTo>
                  <a:pt x="225" y="400"/>
                </a:lnTo>
                <a:cubicBezTo>
                  <a:pt x="251" y="400"/>
                  <a:pt x="300" y="374"/>
                  <a:pt x="300" y="3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4" name="Freeform 60">
            <a:extLst>
              <a:ext uri="{FF2B5EF4-FFF2-40B4-BE49-F238E27FC236}">
                <a16:creationId xmlns:a16="http://schemas.microsoft.com/office/drawing/2014/main" id="{1D6F7AB9-C76B-EC4D-98DD-BD9A45EAE26E}"/>
              </a:ext>
            </a:extLst>
          </p:cNvPr>
          <p:cNvSpPr>
            <a:spLocks noChangeArrowheads="1"/>
          </p:cNvSpPr>
          <p:nvPr/>
        </p:nvSpPr>
        <p:spPr bwMode="auto">
          <a:xfrm>
            <a:off x="8731296" y="4150068"/>
            <a:ext cx="223592" cy="271405"/>
          </a:xfrm>
          <a:custGeom>
            <a:avLst/>
            <a:gdLst>
              <a:gd name="T0" fmla="*/ 475 w 701"/>
              <a:gd name="T1" fmla="*/ 376 h 852"/>
              <a:gd name="T2" fmla="*/ 475 w 701"/>
              <a:gd name="T3" fmla="*/ 376 h 852"/>
              <a:gd name="T4" fmla="*/ 375 w 701"/>
              <a:gd name="T5" fmla="*/ 300 h 852"/>
              <a:gd name="T6" fmla="*/ 451 w 701"/>
              <a:gd name="T7" fmla="*/ 251 h 852"/>
              <a:gd name="T8" fmla="*/ 400 w 701"/>
              <a:gd name="T9" fmla="*/ 175 h 852"/>
              <a:gd name="T10" fmla="*/ 351 w 701"/>
              <a:gd name="T11" fmla="*/ 175 h 852"/>
              <a:gd name="T12" fmla="*/ 275 w 701"/>
              <a:gd name="T13" fmla="*/ 125 h 852"/>
              <a:gd name="T14" fmla="*/ 226 w 701"/>
              <a:gd name="T15" fmla="*/ 51 h 852"/>
              <a:gd name="T16" fmla="*/ 175 w 701"/>
              <a:gd name="T17" fmla="*/ 0 h 852"/>
              <a:gd name="T18" fmla="*/ 150 w 701"/>
              <a:gd name="T19" fmla="*/ 0 h 852"/>
              <a:gd name="T20" fmla="*/ 126 w 701"/>
              <a:gd name="T21" fmla="*/ 51 h 852"/>
              <a:gd name="T22" fmla="*/ 126 w 701"/>
              <a:gd name="T23" fmla="*/ 125 h 852"/>
              <a:gd name="T24" fmla="*/ 75 w 701"/>
              <a:gd name="T25" fmla="*/ 75 h 852"/>
              <a:gd name="T26" fmla="*/ 26 w 701"/>
              <a:gd name="T27" fmla="*/ 151 h 852"/>
              <a:gd name="T28" fmla="*/ 0 w 701"/>
              <a:gd name="T29" fmla="*/ 175 h 852"/>
              <a:gd name="T30" fmla="*/ 26 w 701"/>
              <a:gd name="T31" fmla="*/ 200 h 852"/>
              <a:gd name="T32" fmla="*/ 26 w 701"/>
              <a:gd name="T33" fmla="*/ 275 h 852"/>
              <a:gd name="T34" fmla="*/ 100 w 701"/>
              <a:gd name="T35" fmla="*/ 300 h 852"/>
              <a:gd name="T36" fmla="*/ 75 w 701"/>
              <a:gd name="T37" fmla="*/ 400 h 852"/>
              <a:gd name="T38" fmla="*/ 50 w 701"/>
              <a:gd name="T39" fmla="*/ 476 h 852"/>
              <a:gd name="T40" fmla="*/ 150 w 701"/>
              <a:gd name="T41" fmla="*/ 451 h 852"/>
              <a:gd name="T42" fmla="*/ 226 w 701"/>
              <a:gd name="T43" fmla="*/ 425 h 852"/>
              <a:gd name="T44" fmla="*/ 275 w 701"/>
              <a:gd name="T45" fmla="*/ 425 h 852"/>
              <a:gd name="T46" fmla="*/ 351 w 701"/>
              <a:gd name="T47" fmla="*/ 425 h 852"/>
              <a:gd name="T48" fmla="*/ 426 w 701"/>
              <a:gd name="T49" fmla="*/ 476 h 852"/>
              <a:gd name="T50" fmla="*/ 451 w 701"/>
              <a:gd name="T51" fmla="*/ 600 h 852"/>
              <a:gd name="T52" fmla="*/ 500 w 701"/>
              <a:gd name="T53" fmla="*/ 700 h 852"/>
              <a:gd name="T54" fmla="*/ 500 w 701"/>
              <a:gd name="T55" fmla="*/ 800 h 852"/>
              <a:gd name="T56" fmla="*/ 526 w 701"/>
              <a:gd name="T57" fmla="*/ 825 h 852"/>
              <a:gd name="T58" fmla="*/ 551 w 701"/>
              <a:gd name="T59" fmla="*/ 800 h 852"/>
              <a:gd name="T60" fmla="*/ 625 w 701"/>
              <a:gd name="T61" fmla="*/ 776 h 852"/>
              <a:gd name="T62" fmla="*/ 700 w 701"/>
              <a:gd name="T63" fmla="*/ 776 h 852"/>
              <a:gd name="T64" fmla="*/ 700 w 701"/>
              <a:gd name="T65" fmla="*/ 725 h 852"/>
              <a:gd name="T66" fmla="*/ 675 w 701"/>
              <a:gd name="T67" fmla="*/ 651 h 852"/>
              <a:gd name="T68" fmla="*/ 600 w 701"/>
              <a:gd name="T69" fmla="*/ 576 h 852"/>
              <a:gd name="T70" fmla="*/ 526 w 701"/>
              <a:gd name="T71" fmla="*/ 476 h 852"/>
              <a:gd name="T72" fmla="*/ 475 w 701"/>
              <a:gd name="T73" fmla="*/ 376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1" h="852">
                <a:moveTo>
                  <a:pt x="475" y="376"/>
                </a:moveTo>
                <a:lnTo>
                  <a:pt x="475" y="376"/>
                </a:lnTo>
                <a:cubicBezTo>
                  <a:pt x="475" y="351"/>
                  <a:pt x="351" y="325"/>
                  <a:pt x="375" y="300"/>
                </a:cubicBezTo>
                <a:cubicBezTo>
                  <a:pt x="375" y="275"/>
                  <a:pt x="451" y="275"/>
                  <a:pt x="451" y="251"/>
                </a:cubicBezTo>
                <a:cubicBezTo>
                  <a:pt x="451" y="225"/>
                  <a:pt x="426" y="225"/>
                  <a:pt x="400" y="175"/>
                </a:cubicBezTo>
                <a:cubicBezTo>
                  <a:pt x="400" y="151"/>
                  <a:pt x="375" y="151"/>
                  <a:pt x="351" y="175"/>
                </a:cubicBezTo>
                <a:cubicBezTo>
                  <a:pt x="326" y="175"/>
                  <a:pt x="275" y="151"/>
                  <a:pt x="275" y="125"/>
                </a:cubicBezTo>
                <a:cubicBezTo>
                  <a:pt x="275" y="100"/>
                  <a:pt x="226" y="75"/>
                  <a:pt x="226" y="51"/>
                </a:cubicBezTo>
                <a:cubicBezTo>
                  <a:pt x="226" y="25"/>
                  <a:pt x="200" y="25"/>
                  <a:pt x="175" y="0"/>
                </a:cubicBezTo>
                <a:lnTo>
                  <a:pt x="150" y="0"/>
                </a:lnTo>
                <a:lnTo>
                  <a:pt x="126" y="51"/>
                </a:lnTo>
                <a:cubicBezTo>
                  <a:pt x="150" y="51"/>
                  <a:pt x="150" y="125"/>
                  <a:pt x="126" y="125"/>
                </a:cubicBezTo>
                <a:cubicBezTo>
                  <a:pt x="100" y="125"/>
                  <a:pt x="100" y="75"/>
                  <a:pt x="75" y="75"/>
                </a:cubicBezTo>
                <a:cubicBezTo>
                  <a:pt x="75" y="75"/>
                  <a:pt x="26" y="125"/>
                  <a:pt x="26" y="151"/>
                </a:cubicBezTo>
                <a:cubicBezTo>
                  <a:pt x="26" y="175"/>
                  <a:pt x="26" y="175"/>
                  <a:pt x="0" y="175"/>
                </a:cubicBezTo>
                <a:cubicBezTo>
                  <a:pt x="0" y="200"/>
                  <a:pt x="26" y="200"/>
                  <a:pt x="26" y="200"/>
                </a:cubicBezTo>
                <a:cubicBezTo>
                  <a:pt x="26" y="225"/>
                  <a:pt x="26" y="251"/>
                  <a:pt x="26" y="275"/>
                </a:cubicBezTo>
                <a:cubicBezTo>
                  <a:pt x="50" y="300"/>
                  <a:pt x="75" y="251"/>
                  <a:pt x="100" y="300"/>
                </a:cubicBezTo>
                <a:cubicBezTo>
                  <a:pt x="100" y="351"/>
                  <a:pt x="75" y="351"/>
                  <a:pt x="75" y="400"/>
                </a:cubicBezTo>
                <a:cubicBezTo>
                  <a:pt x="75" y="451"/>
                  <a:pt x="50" y="425"/>
                  <a:pt x="50" y="476"/>
                </a:cubicBezTo>
                <a:cubicBezTo>
                  <a:pt x="75" y="500"/>
                  <a:pt x="126" y="476"/>
                  <a:pt x="150" y="451"/>
                </a:cubicBezTo>
                <a:cubicBezTo>
                  <a:pt x="175" y="425"/>
                  <a:pt x="200" y="425"/>
                  <a:pt x="226" y="425"/>
                </a:cubicBezTo>
                <a:cubicBezTo>
                  <a:pt x="226" y="451"/>
                  <a:pt x="275" y="451"/>
                  <a:pt x="275" y="425"/>
                </a:cubicBezTo>
                <a:cubicBezTo>
                  <a:pt x="275" y="400"/>
                  <a:pt x="351" y="400"/>
                  <a:pt x="351" y="425"/>
                </a:cubicBezTo>
                <a:cubicBezTo>
                  <a:pt x="375" y="451"/>
                  <a:pt x="400" y="476"/>
                  <a:pt x="426" y="476"/>
                </a:cubicBezTo>
                <a:cubicBezTo>
                  <a:pt x="451" y="500"/>
                  <a:pt x="400" y="600"/>
                  <a:pt x="451" y="600"/>
                </a:cubicBezTo>
                <a:cubicBezTo>
                  <a:pt x="475" y="600"/>
                  <a:pt x="500" y="651"/>
                  <a:pt x="500" y="700"/>
                </a:cubicBezTo>
                <a:cubicBezTo>
                  <a:pt x="500" y="751"/>
                  <a:pt x="526" y="776"/>
                  <a:pt x="500" y="800"/>
                </a:cubicBezTo>
                <a:cubicBezTo>
                  <a:pt x="500" y="825"/>
                  <a:pt x="526" y="825"/>
                  <a:pt x="526" y="825"/>
                </a:cubicBezTo>
                <a:cubicBezTo>
                  <a:pt x="526" y="851"/>
                  <a:pt x="551" y="851"/>
                  <a:pt x="551" y="800"/>
                </a:cubicBezTo>
                <a:cubicBezTo>
                  <a:pt x="551" y="776"/>
                  <a:pt x="600" y="776"/>
                  <a:pt x="625" y="776"/>
                </a:cubicBezTo>
                <a:cubicBezTo>
                  <a:pt x="651" y="800"/>
                  <a:pt x="675" y="800"/>
                  <a:pt x="700" y="776"/>
                </a:cubicBezTo>
                <a:cubicBezTo>
                  <a:pt x="700" y="751"/>
                  <a:pt x="700" y="751"/>
                  <a:pt x="700" y="725"/>
                </a:cubicBezTo>
                <a:cubicBezTo>
                  <a:pt x="700" y="700"/>
                  <a:pt x="700" y="651"/>
                  <a:pt x="675" y="651"/>
                </a:cubicBezTo>
                <a:cubicBezTo>
                  <a:pt x="651" y="625"/>
                  <a:pt x="600" y="600"/>
                  <a:pt x="600" y="576"/>
                </a:cubicBezTo>
                <a:cubicBezTo>
                  <a:pt x="575" y="525"/>
                  <a:pt x="526" y="500"/>
                  <a:pt x="526" y="476"/>
                </a:cubicBezTo>
                <a:cubicBezTo>
                  <a:pt x="500" y="425"/>
                  <a:pt x="475" y="400"/>
                  <a:pt x="475" y="3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5" name="Freeform 61">
            <a:extLst>
              <a:ext uri="{FF2B5EF4-FFF2-40B4-BE49-F238E27FC236}">
                <a16:creationId xmlns:a16="http://schemas.microsoft.com/office/drawing/2014/main" id="{C01768CE-4269-5147-866B-ACEB88F56435}"/>
              </a:ext>
            </a:extLst>
          </p:cNvPr>
          <p:cNvSpPr>
            <a:spLocks noChangeArrowheads="1"/>
          </p:cNvSpPr>
          <p:nvPr/>
        </p:nvSpPr>
        <p:spPr bwMode="auto">
          <a:xfrm>
            <a:off x="8652548" y="4206319"/>
            <a:ext cx="247499" cy="462653"/>
          </a:xfrm>
          <a:custGeom>
            <a:avLst/>
            <a:gdLst>
              <a:gd name="T0" fmla="*/ 476 w 777"/>
              <a:gd name="T1" fmla="*/ 776 h 1451"/>
              <a:gd name="T2" fmla="*/ 476 w 777"/>
              <a:gd name="T3" fmla="*/ 776 h 1451"/>
              <a:gd name="T4" fmla="*/ 476 w 777"/>
              <a:gd name="T5" fmla="*/ 676 h 1451"/>
              <a:gd name="T6" fmla="*/ 601 w 777"/>
              <a:gd name="T7" fmla="*/ 625 h 1451"/>
              <a:gd name="T8" fmla="*/ 725 w 777"/>
              <a:gd name="T9" fmla="*/ 625 h 1451"/>
              <a:gd name="T10" fmla="*/ 750 w 777"/>
              <a:gd name="T11" fmla="*/ 625 h 1451"/>
              <a:gd name="T12" fmla="*/ 750 w 777"/>
              <a:gd name="T13" fmla="*/ 525 h 1451"/>
              <a:gd name="T14" fmla="*/ 701 w 777"/>
              <a:gd name="T15" fmla="*/ 425 h 1451"/>
              <a:gd name="T16" fmla="*/ 676 w 777"/>
              <a:gd name="T17" fmla="*/ 301 h 1451"/>
              <a:gd name="T18" fmla="*/ 601 w 777"/>
              <a:gd name="T19" fmla="*/ 250 h 1451"/>
              <a:gd name="T20" fmla="*/ 525 w 777"/>
              <a:gd name="T21" fmla="*/ 250 h 1451"/>
              <a:gd name="T22" fmla="*/ 476 w 777"/>
              <a:gd name="T23" fmla="*/ 250 h 1451"/>
              <a:gd name="T24" fmla="*/ 400 w 777"/>
              <a:gd name="T25" fmla="*/ 276 h 1451"/>
              <a:gd name="T26" fmla="*/ 300 w 777"/>
              <a:gd name="T27" fmla="*/ 301 h 1451"/>
              <a:gd name="T28" fmla="*/ 325 w 777"/>
              <a:gd name="T29" fmla="*/ 225 h 1451"/>
              <a:gd name="T30" fmla="*/ 350 w 777"/>
              <a:gd name="T31" fmla="*/ 125 h 1451"/>
              <a:gd name="T32" fmla="*/ 276 w 777"/>
              <a:gd name="T33" fmla="*/ 100 h 1451"/>
              <a:gd name="T34" fmla="*/ 276 w 777"/>
              <a:gd name="T35" fmla="*/ 25 h 1451"/>
              <a:gd name="T36" fmla="*/ 250 w 777"/>
              <a:gd name="T37" fmla="*/ 0 h 1451"/>
              <a:gd name="T38" fmla="*/ 225 w 777"/>
              <a:gd name="T39" fmla="*/ 25 h 1451"/>
              <a:gd name="T40" fmla="*/ 150 w 777"/>
              <a:gd name="T41" fmla="*/ 76 h 1451"/>
              <a:gd name="T42" fmla="*/ 76 w 777"/>
              <a:gd name="T43" fmla="*/ 100 h 1451"/>
              <a:gd name="T44" fmla="*/ 25 w 777"/>
              <a:gd name="T45" fmla="*/ 125 h 1451"/>
              <a:gd name="T46" fmla="*/ 0 w 777"/>
              <a:gd name="T47" fmla="*/ 276 h 1451"/>
              <a:gd name="T48" fmla="*/ 76 w 777"/>
              <a:gd name="T49" fmla="*/ 350 h 1451"/>
              <a:gd name="T50" fmla="*/ 100 w 777"/>
              <a:gd name="T51" fmla="*/ 425 h 1451"/>
              <a:gd name="T52" fmla="*/ 100 w 777"/>
              <a:gd name="T53" fmla="*/ 476 h 1451"/>
              <a:gd name="T54" fmla="*/ 76 w 777"/>
              <a:gd name="T55" fmla="*/ 525 h 1451"/>
              <a:gd name="T56" fmla="*/ 125 w 777"/>
              <a:gd name="T57" fmla="*/ 625 h 1451"/>
              <a:gd name="T58" fmla="*/ 150 w 777"/>
              <a:gd name="T59" fmla="*/ 750 h 1451"/>
              <a:gd name="T60" fmla="*/ 176 w 777"/>
              <a:gd name="T61" fmla="*/ 825 h 1451"/>
              <a:gd name="T62" fmla="*/ 100 w 777"/>
              <a:gd name="T63" fmla="*/ 975 h 1451"/>
              <a:gd name="T64" fmla="*/ 76 w 777"/>
              <a:gd name="T65" fmla="*/ 1101 h 1451"/>
              <a:gd name="T66" fmla="*/ 76 w 777"/>
              <a:gd name="T67" fmla="*/ 1201 h 1451"/>
              <a:gd name="T68" fmla="*/ 200 w 777"/>
              <a:gd name="T69" fmla="*/ 1326 h 1451"/>
              <a:gd name="T70" fmla="*/ 225 w 777"/>
              <a:gd name="T71" fmla="*/ 1350 h 1451"/>
              <a:gd name="T72" fmla="*/ 276 w 777"/>
              <a:gd name="T73" fmla="*/ 1376 h 1451"/>
              <a:gd name="T74" fmla="*/ 325 w 777"/>
              <a:gd name="T75" fmla="*/ 1426 h 1451"/>
              <a:gd name="T76" fmla="*/ 400 w 777"/>
              <a:gd name="T77" fmla="*/ 1426 h 1451"/>
              <a:gd name="T78" fmla="*/ 425 w 777"/>
              <a:gd name="T79" fmla="*/ 1401 h 1451"/>
              <a:gd name="T80" fmla="*/ 325 w 777"/>
              <a:gd name="T81" fmla="*/ 1326 h 1451"/>
              <a:gd name="T82" fmla="*/ 250 w 777"/>
              <a:gd name="T83" fmla="*/ 1225 h 1451"/>
              <a:gd name="T84" fmla="*/ 225 w 777"/>
              <a:gd name="T85" fmla="*/ 1125 h 1451"/>
              <a:gd name="T86" fmla="*/ 176 w 777"/>
              <a:gd name="T87" fmla="*/ 1101 h 1451"/>
              <a:gd name="T88" fmla="*/ 176 w 777"/>
              <a:gd name="T89" fmla="*/ 950 h 1451"/>
              <a:gd name="T90" fmla="*/ 225 w 777"/>
              <a:gd name="T91" fmla="*/ 750 h 1451"/>
              <a:gd name="T92" fmla="*/ 300 w 777"/>
              <a:gd name="T93" fmla="*/ 725 h 1451"/>
              <a:gd name="T94" fmla="*/ 376 w 777"/>
              <a:gd name="T95" fmla="*/ 776 h 1451"/>
              <a:gd name="T96" fmla="*/ 476 w 777"/>
              <a:gd name="T97" fmla="*/ 825 h 1451"/>
              <a:gd name="T98" fmla="*/ 476 w 777"/>
              <a:gd name="T99" fmla="*/ 850 h 1451"/>
              <a:gd name="T100" fmla="*/ 476 w 777"/>
              <a:gd name="T101" fmla="*/ 825 h 1451"/>
              <a:gd name="T102" fmla="*/ 476 w 777"/>
              <a:gd name="T103" fmla="*/ 776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77" h="1451">
                <a:moveTo>
                  <a:pt x="476" y="776"/>
                </a:moveTo>
                <a:lnTo>
                  <a:pt x="476" y="776"/>
                </a:lnTo>
                <a:cubicBezTo>
                  <a:pt x="476" y="725"/>
                  <a:pt x="425" y="725"/>
                  <a:pt x="476" y="676"/>
                </a:cubicBezTo>
                <a:cubicBezTo>
                  <a:pt x="501" y="625"/>
                  <a:pt x="576" y="601"/>
                  <a:pt x="601" y="625"/>
                </a:cubicBezTo>
                <a:cubicBezTo>
                  <a:pt x="625" y="625"/>
                  <a:pt x="701" y="601"/>
                  <a:pt x="725" y="625"/>
                </a:cubicBezTo>
                <a:cubicBezTo>
                  <a:pt x="725" y="625"/>
                  <a:pt x="725" y="625"/>
                  <a:pt x="750" y="625"/>
                </a:cubicBezTo>
                <a:cubicBezTo>
                  <a:pt x="776" y="601"/>
                  <a:pt x="750" y="576"/>
                  <a:pt x="750" y="525"/>
                </a:cubicBezTo>
                <a:cubicBezTo>
                  <a:pt x="750" y="476"/>
                  <a:pt x="725" y="425"/>
                  <a:pt x="701" y="425"/>
                </a:cubicBezTo>
                <a:cubicBezTo>
                  <a:pt x="650" y="425"/>
                  <a:pt x="701" y="325"/>
                  <a:pt x="676" y="301"/>
                </a:cubicBezTo>
                <a:cubicBezTo>
                  <a:pt x="650" y="301"/>
                  <a:pt x="625" y="276"/>
                  <a:pt x="601" y="250"/>
                </a:cubicBezTo>
                <a:cubicBezTo>
                  <a:pt x="601" y="225"/>
                  <a:pt x="525" y="225"/>
                  <a:pt x="525" y="250"/>
                </a:cubicBezTo>
                <a:cubicBezTo>
                  <a:pt x="525" y="276"/>
                  <a:pt x="476" y="276"/>
                  <a:pt x="476" y="250"/>
                </a:cubicBezTo>
                <a:cubicBezTo>
                  <a:pt x="450" y="250"/>
                  <a:pt x="425" y="250"/>
                  <a:pt x="400" y="276"/>
                </a:cubicBezTo>
                <a:cubicBezTo>
                  <a:pt x="376" y="301"/>
                  <a:pt x="325" y="325"/>
                  <a:pt x="300" y="301"/>
                </a:cubicBezTo>
                <a:cubicBezTo>
                  <a:pt x="300" y="250"/>
                  <a:pt x="325" y="276"/>
                  <a:pt x="325" y="225"/>
                </a:cubicBezTo>
                <a:cubicBezTo>
                  <a:pt x="325" y="176"/>
                  <a:pt x="350" y="176"/>
                  <a:pt x="350" y="125"/>
                </a:cubicBezTo>
                <a:cubicBezTo>
                  <a:pt x="325" y="76"/>
                  <a:pt x="300" y="125"/>
                  <a:pt x="276" y="100"/>
                </a:cubicBezTo>
                <a:cubicBezTo>
                  <a:pt x="276" y="76"/>
                  <a:pt x="276" y="50"/>
                  <a:pt x="276" y="25"/>
                </a:cubicBezTo>
                <a:cubicBezTo>
                  <a:pt x="276" y="25"/>
                  <a:pt x="250" y="25"/>
                  <a:pt x="250" y="0"/>
                </a:cubicBezTo>
                <a:cubicBezTo>
                  <a:pt x="250" y="25"/>
                  <a:pt x="250" y="25"/>
                  <a:pt x="225" y="25"/>
                </a:cubicBezTo>
                <a:cubicBezTo>
                  <a:pt x="225" y="50"/>
                  <a:pt x="176" y="50"/>
                  <a:pt x="150" y="76"/>
                </a:cubicBezTo>
                <a:cubicBezTo>
                  <a:pt x="125" y="100"/>
                  <a:pt x="100" y="100"/>
                  <a:pt x="76" y="100"/>
                </a:cubicBezTo>
                <a:cubicBezTo>
                  <a:pt x="76" y="100"/>
                  <a:pt x="25" y="100"/>
                  <a:pt x="25" y="125"/>
                </a:cubicBezTo>
                <a:cubicBezTo>
                  <a:pt x="25" y="150"/>
                  <a:pt x="0" y="250"/>
                  <a:pt x="0" y="276"/>
                </a:cubicBezTo>
                <a:cubicBezTo>
                  <a:pt x="0" y="301"/>
                  <a:pt x="50" y="350"/>
                  <a:pt x="76" y="350"/>
                </a:cubicBezTo>
                <a:cubicBezTo>
                  <a:pt x="100" y="376"/>
                  <a:pt x="76" y="401"/>
                  <a:pt x="100" y="425"/>
                </a:cubicBezTo>
                <a:cubicBezTo>
                  <a:pt x="125" y="425"/>
                  <a:pt x="100" y="476"/>
                  <a:pt x="100" y="476"/>
                </a:cubicBezTo>
                <a:cubicBezTo>
                  <a:pt x="76" y="450"/>
                  <a:pt x="100" y="525"/>
                  <a:pt x="76" y="525"/>
                </a:cubicBezTo>
                <a:cubicBezTo>
                  <a:pt x="50" y="550"/>
                  <a:pt x="76" y="601"/>
                  <a:pt x="125" y="625"/>
                </a:cubicBezTo>
                <a:cubicBezTo>
                  <a:pt x="150" y="676"/>
                  <a:pt x="150" y="725"/>
                  <a:pt x="150" y="750"/>
                </a:cubicBezTo>
                <a:cubicBezTo>
                  <a:pt x="150" y="776"/>
                  <a:pt x="176" y="776"/>
                  <a:pt x="176" y="825"/>
                </a:cubicBezTo>
                <a:cubicBezTo>
                  <a:pt x="176" y="825"/>
                  <a:pt x="125" y="975"/>
                  <a:pt x="100" y="975"/>
                </a:cubicBezTo>
                <a:cubicBezTo>
                  <a:pt x="100" y="1025"/>
                  <a:pt x="76" y="1076"/>
                  <a:pt x="76" y="1101"/>
                </a:cubicBezTo>
                <a:cubicBezTo>
                  <a:pt x="76" y="1150"/>
                  <a:pt x="50" y="1201"/>
                  <a:pt x="76" y="1201"/>
                </a:cubicBezTo>
                <a:cubicBezTo>
                  <a:pt x="100" y="1201"/>
                  <a:pt x="150" y="1250"/>
                  <a:pt x="200" y="1326"/>
                </a:cubicBezTo>
                <a:cubicBezTo>
                  <a:pt x="225" y="1326"/>
                  <a:pt x="225" y="1350"/>
                  <a:pt x="225" y="1350"/>
                </a:cubicBezTo>
                <a:cubicBezTo>
                  <a:pt x="250" y="1350"/>
                  <a:pt x="276" y="1350"/>
                  <a:pt x="276" y="1376"/>
                </a:cubicBezTo>
                <a:cubicBezTo>
                  <a:pt x="325" y="1376"/>
                  <a:pt x="325" y="1401"/>
                  <a:pt x="325" y="1426"/>
                </a:cubicBezTo>
                <a:cubicBezTo>
                  <a:pt x="325" y="1450"/>
                  <a:pt x="400" y="1426"/>
                  <a:pt x="400" y="1426"/>
                </a:cubicBezTo>
                <a:cubicBezTo>
                  <a:pt x="425" y="1426"/>
                  <a:pt x="400" y="1401"/>
                  <a:pt x="425" y="1401"/>
                </a:cubicBezTo>
                <a:cubicBezTo>
                  <a:pt x="425" y="1376"/>
                  <a:pt x="376" y="1326"/>
                  <a:pt x="325" y="1326"/>
                </a:cubicBezTo>
                <a:cubicBezTo>
                  <a:pt x="276" y="1326"/>
                  <a:pt x="250" y="1250"/>
                  <a:pt x="250" y="1225"/>
                </a:cubicBezTo>
                <a:cubicBezTo>
                  <a:pt x="276" y="1201"/>
                  <a:pt x="225" y="1176"/>
                  <a:pt x="225" y="1125"/>
                </a:cubicBezTo>
                <a:cubicBezTo>
                  <a:pt x="225" y="1101"/>
                  <a:pt x="200" y="1101"/>
                  <a:pt x="176" y="1101"/>
                </a:cubicBezTo>
                <a:cubicBezTo>
                  <a:pt x="125" y="1076"/>
                  <a:pt x="176" y="975"/>
                  <a:pt x="176" y="950"/>
                </a:cubicBezTo>
                <a:cubicBezTo>
                  <a:pt x="176" y="901"/>
                  <a:pt x="250" y="776"/>
                  <a:pt x="225" y="750"/>
                </a:cubicBezTo>
                <a:cubicBezTo>
                  <a:pt x="200" y="725"/>
                  <a:pt x="300" y="676"/>
                  <a:pt x="300" y="725"/>
                </a:cubicBezTo>
                <a:cubicBezTo>
                  <a:pt x="325" y="776"/>
                  <a:pt x="325" y="776"/>
                  <a:pt x="376" y="776"/>
                </a:cubicBezTo>
                <a:cubicBezTo>
                  <a:pt x="425" y="776"/>
                  <a:pt x="425" y="825"/>
                  <a:pt x="476" y="825"/>
                </a:cubicBezTo>
                <a:cubicBezTo>
                  <a:pt x="476" y="825"/>
                  <a:pt x="476" y="825"/>
                  <a:pt x="476" y="850"/>
                </a:cubicBezTo>
                <a:cubicBezTo>
                  <a:pt x="476" y="825"/>
                  <a:pt x="476" y="825"/>
                  <a:pt x="476" y="825"/>
                </a:cubicBezTo>
                <a:cubicBezTo>
                  <a:pt x="501" y="801"/>
                  <a:pt x="476" y="801"/>
                  <a:pt x="476" y="7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6" name="Freeform 62">
            <a:extLst>
              <a:ext uri="{FF2B5EF4-FFF2-40B4-BE49-F238E27FC236}">
                <a16:creationId xmlns:a16="http://schemas.microsoft.com/office/drawing/2014/main" id="{FA0AD0E5-2786-9A40-82C8-459E50DE39C7}"/>
              </a:ext>
            </a:extLst>
          </p:cNvPr>
          <p:cNvSpPr>
            <a:spLocks noChangeArrowheads="1"/>
          </p:cNvSpPr>
          <p:nvPr/>
        </p:nvSpPr>
        <p:spPr bwMode="auto">
          <a:xfrm>
            <a:off x="6187407" y="2978669"/>
            <a:ext cx="295311" cy="240467"/>
          </a:xfrm>
          <a:custGeom>
            <a:avLst/>
            <a:gdLst>
              <a:gd name="T0" fmla="*/ 26 w 927"/>
              <a:gd name="T1" fmla="*/ 151 h 752"/>
              <a:gd name="T2" fmla="*/ 26 w 927"/>
              <a:gd name="T3" fmla="*/ 151 h 752"/>
              <a:gd name="T4" fmla="*/ 26 w 927"/>
              <a:gd name="T5" fmla="*/ 251 h 752"/>
              <a:gd name="T6" fmla="*/ 26 w 927"/>
              <a:gd name="T7" fmla="*/ 300 h 752"/>
              <a:gd name="T8" fmla="*/ 50 w 927"/>
              <a:gd name="T9" fmla="*/ 351 h 752"/>
              <a:gd name="T10" fmla="*/ 75 w 927"/>
              <a:gd name="T11" fmla="*/ 400 h 752"/>
              <a:gd name="T12" fmla="*/ 101 w 927"/>
              <a:gd name="T13" fmla="*/ 476 h 752"/>
              <a:gd name="T14" fmla="*/ 101 w 927"/>
              <a:gd name="T15" fmla="*/ 501 h 752"/>
              <a:gd name="T16" fmla="*/ 150 w 927"/>
              <a:gd name="T17" fmla="*/ 551 h 752"/>
              <a:gd name="T18" fmla="*/ 201 w 927"/>
              <a:gd name="T19" fmla="*/ 576 h 752"/>
              <a:gd name="T20" fmla="*/ 251 w 927"/>
              <a:gd name="T21" fmla="*/ 601 h 752"/>
              <a:gd name="T22" fmla="*/ 301 w 927"/>
              <a:gd name="T23" fmla="*/ 601 h 752"/>
              <a:gd name="T24" fmla="*/ 326 w 927"/>
              <a:gd name="T25" fmla="*/ 625 h 752"/>
              <a:gd name="T26" fmla="*/ 401 w 927"/>
              <a:gd name="T27" fmla="*/ 651 h 752"/>
              <a:gd name="T28" fmla="*/ 451 w 927"/>
              <a:gd name="T29" fmla="*/ 701 h 752"/>
              <a:gd name="T30" fmla="*/ 501 w 927"/>
              <a:gd name="T31" fmla="*/ 701 h 752"/>
              <a:gd name="T32" fmla="*/ 575 w 927"/>
              <a:gd name="T33" fmla="*/ 701 h 752"/>
              <a:gd name="T34" fmla="*/ 651 w 927"/>
              <a:gd name="T35" fmla="*/ 701 h 752"/>
              <a:gd name="T36" fmla="*/ 726 w 927"/>
              <a:gd name="T37" fmla="*/ 725 h 752"/>
              <a:gd name="T38" fmla="*/ 775 w 927"/>
              <a:gd name="T39" fmla="*/ 751 h 752"/>
              <a:gd name="T40" fmla="*/ 775 w 927"/>
              <a:gd name="T41" fmla="*/ 676 h 752"/>
              <a:gd name="T42" fmla="*/ 875 w 927"/>
              <a:gd name="T43" fmla="*/ 601 h 752"/>
              <a:gd name="T44" fmla="*/ 901 w 927"/>
              <a:gd name="T45" fmla="*/ 551 h 752"/>
              <a:gd name="T46" fmla="*/ 875 w 927"/>
              <a:gd name="T47" fmla="*/ 476 h 752"/>
              <a:gd name="T48" fmla="*/ 875 w 927"/>
              <a:gd name="T49" fmla="*/ 376 h 752"/>
              <a:gd name="T50" fmla="*/ 826 w 927"/>
              <a:gd name="T51" fmla="*/ 326 h 752"/>
              <a:gd name="T52" fmla="*/ 901 w 927"/>
              <a:gd name="T53" fmla="*/ 300 h 752"/>
              <a:gd name="T54" fmla="*/ 875 w 927"/>
              <a:gd name="T55" fmla="*/ 200 h 752"/>
              <a:gd name="T56" fmla="*/ 875 w 927"/>
              <a:gd name="T57" fmla="*/ 126 h 752"/>
              <a:gd name="T58" fmla="*/ 801 w 927"/>
              <a:gd name="T59" fmla="*/ 76 h 752"/>
              <a:gd name="T60" fmla="*/ 801 w 927"/>
              <a:gd name="T61" fmla="*/ 76 h 752"/>
              <a:gd name="T62" fmla="*/ 551 w 927"/>
              <a:gd name="T63" fmla="*/ 76 h 752"/>
              <a:gd name="T64" fmla="*/ 501 w 927"/>
              <a:gd name="T65" fmla="*/ 51 h 752"/>
              <a:gd name="T66" fmla="*/ 451 w 927"/>
              <a:gd name="T67" fmla="*/ 76 h 752"/>
              <a:gd name="T68" fmla="*/ 401 w 927"/>
              <a:gd name="T69" fmla="*/ 26 h 752"/>
              <a:gd name="T70" fmla="*/ 201 w 927"/>
              <a:gd name="T71" fmla="*/ 76 h 752"/>
              <a:gd name="T72" fmla="*/ 50 w 927"/>
              <a:gd name="T73" fmla="*/ 126 h 752"/>
              <a:gd name="T74" fmla="*/ 26 w 927"/>
              <a:gd name="T75" fmla="*/ 151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7" h="752">
                <a:moveTo>
                  <a:pt x="26" y="151"/>
                </a:moveTo>
                <a:lnTo>
                  <a:pt x="26" y="151"/>
                </a:lnTo>
                <a:cubicBezTo>
                  <a:pt x="26" y="176"/>
                  <a:pt x="50" y="226"/>
                  <a:pt x="26" y="251"/>
                </a:cubicBezTo>
                <a:cubicBezTo>
                  <a:pt x="0" y="276"/>
                  <a:pt x="26" y="300"/>
                  <a:pt x="26" y="300"/>
                </a:cubicBezTo>
                <a:cubicBezTo>
                  <a:pt x="50" y="300"/>
                  <a:pt x="50" y="326"/>
                  <a:pt x="50" y="351"/>
                </a:cubicBezTo>
                <a:cubicBezTo>
                  <a:pt x="50" y="351"/>
                  <a:pt x="75" y="351"/>
                  <a:pt x="75" y="400"/>
                </a:cubicBezTo>
                <a:cubicBezTo>
                  <a:pt x="75" y="426"/>
                  <a:pt x="75" y="451"/>
                  <a:pt x="101" y="476"/>
                </a:cubicBezTo>
                <a:lnTo>
                  <a:pt x="101" y="501"/>
                </a:lnTo>
                <a:cubicBezTo>
                  <a:pt x="101" y="526"/>
                  <a:pt x="126" y="526"/>
                  <a:pt x="150" y="551"/>
                </a:cubicBezTo>
                <a:cubicBezTo>
                  <a:pt x="201" y="551"/>
                  <a:pt x="201" y="576"/>
                  <a:pt x="201" y="576"/>
                </a:cubicBezTo>
                <a:cubicBezTo>
                  <a:pt x="201" y="601"/>
                  <a:pt x="251" y="625"/>
                  <a:pt x="251" y="601"/>
                </a:cubicBezTo>
                <a:cubicBezTo>
                  <a:pt x="275" y="576"/>
                  <a:pt x="301" y="601"/>
                  <a:pt x="301" y="601"/>
                </a:cubicBezTo>
                <a:cubicBezTo>
                  <a:pt x="326" y="601"/>
                  <a:pt x="326" y="625"/>
                  <a:pt x="326" y="625"/>
                </a:cubicBezTo>
                <a:cubicBezTo>
                  <a:pt x="351" y="651"/>
                  <a:pt x="375" y="625"/>
                  <a:pt x="401" y="651"/>
                </a:cubicBezTo>
                <a:cubicBezTo>
                  <a:pt x="426" y="651"/>
                  <a:pt x="426" y="701"/>
                  <a:pt x="451" y="701"/>
                </a:cubicBezTo>
                <a:cubicBezTo>
                  <a:pt x="451" y="725"/>
                  <a:pt x="475" y="676"/>
                  <a:pt x="501" y="701"/>
                </a:cubicBezTo>
                <a:cubicBezTo>
                  <a:pt x="501" y="701"/>
                  <a:pt x="551" y="725"/>
                  <a:pt x="575" y="701"/>
                </a:cubicBezTo>
                <a:cubicBezTo>
                  <a:pt x="601" y="701"/>
                  <a:pt x="626" y="725"/>
                  <a:pt x="651" y="701"/>
                </a:cubicBezTo>
                <a:cubicBezTo>
                  <a:pt x="675" y="701"/>
                  <a:pt x="726" y="725"/>
                  <a:pt x="726" y="725"/>
                </a:cubicBezTo>
                <a:cubicBezTo>
                  <a:pt x="726" y="725"/>
                  <a:pt x="751" y="751"/>
                  <a:pt x="775" y="751"/>
                </a:cubicBezTo>
                <a:cubicBezTo>
                  <a:pt x="801" y="725"/>
                  <a:pt x="775" y="701"/>
                  <a:pt x="775" y="676"/>
                </a:cubicBezTo>
                <a:cubicBezTo>
                  <a:pt x="775" y="676"/>
                  <a:pt x="851" y="601"/>
                  <a:pt x="875" y="601"/>
                </a:cubicBezTo>
                <a:cubicBezTo>
                  <a:pt x="875" y="576"/>
                  <a:pt x="901" y="576"/>
                  <a:pt x="901" y="551"/>
                </a:cubicBezTo>
                <a:cubicBezTo>
                  <a:pt x="926" y="551"/>
                  <a:pt x="875" y="476"/>
                  <a:pt x="875" y="476"/>
                </a:cubicBezTo>
                <a:cubicBezTo>
                  <a:pt x="875" y="451"/>
                  <a:pt x="851" y="400"/>
                  <a:pt x="875" y="376"/>
                </a:cubicBezTo>
                <a:cubicBezTo>
                  <a:pt x="875" y="376"/>
                  <a:pt x="826" y="351"/>
                  <a:pt x="826" y="326"/>
                </a:cubicBezTo>
                <a:cubicBezTo>
                  <a:pt x="826" y="326"/>
                  <a:pt x="875" y="300"/>
                  <a:pt x="901" y="300"/>
                </a:cubicBezTo>
                <a:cubicBezTo>
                  <a:pt x="901" y="276"/>
                  <a:pt x="901" y="226"/>
                  <a:pt x="875" y="200"/>
                </a:cubicBezTo>
                <a:cubicBezTo>
                  <a:pt x="875" y="200"/>
                  <a:pt x="851" y="176"/>
                  <a:pt x="875" y="126"/>
                </a:cubicBezTo>
                <a:cubicBezTo>
                  <a:pt x="875" y="100"/>
                  <a:pt x="801" y="76"/>
                  <a:pt x="801" y="76"/>
                </a:cubicBezTo>
                <a:lnTo>
                  <a:pt x="801" y="76"/>
                </a:lnTo>
                <a:cubicBezTo>
                  <a:pt x="726" y="100"/>
                  <a:pt x="551" y="76"/>
                  <a:pt x="551" y="76"/>
                </a:cubicBezTo>
                <a:cubicBezTo>
                  <a:pt x="551" y="76"/>
                  <a:pt x="526" y="51"/>
                  <a:pt x="501" y="51"/>
                </a:cubicBezTo>
                <a:cubicBezTo>
                  <a:pt x="501" y="76"/>
                  <a:pt x="475" y="76"/>
                  <a:pt x="451" y="76"/>
                </a:cubicBezTo>
                <a:cubicBezTo>
                  <a:pt x="401" y="76"/>
                  <a:pt x="401" y="51"/>
                  <a:pt x="401" y="26"/>
                </a:cubicBezTo>
                <a:cubicBezTo>
                  <a:pt x="401" y="0"/>
                  <a:pt x="251" y="26"/>
                  <a:pt x="201" y="76"/>
                </a:cubicBezTo>
                <a:cubicBezTo>
                  <a:pt x="150" y="126"/>
                  <a:pt x="50" y="100"/>
                  <a:pt x="50" y="126"/>
                </a:cubicBezTo>
                <a:cubicBezTo>
                  <a:pt x="50" y="151"/>
                  <a:pt x="50" y="151"/>
                  <a:pt x="26" y="1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7" name="Freeform 63">
            <a:extLst>
              <a:ext uri="{FF2B5EF4-FFF2-40B4-BE49-F238E27FC236}">
                <a16:creationId xmlns:a16="http://schemas.microsoft.com/office/drawing/2014/main" id="{5F857813-7F12-484D-86D9-CE051426772E}"/>
              </a:ext>
            </a:extLst>
          </p:cNvPr>
          <p:cNvSpPr>
            <a:spLocks noChangeArrowheads="1"/>
          </p:cNvSpPr>
          <p:nvPr/>
        </p:nvSpPr>
        <p:spPr bwMode="auto">
          <a:xfrm>
            <a:off x="6235220" y="3361168"/>
            <a:ext cx="104061" cy="104061"/>
          </a:xfrm>
          <a:custGeom>
            <a:avLst/>
            <a:gdLst>
              <a:gd name="T0" fmla="*/ 251 w 326"/>
              <a:gd name="T1" fmla="*/ 300 h 326"/>
              <a:gd name="T2" fmla="*/ 251 w 326"/>
              <a:gd name="T3" fmla="*/ 300 h 326"/>
              <a:gd name="T4" fmla="*/ 325 w 326"/>
              <a:gd name="T5" fmla="*/ 200 h 326"/>
              <a:gd name="T6" fmla="*/ 325 w 326"/>
              <a:gd name="T7" fmla="*/ 75 h 326"/>
              <a:gd name="T8" fmla="*/ 251 w 326"/>
              <a:gd name="T9" fmla="*/ 25 h 326"/>
              <a:gd name="T10" fmla="*/ 101 w 326"/>
              <a:gd name="T11" fmla="*/ 25 h 326"/>
              <a:gd name="T12" fmla="*/ 51 w 326"/>
              <a:gd name="T13" fmla="*/ 25 h 326"/>
              <a:gd name="T14" fmla="*/ 0 w 326"/>
              <a:gd name="T15" fmla="*/ 50 h 326"/>
              <a:gd name="T16" fmla="*/ 51 w 326"/>
              <a:gd name="T17" fmla="*/ 125 h 326"/>
              <a:gd name="T18" fmla="*/ 125 w 326"/>
              <a:gd name="T19" fmla="*/ 200 h 326"/>
              <a:gd name="T20" fmla="*/ 201 w 326"/>
              <a:gd name="T21" fmla="*/ 300 h 326"/>
              <a:gd name="T22" fmla="*/ 251 w 326"/>
              <a:gd name="T23" fmla="*/ 325 h 326"/>
              <a:gd name="T24" fmla="*/ 251 w 326"/>
              <a:gd name="T25" fmla="*/ 30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6" h="326">
                <a:moveTo>
                  <a:pt x="251" y="300"/>
                </a:moveTo>
                <a:lnTo>
                  <a:pt x="251" y="300"/>
                </a:lnTo>
                <a:cubicBezTo>
                  <a:pt x="251" y="275"/>
                  <a:pt x="301" y="200"/>
                  <a:pt x="325" y="200"/>
                </a:cubicBezTo>
                <a:cubicBezTo>
                  <a:pt x="325" y="200"/>
                  <a:pt x="325" y="125"/>
                  <a:pt x="325" y="75"/>
                </a:cubicBezTo>
                <a:cubicBezTo>
                  <a:pt x="276" y="50"/>
                  <a:pt x="251" y="25"/>
                  <a:pt x="251" y="25"/>
                </a:cubicBezTo>
                <a:cubicBezTo>
                  <a:pt x="251" y="25"/>
                  <a:pt x="125" y="25"/>
                  <a:pt x="101" y="25"/>
                </a:cubicBezTo>
                <a:cubicBezTo>
                  <a:pt x="76" y="0"/>
                  <a:pt x="51" y="50"/>
                  <a:pt x="51" y="25"/>
                </a:cubicBezTo>
                <a:cubicBezTo>
                  <a:pt x="25" y="0"/>
                  <a:pt x="0" y="25"/>
                  <a:pt x="0" y="50"/>
                </a:cubicBezTo>
                <a:cubicBezTo>
                  <a:pt x="0" y="75"/>
                  <a:pt x="51" y="75"/>
                  <a:pt x="51" y="125"/>
                </a:cubicBezTo>
                <a:cubicBezTo>
                  <a:pt x="51" y="150"/>
                  <a:pt x="125" y="200"/>
                  <a:pt x="125" y="200"/>
                </a:cubicBezTo>
                <a:cubicBezTo>
                  <a:pt x="125" y="225"/>
                  <a:pt x="176" y="250"/>
                  <a:pt x="201" y="300"/>
                </a:cubicBezTo>
                <a:cubicBezTo>
                  <a:pt x="201" y="300"/>
                  <a:pt x="225" y="325"/>
                  <a:pt x="251" y="325"/>
                </a:cubicBezTo>
                <a:lnTo>
                  <a:pt x="251" y="30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8" name="Freeform 64">
            <a:extLst>
              <a:ext uri="{FF2B5EF4-FFF2-40B4-BE49-F238E27FC236}">
                <a16:creationId xmlns:a16="http://schemas.microsoft.com/office/drawing/2014/main" id="{52DABBB4-0350-3940-A186-64387B0CFD3E}"/>
              </a:ext>
            </a:extLst>
          </p:cNvPr>
          <p:cNvSpPr>
            <a:spLocks noChangeArrowheads="1"/>
          </p:cNvSpPr>
          <p:nvPr/>
        </p:nvSpPr>
        <p:spPr bwMode="auto">
          <a:xfrm>
            <a:off x="6180375" y="3313355"/>
            <a:ext cx="160312" cy="143436"/>
          </a:xfrm>
          <a:custGeom>
            <a:avLst/>
            <a:gdLst>
              <a:gd name="T0" fmla="*/ 300 w 501"/>
              <a:gd name="T1" fmla="*/ 350 h 451"/>
              <a:gd name="T2" fmla="*/ 300 w 501"/>
              <a:gd name="T3" fmla="*/ 350 h 451"/>
              <a:gd name="T4" fmla="*/ 226 w 501"/>
              <a:gd name="T5" fmla="*/ 275 h 451"/>
              <a:gd name="T6" fmla="*/ 175 w 501"/>
              <a:gd name="T7" fmla="*/ 200 h 451"/>
              <a:gd name="T8" fmla="*/ 226 w 501"/>
              <a:gd name="T9" fmla="*/ 175 h 451"/>
              <a:gd name="T10" fmla="*/ 276 w 501"/>
              <a:gd name="T11" fmla="*/ 175 h 451"/>
              <a:gd name="T12" fmla="*/ 426 w 501"/>
              <a:gd name="T13" fmla="*/ 175 h 451"/>
              <a:gd name="T14" fmla="*/ 500 w 501"/>
              <a:gd name="T15" fmla="*/ 225 h 451"/>
              <a:gd name="T16" fmla="*/ 500 w 501"/>
              <a:gd name="T17" fmla="*/ 200 h 451"/>
              <a:gd name="T18" fmla="*/ 476 w 501"/>
              <a:gd name="T19" fmla="*/ 125 h 451"/>
              <a:gd name="T20" fmla="*/ 451 w 501"/>
              <a:gd name="T21" fmla="*/ 75 h 451"/>
              <a:gd name="T22" fmla="*/ 426 w 501"/>
              <a:gd name="T23" fmla="*/ 75 h 451"/>
              <a:gd name="T24" fmla="*/ 326 w 501"/>
              <a:gd name="T25" fmla="*/ 75 h 451"/>
              <a:gd name="T26" fmla="*/ 251 w 501"/>
              <a:gd name="T27" fmla="*/ 0 h 451"/>
              <a:gd name="T28" fmla="*/ 175 w 501"/>
              <a:gd name="T29" fmla="*/ 50 h 451"/>
              <a:gd name="T30" fmla="*/ 151 w 501"/>
              <a:gd name="T31" fmla="*/ 100 h 451"/>
              <a:gd name="T32" fmla="*/ 126 w 501"/>
              <a:gd name="T33" fmla="*/ 125 h 451"/>
              <a:gd name="T34" fmla="*/ 75 w 501"/>
              <a:gd name="T35" fmla="*/ 125 h 451"/>
              <a:gd name="T36" fmla="*/ 0 w 501"/>
              <a:gd name="T37" fmla="*/ 150 h 451"/>
              <a:gd name="T38" fmla="*/ 25 w 501"/>
              <a:gd name="T39" fmla="*/ 175 h 451"/>
              <a:gd name="T40" fmla="*/ 100 w 501"/>
              <a:gd name="T41" fmla="*/ 225 h 451"/>
              <a:gd name="T42" fmla="*/ 175 w 501"/>
              <a:gd name="T43" fmla="*/ 350 h 451"/>
              <a:gd name="T44" fmla="*/ 251 w 501"/>
              <a:gd name="T45" fmla="*/ 375 h 451"/>
              <a:gd name="T46" fmla="*/ 326 w 501"/>
              <a:gd name="T47" fmla="*/ 425 h 451"/>
              <a:gd name="T48" fmla="*/ 376 w 501"/>
              <a:gd name="T49" fmla="*/ 450 h 451"/>
              <a:gd name="T50" fmla="*/ 300 w 501"/>
              <a:gd name="T51" fmla="*/ 35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1" h="451">
                <a:moveTo>
                  <a:pt x="300" y="350"/>
                </a:moveTo>
                <a:lnTo>
                  <a:pt x="300" y="350"/>
                </a:lnTo>
                <a:cubicBezTo>
                  <a:pt x="300" y="350"/>
                  <a:pt x="226" y="300"/>
                  <a:pt x="226" y="275"/>
                </a:cubicBezTo>
                <a:cubicBezTo>
                  <a:pt x="226" y="225"/>
                  <a:pt x="175" y="225"/>
                  <a:pt x="175" y="200"/>
                </a:cubicBezTo>
                <a:cubicBezTo>
                  <a:pt x="175" y="175"/>
                  <a:pt x="200" y="150"/>
                  <a:pt x="226" y="175"/>
                </a:cubicBezTo>
                <a:cubicBezTo>
                  <a:pt x="226" y="200"/>
                  <a:pt x="251" y="150"/>
                  <a:pt x="276" y="175"/>
                </a:cubicBezTo>
                <a:cubicBezTo>
                  <a:pt x="300" y="175"/>
                  <a:pt x="426" y="175"/>
                  <a:pt x="426" y="175"/>
                </a:cubicBezTo>
                <a:cubicBezTo>
                  <a:pt x="426" y="175"/>
                  <a:pt x="451" y="200"/>
                  <a:pt x="500" y="225"/>
                </a:cubicBezTo>
                <a:cubicBezTo>
                  <a:pt x="500" y="200"/>
                  <a:pt x="500" y="200"/>
                  <a:pt x="500" y="200"/>
                </a:cubicBezTo>
                <a:cubicBezTo>
                  <a:pt x="500" y="175"/>
                  <a:pt x="500" y="150"/>
                  <a:pt x="476" y="125"/>
                </a:cubicBezTo>
                <a:cubicBezTo>
                  <a:pt x="451" y="125"/>
                  <a:pt x="451" y="100"/>
                  <a:pt x="451" y="75"/>
                </a:cubicBezTo>
                <a:cubicBezTo>
                  <a:pt x="426" y="75"/>
                  <a:pt x="426" y="75"/>
                  <a:pt x="426" y="75"/>
                </a:cubicBezTo>
                <a:cubicBezTo>
                  <a:pt x="400" y="100"/>
                  <a:pt x="326" y="100"/>
                  <a:pt x="326" y="75"/>
                </a:cubicBezTo>
                <a:cubicBezTo>
                  <a:pt x="300" y="50"/>
                  <a:pt x="251" y="25"/>
                  <a:pt x="251" y="0"/>
                </a:cubicBezTo>
                <a:cubicBezTo>
                  <a:pt x="226" y="25"/>
                  <a:pt x="200" y="50"/>
                  <a:pt x="175" y="50"/>
                </a:cubicBezTo>
                <a:cubicBezTo>
                  <a:pt x="175" y="50"/>
                  <a:pt x="175" y="100"/>
                  <a:pt x="151" y="100"/>
                </a:cubicBezTo>
                <a:lnTo>
                  <a:pt x="126" y="125"/>
                </a:lnTo>
                <a:cubicBezTo>
                  <a:pt x="126" y="150"/>
                  <a:pt x="75" y="125"/>
                  <a:pt x="75" y="125"/>
                </a:cubicBezTo>
                <a:cubicBezTo>
                  <a:pt x="51" y="125"/>
                  <a:pt x="25" y="150"/>
                  <a:pt x="0" y="150"/>
                </a:cubicBezTo>
                <a:cubicBezTo>
                  <a:pt x="0" y="150"/>
                  <a:pt x="0" y="175"/>
                  <a:pt x="25" y="175"/>
                </a:cubicBezTo>
                <a:cubicBezTo>
                  <a:pt x="51" y="175"/>
                  <a:pt x="100" y="175"/>
                  <a:pt x="100" y="225"/>
                </a:cubicBezTo>
                <a:cubicBezTo>
                  <a:pt x="100" y="250"/>
                  <a:pt x="151" y="325"/>
                  <a:pt x="175" y="350"/>
                </a:cubicBezTo>
                <a:cubicBezTo>
                  <a:pt x="200" y="375"/>
                  <a:pt x="251" y="375"/>
                  <a:pt x="251" y="375"/>
                </a:cubicBezTo>
                <a:cubicBezTo>
                  <a:pt x="251" y="400"/>
                  <a:pt x="300" y="425"/>
                  <a:pt x="326" y="425"/>
                </a:cubicBezTo>
                <a:cubicBezTo>
                  <a:pt x="351" y="425"/>
                  <a:pt x="351" y="425"/>
                  <a:pt x="376" y="450"/>
                </a:cubicBezTo>
                <a:cubicBezTo>
                  <a:pt x="351" y="400"/>
                  <a:pt x="300" y="375"/>
                  <a:pt x="300" y="3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9" name="Freeform 65">
            <a:extLst>
              <a:ext uri="{FF2B5EF4-FFF2-40B4-BE49-F238E27FC236}">
                <a16:creationId xmlns:a16="http://schemas.microsoft.com/office/drawing/2014/main" id="{8DBB9B07-45A2-D644-9982-04DF9F71009E}"/>
              </a:ext>
            </a:extLst>
          </p:cNvPr>
          <p:cNvSpPr>
            <a:spLocks noChangeArrowheads="1"/>
          </p:cNvSpPr>
          <p:nvPr/>
        </p:nvSpPr>
        <p:spPr bwMode="auto">
          <a:xfrm>
            <a:off x="6332252" y="3465228"/>
            <a:ext cx="56249" cy="104061"/>
          </a:xfrm>
          <a:custGeom>
            <a:avLst/>
            <a:gdLst>
              <a:gd name="T0" fmla="*/ 124 w 176"/>
              <a:gd name="T1" fmla="*/ 275 h 326"/>
              <a:gd name="T2" fmla="*/ 124 w 176"/>
              <a:gd name="T3" fmla="*/ 275 h 326"/>
              <a:gd name="T4" fmla="*/ 150 w 176"/>
              <a:gd name="T5" fmla="*/ 250 h 326"/>
              <a:gd name="T6" fmla="*/ 175 w 176"/>
              <a:gd name="T7" fmla="*/ 200 h 326"/>
              <a:gd name="T8" fmla="*/ 175 w 176"/>
              <a:gd name="T9" fmla="*/ 200 h 326"/>
              <a:gd name="T10" fmla="*/ 124 w 176"/>
              <a:gd name="T11" fmla="*/ 125 h 326"/>
              <a:gd name="T12" fmla="*/ 150 w 176"/>
              <a:gd name="T13" fmla="*/ 25 h 326"/>
              <a:gd name="T14" fmla="*/ 50 w 176"/>
              <a:gd name="T15" fmla="*/ 0 h 326"/>
              <a:gd name="T16" fmla="*/ 24 w 176"/>
              <a:gd name="T17" fmla="*/ 50 h 326"/>
              <a:gd name="T18" fmla="*/ 50 w 176"/>
              <a:gd name="T19" fmla="*/ 125 h 326"/>
              <a:gd name="T20" fmla="*/ 24 w 176"/>
              <a:gd name="T21" fmla="*/ 250 h 326"/>
              <a:gd name="T22" fmla="*/ 100 w 176"/>
              <a:gd name="T23" fmla="*/ 325 h 326"/>
              <a:gd name="T24" fmla="*/ 124 w 176"/>
              <a:gd name="T25" fmla="*/ 27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6" h="326">
                <a:moveTo>
                  <a:pt x="124" y="275"/>
                </a:moveTo>
                <a:lnTo>
                  <a:pt x="124" y="275"/>
                </a:lnTo>
                <a:cubicBezTo>
                  <a:pt x="150" y="275"/>
                  <a:pt x="124" y="275"/>
                  <a:pt x="150" y="250"/>
                </a:cubicBezTo>
                <a:cubicBezTo>
                  <a:pt x="175" y="225"/>
                  <a:pt x="175" y="200"/>
                  <a:pt x="175" y="200"/>
                </a:cubicBezTo>
                <a:lnTo>
                  <a:pt x="175" y="200"/>
                </a:lnTo>
                <a:cubicBezTo>
                  <a:pt x="150" y="175"/>
                  <a:pt x="124" y="150"/>
                  <a:pt x="124" y="125"/>
                </a:cubicBezTo>
                <a:cubicBezTo>
                  <a:pt x="124" y="100"/>
                  <a:pt x="124" y="75"/>
                  <a:pt x="150" y="25"/>
                </a:cubicBezTo>
                <a:cubicBezTo>
                  <a:pt x="124" y="25"/>
                  <a:pt x="75" y="0"/>
                  <a:pt x="50" y="0"/>
                </a:cubicBezTo>
                <a:cubicBezTo>
                  <a:pt x="50" y="0"/>
                  <a:pt x="24" y="25"/>
                  <a:pt x="24" y="50"/>
                </a:cubicBezTo>
                <a:cubicBezTo>
                  <a:pt x="50" y="75"/>
                  <a:pt x="75" y="100"/>
                  <a:pt x="50" y="125"/>
                </a:cubicBezTo>
                <a:cubicBezTo>
                  <a:pt x="24" y="150"/>
                  <a:pt x="0" y="225"/>
                  <a:pt x="24" y="250"/>
                </a:cubicBezTo>
                <a:cubicBezTo>
                  <a:pt x="75" y="275"/>
                  <a:pt x="75" y="325"/>
                  <a:pt x="100" y="325"/>
                </a:cubicBezTo>
                <a:cubicBezTo>
                  <a:pt x="100" y="300"/>
                  <a:pt x="100" y="275"/>
                  <a:pt x="124" y="2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1" name="Freeform 67">
            <a:extLst>
              <a:ext uri="{FF2B5EF4-FFF2-40B4-BE49-F238E27FC236}">
                <a16:creationId xmlns:a16="http://schemas.microsoft.com/office/drawing/2014/main" id="{6F02DAA7-77C9-594F-B99B-54EFA3BD7FC2}"/>
              </a:ext>
            </a:extLst>
          </p:cNvPr>
          <p:cNvSpPr>
            <a:spLocks noChangeArrowheads="1"/>
          </p:cNvSpPr>
          <p:nvPr/>
        </p:nvSpPr>
        <p:spPr bwMode="auto">
          <a:xfrm>
            <a:off x="6252096" y="3234605"/>
            <a:ext cx="191249" cy="112499"/>
          </a:xfrm>
          <a:custGeom>
            <a:avLst/>
            <a:gdLst>
              <a:gd name="T0" fmla="*/ 574 w 601"/>
              <a:gd name="T1" fmla="*/ 50 h 351"/>
              <a:gd name="T2" fmla="*/ 574 w 601"/>
              <a:gd name="T3" fmla="*/ 50 h 351"/>
              <a:gd name="T4" fmla="*/ 550 w 601"/>
              <a:gd name="T5" fmla="*/ 50 h 351"/>
              <a:gd name="T6" fmla="*/ 500 w 601"/>
              <a:gd name="T7" fmla="*/ 25 h 351"/>
              <a:gd name="T8" fmla="*/ 425 w 601"/>
              <a:gd name="T9" fmla="*/ 0 h 351"/>
              <a:gd name="T10" fmla="*/ 325 w 601"/>
              <a:gd name="T11" fmla="*/ 50 h 351"/>
              <a:gd name="T12" fmla="*/ 225 w 601"/>
              <a:gd name="T13" fmla="*/ 75 h 351"/>
              <a:gd name="T14" fmla="*/ 100 w 601"/>
              <a:gd name="T15" fmla="*/ 75 h 351"/>
              <a:gd name="T16" fmla="*/ 100 w 601"/>
              <a:gd name="T17" fmla="*/ 75 h 351"/>
              <a:gd name="T18" fmla="*/ 74 w 601"/>
              <a:gd name="T19" fmla="*/ 100 h 351"/>
              <a:gd name="T20" fmla="*/ 25 w 601"/>
              <a:gd name="T21" fmla="*/ 125 h 351"/>
              <a:gd name="T22" fmla="*/ 25 w 601"/>
              <a:gd name="T23" fmla="*/ 150 h 351"/>
              <a:gd name="T24" fmla="*/ 0 w 601"/>
              <a:gd name="T25" fmla="*/ 200 h 351"/>
              <a:gd name="T26" fmla="*/ 0 w 601"/>
              <a:gd name="T27" fmla="*/ 225 h 351"/>
              <a:gd name="T28" fmla="*/ 25 w 601"/>
              <a:gd name="T29" fmla="*/ 250 h 351"/>
              <a:gd name="T30" fmla="*/ 25 w 601"/>
              <a:gd name="T31" fmla="*/ 250 h 351"/>
              <a:gd name="T32" fmla="*/ 100 w 601"/>
              <a:gd name="T33" fmla="*/ 325 h 351"/>
              <a:gd name="T34" fmla="*/ 200 w 601"/>
              <a:gd name="T35" fmla="*/ 325 h 351"/>
              <a:gd name="T36" fmla="*/ 325 w 601"/>
              <a:gd name="T37" fmla="*/ 300 h 351"/>
              <a:gd name="T38" fmla="*/ 350 w 601"/>
              <a:gd name="T39" fmla="*/ 300 h 351"/>
              <a:gd name="T40" fmla="*/ 374 w 601"/>
              <a:gd name="T41" fmla="*/ 325 h 351"/>
              <a:gd name="T42" fmla="*/ 450 w 601"/>
              <a:gd name="T43" fmla="*/ 275 h 351"/>
              <a:gd name="T44" fmla="*/ 525 w 601"/>
              <a:gd name="T45" fmla="*/ 125 h 351"/>
              <a:gd name="T46" fmla="*/ 600 w 601"/>
              <a:gd name="T47" fmla="*/ 100 h 351"/>
              <a:gd name="T48" fmla="*/ 574 w 601"/>
              <a:gd name="T49" fmla="*/ 5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1" h="351">
                <a:moveTo>
                  <a:pt x="574" y="50"/>
                </a:moveTo>
                <a:lnTo>
                  <a:pt x="574" y="50"/>
                </a:lnTo>
                <a:cubicBezTo>
                  <a:pt x="574" y="50"/>
                  <a:pt x="574" y="50"/>
                  <a:pt x="550" y="50"/>
                </a:cubicBezTo>
                <a:cubicBezTo>
                  <a:pt x="525" y="50"/>
                  <a:pt x="500" y="25"/>
                  <a:pt x="500" y="25"/>
                </a:cubicBezTo>
                <a:cubicBezTo>
                  <a:pt x="474" y="0"/>
                  <a:pt x="425" y="0"/>
                  <a:pt x="425" y="0"/>
                </a:cubicBezTo>
                <a:cubicBezTo>
                  <a:pt x="400" y="0"/>
                  <a:pt x="350" y="50"/>
                  <a:pt x="325" y="50"/>
                </a:cubicBezTo>
                <a:cubicBezTo>
                  <a:pt x="300" y="50"/>
                  <a:pt x="225" y="75"/>
                  <a:pt x="225" y="75"/>
                </a:cubicBezTo>
                <a:cubicBezTo>
                  <a:pt x="225" y="100"/>
                  <a:pt x="125" y="100"/>
                  <a:pt x="100" y="75"/>
                </a:cubicBezTo>
                <a:lnTo>
                  <a:pt x="100" y="75"/>
                </a:lnTo>
                <a:cubicBezTo>
                  <a:pt x="74" y="75"/>
                  <a:pt x="74" y="75"/>
                  <a:pt x="74" y="100"/>
                </a:cubicBezTo>
                <a:cubicBezTo>
                  <a:pt x="74" y="125"/>
                  <a:pt x="50" y="125"/>
                  <a:pt x="25" y="125"/>
                </a:cubicBezTo>
                <a:lnTo>
                  <a:pt x="25" y="150"/>
                </a:lnTo>
                <a:cubicBezTo>
                  <a:pt x="25" y="175"/>
                  <a:pt x="25" y="200"/>
                  <a:pt x="0" y="200"/>
                </a:cubicBezTo>
                <a:cubicBezTo>
                  <a:pt x="0" y="200"/>
                  <a:pt x="0" y="200"/>
                  <a:pt x="0" y="225"/>
                </a:cubicBezTo>
                <a:lnTo>
                  <a:pt x="25" y="250"/>
                </a:lnTo>
                <a:lnTo>
                  <a:pt x="25" y="250"/>
                </a:lnTo>
                <a:cubicBezTo>
                  <a:pt x="25" y="275"/>
                  <a:pt x="74" y="300"/>
                  <a:pt x="100" y="325"/>
                </a:cubicBezTo>
                <a:cubicBezTo>
                  <a:pt x="100" y="350"/>
                  <a:pt x="174" y="350"/>
                  <a:pt x="200" y="325"/>
                </a:cubicBezTo>
                <a:cubicBezTo>
                  <a:pt x="225" y="325"/>
                  <a:pt x="325" y="300"/>
                  <a:pt x="325" y="300"/>
                </a:cubicBezTo>
                <a:lnTo>
                  <a:pt x="350" y="300"/>
                </a:lnTo>
                <a:cubicBezTo>
                  <a:pt x="350" y="300"/>
                  <a:pt x="374" y="300"/>
                  <a:pt x="374" y="325"/>
                </a:cubicBezTo>
                <a:cubicBezTo>
                  <a:pt x="400" y="300"/>
                  <a:pt x="425" y="300"/>
                  <a:pt x="450" y="275"/>
                </a:cubicBezTo>
                <a:cubicBezTo>
                  <a:pt x="474" y="250"/>
                  <a:pt x="525" y="150"/>
                  <a:pt x="525" y="125"/>
                </a:cubicBezTo>
                <a:cubicBezTo>
                  <a:pt x="550" y="125"/>
                  <a:pt x="574" y="100"/>
                  <a:pt x="600" y="100"/>
                </a:cubicBezTo>
                <a:cubicBezTo>
                  <a:pt x="600" y="75"/>
                  <a:pt x="600" y="75"/>
                  <a:pt x="574" y="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2" name="Freeform 68">
            <a:extLst>
              <a:ext uri="{FF2B5EF4-FFF2-40B4-BE49-F238E27FC236}">
                <a16:creationId xmlns:a16="http://schemas.microsoft.com/office/drawing/2014/main" id="{250A6D47-E15A-314E-8919-96E27FCFE2C1}"/>
              </a:ext>
            </a:extLst>
          </p:cNvPr>
          <p:cNvSpPr>
            <a:spLocks noChangeArrowheads="1"/>
          </p:cNvSpPr>
          <p:nvPr/>
        </p:nvSpPr>
        <p:spPr bwMode="auto">
          <a:xfrm>
            <a:off x="6132565" y="3138981"/>
            <a:ext cx="191249" cy="95624"/>
          </a:xfrm>
          <a:custGeom>
            <a:avLst/>
            <a:gdLst>
              <a:gd name="T0" fmla="*/ 575 w 601"/>
              <a:gd name="T1" fmla="*/ 150 h 301"/>
              <a:gd name="T2" fmla="*/ 575 w 601"/>
              <a:gd name="T3" fmla="*/ 150 h 301"/>
              <a:gd name="T4" fmla="*/ 500 w 601"/>
              <a:gd name="T5" fmla="*/ 124 h 301"/>
              <a:gd name="T6" fmla="*/ 475 w 601"/>
              <a:gd name="T7" fmla="*/ 100 h 301"/>
              <a:gd name="T8" fmla="*/ 425 w 601"/>
              <a:gd name="T9" fmla="*/ 100 h 301"/>
              <a:gd name="T10" fmla="*/ 375 w 601"/>
              <a:gd name="T11" fmla="*/ 75 h 301"/>
              <a:gd name="T12" fmla="*/ 324 w 601"/>
              <a:gd name="T13" fmla="*/ 50 h 301"/>
              <a:gd name="T14" fmla="*/ 275 w 601"/>
              <a:gd name="T15" fmla="*/ 0 h 301"/>
              <a:gd name="T16" fmla="*/ 249 w 601"/>
              <a:gd name="T17" fmla="*/ 25 h 301"/>
              <a:gd name="T18" fmla="*/ 200 w 601"/>
              <a:gd name="T19" fmla="*/ 25 h 301"/>
              <a:gd name="T20" fmla="*/ 124 w 601"/>
              <a:gd name="T21" fmla="*/ 50 h 301"/>
              <a:gd name="T22" fmla="*/ 24 w 601"/>
              <a:gd name="T23" fmla="*/ 100 h 301"/>
              <a:gd name="T24" fmla="*/ 49 w 601"/>
              <a:gd name="T25" fmla="*/ 150 h 301"/>
              <a:gd name="T26" fmla="*/ 75 w 601"/>
              <a:gd name="T27" fmla="*/ 224 h 301"/>
              <a:gd name="T28" fmla="*/ 174 w 601"/>
              <a:gd name="T29" fmla="*/ 300 h 301"/>
              <a:gd name="T30" fmla="*/ 174 w 601"/>
              <a:gd name="T31" fmla="*/ 300 h 301"/>
              <a:gd name="T32" fmla="*/ 249 w 601"/>
              <a:gd name="T33" fmla="*/ 300 h 301"/>
              <a:gd name="T34" fmla="*/ 275 w 601"/>
              <a:gd name="T35" fmla="*/ 250 h 301"/>
              <a:gd name="T36" fmla="*/ 349 w 601"/>
              <a:gd name="T37" fmla="*/ 275 h 301"/>
              <a:gd name="T38" fmla="*/ 425 w 601"/>
              <a:gd name="T39" fmla="*/ 300 h 301"/>
              <a:gd name="T40" fmla="*/ 425 w 601"/>
              <a:gd name="T41" fmla="*/ 300 h 301"/>
              <a:gd name="T42" fmla="*/ 449 w 601"/>
              <a:gd name="T43" fmla="*/ 275 h 301"/>
              <a:gd name="T44" fmla="*/ 549 w 601"/>
              <a:gd name="T45" fmla="*/ 224 h 301"/>
              <a:gd name="T46" fmla="*/ 600 w 601"/>
              <a:gd name="T47" fmla="*/ 200 h 301"/>
              <a:gd name="T48" fmla="*/ 575 w 601"/>
              <a:gd name="T49" fmla="*/ 15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1" h="301">
                <a:moveTo>
                  <a:pt x="575" y="150"/>
                </a:moveTo>
                <a:lnTo>
                  <a:pt x="575" y="150"/>
                </a:lnTo>
                <a:cubicBezTo>
                  <a:pt x="549" y="124"/>
                  <a:pt x="525" y="150"/>
                  <a:pt x="500" y="124"/>
                </a:cubicBezTo>
                <a:cubicBezTo>
                  <a:pt x="500" y="124"/>
                  <a:pt x="500" y="100"/>
                  <a:pt x="475" y="100"/>
                </a:cubicBezTo>
                <a:cubicBezTo>
                  <a:pt x="475" y="100"/>
                  <a:pt x="449" y="75"/>
                  <a:pt x="425" y="100"/>
                </a:cubicBezTo>
                <a:cubicBezTo>
                  <a:pt x="425" y="124"/>
                  <a:pt x="375" y="100"/>
                  <a:pt x="375" y="75"/>
                </a:cubicBezTo>
                <a:cubicBezTo>
                  <a:pt x="375" y="75"/>
                  <a:pt x="375" y="50"/>
                  <a:pt x="324" y="50"/>
                </a:cubicBezTo>
                <a:cubicBezTo>
                  <a:pt x="300" y="25"/>
                  <a:pt x="275" y="25"/>
                  <a:pt x="275" y="0"/>
                </a:cubicBezTo>
                <a:cubicBezTo>
                  <a:pt x="275" y="25"/>
                  <a:pt x="275" y="25"/>
                  <a:pt x="249" y="25"/>
                </a:cubicBezTo>
                <a:cubicBezTo>
                  <a:pt x="249" y="25"/>
                  <a:pt x="224" y="0"/>
                  <a:pt x="200" y="25"/>
                </a:cubicBezTo>
                <a:cubicBezTo>
                  <a:pt x="200" y="25"/>
                  <a:pt x="149" y="25"/>
                  <a:pt x="124" y="50"/>
                </a:cubicBezTo>
                <a:cubicBezTo>
                  <a:pt x="100" y="75"/>
                  <a:pt x="75" y="100"/>
                  <a:pt x="24" y="100"/>
                </a:cubicBezTo>
                <a:cubicBezTo>
                  <a:pt x="0" y="100"/>
                  <a:pt x="24" y="124"/>
                  <a:pt x="49" y="150"/>
                </a:cubicBezTo>
                <a:cubicBezTo>
                  <a:pt x="49" y="175"/>
                  <a:pt x="49" y="200"/>
                  <a:pt x="75" y="224"/>
                </a:cubicBezTo>
                <a:cubicBezTo>
                  <a:pt x="100" y="250"/>
                  <a:pt x="174" y="275"/>
                  <a:pt x="174" y="300"/>
                </a:cubicBezTo>
                <a:lnTo>
                  <a:pt x="174" y="300"/>
                </a:lnTo>
                <a:cubicBezTo>
                  <a:pt x="200" y="300"/>
                  <a:pt x="249" y="300"/>
                  <a:pt x="249" y="300"/>
                </a:cubicBezTo>
                <a:cubicBezTo>
                  <a:pt x="249" y="275"/>
                  <a:pt x="275" y="250"/>
                  <a:pt x="275" y="250"/>
                </a:cubicBezTo>
                <a:cubicBezTo>
                  <a:pt x="275" y="250"/>
                  <a:pt x="324" y="250"/>
                  <a:pt x="349" y="275"/>
                </a:cubicBezTo>
                <a:cubicBezTo>
                  <a:pt x="375" y="300"/>
                  <a:pt x="425" y="300"/>
                  <a:pt x="425" y="300"/>
                </a:cubicBezTo>
                <a:lnTo>
                  <a:pt x="425" y="300"/>
                </a:lnTo>
                <a:cubicBezTo>
                  <a:pt x="449" y="300"/>
                  <a:pt x="449" y="275"/>
                  <a:pt x="449" y="275"/>
                </a:cubicBezTo>
                <a:cubicBezTo>
                  <a:pt x="475" y="275"/>
                  <a:pt x="525" y="275"/>
                  <a:pt x="549" y="224"/>
                </a:cubicBezTo>
                <a:cubicBezTo>
                  <a:pt x="549" y="224"/>
                  <a:pt x="575" y="200"/>
                  <a:pt x="600" y="200"/>
                </a:cubicBezTo>
                <a:cubicBezTo>
                  <a:pt x="600" y="175"/>
                  <a:pt x="575" y="150"/>
                  <a:pt x="575"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3" name="Freeform 69">
            <a:extLst>
              <a:ext uri="{FF2B5EF4-FFF2-40B4-BE49-F238E27FC236}">
                <a16:creationId xmlns:a16="http://schemas.microsoft.com/office/drawing/2014/main" id="{EB6F597A-7D83-334F-9DD0-7CEAB07A33CF}"/>
              </a:ext>
            </a:extLst>
          </p:cNvPr>
          <p:cNvSpPr>
            <a:spLocks noChangeArrowheads="1"/>
          </p:cNvSpPr>
          <p:nvPr/>
        </p:nvSpPr>
        <p:spPr bwMode="auto">
          <a:xfrm>
            <a:off x="6267565" y="3193826"/>
            <a:ext cx="167343" cy="71719"/>
          </a:xfrm>
          <a:custGeom>
            <a:avLst/>
            <a:gdLst>
              <a:gd name="T0" fmla="*/ 400 w 525"/>
              <a:gd name="T1" fmla="*/ 25 h 226"/>
              <a:gd name="T2" fmla="*/ 400 w 525"/>
              <a:gd name="T3" fmla="*/ 25 h 226"/>
              <a:gd name="T4" fmla="*/ 324 w 525"/>
              <a:gd name="T5" fmla="*/ 25 h 226"/>
              <a:gd name="T6" fmla="*/ 250 w 525"/>
              <a:gd name="T7" fmla="*/ 25 h 226"/>
              <a:gd name="T8" fmla="*/ 200 w 525"/>
              <a:gd name="T9" fmla="*/ 25 h 226"/>
              <a:gd name="T10" fmla="*/ 175 w 525"/>
              <a:gd name="T11" fmla="*/ 25 h 226"/>
              <a:gd name="T12" fmla="*/ 124 w 525"/>
              <a:gd name="T13" fmla="*/ 49 h 226"/>
              <a:gd name="T14" fmla="*/ 24 w 525"/>
              <a:gd name="T15" fmla="*/ 100 h 226"/>
              <a:gd name="T16" fmla="*/ 0 w 525"/>
              <a:gd name="T17" fmla="*/ 125 h 226"/>
              <a:gd name="T18" fmla="*/ 50 w 525"/>
              <a:gd name="T19" fmla="*/ 200 h 226"/>
              <a:gd name="T20" fmla="*/ 175 w 525"/>
              <a:gd name="T21" fmla="*/ 200 h 226"/>
              <a:gd name="T22" fmla="*/ 275 w 525"/>
              <a:gd name="T23" fmla="*/ 175 h 226"/>
              <a:gd name="T24" fmla="*/ 375 w 525"/>
              <a:gd name="T25" fmla="*/ 125 h 226"/>
              <a:gd name="T26" fmla="*/ 450 w 525"/>
              <a:gd name="T27" fmla="*/ 150 h 226"/>
              <a:gd name="T28" fmla="*/ 500 w 525"/>
              <a:gd name="T29" fmla="*/ 175 h 226"/>
              <a:gd name="T30" fmla="*/ 500 w 525"/>
              <a:gd name="T31" fmla="*/ 150 h 226"/>
              <a:gd name="T32" fmla="*/ 524 w 525"/>
              <a:gd name="T33" fmla="*/ 75 h 226"/>
              <a:gd name="T34" fmla="*/ 524 w 525"/>
              <a:gd name="T35" fmla="*/ 75 h 226"/>
              <a:gd name="T36" fmla="*/ 475 w 525"/>
              <a:gd name="T37" fmla="*/ 49 h 226"/>
              <a:gd name="T38" fmla="*/ 400 w 525"/>
              <a:gd name="T39" fmla="*/ 25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5" h="226">
                <a:moveTo>
                  <a:pt x="400" y="25"/>
                </a:moveTo>
                <a:lnTo>
                  <a:pt x="400" y="25"/>
                </a:lnTo>
                <a:cubicBezTo>
                  <a:pt x="375" y="49"/>
                  <a:pt x="350" y="25"/>
                  <a:pt x="324" y="25"/>
                </a:cubicBezTo>
                <a:cubicBezTo>
                  <a:pt x="300" y="49"/>
                  <a:pt x="250" y="25"/>
                  <a:pt x="250" y="25"/>
                </a:cubicBezTo>
                <a:cubicBezTo>
                  <a:pt x="224" y="0"/>
                  <a:pt x="200" y="49"/>
                  <a:pt x="200" y="25"/>
                </a:cubicBezTo>
                <a:cubicBezTo>
                  <a:pt x="175" y="25"/>
                  <a:pt x="175" y="25"/>
                  <a:pt x="175" y="25"/>
                </a:cubicBezTo>
                <a:cubicBezTo>
                  <a:pt x="150" y="25"/>
                  <a:pt x="124" y="49"/>
                  <a:pt x="124" y="49"/>
                </a:cubicBezTo>
                <a:cubicBezTo>
                  <a:pt x="100" y="100"/>
                  <a:pt x="50" y="100"/>
                  <a:pt x="24" y="100"/>
                </a:cubicBezTo>
                <a:cubicBezTo>
                  <a:pt x="24" y="100"/>
                  <a:pt x="24" y="125"/>
                  <a:pt x="0" y="125"/>
                </a:cubicBezTo>
                <a:cubicBezTo>
                  <a:pt x="24" y="150"/>
                  <a:pt x="24" y="200"/>
                  <a:pt x="50" y="200"/>
                </a:cubicBezTo>
                <a:cubicBezTo>
                  <a:pt x="75" y="225"/>
                  <a:pt x="175" y="225"/>
                  <a:pt x="175" y="200"/>
                </a:cubicBezTo>
                <a:cubicBezTo>
                  <a:pt x="175" y="200"/>
                  <a:pt x="250" y="175"/>
                  <a:pt x="275" y="175"/>
                </a:cubicBezTo>
                <a:cubicBezTo>
                  <a:pt x="300" y="175"/>
                  <a:pt x="350" y="125"/>
                  <a:pt x="375" y="125"/>
                </a:cubicBezTo>
                <a:cubicBezTo>
                  <a:pt x="375" y="125"/>
                  <a:pt x="424" y="125"/>
                  <a:pt x="450" y="150"/>
                </a:cubicBezTo>
                <a:cubicBezTo>
                  <a:pt x="450" y="150"/>
                  <a:pt x="475" y="175"/>
                  <a:pt x="500" y="175"/>
                </a:cubicBezTo>
                <a:cubicBezTo>
                  <a:pt x="500" y="150"/>
                  <a:pt x="500" y="150"/>
                  <a:pt x="500" y="150"/>
                </a:cubicBezTo>
                <a:cubicBezTo>
                  <a:pt x="500" y="125"/>
                  <a:pt x="524" y="75"/>
                  <a:pt x="524" y="75"/>
                </a:cubicBezTo>
                <a:lnTo>
                  <a:pt x="524" y="75"/>
                </a:lnTo>
                <a:cubicBezTo>
                  <a:pt x="500" y="75"/>
                  <a:pt x="475" y="49"/>
                  <a:pt x="475" y="49"/>
                </a:cubicBezTo>
                <a:cubicBezTo>
                  <a:pt x="475" y="49"/>
                  <a:pt x="424" y="25"/>
                  <a:pt x="40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4" name="Freeform 70">
            <a:extLst>
              <a:ext uri="{FF2B5EF4-FFF2-40B4-BE49-F238E27FC236}">
                <a16:creationId xmlns:a16="http://schemas.microsoft.com/office/drawing/2014/main" id="{BF4CCE61-612C-9B4F-988D-2201DF9DA868}"/>
              </a:ext>
            </a:extLst>
          </p:cNvPr>
          <p:cNvSpPr>
            <a:spLocks noChangeArrowheads="1"/>
          </p:cNvSpPr>
          <p:nvPr/>
        </p:nvSpPr>
        <p:spPr bwMode="auto">
          <a:xfrm>
            <a:off x="5478661" y="3480697"/>
            <a:ext cx="112499" cy="184219"/>
          </a:xfrm>
          <a:custGeom>
            <a:avLst/>
            <a:gdLst>
              <a:gd name="T0" fmla="*/ 250 w 351"/>
              <a:gd name="T1" fmla="*/ 475 h 576"/>
              <a:gd name="T2" fmla="*/ 250 w 351"/>
              <a:gd name="T3" fmla="*/ 475 h 576"/>
              <a:gd name="T4" fmla="*/ 225 w 351"/>
              <a:gd name="T5" fmla="*/ 425 h 576"/>
              <a:gd name="T6" fmla="*/ 250 w 351"/>
              <a:gd name="T7" fmla="*/ 375 h 576"/>
              <a:gd name="T8" fmla="*/ 225 w 351"/>
              <a:gd name="T9" fmla="*/ 325 h 576"/>
              <a:gd name="T10" fmla="*/ 250 w 351"/>
              <a:gd name="T11" fmla="*/ 275 h 576"/>
              <a:gd name="T12" fmla="*/ 250 w 351"/>
              <a:gd name="T13" fmla="*/ 225 h 576"/>
              <a:gd name="T14" fmla="*/ 250 w 351"/>
              <a:gd name="T15" fmla="*/ 125 h 576"/>
              <a:gd name="T16" fmla="*/ 325 w 351"/>
              <a:gd name="T17" fmla="*/ 75 h 576"/>
              <a:gd name="T18" fmla="*/ 300 w 351"/>
              <a:gd name="T19" fmla="*/ 50 h 576"/>
              <a:gd name="T20" fmla="*/ 225 w 351"/>
              <a:gd name="T21" fmla="*/ 25 h 576"/>
              <a:gd name="T22" fmla="*/ 200 w 351"/>
              <a:gd name="T23" fmla="*/ 25 h 576"/>
              <a:gd name="T24" fmla="*/ 150 w 351"/>
              <a:gd name="T25" fmla="*/ 25 h 576"/>
              <a:gd name="T26" fmla="*/ 100 w 351"/>
              <a:gd name="T27" fmla="*/ 0 h 576"/>
              <a:gd name="T28" fmla="*/ 75 w 351"/>
              <a:gd name="T29" fmla="*/ 25 h 576"/>
              <a:gd name="T30" fmla="*/ 75 w 351"/>
              <a:gd name="T31" fmla="*/ 75 h 576"/>
              <a:gd name="T32" fmla="*/ 25 w 351"/>
              <a:gd name="T33" fmla="*/ 300 h 576"/>
              <a:gd name="T34" fmla="*/ 50 w 351"/>
              <a:gd name="T35" fmla="*/ 400 h 576"/>
              <a:gd name="T36" fmla="*/ 75 w 351"/>
              <a:gd name="T37" fmla="*/ 550 h 576"/>
              <a:gd name="T38" fmla="*/ 150 w 351"/>
              <a:gd name="T39" fmla="*/ 575 h 576"/>
              <a:gd name="T40" fmla="*/ 225 w 351"/>
              <a:gd name="T41" fmla="*/ 550 h 576"/>
              <a:gd name="T42" fmla="*/ 200 w 351"/>
              <a:gd name="T43" fmla="*/ 525 h 576"/>
              <a:gd name="T44" fmla="*/ 250 w 351"/>
              <a:gd name="T45" fmla="*/ 475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1" h="576">
                <a:moveTo>
                  <a:pt x="250" y="475"/>
                </a:moveTo>
                <a:lnTo>
                  <a:pt x="250" y="475"/>
                </a:lnTo>
                <a:cubicBezTo>
                  <a:pt x="275" y="450"/>
                  <a:pt x="225" y="425"/>
                  <a:pt x="225" y="425"/>
                </a:cubicBezTo>
                <a:cubicBezTo>
                  <a:pt x="225" y="400"/>
                  <a:pt x="225" y="375"/>
                  <a:pt x="250" y="375"/>
                </a:cubicBezTo>
                <a:cubicBezTo>
                  <a:pt x="275" y="375"/>
                  <a:pt x="250" y="350"/>
                  <a:pt x="225" y="325"/>
                </a:cubicBezTo>
                <a:cubicBezTo>
                  <a:pt x="200" y="300"/>
                  <a:pt x="225" y="275"/>
                  <a:pt x="250" y="275"/>
                </a:cubicBezTo>
                <a:cubicBezTo>
                  <a:pt x="275" y="275"/>
                  <a:pt x="225" y="250"/>
                  <a:pt x="250" y="225"/>
                </a:cubicBezTo>
                <a:cubicBezTo>
                  <a:pt x="275" y="200"/>
                  <a:pt x="250" y="150"/>
                  <a:pt x="250" y="125"/>
                </a:cubicBezTo>
                <a:cubicBezTo>
                  <a:pt x="250" y="100"/>
                  <a:pt x="275" y="100"/>
                  <a:pt x="325" y="75"/>
                </a:cubicBezTo>
                <a:cubicBezTo>
                  <a:pt x="350" y="50"/>
                  <a:pt x="300" y="50"/>
                  <a:pt x="300" y="50"/>
                </a:cubicBezTo>
                <a:cubicBezTo>
                  <a:pt x="300" y="25"/>
                  <a:pt x="250" y="0"/>
                  <a:pt x="225" y="25"/>
                </a:cubicBezTo>
                <a:cubicBezTo>
                  <a:pt x="200" y="50"/>
                  <a:pt x="225" y="25"/>
                  <a:pt x="200" y="25"/>
                </a:cubicBezTo>
                <a:cubicBezTo>
                  <a:pt x="175" y="25"/>
                  <a:pt x="150" y="25"/>
                  <a:pt x="150" y="25"/>
                </a:cubicBezTo>
                <a:cubicBezTo>
                  <a:pt x="150" y="0"/>
                  <a:pt x="125" y="0"/>
                  <a:pt x="100" y="0"/>
                </a:cubicBezTo>
                <a:cubicBezTo>
                  <a:pt x="100" y="25"/>
                  <a:pt x="100" y="25"/>
                  <a:pt x="75" y="25"/>
                </a:cubicBezTo>
                <a:cubicBezTo>
                  <a:pt x="75" y="50"/>
                  <a:pt x="75" y="75"/>
                  <a:pt x="75" y="75"/>
                </a:cubicBezTo>
                <a:cubicBezTo>
                  <a:pt x="100" y="125"/>
                  <a:pt x="50" y="275"/>
                  <a:pt x="25" y="300"/>
                </a:cubicBezTo>
                <a:cubicBezTo>
                  <a:pt x="0" y="350"/>
                  <a:pt x="25" y="375"/>
                  <a:pt x="50" y="400"/>
                </a:cubicBezTo>
                <a:cubicBezTo>
                  <a:pt x="100" y="425"/>
                  <a:pt x="75" y="525"/>
                  <a:pt x="75" y="550"/>
                </a:cubicBezTo>
                <a:cubicBezTo>
                  <a:pt x="75" y="575"/>
                  <a:pt x="100" y="575"/>
                  <a:pt x="150" y="575"/>
                </a:cubicBezTo>
                <a:cubicBezTo>
                  <a:pt x="175" y="575"/>
                  <a:pt x="200" y="550"/>
                  <a:pt x="225" y="550"/>
                </a:cubicBezTo>
                <a:cubicBezTo>
                  <a:pt x="200" y="550"/>
                  <a:pt x="200" y="525"/>
                  <a:pt x="200" y="525"/>
                </a:cubicBezTo>
                <a:cubicBezTo>
                  <a:pt x="200" y="500"/>
                  <a:pt x="200" y="475"/>
                  <a:pt x="250" y="4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5" name="Freeform 71">
            <a:extLst>
              <a:ext uri="{FF2B5EF4-FFF2-40B4-BE49-F238E27FC236}">
                <a16:creationId xmlns:a16="http://schemas.microsoft.com/office/drawing/2014/main" id="{53680B74-F41D-544A-B29E-7C9C4AA0DEF8}"/>
              </a:ext>
            </a:extLst>
          </p:cNvPr>
          <p:cNvSpPr>
            <a:spLocks noChangeArrowheads="1"/>
          </p:cNvSpPr>
          <p:nvPr/>
        </p:nvSpPr>
        <p:spPr bwMode="auto">
          <a:xfrm>
            <a:off x="5861157" y="3041951"/>
            <a:ext cx="127968" cy="104061"/>
          </a:xfrm>
          <a:custGeom>
            <a:avLst/>
            <a:gdLst>
              <a:gd name="T0" fmla="*/ 126 w 401"/>
              <a:gd name="T1" fmla="*/ 251 h 327"/>
              <a:gd name="T2" fmla="*/ 126 w 401"/>
              <a:gd name="T3" fmla="*/ 251 h 327"/>
              <a:gd name="T4" fmla="*/ 200 w 401"/>
              <a:gd name="T5" fmla="*/ 276 h 327"/>
              <a:gd name="T6" fmla="*/ 275 w 401"/>
              <a:gd name="T7" fmla="*/ 326 h 327"/>
              <a:gd name="T8" fmla="*/ 275 w 401"/>
              <a:gd name="T9" fmla="*/ 326 h 327"/>
              <a:gd name="T10" fmla="*/ 300 w 401"/>
              <a:gd name="T11" fmla="*/ 276 h 327"/>
              <a:gd name="T12" fmla="*/ 300 w 401"/>
              <a:gd name="T13" fmla="*/ 226 h 327"/>
              <a:gd name="T14" fmla="*/ 351 w 401"/>
              <a:gd name="T15" fmla="*/ 200 h 327"/>
              <a:gd name="T16" fmla="*/ 375 w 401"/>
              <a:gd name="T17" fmla="*/ 176 h 327"/>
              <a:gd name="T18" fmla="*/ 351 w 401"/>
              <a:gd name="T19" fmla="*/ 126 h 327"/>
              <a:gd name="T20" fmla="*/ 400 w 401"/>
              <a:gd name="T21" fmla="*/ 76 h 327"/>
              <a:gd name="T22" fmla="*/ 400 w 401"/>
              <a:gd name="T23" fmla="*/ 0 h 327"/>
              <a:gd name="T24" fmla="*/ 375 w 401"/>
              <a:gd name="T25" fmla="*/ 26 h 327"/>
              <a:gd name="T26" fmla="*/ 275 w 401"/>
              <a:gd name="T27" fmla="*/ 26 h 327"/>
              <a:gd name="T28" fmla="*/ 226 w 401"/>
              <a:gd name="T29" fmla="*/ 76 h 327"/>
              <a:gd name="T30" fmla="*/ 200 w 401"/>
              <a:gd name="T31" fmla="*/ 76 h 327"/>
              <a:gd name="T32" fmla="*/ 150 w 401"/>
              <a:gd name="T33" fmla="*/ 100 h 327"/>
              <a:gd name="T34" fmla="*/ 100 w 401"/>
              <a:gd name="T35" fmla="*/ 176 h 327"/>
              <a:gd name="T36" fmla="*/ 26 w 401"/>
              <a:gd name="T37" fmla="*/ 276 h 327"/>
              <a:gd name="T38" fmla="*/ 0 w 401"/>
              <a:gd name="T39" fmla="*/ 276 h 327"/>
              <a:gd name="T40" fmla="*/ 50 w 401"/>
              <a:gd name="T41" fmla="*/ 301 h 327"/>
              <a:gd name="T42" fmla="*/ 126 w 401"/>
              <a:gd name="T43" fmla="*/ 251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1" h="327">
                <a:moveTo>
                  <a:pt x="126" y="251"/>
                </a:moveTo>
                <a:lnTo>
                  <a:pt x="126" y="251"/>
                </a:lnTo>
                <a:cubicBezTo>
                  <a:pt x="150" y="251"/>
                  <a:pt x="175" y="251"/>
                  <a:pt x="200" y="276"/>
                </a:cubicBezTo>
                <a:cubicBezTo>
                  <a:pt x="226" y="276"/>
                  <a:pt x="250" y="301"/>
                  <a:pt x="275" y="326"/>
                </a:cubicBezTo>
                <a:lnTo>
                  <a:pt x="275" y="326"/>
                </a:lnTo>
                <a:cubicBezTo>
                  <a:pt x="300" y="326"/>
                  <a:pt x="300" y="276"/>
                  <a:pt x="300" y="276"/>
                </a:cubicBezTo>
                <a:cubicBezTo>
                  <a:pt x="300" y="251"/>
                  <a:pt x="300" y="226"/>
                  <a:pt x="300" y="226"/>
                </a:cubicBezTo>
                <a:cubicBezTo>
                  <a:pt x="326" y="226"/>
                  <a:pt x="351" y="226"/>
                  <a:pt x="351" y="200"/>
                </a:cubicBezTo>
                <a:cubicBezTo>
                  <a:pt x="351" y="176"/>
                  <a:pt x="375" y="176"/>
                  <a:pt x="375" y="176"/>
                </a:cubicBezTo>
                <a:cubicBezTo>
                  <a:pt x="375" y="151"/>
                  <a:pt x="351" y="126"/>
                  <a:pt x="351" y="126"/>
                </a:cubicBezTo>
                <a:cubicBezTo>
                  <a:pt x="351" y="100"/>
                  <a:pt x="375" y="100"/>
                  <a:pt x="400" y="76"/>
                </a:cubicBezTo>
                <a:cubicBezTo>
                  <a:pt x="400" y="51"/>
                  <a:pt x="400" y="26"/>
                  <a:pt x="400" y="0"/>
                </a:cubicBezTo>
                <a:cubicBezTo>
                  <a:pt x="375" y="26"/>
                  <a:pt x="375" y="26"/>
                  <a:pt x="375" y="26"/>
                </a:cubicBezTo>
                <a:cubicBezTo>
                  <a:pt x="351" y="0"/>
                  <a:pt x="326" y="0"/>
                  <a:pt x="275" y="26"/>
                </a:cubicBezTo>
                <a:cubicBezTo>
                  <a:pt x="226" y="26"/>
                  <a:pt x="226" y="76"/>
                  <a:pt x="226" y="76"/>
                </a:cubicBezTo>
                <a:cubicBezTo>
                  <a:pt x="250" y="100"/>
                  <a:pt x="200" y="100"/>
                  <a:pt x="200" y="76"/>
                </a:cubicBezTo>
                <a:cubicBezTo>
                  <a:pt x="175" y="76"/>
                  <a:pt x="150" y="76"/>
                  <a:pt x="150" y="100"/>
                </a:cubicBezTo>
                <a:cubicBezTo>
                  <a:pt x="150" y="126"/>
                  <a:pt x="100" y="151"/>
                  <a:pt x="100" y="176"/>
                </a:cubicBezTo>
                <a:cubicBezTo>
                  <a:pt x="100" y="226"/>
                  <a:pt x="50" y="251"/>
                  <a:pt x="26" y="276"/>
                </a:cubicBezTo>
                <a:cubicBezTo>
                  <a:pt x="26" y="276"/>
                  <a:pt x="26" y="276"/>
                  <a:pt x="0" y="276"/>
                </a:cubicBezTo>
                <a:cubicBezTo>
                  <a:pt x="26" y="276"/>
                  <a:pt x="50" y="301"/>
                  <a:pt x="50" y="301"/>
                </a:cubicBezTo>
                <a:cubicBezTo>
                  <a:pt x="75" y="301"/>
                  <a:pt x="126" y="276"/>
                  <a:pt x="126" y="2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6" name="Freeform 72">
            <a:extLst>
              <a:ext uri="{FF2B5EF4-FFF2-40B4-BE49-F238E27FC236}">
                <a16:creationId xmlns:a16="http://schemas.microsoft.com/office/drawing/2014/main" id="{99ED00A4-4D33-044C-B4BA-8536026E70AC}"/>
              </a:ext>
            </a:extLst>
          </p:cNvPr>
          <p:cNvSpPr>
            <a:spLocks noChangeArrowheads="1"/>
          </p:cNvSpPr>
          <p:nvPr/>
        </p:nvSpPr>
        <p:spPr bwMode="auto">
          <a:xfrm>
            <a:off x="5941317" y="3178358"/>
            <a:ext cx="23905" cy="23905"/>
          </a:xfrm>
          <a:custGeom>
            <a:avLst/>
            <a:gdLst>
              <a:gd name="T0" fmla="*/ 50 w 77"/>
              <a:gd name="T1" fmla="*/ 0 h 77"/>
              <a:gd name="T2" fmla="*/ 50 w 77"/>
              <a:gd name="T3" fmla="*/ 0 h 77"/>
              <a:gd name="T4" fmla="*/ 0 w 77"/>
              <a:gd name="T5" fmla="*/ 76 h 77"/>
              <a:gd name="T6" fmla="*/ 76 w 77"/>
              <a:gd name="T7" fmla="*/ 76 h 77"/>
              <a:gd name="T8" fmla="*/ 50 w 77"/>
              <a:gd name="T9" fmla="*/ 0 h 77"/>
            </a:gdLst>
            <a:ahLst/>
            <a:cxnLst>
              <a:cxn ang="0">
                <a:pos x="T0" y="T1"/>
              </a:cxn>
              <a:cxn ang="0">
                <a:pos x="T2" y="T3"/>
              </a:cxn>
              <a:cxn ang="0">
                <a:pos x="T4" y="T5"/>
              </a:cxn>
              <a:cxn ang="0">
                <a:pos x="T6" y="T7"/>
              </a:cxn>
              <a:cxn ang="0">
                <a:pos x="T8" y="T9"/>
              </a:cxn>
            </a:cxnLst>
            <a:rect l="0" t="0" r="r" b="b"/>
            <a:pathLst>
              <a:path w="77" h="77">
                <a:moveTo>
                  <a:pt x="50" y="0"/>
                </a:moveTo>
                <a:lnTo>
                  <a:pt x="50" y="0"/>
                </a:lnTo>
                <a:cubicBezTo>
                  <a:pt x="25" y="0"/>
                  <a:pt x="0" y="26"/>
                  <a:pt x="0" y="76"/>
                </a:cubicBezTo>
                <a:cubicBezTo>
                  <a:pt x="25" y="76"/>
                  <a:pt x="50" y="76"/>
                  <a:pt x="76" y="76"/>
                </a:cubicBezTo>
                <a:cubicBezTo>
                  <a:pt x="76" y="26"/>
                  <a:pt x="50" y="26"/>
                  <a:pt x="50"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7" name="Freeform 73">
            <a:extLst>
              <a:ext uri="{FF2B5EF4-FFF2-40B4-BE49-F238E27FC236}">
                <a16:creationId xmlns:a16="http://schemas.microsoft.com/office/drawing/2014/main" id="{5EAF0931-4D35-4847-89C2-42F4C7DD62EB}"/>
              </a:ext>
            </a:extLst>
          </p:cNvPr>
          <p:cNvSpPr>
            <a:spLocks noChangeArrowheads="1"/>
          </p:cNvSpPr>
          <p:nvPr/>
        </p:nvSpPr>
        <p:spPr bwMode="auto">
          <a:xfrm>
            <a:off x="5845689" y="3122105"/>
            <a:ext cx="119531" cy="80155"/>
          </a:xfrm>
          <a:custGeom>
            <a:avLst/>
            <a:gdLst>
              <a:gd name="T0" fmla="*/ 0 w 377"/>
              <a:gd name="T1" fmla="*/ 75 h 251"/>
              <a:gd name="T2" fmla="*/ 0 w 377"/>
              <a:gd name="T3" fmla="*/ 75 h 251"/>
              <a:gd name="T4" fmla="*/ 50 w 377"/>
              <a:gd name="T5" fmla="*/ 100 h 251"/>
              <a:gd name="T6" fmla="*/ 100 w 377"/>
              <a:gd name="T7" fmla="*/ 125 h 251"/>
              <a:gd name="T8" fmla="*/ 150 w 377"/>
              <a:gd name="T9" fmla="*/ 174 h 251"/>
              <a:gd name="T10" fmla="*/ 176 w 377"/>
              <a:gd name="T11" fmla="*/ 200 h 251"/>
              <a:gd name="T12" fmla="*/ 225 w 377"/>
              <a:gd name="T13" fmla="*/ 174 h 251"/>
              <a:gd name="T14" fmla="*/ 250 w 377"/>
              <a:gd name="T15" fmla="*/ 225 h 251"/>
              <a:gd name="T16" fmla="*/ 300 w 377"/>
              <a:gd name="T17" fmla="*/ 250 h 251"/>
              <a:gd name="T18" fmla="*/ 300 w 377"/>
              <a:gd name="T19" fmla="*/ 250 h 251"/>
              <a:gd name="T20" fmla="*/ 350 w 377"/>
              <a:gd name="T21" fmla="*/ 174 h 251"/>
              <a:gd name="T22" fmla="*/ 350 w 377"/>
              <a:gd name="T23" fmla="*/ 150 h 251"/>
              <a:gd name="T24" fmla="*/ 325 w 377"/>
              <a:gd name="T25" fmla="*/ 100 h 251"/>
              <a:gd name="T26" fmla="*/ 325 w 377"/>
              <a:gd name="T27" fmla="*/ 75 h 251"/>
              <a:gd name="T28" fmla="*/ 325 w 377"/>
              <a:gd name="T29" fmla="*/ 75 h 251"/>
              <a:gd name="T30" fmla="*/ 250 w 377"/>
              <a:gd name="T31" fmla="*/ 25 h 251"/>
              <a:gd name="T32" fmla="*/ 176 w 377"/>
              <a:gd name="T33" fmla="*/ 0 h 251"/>
              <a:gd name="T34" fmla="*/ 100 w 377"/>
              <a:gd name="T35" fmla="*/ 50 h 251"/>
              <a:gd name="T36" fmla="*/ 50 w 377"/>
              <a:gd name="T37" fmla="*/ 25 h 251"/>
              <a:gd name="T38" fmla="*/ 0 w 377"/>
              <a:gd name="T39" fmla="*/ 50 h 251"/>
              <a:gd name="T40" fmla="*/ 0 w 377"/>
              <a:gd name="T41" fmla="*/ 75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7" h="251">
                <a:moveTo>
                  <a:pt x="0" y="75"/>
                </a:moveTo>
                <a:lnTo>
                  <a:pt x="0" y="75"/>
                </a:lnTo>
                <a:cubicBezTo>
                  <a:pt x="25" y="75"/>
                  <a:pt x="25" y="125"/>
                  <a:pt x="50" y="100"/>
                </a:cubicBezTo>
                <a:cubicBezTo>
                  <a:pt x="50" y="100"/>
                  <a:pt x="76" y="125"/>
                  <a:pt x="100" y="125"/>
                </a:cubicBezTo>
                <a:cubicBezTo>
                  <a:pt x="100" y="150"/>
                  <a:pt x="150" y="150"/>
                  <a:pt x="150" y="174"/>
                </a:cubicBezTo>
                <a:cubicBezTo>
                  <a:pt x="150" y="174"/>
                  <a:pt x="150" y="200"/>
                  <a:pt x="176" y="200"/>
                </a:cubicBezTo>
                <a:cubicBezTo>
                  <a:pt x="200" y="200"/>
                  <a:pt x="225" y="174"/>
                  <a:pt x="225" y="174"/>
                </a:cubicBezTo>
                <a:cubicBezTo>
                  <a:pt x="225" y="200"/>
                  <a:pt x="225" y="225"/>
                  <a:pt x="250" y="225"/>
                </a:cubicBezTo>
                <a:cubicBezTo>
                  <a:pt x="276" y="225"/>
                  <a:pt x="276" y="250"/>
                  <a:pt x="300" y="250"/>
                </a:cubicBezTo>
                <a:lnTo>
                  <a:pt x="300" y="250"/>
                </a:lnTo>
                <a:cubicBezTo>
                  <a:pt x="300" y="200"/>
                  <a:pt x="325" y="174"/>
                  <a:pt x="350" y="174"/>
                </a:cubicBezTo>
                <a:lnTo>
                  <a:pt x="350" y="150"/>
                </a:lnTo>
                <a:cubicBezTo>
                  <a:pt x="376" y="125"/>
                  <a:pt x="325" y="100"/>
                  <a:pt x="325" y="100"/>
                </a:cubicBezTo>
                <a:cubicBezTo>
                  <a:pt x="325" y="75"/>
                  <a:pt x="325" y="75"/>
                  <a:pt x="325" y="75"/>
                </a:cubicBezTo>
                <a:lnTo>
                  <a:pt x="325" y="75"/>
                </a:lnTo>
                <a:cubicBezTo>
                  <a:pt x="300" y="50"/>
                  <a:pt x="276" y="25"/>
                  <a:pt x="250" y="25"/>
                </a:cubicBezTo>
                <a:cubicBezTo>
                  <a:pt x="225" y="0"/>
                  <a:pt x="200" y="0"/>
                  <a:pt x="176" y="0"/>
                </a:cubicBezTo>
                <a:cubicBezTo>
                  <a:pt x="176" y="25"/>
                  <a:pt x="125" y="50"/>
                  <a:pt x="100" y="50"/>
                </a:cubicBezTo>
                <a:cubicBezTo>
                  <a:pt x="100" y="50"/>
                  <a:pt x="76" y="25"/>
                  <a:pt x="50" y="25"/>
                </a:cubicBezTo>
                <a:cubicBezTo>
                  <a:pt x="50" y="50"/>
                  <a:pt x="25" y="50"/>
                  <a:pt x="0" y="50"/>
                </a:cubicBezTo>
                <a:cubicBezTo>
                  <a:pt x="0" y="50"/>
                  <a:pt x="0" y="50"/>
                  <a:pt x="0"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8" name="Freeform 74">
            <a:extLst>
              <a:ext uri="{FF2B5EF4-FFF2-40B4-BE49-F238E27FC236}">
                <a16:creationId xmlns:a16="http://schemas.microsoft.com/office/drawing/2014/main" id="{D9B8FE34-5571-E845-A24E-343841CAADB8}"/>
              </a:ext>
            </a:extLst>
          </p:cNvPr>
          <p:cNvSpPr>
            <a:spLocks noChangeArrowheads="1"/>
          </p:cNvSpPr>
          <p:nvPr/>
        </p:nvSpPr>
        <p:spPr bwMode="auto">
          <a:xfrm>
            <a:off x="6371626" y="3241637"/>
            <a:ext cx="271404" cy="184219"/>
          </a:xfrm>
          <a:custGeom>
            <a:avLst/>
            <a:gdLst>
              <a:gd name="T0" fmla="*/ 776 w 852"/>
              <a:gd name="T1" fmla="*/ 375 h 576"/>
              <a:gd name="T2" fmla="*/ 776 w 852"/>
              <a:gd name="T3" fmla="*/ 375 h 576"/>
              <a:gd name="T4" fmla="*/ 725 w 852"/>
              <a:gd name="T5" fmla="*/ 350 h 576"/>
              <a:gd name="T6" fmla="*/ 725 w 852"/>
              <a:gd name="T7" fmla="*/ 350 h 576"/>
              <a:gd name="T8" fmla="*/ 725 w 852"/>
              <a:gd name="T9" fmla="*/ 250 h 576"/>
              <a:gd name="T10" fmla="*/ 651 w 852"/>
              <a:gd name="T11" fmla="*/ 125 h 576"/>
              <a:gd name="T12" fmla="*/ 601 w 852"/>
              <a:gd name="T13" fmla="*/ 0 h 576"/>
              <a:gd name="T14" fmla="*/ 551 w 852"/>
              <a:gd name="T15" fmla="*/ 25 h 576"/>
              <a:gd name="T16" fmla="*/ 501 w 852"/>
              <a:gd name="T17" fmla="*/ 50 h 576"/>
              <a:gd name="T18" fmla="*/ 451 w 852"/>
              <a:gd name="T19" fmla="*/ 75 h 576"/>
              <a:gd name="T20" fmla="*/ 400 w 852"/>
              <a:gd name="T21" fmla="*/ 75 h 576"/>
              <a:gd name="T22" fmla="*/ 351 w 852"/>
              <a:gd name="T23" fmla="*/ 50 h 576"/>
              <a:gd name="T24" fmla="*/ 251 w 852"/>
              <a:gd name="T25" fmla="*/ 50 h 576"/>
              <a:gd name="T26" fmla="*/ 226 w 852"/>
              <a:gd name="T27" fmla="*/ 50 h 576"/>
              <a:gd name="T28" fmla="*/ 226 w 852"/>
              <a:gd name="T29" fmla="*/ 75 h 576"/>
              <a:gd name="T30" fmla="*/ 151 w 852"/>
              <a:gd name="T31" fmla="*/ 100 h 576"/>
              <a:gd name="T32" fmla="*/ 76 w 852"/>
              <a:gd name="T33" fmla="*/ 250 h 576"/>
              <a:gd name="T34" fmla="*/ 0 w 852"/>
              <a:gd name="T35" fmla="*/ 300 h 576"/>
              <a:gd name="T36" fmla="*/ 51 w 852"/>
              <a:gd name="T37" fmla="*/ 350 h 576"/>
              <a:gd name="T38" fmla="*/ 76 w 852"/>
              <a:gd name="T39" fmla="*/ 375 h 576"/>
              <a:gd name="T40" fmla="*/ 76 w 852"/>
              <a:gd name="T41" fmla="*/ 450 h 576"/>
              <a:gd name="T42" fmla="*/ 200 w 852"/>
              <a:gd name="T43" fmla="*/ 475 h 576"/>
              <a:gd name="T44" fmla="*/ 200 w 852"/>
              <a:gd name="T45" fmla="*/ 500 h 576"/>
              <a:gd name="T46" fmla="*/ 251 w 852"/>
              <a:gd name="T47" fmla="*/ 550 h 576"/>
              <a:gd name="T48" fmla="*/ 351 w 852"/>
              <a:gd name="T49" fmla="*/ 550 h 576"/>
              <a:gd name="T50" fmla="*/ 451 w 852"/>
              <a:gd name="T51" fmla="*/ 550 h 576"/>
              <a:gd name="T52" fmla="*/ 526 w 852"/>
              <a:gd name="T53" fmla="*/ 525 h 576"/>
              <a:gd name="T54" fmla="*/ 626 w 852"/>
              <a:gd name="T55" fmla="*/ 525 h 576"/>
              <a:gd name="T56" fmla="*/ 701 w 852"/>
              <a:gd name="T57" fmla="*/ 525 h 576"/>
              <a:gd name="T58" fmla="*/ 751 w 852"/>
              <a:gd name="T59" fmla="*/ 550 h 576"/>
              <a:gd name="T60" fmla="*/ 751 w 852"/>
              <a:gd name="T61" fmla="*/ 525 h 576"/>
              <a:gd name="T62" fmla="*/ 801 w 852"/>
              <a:gd name="T63" fmla="*/ 425 h 576"/>
              <a:gd name="T64" fmla="*/ 851 w 852"/>
              <a:gd name="T65" fmla="*/ 375 h 576"/>
              <a:gd name="T66" fmla="*/ 851 w 852"/>
              <a:gd name="T67" fmla="*/ 375 h 576"/>
              <a:gd name="T68" fmla="*/ 826 w 852"/>
              <a:gd name="T69" fmla="*/ 350 h 576"/>
              <a:gd name="T70" fmla="*/ 776 w 852"/>
              <a:gd name="T71" fmla="*/ 375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2" h="576">
                <a:moveTo>
                  <a:pt x="776" y="375"/>
                </a:moveTo>
                <a:lnTo>
                  <a:pt x="776" y="375"/>
                </a:lnTo>
                <a:cubicBezTo>
                  <a:pt x="751" y="375"/>
                  <a:pt x="725" y="375"/>
                  <a:pt x="725" y="350"/>
                </a:cubicBezTo>
                <a:lnTo>
                  <a:pt x="725" y="350"/>
                </a:lnTo>
                <a:cubicBezTo>
                  <a:pt x="701" y="325"/>
                  <a:pt x="701" y="275"/>
                  <a:pt x="725" y="250"/>
                </a:cubicBezTo>
                <a:cubicBezTo>
                  <a:pt x="751" y="225"/>
                  <a:pt x="676" y="150"/>
                  <a:pt x="651" y="125"/>
                </a:cubicBezTo>
                <a:cubicBezTo>
                  <a:pt x="651" y="100"/>
                  <a:pt x="626" y="50"/>
                  <a:pt x="601" y="0"/>
                </a:cubicBezTo>
                <a:cubicBezTo>
                  <a:pt x="576" y="25"/>
                  <a:pt x="551" y="25"/>
                  <a:pt x="551" y="25"/>
                </a:cubicBezTo>
                <a:cubicBezTo>
                  <a:pt x="551" y="50"/>
                  <a:pt x="526" y="50"/>
                  <a:pt x="501" y="50"/>
                </a:cubicBezTo>
                <a:cubicBezTo>
                  <a:pt x="476" y="50"/>
                  <a:pt x="476" y="50"/>
                  <a:pt x="451" y="75"/>
                </a:cubicBezTo>
                <a:cubicBezTo>
                  <a:pt x="426" y="75"/>
                  <a:pt x="426" y="75"/>
                  <a:pt x="400" y="75"/>
                </a:cubicBezTo>
                <a:cubicBezTo>
                  <a:pt x="400" y="75"/>
                  <a:pt x="376" y="50"/>
                  <a:pt x="351" y="50"/>
                </a:cubicBezTo>
                <a:cubicBezTo>
                  <a:pt x="326" y="50"/>
                  <a:pt x="276" y="50"/>
                  <a:pt x="251" y="50"/>
                </a:cubicBezTo>
                <a:lnTo>
                  <a:pt x="226" y="50"/>
                </a:lnTo>
                <a:cubicBezTo>
                  <a:pt x="226" y="50"/>
                  <a:pt x="226" y="50"/>
                  <a:pt x="226" y="75"/>
                </a:cubicBezTo>
                <a:cubicBezTo>
                  <a:pt x="200" y="75"/>
                  <a:pt x="176" y="100"/>
                  <a:pt x="151" y="100"/>
                </a:cubicBezTo>
                <a:cubicBezTo>
                  <a:pt x="151" y="125"/>
                  <a:pt x="100" y="225"/>
                  <a:pt x="76" y="250"/>
                </a:cubicBezTo>
                <a:cubicBezTo>
                  <a:pt x="26" y="275"/>
                  <a:pt x="0" y="275"/>
                  <a:pt x="0" y="300"/>
                </a:cubicBezTo>
                <a:cubicBezTo>
                  <a:pt x="0" y="300"/>
                  <a:pt x="51" y="325"/>
                  <a:pt x="51" y="350"/>
                </a:cubicBezTo>
                <a:cubicBezTo>
                  <a:pt x="51" y="375"/>
                  <a:pt x="51" y="375"/>
                  <a:pt x="76" y="375"/>
                </a:cubicBezTo>
                <a:cubicBezTo>
                  <a:pt x="100" y="375"/>
                  <a:pt x="76" y="425"/>
                  <a:pt x="76" y="450"/>
                </a:cubicBezTo>
                <a:cubicBezTo>
                  <a:pt x="100" y="450"/>
                  <a:pt x="200" y="450"/>
                  <a:pt x="200" y="475"/>
                </a:cubicBezTo>
                <a:lnTo>
                  <a:pt x="200" y="500"/>
                </a:lnTo>
                <a:cubicBezTo>
                  <a:pt x="226" y="525"/>
                  <a:pt x="251" y="550"/>
                  <a:pt x="251" y="550"/>
                </a:cubicBezTo>
                <a:cubicBezTo>
                  <a:pt x="251" y="550"/>
                  <a:pt x="326" y="550"/>
                  <a:pt x="351" y="550"/>
                </a:cubicBezTo>
                <a:cubicBezTo>
                  <a:pt x="351" y="550"/>
                  <a:pt x="426" y="550"/>
                  <a:pt x="451" y="550"/>
                </a:cubicBezTo>
                <a:cubicBezTo>
                  <a:pt x="476" y="575"/>
                  <a:pt x="501" y="550"/>
                  <a:pt x="526" y="525"/>
                </a:cubicBezTo>
                <a:cubicBezTo>
                  <a:pt x="526" y="525"/>
                  <a:pt x="601" y="500"/>
                  <a:pt x="626" y="525"/>
                </a:cubicBezTo>
                <a:cubicBezTo>
                  <a:pt x="651" y="525"/>
                  <a:pt x="701" y="525"/>
                  <a:pt x="701" y="525"/>
                </a:cubicBezTo>
                <a:cubicBezTo>
                  <a:pt x="701" y="550"/>
                  <a:pt x="725" y="550"/>
                  <a:pt x="751" y="550"/>
                </a:cubicBezTo>
                <a:lnTo>
                  <a:pt x="751" y="525"/>
                </a:lnTo>
                <a:cubicBezTo>
                  <a:pt x="751" y="475"/>
                  <a:pt x="776" y="450"/>
                  <a:pt x="801" y="425"/>
                </a:cubicBezTo>
                <a:cubicBezTo>
                  <a:pt x="826" y="425"/>
                  <a:pt x="851" y="425"/>
                  <a:pt x="851" y="375"/>
                </a:cubicBezTo>
                <a:lnTo>
                  <a:pt x="851" y="375"/>
                </a:lnTo>
                <a:lnTo>
                  <a:pt x="826" y="350"/>
                </a:lnTo>
                <a:cubicBezTo>
                  <a:pt x="801" y="350"/>
                  <a:pt x="776" y="375"/>
                  <a:pt x="776" y="3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9" name="Freeform 75">
            <a:extLst>
              <a:ext uri="{FF2B5EF4-FFF2-40B4-BE49-F238E27FC236}">
                <a16:creationId xmlns:a16="http://schemas.microsoft.com/office/drawing/2014/main" id="{FF1B8D8F-2D25-3940-A2A0-F9D63C571E88}"/>
              </a:ext>
            </a:extLst>
          </p:cNvPr>
          <p:cNvSpPr>
            <a:spLocks noChangeArrowheads="1"/>
          </p:cNvSpPr>
          <p:nvPr/>
        </p:nvSpPr>
        <p:spPr bwMode="auto">
          <a:xfrm>
            <a:off x="6562876" y="3241637"/>
            <a:ext cx="88593" cy="112499"/>
          </a:xfrm>
          <a:custGeom>
            <a:avLst/>
            <a:gdLst>
              <a:gd name="T0" fmla="*/ 200 w 276"/>
              <a:gd name="T1" fmla="*/ 75 h 351"/>
              <a:gd name="T2" fmla="*/ 200 w 276"/>
              <a:gd name="T3" fmla="*/ 75 h 351"/>
              <a:gd name="T4" fmla="*/ 150 w 276"/>
              <a:gd name="T5" fmla="*/ 25 h 351"/>
              <a:gd name="T6" fmla="*/ 75 w 276"/>
              <a:gd name="T7" fmla="*/ 0 h 351"/>
              <a:gd name="T8" fmla="*/ 0 w 276"/>
              <a:gd name="T9" fmla="*/ 0 h 351"/>
              <a:gd name="T10" fmla="*/ 50 w 276"/>
              <a:gd name="T11" fmla="*/ 125 h 351"/>
              <a:gd name="T12" fmla="*/ 124 w 276"/>
              <a:gd name="T13" fmla="*/ 250 h 351"/>
              <a:gd name="T14" fmla="*/ 124 w 276"/>
              <a:gd name="T15" fmla="*/ 350 h 351"/>
              <a:gd name="T16" fmla="*/ 175 w 276"/>
              <a:gd name="T17" fmla="*/ 275 h 351"/>
              <a:gd name="T18" fmla="*/ 225 w 276"/>
              <a:gd name="T19" fmla="*/ 225 h 351"/>
              <a:gd name="T20" fmla="*/ 275 w 276"/>
              <a:gd name="T21" fmla="*/ 250 h 351"/>
              <a:gd name="T22" fmla="*/ 275 w 276"/>
              <a:gd name="T23" fmla="*/ 175 h 351"/>
              <a:gd name="T24" fmla="*/ 200 w 276"/>
              <a:gd name="T25" fmla="*/ 75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6" h="351">
                <a:moveTo>
                  <a:pt x="200" y="75"/>
                </a:moveTo>
                <a:lnTo>
                  <a:pt x="200" y="75"/>
                </a:lnTo>
                <a:cubicBezTo>
                  <a:pt x="200" y="50"/>
                  <a:pt x="150" y="25"/>
                  <a:pt x="150" y="25"/>
                </a:cubicBezTo>
                <a:cubicBezTo>
                  <a:pt x="124" y="25"/>
                  <a:pt x="75" y="0"/>
                  <a:pt x="75" y="0"/>
                </a:cubicBezTo>
                <a:cubicBezTo>
                  <a:pt x="50" y="0"/>
                  <a:pt x="25" y="0"/>
                  <a:pt x="0" y="0"/>
                </a:cubicBezTo>
                <a:cubicBezTo>
                  <a:pt x="25" y="50"/>
                  <a:pt x="50" y="100"/>
                  <a:pt x="50" y="125"/>
                </a:cubicBezTo>
                <a:cubicBezTo>
                  <a:pt x="75" y="150"/>
                  <a:pt x="150" y="225"/>
                  <a:pt x="124" y="250"/>
                </a:cubicBezTo>
                <a:cubicBezTo>
                  <a:pt x="100" y="275"/>
                  <a:pt x="100" y="325"/>
                  <a:pt x="124" y="350"/>
                </a:cubicBezTo>
                <a:cubicBezTo>
                  <a:pt x="150" y="350"/>
                  <a:pt x="175" y="275"/>
                  <a:pt x="175" y="275"/>
                </a:cubicBezTo>
                <a:cubicBezTo>
                  <a:pt x="175" y="250"/>
                  <a:pt x="200" y="225"/>
                  <a:pt x="225" y="225"/>
                </a:cubicBezTo>
                <a:cubicBezTo>
                  <a:pt x="250" y="250"/>
                  <a:pt x="275" y="250"/>
                  <a:pt x="275" y="250"/>
                </a:cubicBezTo>
                <a:cubicBezTo>
                  <a:pt x="275" y="225"/>
                  <a:pt x="275" y="200"/>
                  <a:pt x="275" y="175"/>
                </a:cubicBezTo>
                <a:cubicBezTo>
                  <a:pt x="250" y="175"/>
                  <a:pt x="225" y="125"/>
                  <a:pt x="200"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0" name="Freeform 76">
            <a:extLst>
              <a:ext uri="{FF2B5EF4-FFF2-40B4-BE49-F238E27FC236}">
                <a16:creationId xmlns:a16="http://schemas.microsoft.com/office/drawing/2014/main" id="{77100DC0-3A9A-2F43-B056-F764FC95DD24}"/>
              </a:ext>
            </a:extLst>
          </p:cNvPr>
          <p:cNvSpPr>
            <a:spLocks noChangeArrowheads="1"/>
          </p:cNvSpPr>
          <p:nvPr/>
        </p:nvSpPr>
        <p:spPr bwMode="auto">
          <a:xfrm>
            <a:off x="6427876" y="3401948"/>
            <a:ext cx="184217" cy="104061"/>
          </a:xfrm>
          <a:custGeom>
            <a:avLst/>
            <a:gdLst>
              <a:gd name="T0" fmla="*/ 450 w 576"/>
              <a:gd name="T1" fmla="*/ 25 h 326"/>
              <a:gd name="T2" fmla="*/ 450 w 576"/>
              <a:gd name="T3" fmla="*/ 25 h 326"/>
              <a:gd name="T4" fmla="*/ 350 w 576"/>
              <a:gd name="T5" fmla="*/ 25 h 326"/>
              <a:gd name="T6" fmla="*/ 275 w 576"/>
              <a:gd name="T7" fmla="*/ 50 h 326"/>
              <a:gd name="T8" fmla="*/ 175 w 576"/>
              <a:gd name="T9" fmla="*/ 50 h 326"/>
              <a:gd name="T10" fmla="*/ 75 w 576"/>
              <a:gd name="T11" fmla="*/ 50 h 326"/>
              <a:gd name="T12" fmla="*/ 24 w 576"/>
              <a:gd name="T13" fmla="*/ 0 h 326"/>
              <a:gd name="T14" fmla="*/ 0 w 576"/>
              <a:gd name="T15" fmla="*/ 25 h 326"/>
              <a:gd name="T16" fmla="*/ 0 w 576"/>
              <a:gd name="T17" fmla="*/ 75 h 326"/>
              <a:gd name="T18" fmla="*/ 50 w 576"/>
              <a:gd name="T19" fmla="*/ 150 h 326"/>
              <a:gd name="T20" fmla="*/ 0 w 576"/>
              <a:gd name="T21" fmla="*/ 175 h 326"/>
              <a:gd name="T22" fmla="*/ 0 w 576"/>
              <a:gd name="T23" fmla="*/ 225 h 326"/>
              <a:gd name="T24" fmla="*/ 50 w 576"/>
              <a:gd name="T25" fmla="*/ 300 h 326"/>
              <a:gd name="T26" fmla="*/ 75 w 576"/>
              <a:gd name="T27" fmla="*/ 325 h 326"/>
              <a:gd name="T28" fmla="*/ 200 w 576"/>
              <a:gd name="T29" fmla="*/ 325 h 326"/>
              <a:gd name="T30" fmla="*/ 300 w 576"/>
              <a:gd name="T31" fmla="*/ 325 h 326"/>
              <a:gd name="T32" fmla="*/ 350 w 576"/>
              <a:gd name="T33" fmla="*/ 300 h 326"/>
              <a:gd name="T34" fmla="*/ 375 w 576"/>
              <a:gd name="T35" fmla="*/ 300 h 326"/>
              <a:gd name="T36" fmla="*/ 375 w 576"/>
              <a:gd name="T37" fmla="*/ 275 h 326"/>
              <a:gd name="T38" fmla="*/ 475 w 576"/>
              <a:gd name="T39" fmla="*/ 275 h 326"/>
              <a:gd name="T40" fmla="*/ 525 w 576"/>
              <a:gd name="T41" fmla="*/ 250 h 326"/>
              <a:gd name="T42" fmla="*/ 500 w 576"/>
              <a:gd name="T43" fmla="*/ 225 h 326"/>
              <a:gd name="T44" fmla="*/ 500 w 576"/>
              <a:gd name="T45" fmla="*/ 175 h 326"/>
              <a:gd name="T46" fmla="*/ 575 w 576"/>
              <a:gd name="T47" fmla="*/ 75 h 326"/>
              <a:gd name="T48" fmla="*/ 575 w 576"/>
              <a:gd name="T49" fmla="*/ 50 h 326"/>
              <a:gd name="T50" fmla="*/ 525 w 576"/>
              <a:gd name="T51" fmla="*/ 25 h 326"/>
              <a:gd name="T52" fmla="*/ 450 w 576"/>
              <a:gd name="T53" fmla="*/ 2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6" h="326">
                <a:moveTo>
                  <a:pt x="450" y="25"/>
                </a:moveTo>
                <a:lnTo>
                  <a:pt x="450" y="25"/>
                </a:lnTo>
                <a:cubicBezTo>
                  <a:pt x="425" y="0"/>
                  <a:pt x="350" y="25"/>
                  <a:pt x="350" y="25"/>
                </a:cubicBezTo>
                <a:cubicBezTo>
                  <a:pt x="325" y="50"/>
                  <a:pt x="300" y="75"/>
                  <a:pt x="275" y="50"/>
                </a:cubicBezTo>
                <a:cubicBezTo>
                  <a:pt x="250" y="50"/>
                  <a:pt x="175" y="50"/>
                  <a:pt x="175" y="50"/>
                </a:cubicBezTo>
                <a:cubicBezTo>
                  <a:pt x="150" y="50"/>
                  <a:pt x="75" y="50"/>
                  <a:pt x="75" y="50"/>
                </a:cubicBezTo>
                <a:cubicBezTo>
                  <a:pt x="75" y="50"/>
                  <a:pt x="50" y="25"/>
                  <a:pt x="24" y="0"/>
                </a:cubicBezTo>
                <a:cubicBezTo>
                  <a:pt x="24" y="25"/>
                  <a:pt x="24" y="25"/>
                  <a:pt x="0" y="25"/>
                </a:cubicBezTo>
                <a:lnTo>
                  <a:pt x="0" y="75"/>
                </a:lnTo>
                <a:cubicBezTo>
                  <a:pt x="24" y="100"/>
                  <a:pt x="50" y="150"/>
                  <a:pt x="50" y="150"/>
                </a:cubicBezTo>
                <a:cubicBezTo>
                  <a:pt x="24" y="150"/>
                  <a:pt x="0" y="175"/>
                  <a:pt x="0" y="175"/>
                </a:cubicBezTo>
                <a:cubicBezTo>
                  <a:pt x="0" y="200"/>
                  <a:pt x="0" y="225"/>
                  <a:pt x="0" y="225"/>
                </a:cubicBezTo>
                <a:cubicBezTo>
                  <a:pt x="24" y="225"/>
                  <a:pt x="50" y="275"/>
                  <a:pt x="50" y="300"/>
                </a:cubicBezTo>
                <a:cubicBezTo>
                  <a:pt x="75" y="300"/>
                  <a:pt x="75" y="300"/>
                  <a:pt x="75" y="325"/>
                </a:cubicBezTo>
                <a:cubicBezTo>
                  <a:pt x="124" y="300"/>
                  <a:pt x="200" y="300"/>
                  <a:pt x="200" y="325"/>
                </a:cubicBezTo>
                <a:cubicBezTo>
                  <a:pt x="224" y="325"/>
                  <a:pt x="300" y="325"/>
                  <a:pt x="300" y="325"/>
                </a:cubicBezTo>
                <a:cubicBezTo>
                  <a:pt x="325" y="325"/>
                  <a:pt x="350" y="325"/>
                  <a:pt x="350" y="300"/>
                </a:cubicBezTo>
                <a:lnTo>
                  <a:pt x="375" y="300"/>
                </a:lnTo>
                <a:cubicBezTo>
                  <a:pt x="375" y="275"/>
                  <a:pt x="375" y="275"/>
                  <a:pt x="375" y="275"/>
                </a:cubicBezTo>
                <a:cubicBezTo>
                  <a:pt x="400" y="250"/>
                  <a:pt x="450" y="250"/>
                  <a:pt x="475" y="275"/>
                </a:cubicBezTo>
                <a:cubicBezTo>
                  <a:pt x="500" y="275"/>
                  <a:pt x="500" y="275"/>
                  <a:pt x="525" y="250"/>
                </a:cubicBezTo>
                <a:cubicBezTo>
                  <a:pt x="525" y="250"/>
                  <a:pt x="525" y="225"/>
                  <a:pt x="500" y="225"/>
                </a:cubicBezTo>
                <a:cubicBezTo>
                  <a:pt x="500" y="225"/>
                  <a:pt x="475" y="175"/>
                  <a:pt x="500" y="175"/>
                </a:cubicBezTo>
                <a:cubicBezTo>
                  <a:pt x="500" y="150"/>
                  <a:pt x="525" y="100"/>
                  <a:pt x="575" y="75"/>
                </a:cubicBezTo>
                <a:cubicBezTo>
                  <a:pt x="575" y="75"/>
                  <a:pt x="575" y="75"/>
                  <a:pt x="575" y="50"/>
                </a:cubicBezTo>
                <a:cubicBezTo>
                  <a:pt x="549" y="50"/>
                  <a:pt x="525" y="50"/>
                  <a:pt x="525" y="25"/>
                </a:cubicBezTo>
                <a:cubicBezTo>
                  <a:pt x="525" y="25"/>
                  <a:pt x="475" y="25"/>
                  <a:pt x="45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1" name="Freeform 77">
            <a:extLst>
              <a:ext uri="{FF2B5EF4-FFF2-40B4-BE49-F238E27FC236}">
                <a16:creationId xmlns:a16="http://schemas.microsoft.com/office/drawing/2014/main" id="{453086CF-FF0D-3E43-8008-B88C76DDAB71}"/>
              </a:ext>
            </a:extLst>
          </p:cNvPr>
          <p:cNvSpPr>
            <a:spLocks noChangeArrowheads="1"/>
          </p:cNvSpPr>
          <p:nvPr/>
        </p:nvSpPr>
        <p:spPr bwMode="auto">
          <a:xfrm>
            <a:off x="6371625" y="3465230"/>
            <a:ext cx="80155" cy="64687"/>
          </a:xfrm>
          <a:custGeom>
            <a:avLst/>
            <a:gdLst>
              <a:gd name="T0" fmla="*/ 51 w 252"/>
              <a:gd name="T1" fmla="*/ 200 h 201"/>
              <a:gd name="T2" fmla="*/ 51 w 252"/>
              <a:gd name="T3" fmla="*/ 200 h 201"/>
              <a:gd name="T4" fmla="*/ 51 w 252"/>
              <a:gd name="T5" fmla="*/ 200 h 201"/>
              <a:gd name="T6" fmla="*/ 76 w 252"/>
              <a:gd name="T7" fmla="*/ 200 h 201"/>
              <a:gd name="T8" fmla="*/ 76 w 252"/>
              <a:gd name="T9" fmla="*/ 200 h 201"/>
              <a:gd name="T10" fmla="*/ 76 w 252"/>
              <a:gd name="T11" fmla="*/ 200 h 201"/>
              <a:gd name="T12" fmla="*/ 76 w 252"/>
              <a:gd name="T13" fmla="*/ 200 h 201"/>
              <a:gd name="T14" fmla="*/ 100 w 252"/>
              <a:gd name="T15" fmla="*/ 200 h 201"/>
              <a:gd name="T16" fmla="*/ 100 w 252"/>
              <a:gd name="T17" fmla="*/ 200 h 201"/>
              <a:gd name="T18" fmla="*/ 100 w 252"/>
              <a:gd name="T19" fmla="*/ 175 h 201"/>
              <a:gd name="T20" fmla="*/ 126 w 252"/>
              <a:gd name="T21" fmla="*/ 175 h 201"/>
              <a:gd name="T22" fmla="*/ 126 w 252"/>
              <a:gd name="T23" fmla="*/ 175 h 201"/>
              <a:gd name="T24" fmla="*/ 176 w 252"/>
              <a:gd name="T25" fmla="*/ 150 h 201"/>
              <a:gd name="T26" fmla="*/ 251 w 252"/>
              <a:gd name="T27" fmla="*/ 125 h 201"/>
              <a:gd name="T28" fmla="*/ 251 w 252"/>
              <a:gd name="T29" fmla="*/ 125 h 201"/>
              <a:gd name="T30" fmla="*/ 226 w 252"/>
              <a:gd name="T31" fmla="*/ 100 h 201"/>
              <a:gd name="T32" fmla="*/ 176 w 252"/>
              <a:gd name="T33" fmla="*/ 25 h 201"/>
              <a:gd name="T34" fmla="*/ 176 w 252"/>
              <a:gd name="T35" fmla="*/ 25 h 201"/>
              <a:gd name="T36" fmla="*/ 176 w 252"/>
              <a:gd name="T37" fmla="*/ 25 h 201"/>
              <a:gd name="T38" fmla="*/ 176 w 252"/>
              <a:gd name="T39" fmla="*/ 0 h 201"/>
              <a:gd name="T40" fmla="*/ 26 w 252"/>
              <a:gd name="T41" fmla="*/ 50 h 201"/>
              <a:gd name="T42" fmla="*/ 26 w 252"/>
              <a:gd name="T43" fmla="*/ 25 h 201"/>
              <a:gd name="T44" fmla="*/ 0 w 252"/>
              <a:gd name="T45" fmla="*/ 125 h 201"/>
              <a:gd name="T46" fmla="*/ 51 w 252"/>
              <a:gd name="T47" fmla="*/ 20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2" h="201">
                <a:moveTo>
                  <a:pt x="51" y="200"/>
                </a:moveTo>
                <a:lnTo>
                  <a:pt x="51" y="200"/>
                </a:lnTo>
                <a:lnTo>
                  <a:pt x="51" y="200"/>
                </a:lnTo>
                <a:cubicBezTo>
                  <a:pt x="51" y="200"/>
                  <a:pt x="51" y="200"/>
                  <a:pt x="76" y="200"/>
                </a:cubicBezTo>
                <a:lnTo>
                  <a:pt x="76" y="200"/>
                </a:lnTo>
                <a:lnTo>
                  <a:pt x="76" y="200"/>
                </a:lnTo>
                <a:lnTo>
                  <a:pt x="76" y="200"/>
                </a:lnTo>
                <a:lnTo>
                  <a:pt x="100" y="200"/>
                </a:lnTo>
                <a:lnTo>
                  <a:pt x="100" y="200"/>
                </a:lnTo>
                <a:cubicBezTo>
                  <a:pt x="100" y="200"/>
                  <a:pt x="100" y="200"/>
                  <a:pt x="100" y="175"/>
                </a:cubicBezTo>
                <a:cubicBezTo>
                  <a:pt x="100" y="175"/>
                  <a:pt x="100" y="175"/>
                  <a:pt x="126" y="175"/>
                </a:cubicBezTo>
                <a:lnTo>
                  <a:pt x="126" y="175"/>
                </a:lnTo>
                <a:cubicBezTo>
                  <a:pt x="151" y="175"/>
                  <a:pt x="151" y="150"/>
                  <a:pt x="176" y="150"/>
                </a:cubicBezTo>
                <a:cubicBezTo>
                  <a:pt x="176" y="175"/>
                  <a:pt x="251" y="125"/>
                  <a:pt x="251" y="125"/>
                </a:cubicBezTo>
                <a:lnTo>
                  <a:pt x="251" y="125"/>
                </a:lnTo>
                <a:cubicBezTo>
                  <a:pt x="251" y="100"/>
                  <a:pt x="251" y="100"/>
                  <a:pt x="226" y="100"/>
                </a:cubicBezTo>
                <a:cubicBezTo>
                  <a:pt x="226" y="75"/>
                  <a:pt x="200" y="25"/>
                  <a:pt x="176" y="25"/>
                </a:cubicBezTo>
                <a:lnTo>
                  <a:pt x="176" y="25"/>
                </a:lnTo>
                <a:lnTo>
                  <a:pt x="176" y="25"/>
                </a:lnTo>
                <a:cubicBezTo>
                  <a:pt x="176" y="25"/>
                  <a:pt x="176" y="25"/>
                  <a:pt x="176" y="0"/>
                </a:cubicBezTo>
                <a:cubicBezTo>
                  <a:pt x="126" y="25"/>
                  <a:pt x="26" y="50"/>
                  <a:pt x="26" y="50"/>
                </a:cubicBezTo>
                <a:cubicBezTo>
                  <a:pt x="26" y="50"/>
                  <a:pt x="26" y="50"/>
                  <a:pt x="26" y="25"/>
                </a:cubicBezTo>
                <a:cubicBezTo>
                  <a:pt x="0" y="75"/>
                  <a:pt x="0" y="100"/>
                  <a:pt x="0" y="125"/>
                </a:cubicBezTo>
                <a:cubicBezTo>
                  <a:pt x="0" y="150"/>
                  <a:pt x="26" y="175"/>
                  <a:pt x="51"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2" name="Freeform 78">
            <a:extLst>
              <a:ext uri="{FF2B5EF4-FFF2-40B4-BE49-F238E27FC236}">
                <a16:creationId xmlns:a16="http://schemas.microsoft.com/office/drawing/2014/main" id="{EADFB044-FC1D-A04C-83AF-8E1570A96ECA}"/>
              </a:ext>
            </a:extLst>
          </p:cNvPr>
          <p:cNvSpPr>
            <a:spLocks noChangeArrowheads="1"/>
          </p:cNvSpPr>
          <p:nvPr/>
        </p:nvSpPr>
        <p:spPr bwMode="auto">
          <a:xfrm>
            <a:off x="6427875" y="3082732"/>
            <a:ext cx="534372" cy="310779"/>
          </a:xfrm>
          <a:custGeom>
            <a:avLst/>
            <a:gdLst>
              <a:gd name="T0" fmla="*/ 1475 w 1676"/>
              <a:gd name="T1" fmla="*/ 625 h 976"/>
              <a:gd name="T2" fmla="*/ 1625 w 1676"/>
              <a:gd name="T3" fmla="*/ 575 h 976"/>
              <a:gd name="T4" fmla="*/ 1625 w 1676"/>
              <a:gd name="T5" fmla="*/ 475 h 976"/>
              <a:gd name="T6" fmla="*/ 1625 w 1676"/>
              <a:gd name="T7" fmla="*/ 425 h 976"/>
              <a:gd name="T8" fmla="*/ 1600 w 1676"/>
              <a:gd name="T9" fmla="*/ 350 h 976"/>
              <a:gd name="T10" fmla="*/ 1450 w 1676"/>
              <a:gd name="T11" fmla="*/ 325 h 976"/>
              <a:gd name="T12" fmla="*/ 1350 w 1676"/>
              <a:gd name="T13" fmla="*/ 275 h 976"/>
              <a:gd name="T14" fmla="*/ 1275 w 1676"/>
              <a:gd name="T15" fmla="*/ 250 h 976"/>
              <a:gd name="T16" fmla="*/ 1200 w 1676"/>
              <a:gd name="T17" fmla="*/ 175 h 976"/>
              <a:gd name="T18" fmla="*/ 1100 w 1676"/>
              <a:gd name="T19" fmla="*/ 100 h 976"/>
              <a:gd name="T20" fmla="*/ 1000 w 1676"/>
              <a:gd name="T21" fmla="*/ 25 h 976"/>
              <a:gd name="T22" fmla="*/ 900 w 1676"/>
              <a:gd name="T23" fmla="*/ 50 h 976"/>
              <a:gd name="T24" fmla="*/ 825 w 1676"/>
              <a:gd name="T25" fmla="*/ 50 h 976"/>
              <a:gd name="T26" fmla="*/ 749 w 1676"/>
              <a:gd name="T27" fmla="*/ 125 h 976"/>
              <a:gd name="T28" fmla="*/ 600 w 1676"/>
              <a:gd name="T29" fmla="*/ 100 h 976"/>
              <a:gd name="T30" fmla="*/ 475 w 1676"/>
              <a:gd name="T31" fmla="*/ 100 h 976"/>
              <a:gd name="T32" fmla="*/ 224 w 1676"/>
              <a:gd name="T33" fmla="*/ 74 h 976"/>
              <a:gd name="T34" fmla="*/ 124 w 1676"/>
              <a:gd name="T35" fmla="*/ 100 h 976"/>
              <a:gd name="T36" fmla="*/ 150 w 1676"/>
              <a:gd name="T37" fmla="*/ 225 h 976"/>
              <a:gd name="T38" fmla="*/ 24 w 1676"/>
              <a:gd name="T39" fmla="*/ 350 h 976"/>
              <a:gd name="T40" fmla="*/ 0 w 1676"/>
              <a:gd name="T41" fmla="*/ 500 h 976"/>
              <a:gd name="T42" fmla="*/ 50 w 1676"/>
              <a:gd name="T43" fmla="*/ 550 h 976"/>
              <a:gd name="T44" fmla="*/ 175 w 1676"/>
              <a:gd name="T45" fmla="*/ 550 h 976"/>
              <a:gd name="T46" fmla="*/ 275 w 1676"/>
              <a:gd name="T47" fmla="*/ 575 h 976"/>
              <a:gd name="T48" fmla="*/ 375 w 1676"/>
              <a:gd name="T49" fmla="*/ 525 h 976"/>
              <a:gd name="T50" fmla="*/ 575 w 1676"/>
              <a:gd name="T51" fmla="*/ 525 h 976"/>
              <a:gd name="T52" fmla="*/ 700 w 1676"/>
              <a:gd name="T53" fmla="*/ 675 h 976"/>
              <a:gd name="T54" fmla="*/ 650 w 1676"/>
              <a:gd name="T55" fmla="*/ 725 h 976"/>
              <a:gd name="T56" fmla="*/ 549 w 1676"/>
              <a:gd name="T57" fmla="*/ 850 h 976"/>
              <a:gd name="T58" fmla="*/ 650 w 1676"/>
              <a:gd name="T59" fmla="*/ 850 h 976"/>
              <a:gd name="T60" fmla="*/ 725 w 1676"/>
              <a:gd name="T61" fmla="*/ 800 h 976"/>
              <a:gd name="T62" fmla="*/ 900 w 1676"/>
              <a:gd name="T63" fmla="*/ 700 h 976"/>
              <a:gd name="T64" fmla="*/ 1075 w 1676"/>
              <a:gd name="T65" fmla="*/ 775 h 976"/>
              <a:gd name="T66" fmla="*/ 1050 w 1676"/>
              <a:gd name="T67" fmla="*/ 900 h 976"/>
              <a:gd name="T68" fmla="*/ 1125 w 1676"/>
              <a:gd name="T69" fmla="*/ 950 h 976"/>
              <a:gd name="T70" fmla="*/ 1325 w 1676"/>
              <a:gd name="T71" fmla="*/ 900 h 976"/>
              <a:gd name="T72" fmla="*/ 1175 w 1676"/>
              <a:gd name="T73" fmla="*/ 800 h 976"/>
              <a:gd name="T74" fmla="*/ 1400 w 1676"/>
              <a:gd name="T75" fmla="*/ 675 h 976"/>
              <a:gd name="T76" fmla="*/ 1475 w 1676"/>
              <a:gd name="T77" fmla="*/ 625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76" h="976">
                <a:moveTo>
                  <a:pt x="1475" y="625"/>
                </a:moveTo>
                <a:lnTo>
                  <a:pt x="1475" y="625"/>
                </a:lnTo>
                <a:cubicBezTo>
                  <a:pt x="1500" y="625"/>
                  <a:pt x="1550" y="575"/>
                  <a:pt x="1550" y="575"/>
                </a:cubicBezTo>
                <a:cubicBezTo>
                  <a:pt x="1575" y="575"/>
                  <a:pt x="1625" y="575"/>
                  <a:pt x="1625" y="575"/>
                </a:cubicBezTo>
                <a:cubicBezTo>
                  <a:pt x="1625" y="550"/>
                  <a:pt x="1650" y="525"/>
                  <a:pt x="1650" y="500"/>
                </a:cubicBezTo>
                <a:lnTo>
                  <a:pt x="1625" y="475"/>
                </a:lnTo>
                <a:cubicBezTo>
                  <a:pt x="1625" y="475"/>
                  <a:pt x="1650" y="475"/>
                  <a:pt x="1650" y="450"/>
                </a:cubicBezTo>
                <a:lnTo>
                  <a:pt x="1625" y="425"/>
                </a:lnTo>
                <a:cubicBezTo>
                  <a:pt x="1625" y="425"/>
                  <a:pt x="1675" y="399"/>
                  <a:pt x="1675" y="375"/>
                </a:cubicBezTo>
                <a:cubicBezTo>
                  <a:pt x="1650" y="375"/>
                  <a:pt x="1625" y="375"/>
                  <a:pt x="1600" y="350"/>
                </a:cubicBezTo>
                <a:cubicBezTo>
                  <a:pt x="1575" y="350"/>
                  <a:pt x="1550" y="350"/>
                  <a:pt x="1525" y="325"/>
                </a:cubicBezTo>
                <a:cubicBezTo>
                  <a:pt x="1500" y="325"/>
                  <a:pt x="1450" y="325"/>
                  <a:pt x="1450" y="325"/>
                </a:cubicBezTo>
                <a:cubicBezTo>
                  <a:pt x="1450" y="299"/>
                  <a:pt x="1425" y="275"/>
                  <a:pt x="1400" y="275"/>
                </a:cubicBezTo>
                <a:cubicBezTo>
                  <a:pt x="1400" y="250"/>
                  <a:pt x="1375" y="275"/>
                  <a:pt x="1350" y="275"/>
                </a:cubicBezTo>
                <a:cubicBezTo>
                  <a:pt x="1350" y="275"/>
                  <a:pt x="1325" y="299"/>
                  <a:pt x="1300" y="275"/>
                </a:cubicBezTo>
                <a:lnTo>
                  <a:pt x="1275" y="250"/>
                </a:lnTo>
                <a:cubicBezTo>
                  <a:pt x="1250" y="275"/>
                  <a:pt x="1225" y="250"/>
                  <a:pt x="1225" y="250"/>
                </a:cubicBezTo>
                <a:cubicBezTo>
                  <a:pt x="1225" y="225"/>
                  <a:pt x="1200" y="175"/>
                  <a:pt x="1200" y="175"/>
                </a:cubicBezTo>
                <a:cubicBezTo>
                  <a:pt x="1175" y="150"/>
                  <a:pt x="1125" y="175"/>
                  <a:pt x="1125" y="150"/>
                </a:cubicBezTo>
                <a:cubicBezTo>
                  <a:pt x="1100" y="125"/>
                  <a:pt x="1100" y="100"/>
                  <a:pt x="1100" y="100"/>
                </a:cubicBezTo>
                <a:cubicBezTo>
                  <a:pt x="1100" y="74"/>
                  <a:pt x="1100" y="50"/>
                  <a:pt x="1075" y="25"/>
                </a:cubicBezTo>
                <a:cubicBezTo>
                  <a:pt x="1075" y="0"/>
                  <a:pt x="1025" y="0"/>
                  <a:pt x="1000" y="25"/>
                </a:cubicBezTo>
                <a:cubicBezTo>
                  <a:pt x="1000" y="25"/>
                  <a:pt x="950" y="0"/>
                  <a:pt x="950" y="25"/>
                </a:cubicBezTo>
                <a:cubicBezTo>
                  <a:pt x="925" y="25"/>
                  <a:pt x="925" y="50"/>
                  <a:pt x="900" y="50"/>
                </a:cubicBezTo>
                <a:cubicBezTo>
                  <a:pt x="900" y="50"/>
                  <a:pt x="875" y="50"/>
                  <a:pt x="875" y="25"/>
                </a:cubicBezTo>
                <a:cubicBezTo>
                  <a:pt x="850" y="50"/>
                  <a:pt x="825" y="50"/>
                  <a:pt x="825" y="50"/>
                </a:cubicBezTo>
                <a:lnTo>
                  <a:pt x="749" y="100"/>
                </a:lnTo>
                <a:cubicBezTo>
                  <a:pt x="749" y="125"/>
                  <a:pt x="749" y="150"/>
                  <a:pt x="749" y="125"/>
                </a:cubicBezTo>
                <a:cubicBezTo>
                  <a:pt x="725" y="125"/>
                  <a:pt x="675" y="125"/>
                  <a:pt x="650" y="125"/>
                </a:cubicBezTo>
                <a:cubicBezTo>
                  <a:pt x="650" y="150"/>
                  <a:pt x="625" y="100"/>
                  <a:pt x="600" y="100"/>
                </a:cubicBezTo>
                <a:cubicBezTo>
                  <a:pt x="575" y="125"/>
                  <a:pt x="549" y="100"/>
                  <a:pt x="525" y="100"/>
                </a:cubicBezTo>
                <a:cubicBezTo>
                  <a:pt x="525" y="125"/>
                  <a:pt x="500" y="100"/>
                  <a:pt x="475" y="100"/>
                </a:cubicBezTo>
                <a:cubicBezTo>
                  <a:pt x="450" y="74"/>
                  <a:pt x="400" y="100"/>
                  <a:pt x="375" y="74"/>
                </a:cubicBezTo>
                <a:cubicBezTo>
                  <a:pt x="375" y="74"/>
                  <a:pt x="250" y="74"/>
                  <a:pt x="224" y="74"/>
                </a:cubicBezTo>
                <a:cubicBezTo>
                  <a:pt x="200" y="74"/>
                  <a:pt x="175" y="74"/>
                  <a:pt x="175" y="100"/>
                </a:cubicBezTo>
                <a:cubicBezTo>
                  <a:pt x="150" y="125"/>
                  <a:pt x="124" y="100"/>
                  <a:pt x="124" y="100"/>
                </a:cubicBezTo>
                <a:cubicBezTo>
                  <a:pt x="124" y="125"/>
                  <a:pt x="124" y="125"/>
                  <a:pt x="124" y="150"/>
                </a:cubicBezTo>
                <a:cubicBezTo>
                  <a:pt x="124" y="150"/>
                  <a:pt x="175" y="225"/>
                  <a:pt x="150" y="225"/>
                </a:cubicBezTo>
                <a:cubicBezTo>
                  <a:pt x="150" y="250"/>
                  <a:pt x="124" y="250"/>
                  <a:pt x="124" y="275"/>
                </a:cubicBezTo>
                <a:cubicBezTo>
                  <a:pt x="100" y="275"/>
                  <a:pt x="24" y="350"/>
                  <a:pt x="24" y="350"/>
                </a:cubicBezTo>
                <a:cubicBezTo>
                  <a:pt x="24" y="375"/>
                  <a:pt x="50" y="425"/>
                  <a:pt x="24" y="425"/>
                </a:cubicBezTo>
                <a:cubicBezTo>
                  <a:pt x="24" y="425"/>
                  <a:pt x="0" y="475"/>
                  <a:pt x="0" y="500"/>
                </a:cubicBezTo>
                <a:lnTo>
                  <a:pt x="24" y="525"/>
                </a:lnTo>
                <a:cubicBezTo>
                  <a:pt x="50" y="550"/>
                  <a:pt x="50" y="550"/>
                  <a:pt x="50" y="550"/>
                </a:cubicBezTo>
                <a:lnTo>
                  <a:pt x="75" y="550"/>
                </a:lnTo>
                <a:cubicBezTo>
                  <a:pt x="100" y="550"/>
                  <a:pt x="150" y="550"/>
                  <a:pt x="175" y="550"/>
                </a:cubicBezTo>
                <a:cubicBezTo>
                  <a:pt x="200" y="550"/>
                  <a:pt x="224" y="575"/>
                  <a:pt x="224" y="575"/>
                </a:cubicBezTo>
                <a:cubicBezTo>
                  <a:pt x="250" y="575"/>
                  <a:pt x="250" y="575"/>
                  <a:pt x="275" y="575"/>
                </a:cubicBezTo>
                <a:cubicBezTo>
                  <a:pt x="300" y="550"/>
                  <a:pt x="300" y="550"/>
                  <a:pt x="325" y="550"/>
                </a:cubicBezTo>
                <a:cubicBezTo>
                  <a:pt x="350" y="550"/>
                  <a:pt x="375" y="550"/>
                  <a:pt x="375" y="525"/>
                </a:cubicBezTo>
                <a:cubicBezTo>
                  <a:pt x="375" y="525"/>
                  <a:pt x="475" y="500"/>
                  <a:pt x="500" y="500"/>
                </a:cubicBezTo>
                <a:cubicBezTo>
                  <a:pt x="500" y="500"/>
                  <a:pt x="549" y="525"/>
                  <a:pt x="575" y="525"/>
                </a:cubicBezTo>
                <a:cubicBezTo>
                  <a:pt x="575" y="525"/>
                  <a:pt x="625" y="550"/>
                  <a:pt x="625" y="575"/>
                </a:cubicBezTo>
                <a:cubicBezTo>
                  <a:pt x="650" y="625"/>
                  <a:pt x="675" y="675"/>
                  <a:pt x="700" y="675"/>
                </a:cubicBezTo>
                <a:cubicBezTo>
                  <a:pt x="700" y="700"/>
                  <a:pt x="700" y="725"/>
                  <a:pt x="700" y="750"/>
                </a:cubicBezTo>
                <a:cubicBezTo>
                  <a:pt x="700" y="750"/>
                  <a:pt x="675" y="750"/>
                  <a:pt x="650" y="725"/>
                </a:cubicBezTo>
                <a:cubicBezTo>
                  <a:pt x="625" y="725"/>
                  <a:pt x="600" y="750"/>
                  <a:pt x="600" y="775"/>
                </a:cubicBezTo>
                <a:cubicBezTo>
                  <a:pt x="600" y="800"/>
                  <a:pt x="575" y="850"/>
                  <a:pt x="549" y="850"/>
                </a:cubicBezTo>
                <a:cubicBezTo>
                  <a:pt x="549" y="875"/>
                  <a:pt x="575" y="875"/>
                  <a:pt x="600" y="875"/>
                </a:cubicBezTo>
                <a:cubicBezTo>
                  <a:pt x="600" y="875"/>
                  <a:pt x="625" y="850"/>
                  <a:pt x="650" y="850"/>
                </a:cubicBezTo>
                <a:lnTo>
                  <a:pt x="675" y="875"/>
                </a:lnTo>
                <a:cubicBezTo>
                  <a:pt x="675" y="825"/>
                  <a:pt x="675" y="850"/>
                  <a:pt x="725" y="800"/>
                </a:cubicBezTo>
                <a:cubicBezTo>
                  <a:pt x="775" y="775"/>
                  <a:pt x="775" y="725"/>
                  <a:pt x="800" y="725"/>
                </a:cubicBezTo>
                <a:cubicBezTo>
                  <a:pt x="850" y="700"/>
                  <a:pt x="850" y="700"/>
                  <a:pt x="900" y="700"/>
                </a:cubicBezTo>
                <a:cubicBezTo>
                  <a:pt x="950" y="700"/>
                  <a:pt x="875" y="750"/>
                  <a:pt x="925" y="750"/>
                </a:cubicBezTo>
                <a:cubicBezTo>
                  <a:pt x="950" y="775"/>
                  <a:pt x="1075" y="750"/>
                  <a:pt x="1075" y="775"/>
                </a:cubicBezTo>
                <a:cubicBezTo>
                  <a:pt x="1075" y="800"/>
                  <a:pt x="950" y="850"/>
                  <a:pt x="950" y="850"/>
                </a:cubicBezTo>
                <a:cubicBezTo>
                  <a:pt x="950" y="875"/>
                  <a:pt x="1025" y="875"/>
                  <a:pt x="1050" y="900"/>
                </a:cubicBezTo>
                <a:cubicBezTo>
                  <a:pt x="1075" y="900"/>
                  <a:pt x="1025" y="950"/>
                  <a:pt x="1050" y="975"/>
                </a:cubicBezTo>
                <a:cubicBezTo>
                  <a:pt x="1050" y="975"/>
                  <a:pt x="1100" y="975"/>
                  <a:pt x="1125" y="950"/>
                </a:cubicBezTo>
                <a:cubicBezTo>
                  <a:pt x="1150" y="925"/>
                  <a:pt x="1175" y="925"/>
                  <a:pt x="1200" y="900"/>
                </a:cubicBezTo>
                <a:cubicBezTo>
                  <a:pt x="1250" y="875"/>
                  <a:pt x="1325" y="900"/>
                  <a:pt x="1325" y="900"/>
                </a:cubicBezTo>
                <a:cubicBezTo>
                  <a:pt x="1350" y="875"/>
                  <a:pt x="1325" y="875"/>
                  <a:pt x="1250" y="875"/>
                </a:cubicBezTo>
                <a:cubicBezTo>
                  <a:pt x="1175" y="875"/>
                  <a:pt x="1175" y="800"/>
                  <a:pt x="1175" y="800"/>
                </a:cubicBezTo>
                <a:cubicBezTo>
                  <a:pt x="1175" y="775"/>
                  <a:pt x="1250" y="725"/>
                  <a:pt x="1275" y="725"/>
                </a:cubicBezTo>
                <a:cubicBezTo>
                  <a:pt x="1325" y="725"/>
                  <a:pt x="1350" y="700"/>
                  <a:pt x="1400" y="675"/>
                </a:cubicBezTo>
                <a:cubicBezTo>
                  <a:pt x="1425" y="675"/>
                  <a:pt x="1450" y="675"/>
                  <a:pt x="1475" y="650"/>
                </a:cubicBezTo>
                <a:lnTo>
                  <a:pt x="1475" y="6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3" name="Freeform 79">
            <a:extLst>
              <a:ext uri="{FF2B5EF4-FFF2-40B4-BE49-F238E27FC236}">
                <a16:creationId xmlns:a16="http://schemas.microsoft.com/office/drawing/2014/main" id="{2D1EE95C-FF0E-8A45-A5AE-A5ABB47D164A}"/>
              </a:ext>
            </a:extLst>
          </p:cNvPr>
          <p:cNvSpPr>
            <a:spLocks noChangeArrowheads="1"/>
          </p:cNvSpPr>
          <p:nvPr/>
        </p:nvSpPr>
        <p:spPr bwMode="auto">
          <a:xfrm>
            <a:off x="6451781" y="2923827"/>
            <a:ext cx="286873" cy="208124"/>
          </a:xfrm>
          <a:custGeom>
            <a:avLst/>
            <a:gdLst>
              <a:gd name="T0" fmla="*/ 825 w 901"/>
              <a:gd name="T1" fmla="*/ 325 h 651"/>
              <a:gd name="T2" fmla="*/ 825 w 901"/>
              <a:gd name="T3" fmla="*/ 325 h 651"/>
              <a:gd name="T4" fmla="*/ 775 w 901"/>
              <a:gd name="T5" fmla="*/ 274 h 651"/>
              <a:gd name="T6" fmla="*/ 750 w 901"/>
              <a:gd name="T7" fmla="*/ 225 h 651"/>
              <a:gd name="T8" fmla="*/ 725 w 901"/>
              <a:gd name="T9" fmla="*/ 150 h 651"/>
              <a:gd name="T10" fmla="*/ 725 w 901"/>
              <a:gd name="T11" fmla="*/ 74 h 651"/>
              <a:gd name="T12" fmla="*/ 625 w 901"/>
              <a:gd name="T13" fmla="*/ 50 h 651"/>
              <a:gd name="T14" fmla="*/ 575 w 901"/>
              <a:gd name="T15" fmla="*/ 50 h 651"/>
              <a:gd name="T16" fmla="*/ 525 w 901"/>
              <a:gd name="T17" fmla="*/ 25 h 651"/>
              <a:gd name="T18" fmla="*/ 474 w 901"/>
              <a:gd name="T19" fmla="*/ 25 h 651"/>
              <a:gd name="T20" fmla="*/ 474 w 901"/>
              <a:gd name="T21" fmla="*/ 0 h 651"/>
              <a:gd name="T22" fmla="*/ 450 w 901"/>
              <a:gd name="T23" fmla="*/ 25 h 651"/>
              <a:gd name="T24" fmla="*/ 425 w 901"/>
              <a:gd name="T25" fmla="*/ 50 h 651"/>
              <a:gd name="T26" fmla="*/ 350 w 901"/>
              <a:gd name="T27" fmla="*/ 74 h 651"/>
              <a:gd name="T28" fmla="*/ 325 w 901"/>
              <a:gd name="T29" fmla="*/ 125 h 651"/>
              <a:gd name="T30" fmla="*/ 325 w 901"/>
              <a:gd name="T31" fmla="*/ 150 h 651"/>
              <a:gd name="T32" fmla="*/ 275 w 901"/>
              <a:gd name="T33" fmla="*/ 174 h 651"/>
              <a:gd name="T34" fmla="*/ 225 w 901"/>
              <a:gd name="T35" fmla="*/ 225 h 651"/>
              <a:gd name="T36" fmla="*/ 225 w 901"/>
              <a:gd name="T37" fmla="*/ 274 h 651"/>
              <a:gd name="T38" fmla="*/ 149 w 901"/>
              <a:gd name="T39" fmla="*/ 274 h 651"/>
              <a:gd name="T40" fmla="*/ 125 w 901"/>
              <a:gd name="T41" fmla="*/ 300 h 651"/>
              <a:gd name="T42" fmla="*/ 49 w 901"/>
              <a:gd name="T43" fmla="*/ 300 h 651"/>
              <a:gd name="T44" fmla="*/ 49 w 901"/>
              <a:gd name="T45" fmla="*/ 300 h 651"/>
              <a:gd name="T46" fmla="*/ 49 w 901"/>
              <a:gd name="T47" fmla="*/ 374 h 651"/>
              <a:gd name="T48" fmla="*/ 75 w 901"/>
              <a:gd name="T49" fmla="*/ 474 h 651"/>
              <a:gd name="T50" fmla="*/ 0 w 901"/>
              <a:gd name="T51" fmla="*/ 500 h 651"/>
              <a:gd name="T52" fmla="*/ 49 w 901"/>
              <a:gd name="T53" fmla="*/ 550 h 651"/>
              <a:gd name="T54" fmla="*/ 49 w 901"/>
              <a:gd name="T55" fmla="*/ 600 h 651"/>
              <a:gd name="T56" fmla="*/ 100 w 901"/>
              <a:gd name="T57" fmla="*/ 600 h 651"/>
              <a:gd name="T58" fmla="*/ 149 w 901"/>
              <a:gd name="T59" fmla="*/ 574 h 651"/>
              <a:gd name="T60" fmla="*/ 300 w 901"/>
              <a:gd name="T61" fmla="*/ 574 h 651"/>
              <a:gd name="T62" fmla="*/ 400 w 901"/>
              <a:gd name="T63" fmla="*/ 600 h 651"/>
              <a:gd name="T64" fmla="*/ 450 w 901"/>
              <a:gd name="T65" fmla="*/ 600 h 651"/>
              <a:gd name="T66" fmla="*/ 525 w 901"/>
              <a:gd name="T67" fmla="*/ 600 h 651"/>
              <a:gd name="T68" fmla="*/ 575 w 901"/>
              <a:gd name="T69" fmla="*/ 625 h 651"/>
              <a:gd name="T70" fmla="*/ 674 w 901"/>
              <a:gd name="T71" fmla="*/ 625 h 651"/>
              <a:gd name="T72" fmla="*/ 674 w 901"/>
              <a:gd name="T73" fmla="*/ 600 h 651"/>
              <a:gd name="T74" fmla="*/ 750 w 901"/>
              <a:gd name="T75" fmla="*/ 550 h 651"/>
              <a:gd name="T76" fmla="*/ 800 w 901"/>
              <a:gd name="T77" fmla="*/ 525 h 651"/>
              <a:gd name="T78" fmla="*/ 800 w 901"/>
              <a:gd name="T79" fmla="*/ 500 h 651"/>
              <a:gd name="T80" fmla="*/ 775 w 901"/>
              <a:gd name="T81" fmla="*/ 400 h 651"/>
              <a:gd name="T82" fmla="*/ 850 w 901"/>
              <a:gd name="T83" fmla="*/ 425 h 651"/>
              <a:gd name="T84" fmla="*/ 900 w 901"/>
              <a:gd name="T85" fmla="*/ 374 h 651"/>
              <a:gd name="T86" fmla="*/ 825 w 901"/>
              <a:gd name="T87" fmla="*/ 325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01" h="651">
                <a:moveTo>
                  <a:pt x="825" y="325"/>
                </a:moveTo>
                <a:lnTo>
                  <a:pt x="825" y="325"/>
                </a:lnTo>
                <a:cubicBezTo>
                  <a:pt x="825" y="325"/>
                  <a:pt x="800" y="274"/>
                  <a:pt x="775" y="274"/>
                </a:cubicBezTo>
                <a:cubicBezTo>
                  <a:pt x="750" y="250"/>
                  <a:pt x="750" y="225"/>
                  <a:pt x="750" y="225"/>
                </a:cubicBezTo>
                <a:cubicBezTo>
                  <a:pt x="725" y="200"/>
                  <a:pt x="725" y="174"/>
                  <a:pt x="725" y="150"/>
                </a:cubicBezTo>
                <a:cubicBezTo>
                  <a:pt x="725" y="125"/>
                  <a:pt x="725" y="100"/>
                  <a:pt x="725" y="74"/>
                </a:cubicBezTo>
                <a:cubicBezTo>
                  <a:pt x="700" y="74"/>
                  <a:pt x="650" y="50"/>
                  <a:pt x="625" y="50"/>
                </a:cubicBezTo>
                <a:cubicBezTo>
                  <a:pt x="600" y="74"/>
                  <a:pt x="600" y="74"/>
                  <a:pt x="575" y="50"/>
                </a:cubicBezTo>
                <a:cubicBezTo>
                  <a:pt x="575" y="50"/>
                  <a:pt x="550" y="25"/>
                  <a:pt x="525" y="25"/>
                </a:cubicBezTo>
                <a:cubicBezTo>
                  <a:pt x="500" y="50"/>
                  <a:pt x="500" y="25"/>
                  <a:pt x="474" y="25"/>
                </a:cubicBezTo>
                <a:cubicBezTo>
                  <a:pt x="474" y="25"/>
                  <a:pt x="474" y="25"/>
                  <a:pt x="474" y="0"/>
                </a:cubicBezTo>
                <a:cubicBezTo>
                  <a:pt x="474" y="25"/>
                  <a:pt x="450" y="25"/>
                  <a:pt x="450" y="25"/>
                </a:cubicBezTo>
                <a:cubicBezTo>
                  <a:pt x="425" y="25"/>
                  <a:pt x="425" y="50"/>
                  <a:pt x="425" y="50"/>
                </a:cubicBezTo>
                <a:cubicBezTo>
                  <a:pt x="400" y="50"/>
                  <a:pt x="375" y="50"/>
                  <a:pt x="350" y="74"/>
                </a:cubicBezTo>
                <a:cubicBezTo>
                  <a:pt x="325" y="74"/>
                  <a:pt x="325" y="100"/>
                  <a:pt x="325" y="125"/>
                </a:cubicBezTo>
                <a:lnTo>
                  <a:pt x="325" y="150"/>
                </a:lnTo>
                <a:cubicBezTo>
                  <a:pt x="300" y="150"/>
                  <a:pt x="300" y="174"/>
                  <a:pt x="275" y="174"/>
                </a:cubicBezTo>
                <a:cubicBezTo>
                  <a:pt x="275" y="174"/>
                  <a:pt x="250" y="200"/>
                  <a:pt x="225" y="225"/>
                </a:cubicBezTo>
                <a:lnTo>
                  <a:pt x="225" y="274"/>
                </a:lnTo>
                <a:cubicBezTo>
                  <a:pt x="200" y="274"/>
                  <a:pt x="175" y="274"/>
                  <a:pt x="149" y="274"/>
                </a:cubicBezTo>
                <a:cubicBezTo>
                  <a:pt x="149" y="300"/>
                  <a:pt x="125" y="325"/>
                  <a:pt x="125" y="300"/>
                </a:cubicBezTo>
                <a:cubicBezTo>
                  <a:pt x="100" y="300"/>
                  <a:pt x="75" y="300"/>
                  <a:pt x="49" y="300"/>
                </a:cubicBezTo>
                <a:lnTo>
                  <a:pt x="49" y="300"/>
                </a:lnTo>
                <a:cubicBezTo>
                  <a:pt x="25" y="350"/>
                  <a:pt x="49" y="374"/>
                  <a:pt x="49" y="374"/>
                </a:cubicBezTo>
                <a:cubicBezTo>
                  <a:pt x="75" y="400"/>
                  <a:pt x="75" y="450"/>
                  <a:pt x="75" y="474"/>
                </a:cubicBezTo>
                <a:cubicBezTo>
                  <a:pt x="49" y="474"/>
                  <a:pt x="0" y="500"/>
                  <a:pt x="0" y="500"/>
                </a:cubicBezTo>
                <a:cubicBezTo>
                  <a:pt x="0" y="525"/>
                  <a:pt x="49" y="550"/>
                  <a:pt x="49" y="550"/>
                </a:cubicBezTo>
                <a:cubicBezTo>
                  <a:pt x="25" y="574"/>
                  <a:pt x="25" y="600"/>
                  <a:pt x="49" y="600"/>
                </a:cubicBezTo>
                <a:cubicBezTo>
                  <a:pt x="49" y="600"/>
                  <a:pt x="75" y="625"/>
                  <a:pt x="100" y="600"/>
                </a:cubicBezTo>
                <a:cubicBezTo>
                  <a:pt x="100" y="574"/>
                  <a:pt x="125" y="574"/>
                  <a:pt x="149" y="574"/>
                </a:cubicBezTo>
                <a:cubicBezTo>
                  <a:pt x="175" y="574"/>
                  <a:pt x="300" y="574"/>
                  <a:pt x="300" y="574"/>
                </a:cubicBezTo>
                <a:cubicBezTo>
                  <a:pt x="325" y="600"/>
                  <a:pt x="375" y="574"/>
                  <a:pt x="400" y="600"/>
                </a:cubicBezTo>
                <a:cubicBezTo>
                  <a:pt x="425" y="600"/>
                  <a:pt x="450" y="625"/>
                  <a:pt x="450" y="600"/>
                </a:cubicBezTo>
                <a:cubicBezTo>
                  <a:pt x="474" y="600"/>
                  <a:pt x="500" y="625"/>
                  <a:pt x="525" y="600"/>
                </a:cubicBezTo>
                <a:cubicBezTo>
                  <a:pt x="550" y="600"/>
                  <a:pt x="575" y="650"/>
                  <a:pt x="575" y="625"/>
                </a:cubicBezTo>
                <a:cubicBezTo>
                  <a:pt x="600" y="625"/>
                  <a:pt x="650" y="625"/>
                  <a:pt x="674" y="625"/>
                </a:cubicBezTo>
                <a:cubicBezTo>
                  <a:pt x="674" y="650"/>
                  <a:pt x="674" y="625"/>
                  <a:pt x="674" y="600"/>
                </a:cubicBezTo>
                <a:lnTo>
                  <a:pt x="750" y="550"/>
                </a:lnTo>
                <a:cubicBezTo>
                  <a:pt x="750" y="550"/>
                  <a:pt x="775" y="550"/>
                  <a:pt x="800" y="525"/>
                </a:cubicBezTo>
                <a:lnTo>
                  <a:pt x="800" y="500"/>
                </a:lnTo>
                <a:cubicBezTo>
                  <a:pt x="775" y="450"/>
                  <a:pt x="750" y="425"/>
                  <a:pt x="775" y="400"/>
                </a:cubicBezTo>
                <a:cubicBezTo>
                  <a:pt x="775" y="400"/>
                  <a:pt x="825" y="425"/>
                  <a:pt x="850" y="425"/>
                </a:cubicBezTo>
                <a:cubicBezTo>
                  <a:pt x="850" y="400"/>
                  <a:pt x="900" y="400"/>
                  <a:pt x="900" y="374"/>
                </a:cubicBezTo>
                <a:cubicBezTo>
                  <a:pt x="875" y="350"/>
                  <a:pt x="850" y="325"/>
                  <a:pt x="825" y="3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4" name="Freeform 80">
            <a:extLst>
              <a:ext uri="{FF2B5EF4-FFF2-40B4-BE49-F238E27FC236}">
                <a16:creationId xmlns:a16="http://schemas.microsoft.com/office/drawing/2014/main" id="{47385D98-FB09-794B-A5C7-46B2DAC5DB35}"/>
              </a:ext>
            </a:extLst>
          </p:cNvPr>
          <p:cNvSpPr>
            <a:spLocks noChangeArrowheads="1"/>
          </p:cNvSpPr>
          <p:nvPr/>
        </p:nvSpPr>
        <p:spPr bwMode="auto">
          <a:xfrm>
            <a:off x="6380061" y="2843672"/>
            <a:ext cx="223592" cy="104061"/>
          </a:xfrm>
          <a:custGeom>
            <a:avLst/>
            <a:gdLst>
              <a:gd name="T0" fmla="*/ 250 w 700"/>
              <a:gd name="T1" fmla="*/ 224 h 325"/>
              <a:gd name="T2" fmla="*/ 250 w 700"/>
              <a:gd name="T3" fmla="*/ 224 h 325"/>
              <a:gd name="T4" fmla="*/ 374 w 700"/>
              <a:gd name="T5" fmla="*/ 224 h 325"/>
              <a:gd name="T6" fmla="*/ 425 w 700"/>
              <a:gd name="T7" fmla="*/ 250 h 325"/>
              <a:gd name="T8" fmla="*/ 500 w 700"/>
              <a:gd name="T9" fmla="*/ 300 h 325"/>
              <a:gd name="T10" fmla="*/ 550 w 700"/>
              <a:gd name="T11" fmla="*/ 324 h 325"/>
              <a:gd name="T12" fmla="*/ 575 w 700"/>
              <a:gd name="T13" fmla="*/ 324 h 325"/>
              <a:gd name="T14" fmla="*/ 650 w 700"/>
              <a:gd name="T15" fmla="*/ 300 h 325"/>
              <a:gd name="T16" fmla="*/ 675 w 700"/>
              <a:gd name="T17" fmla="*/ 275 h 325"/>
              <a:gd name="T18" fmla="*/ 699 w 700"/>
              <a:gd name="T19" fmla="*/ 250 h 325"/>
              <a:gd name="T20" fmla="*/ 675 w 700"/>
              <a:gd name="T21" fmla="*/ 200 h 325"/>
              <a:gd name="T22" fmla="*/ 650 w 700"/>
              <a:gd name="T23" fmla="*/ 150 h 325"/>
              <a:gd name="T24" fmla="*/ 650 w 700"/>
              <a:gd name="T25" fmla="*/ 100 h 325"/>
              <a:gd name="T26" fmla="*/ 625 w 700"/>
              <a:gd name="T27" fmla="*/ 75 h 325"/>
              <a:gd name="T28" fmla="*/ 550 w 700"/>
              <a:gd name="T29" fmla="*/ 75 h 325"/>
              <a:gd name="T30" fmla="*/ 450 w 700"/>
              <a:gd name="T31" fmla="*/ 24 h 325"/>
              <a:gd name="T32" fmla="*/ 350 w 700"/>
              <a:gd name="T33" fmla="*/ 24 h 325"/>
              <a:gd name="T34" fmla="*/ 325 w 700"/>
              <a:gd name="T35" fmla="*/ 100 h 325"/>
              <a:gd name="T36" fmla="*/ 250 w 700"/>
              <a:gd name="T37" fmla="*/ 150 h 325"/>
              <a:gd name="T38" fmla="*/ 174 w 700"/>
              <a:gd name="T39" fmla="*/ 50 h 325"/>
              <a:gd name="T40" fmla="*/ 74 w 700"/>
              <a:gd name="T41" fmla="*/ 100 h 325"/>
              <a:gd name="T42" fmla="*/ 50 w 700"/>
              <a:gd name="T43" fmla="*/ 175 h 325"/>
              <a:gd name="T44" fmla="*/ 25 w 700"/>
              <a:gd name="T45" fmla="*/ 250 h 325"/>
              <a:gd name="T46" fmla="*/ 25 w 700"/>
              <a:gd name="T47" fmla="*/ 250 h 325"/>
              <a:gd name="T48" fmla="*/ 100 w 700"/>
              <a:gd name="T49" fmla="*/ 224 h 325"/>
              <a:gd name="T50" fmla="*/ 250 w 700"/>
              <a:gd name="T51" fmla="*/ 224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00" h="325">
                <a:moveTo>
                  <a:pt x="250" y="224"/>
                </a:moveTo>
                <a:lnTo>
                  <a:pt x="250" y="224"/>
                </a:lnTo>
                <a:cubicBezTo>
                  <a:pt x="274" y="224"/>
                  <a:pt x="325" y="250"/>
                  <a:pt x="374" y="224"/>
                </a:cubicBezTo>
                <a:cubicBezTo>
                  <a:pt x="400" y="224"/>
                  <a:pt x="400" y="275"/>
                  <a:pt x="425" y="250"/>
                </a:cubicBezTo>
                <a:cubicBezTo>
                  <a:pt x="450" y="250"/>
                  <a:pt x="475" y="275"/>
                  <a:pt x="500" y="300"/>
                </a:cubicBezTo>
                <a:cubicBezTo>
                  <a:pt x="525" y="324"/>
                  <a:pt x="550" y="324"/>
                  <a:pt x="550" y="324"/>
                </a:cubicBezTo>
                <a:lnTo>
                  <a:pt x="575" y="324"/>
                </a:lnTo>
                <a:cubicBezTo>
                  <a:pt x="600" y="300"/>
                  <a:pt x="625" y="300"/>
                  <a:pt x="650" y="300"/>
                </a:cubicBezTo>
                <a:cubicBezTo>
                  <a:pt x="650" y="300"/>
                  <a:pt x="650" y="275"/>
                  <a:pt x="675" y="275"/>
                </a:cubicBezTo>
                <a:cubicBezTo>
                  <a:pt x="675" y="275"/>
                  <a:pt x="699" y="275"/>
                  <a:pt x="699" y="250"/>
                </a:cubicBezTo>
                <a:cubicBezTo>
                  <a:pt x="699" y="250"/>
                  <a:pt x="699" y="224"/>
                  <a:pt x="675" y="200"/>
                </a:cubicBezTo>
                <a:cubicBezTo>
                  <a:pt x="675" y="200"/>
                  <a:pt x="650" y="175"/>
                  <a:pt x="650" y="150"/>
                </a:cubicBezTo>
                <a:cubicBezTo>
                  <a:pt x="650" y="124"/>
                  <a:pt x="650" y="124"/>
                  <a:pt x="650" y="100"/>
                </a:cubicBezTo>
                <a:lnTo>
                  <a:pt x="625" y="75"/>
                </a:lnTo>
                <a:cubicBezTo>
                  <a:pt x="600" y="75"/>
                  <a:pt x="550" y="75"/>
                  <a:pt x="550" y="75"/>
                </a:cubicBezTo>
                <a:cubicBezTo>
                  <a:pt x="525" y="75"/>
                  <a:pt x="450" y="24"/>
                  <a:pt x="450" y="24"/>
                </a:cubicBezTo>
                <a:cubicBezTo>
                  <a:pt x="450" y="0"/>
                  <a:pt x="400" y="0"/>
                  <a:pt x="350" y="24"/>
                </a:cubicBezTo>
                <a:cubicBezTo>
                  <a:pt x="325" y="50"/>
                  <a:pt x="325" y="75"/>
                  <a:pt x="325" y="100"/>
                </a:cubicBezTo>
                <a:cubicBezTo>
                  <a:pt x="325" y="150"/>
                  <a:pt x="274" y="150"/>
                  <a:pt x="250" y="150"/>
                </a:cubicBezTo>
                <a:cubicBezTo>
                  <a:pt x="225" y="150"/>
                  <a:pt x="200" y="75"/>
                  <a:pt x="174" y="50"/>
                </a:cubicBezTo>
                <a:cubicBezTo>
                  <a:pt x="150" y="24"/>
                  <a:pt x="125" y="75"/>
                  <a:pt x="74" y="100"/>
                </a:cubicBezTo>
                <a:cubicBezTo>
                  <a:pt x="50" y="100"/>
                  <a:pt x="74" y="150"/>
                  <a:pt x="50" y="175"/>
                </a:cubicBezTo>
                <a:cubicBezTo>
                  <a:pt x="25" y="175"/>
                  <a:pt x="0" y="200"/>
                  <a:pt x="25" y="250"/>
                </a:cubicBezTo>
                <a:lnTo>
                  <a:pt x="25" y="250"/>
                </a:lnTo>
                <a:cubicBezTo>
                  <a:pt x="74" y="250"/>
                  <a:pt x="100" y="250"/>
                  <a:pt x="100" y="224"/>
                </a:cubicBezTo>
                <a:cubicBezTo>
                  <a:pt x="150" y="224"/>
                  <a:pt x="225" y="224"/>
                  <a:pt x="250" y="22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5" name="Freeform 81">
            <a:extLst>
              <a:ext uri="{FF2B5EF4-FFF2-40B4-BE49-F238E27FC236}">
                <a16:creationId xmlns:a16="http://schemas.microsoft.com/office/drawing/2014/main" id="{E6C88B81-1DCB-B143-92D0-09E9BAA10A29}"/>
              </a:ext>
            </a:extLst>
          </p:cNvPr>
          <p:cNvSpPr>
            <a:spLocks noChangeArrowheads="1"/>
          </p:cNvSpPr>
          <p:nvPr/>
        </p:nvSpPr>
        <p:spPr bwMode="auto">
          <a:xfrm>
            <a:off x="6380063" y="2915389"/>
            <a:ext cx="175780" cy="112499"/>
          </a:xfrm>
          <a:custGeom>
            <a:avLst/>
            <a:gdLst>
              <a:gd name="T0" fmla="*/ 100 w 551"/>
              <a:gd name="T1" fmla="*/ 176 h 352"/>
              <a:gd name="T2" fmla="*/ 100 w 551"/>
              <a:gd name="T3" fmla="*/ 176 h 352"/>
              <a:gd name="T4" fmla="*/ 150 w 551"/>
              <a:gd name="T5" fmla="*/ 176 h 352"/>
              <a:gd name="T6" fmla="*/ 200 w 551"/>
              <a:gd name="T7" fmla="*/ 226 h 352"/>
              <a:gd name="T8" fmla="*/ 200 w 551"/>
              <a:gd name="T9" fmla="*/ 276 h 352"/>
              <a:gd name="T10" fmla="*/ 274 w 551"/>
              <a:gd name="T11" fmla="*/ 326 h 352"/>
              <a:gd name="T12" fmla="*/ 350 w 551"/>
              <a:gd name="T13" fmla="*/ 326 h 352"/>
              <a:gd name="T14" fmla="*/ 374 w 551"/>
              <a:gd name="T15" fmla="*/ 300 h 352"/>
              <a:gd name="T16" fmla="*/ 450 w 551"/>
              <a:gd name="T17" fmla="*/ 300 h 352"/>
              <a:gd name="T18" fmla="*/ 450 w 551"/>
              <a:gd name="T19" fmla="*/ 251 h 352"/>
              <a:gd name="T20" fmla="*/ 500 w 551"/>
              <a:gd name="T21" fmla="*/ 200 h 352"/>
              <a:gd name="T22" fmla="*/ 550 w 551"/>
              <a:gd name="T23" fmla="*/ 176 h 352"/>
              <a:gd name="T24" fmla="*/ 550 w 551"/>
              <a:gd name="T25" fmla="*/ 151 h 352"/>
              <a:gd name="T26" fmla="*/ 550 w 551"/>
              <a:gd name="T27" fmla="*/ 100 h 352"/>
              <a:gd name="T28" fmla="*/ 500 w 551"/>
              <a:gd name="T29" fmla="*/ 76 h 352"/>
              <a:gd name="T30" fmla="*/ 425 w 551"/>
              <a:gd name="T31" fmla="*/ 26 h 352"/>
              <a:gd name="T32" fmla="*/ 374 w 551"/>
              <a:gd name="T33" fmla="*/ 0 h 352"/>
              <a:gd name="T34" fmla="*/ 250 w 551"/>
              <a:gd name="T35" fmla="*/ 0 h 352"/>
              <a:gd name="T36" fmla="*/ 100 w 551"/>
              <a:gd name="T37" fmla="*/ 0 h 352"/>
              <a:gd name="T38" fmla="*/ 25 w 551"/>
              <a:gd name="T39" fmla="*/ 26 h 352"/>
              <a:gd name="T40" fmla="*/ 25 w 551"/>
              <a:gd name="T41" fmla="*/ 126 h 352"/>
              <a:gd name="T42" fmla="*/ 25 w 551"/>
              <a:gd name="T43" fmla="*/ 151 h 352"/>
              <a:gd name="T44" fmla="*/ 100 w 551"/>
              <a:gd name="T45" fmla="*/ 17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1" h="352">
                <a:moveTo>
                  <a:pt x="100" y="176"/>
                </a:moveTo>
                <a:lnTo>
                  <a:pt x="100" y="176"/>
                </a:lnTo>
                <a:cubicBezTo>
                  <a:pt x="100" y="176"/>
                  <a:pt x="125" y="200"/>
                  <a:pt x="150" y="176"/>
                </a:cubicBezTo>
                <a:cubicBezTo>
                  <a:pt x="150" y="176"/>
                  <a:pt x="200" y="200"/>
                  <a:pt x="200" y="226"/>
                </a:cubicBezTo>
                <a:cubicBezTo>
                  <a:pt x="200" y="226"/>
                  <a:pt x="174" y="276"/>
                  <a:pt x="200" y="276"/>
                </a:cubicBezTo>
                <a:cubicBezTo>
                  <a:pt x="200" y="276"/>
                  <a:pt x="274" y="300"/>
                  <a:pt x="274" y="326"/>
                </a:cubicBezTo>
                <a:cubicBezTo>
                  <a:pt x="300" y="326"/>
                  <a:pt x="325" y="326"/>
                  <a:pt x="350" y="326"/>
                </a:cubicBezTo>
                <a:cubicBezTo>
                  <a:pt x="350" y="351"/>
                  <a:pt x="374" y="326"/>
                  <a:pt x="374" y="300"/>
                </a:cubicBezTo>
                <a:cubicBezTo>
                  <a:pt x="400" y="300"/>
                  <a:pt x="425" y="300"/>
                  <a:pt x="450" y="300"/>
                </a:cubicBezTo>
                <a:lnTo>
                  <a:pt x="450" y="251"/>
                </a:lnTo>
                <a:cubicBezTo>
                  <a:pt x="475" y="226"/>
                  <a:pt x="500" y="200"/>
                  <a:pt x="500" y="200"/>
                </a:cubicBezTo>
                <a:cubicBezTo>
                  <a:pt x="525" y="200"/>
                  <a:pt x="525" y="176"/>
                  <a:pt x="550" y="176"/>
                </a:cubicBezTo>
                <a:lnTo>
                  <a:pt x="550" y="151"/>
                </a:lnTo>
                <a:cubicBezTo>
                  <a:pt x="550" y="126"/>
                  <a:pt x="550" y="126"/>
                  <a:pt x="550" y="100"/>
                </a:cubicBezTo>
                <a:cubicBezTo>
                  <a:pt x="550" y="100"/>
                  <a:pt x="525" y="100"/>
                  <a:pt x="500" y="76"/>
                </a:cubicBezTo>
                <a:cubicBezTo>
                  <a:pt x="475" y="51"/>
                  <a:pt x="450" y="26"/>
                  <a:pt x="425" y="26"/>
                </a:cubicBezTo>
                <a:cubicBezTo>
                  <a:pt x="400" y="51"/>
                  <a:pt x="400" y="0"/>
                  <a:pt x="374" y="0"/>
                </a:cubicBezTo>
                <a:cubicBezTo>
                  <a:pt x="325" y="26"/>
                  <a:pt x="274" y="0"/>
                  <a:pt x="250" y="0"/>
                </a:cubicBezTo>
                <a:cubicBezTo>
                  <a:pt x="225" y="0"/>
                  <a:pt x="150" y="0"/>
                  <a:pt x="100" y="0"/>
                </a:cubicBezTo>
                <a:cubicBezTo>
                  <a:pt x="100" y="26"/>
                  <a:pt x="74" y="26"/>
                  <a:pt x="25" y="26"/>
                </a:cubicBezTo>
                <a:cubicBezTo>
                  <a:pt x="50" y="76"/>
                  <a:pt x="50" y="100"/>
                  <a:pt x="25" y="126"/>
                </a:cubicBezTo>
                <a:cubicBezTo>
                  <a:pt x="0" y="151"/>
                  <a:pt x="25" y="151"/>
                  <a:pt x="25" y="151"/>
                </a:cubicBezTo>
                <a:cubicBezTo>
                  <a:pt x="50" y="151"/>
                  <a:pt x="74" y="151"/>
                  <a:pt x="100" y="1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6" name="Freeform 82">
            <a:extLst>
              <a:ext uri="{FF2B5EF4-FFF2-40B4-BE49-F238E27FC236}">
                <a16:creationId xmlns:a16="http://schemas.microsoft.com/office/drawing/2014/main" id="{C2DD8312-8CF9-254B-8B58-AAA15BB52FDB}"/>
              </a:ext>
            </a:extLst>
          </p:cNvPr>
          <p:cNvSpPr>
            <a:spLocks noChangeArrowheads="1"/>
          </p:cNvSpPr>
          <p:nvPr/>
        </p:nvSpPr>
        <p:spPr bwMode="auto">
          <a:xfrm>
            <a:off x="5956784" y="3273980"/>
            <a:ext cx="136405" cy="71717"/>
          </a:xfrm>
          <a:custGeom>
            <a:avLst/>
            <a:gdLst>
              <a:gd name="T0" fmla="*/ 375 w 427"/>
              <a:gd name="T1" fmla="*/ 100 h 226"/>
              <a:gd name="T2" fmla="*/ 375 w 427"/>
              <a:gd name="T3" fmla="*/ 100 h 226"/>
              <a:gd name="T4" fmla="*/ 326 w 427"/>
              <a:gd name="T5" fmla="*/ 75 h 226"/>
              <a:gd name="T6" fmla="*/ 326 w 427"/>
              <a:gd name="T7" fmla="*/ 25 h 226"/>
              <a:gd name="T8" fmla="*/ 275 w 427"/>
              <a:gd name="T9" fmla="*/ 0 h 226"/>
              <a:gd name="T10" fmla="*/ 200 w 427"/>
              <a:gd name="T11" fmla="*/ 0 h 226"/>
              <a:gd name="T12" fmla="*/ 126 w 427"/>
              <a:gd name="T13" fmla="*/ 0 h 226"/>
              <a:gd name="T14" fmla="*/ 126 w 427"/>
              <a:gd name="T15" fmla="*/ 25 h 226"/>
              <a:gd name="T16" fmla="*/ 75 w 427"/>
              <a:gd name="T17" fmla="*/ 50 h 226"/>
              <a:gd name="T18" fmla="*/ 0 w 427"/>
              <a:gd name="T19" fmla="*/ 125 h 226"/>
              <a:gd name="T20" fmla="*/ 26 w 427"/>
              <a:gd name="T21" fmla="*/ 175 h 226"/>
              <a:gd name="T22" fmla="*/ 51 w 427"/>
              <a:gd name="T23" fmla="*/ 175 h 226"/>
              <a:gd name="T24" fmla="*/ 75 w 427"/>
              <a:gd name="T25" fmla="*/ 225 h 226"/>
              <a:gd name="T26" fmla="*/ 75 w 427"/>
              <a:gd name="T27" fmla="*/ 225 h 226"/>
              <a:gd name="T28" fmla="*/ 151 w 427"/>
              <a:gd name="T29" fmla="*/ 225 h 226"/>
              <a:gd name="T30" fmla="*/ 200 w 427"/>
              <a:gd name="T31" fmla="*/ 150 h 226"/>
              <a:gd name="T32" fmla="*/ 251 w 427"/>
              <a:gd name="T33" fmla="*/ 200 h 226"/>
              <a:gd name="T34" fmla="*/ 275 w 427"/>
              <a:gd name="T35" fmla="*/ 175 h 226"/>
              <a:gd name="T36" fmla="*/ 326 w 427"/>
              <a:gd name="T37" fmla="*/ 150 h 226"/>
              <a:gd name="T38" fmla="*/ 351 w 427"/>
              <a:gd name="T39" fmla="*/ 150 h 226"/>
              <a:gd name="T40" fmla="*/ 375 w 427"/>
              <a:gd name="T41" fmla="*/ 125 h 226"/>
              <a:gd name="T42" fmla="*/ 400 w 427"/>
              <a:gd name="T43" fmla="*/ 125 h 226"/>
              <a:gd name="T44" fmla="*/ 426 w 427"/>
              <a:gd name="T45" fmla="*/ 100 h 226"/>
              <a:gd name="T46" fmla="*/ 375 w 427"/>
              <a:gd name="T47" fmla="*/ 10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7" h="226">
                <a:moveTo>
                  <a:pt x="375" y="100"/>
                </a:moveTo>
                <a:lnTo>
                  <a:pt x="375" y="100"/>
                </a:lnTo>
                <a:cubicBezTo>
                  <a:pt x="351" y="100"/>
                  <a:pt x="326" y="75"/>
                  <a:pt x="326" y="75"/>
                </a:cubicBezTo>
                <a:cubicBezTo>
                  <a:pt x="326" y="50"/>
                  <a:pt x="326" y="50"/>
                  <a:pt x="326" y="25"/>
                </a:cubicBezTo>
                <a:cubicBezTo>
                  <a:pt x="300" y="25"/>
                  <a:pt x="275" y="0"/>
                  <a:pt x="275" y="0"/>
                </a:cubicBezTo>
                <a:cubicBezTo>
                  <a:pt x="251" y="0"/>
                  <a:pt x="226" y="0"/>
                  <a:pt x="200" y="0"/>
                </a:cubicBezTo>
                <a:cubicBezTo>
                  <a:pt x="200" y="0"/>
                  <a:pt x="151" y="0"/>
                  <a:pt x="126" y="0"/>
                </a:cubicBezTo>
                <a:cubicBezTo>
                  <a:pt x="126" y="25"/>
                  <a:pt x="126" y="25"/>
                  <a:pt x="126" y="25"/>
                </a:cubicBezTo>
                <a:cubicBezTo>
                  <a:pt x="100" y="25"/>
                  <a:pt x="75" y="50"/>
                  <a:pt x="75" y="50"/>
                </a:cubicBezTo>
                <a:cubicBezTo>
                  <a:pt x="51" y="75"/>
                  <a:pt x="26" y="100"/>
                  <a:pt x="0" y="125"/>
                </a:cubicBezTo>
                <a:cubicBezTo>
                  <a:pt x="0" y="175"/>
                  <a:pt x="0" y="200"/>
                  <a:pt x="26" y="175"/>
                </a:cubicBezTo>
                <a:cubicBezTo>
                  <a:pt x="26" y="150"/>
                  <a:pt x="51" y="150"/>
                  <a:pt x="51" y="175"/>
                </a:cubicBezTo>
                <a:cubicBezTo>
                  <a:pt x="51" y="200"/>
                  <a:pt x="75" y="200"/>
                  <a:pt x="75" y="225"/>
                </a:cubicBezTo>
                <a:lnTo>
                  <a:pt x="75" y="225"/>
                </a:lnTo>
                <a:cubicBezTo>
                  <a:pt x="100" y="225"/>
                  <a:pt x="151" y="225"/>
                  <a:pt x="151" y="225"/>
                </a:cubicBezTo>
                <a:cubicBezTo>
                  <a:pt x="175" y="225"/>
                  <a:pt x="200" y="150"/>
                  <a:pt x="200" y="150"/>
                </a:cubicBezTo>
                <a:cubicBezTo>
                  <a:pt x="200" y="150"/>
                  <a:pt x="226" y="200"/>
                  <a:pt x="251" y="200"/>
                </a:cubicBezTo>
                <a:cubicBezTo>
                  <a:pt x="275" y="225"/>
                  <a:pt x="275" y="200"/>
                  <a:pt x="275" y="175"/>
                </a:cubicBezTo>
                <a:cubicBezTo>
                  <a:pt x="275" y="150"/>
                  <a:pt x="300" y="150"/>
                  <a:pt x="326" y="150"/>
                </a:cubicBezTo>
                <a:cubicBezTo>
                  <a:pt x="326" y="150"/>
                  <a:pt x="351" y="175"/>
                  <a:pt x="351" y="150"/>
                </a:cubicBezTo>
                <a:cubicBezTo>
                  <a:pt x="351" y="125"/>
                  <a:pt x="375" y="125"/>
                  <a:pt x="375" y="125"/>
                </a:cubicBezTo>
                <a:cubicBezTo>
                  <a:pt x="400" y="125"/>
                  <a:pt x="400" y="125"/>
                  <a:pt x="400" y="125"/>
                </a:cubicBezTo>
                <a:cubicBezTo>
                  <a:pt x="426" y="100"/>
                  <a:pt x="426" y="100"/>
                  <a:pt x="426" y="100"/>
                </a:cubicBezTo>
                <a:cubicBezTo>
                  <a:pt x="400" y="100"/>
                  <a:pt x="375" y="75"/>
                  <a:pt x="375" y="1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8" name="Freeform 84">
            <a:extLst>
              <a:ext uri="{FF2B5EF4-FFF2-40B4-BE49-F238E27FC236}">
                <a16:creationId xmlns:a16="http://schemas.microsoft.com/office/drawing/2014/main" id="{2F5CACE7-4ED6-3149-905D-C984CE09E544}"/>
              </a:ext>
            </a:extLst>
          </p:cNvPr>
          <p:cNvSpPr>
            <a:spLocks noChangeArrowheads="1"/>
          </p:cNvSpPr>
          <p:nvPr/>
        </p:nvSpPr>
        <p:spPr bwMode="auto">
          <a:xfrm>
            <a:off x="6387094" y="2261487"/>
            <a:ext cx="319217" cy="502028"/>
          </a:xfrm>
          <a:custGeom>
            <a:avLst/>
            <a:gdLst>
              <a:gd name="T0" fmla="*/ 850 w 1001"/>
              <a:gd name="T1" fmla="*/ 1301 h 1576"/>
              <a:gd name="T2" fmla="*/ 850 w 1001"/>
              <a:gd name="T3" fmla="*/ 1301 h 1576"/>
              <a:gd name="T4" fmla="*/ 975 w 1001"/>
              <a:gd name="T5" fmla="*/ 1176 h 1576"/>
              <a:gd name="T6" fmla="*/ 950 w 1001"/>
              <a:gd name="T7" fmla="*/ 1101 h 1576"/>
              <a:gd name="T8" fmla="*/ 850 w 1001"/>
              <a:gd name="T9" fmla="*/ 1001 h 1576"/>
              <a:gd name="T10" fmla="*/ 900 w 1001"/>
              <a:gd name="T11" fmla="*/ 950 h 1576"/>
              <a:gd name="T12" fmla="*/ 850 w 1001"/>
              <a:gd name="T13" fmla="*/ 901 h 1576"/>
              <a:gd name="T14" fmla="*/ 850 w 1001"/>
              <a:gd name="T15" fmla="*/ 850 h 1576"/>
              <a:gd name="T16" fmla="*/ 825 w 1001"/>
              <a:gd name="T17" fmla="*/ 825 h 1576"/>
              <a:gd name="T18" fmla="*/ 825 w 1001"/>
              <a:gd name="T19" fmla="*/ 801 h 1576"/>
              <a:gd name="T20" fmla="*/ 825 w 1001"/>
              <a:gd name="T21" fmla="*/ 725 h 1576"/>
              <a:gd name="T22" fmla="*/ 850 w 1001"/>
              <a:gd name="T23" fmla="*/ 676 h 1576"/>
              <a:gd name="T24" fmla="*/ 775 w 1001"/>
              <a:gd name="T25" fmla="*/ 525 h 1576"/>
              <a:gd name="T26" fmla="*/ 800 w 1001"/>
              <a:gd name="T27" fmla="*/ 476 h 1576"/>
              <a:gd name="T28" fmla="*/ 850 w 1001"/>
              <a:gd name="T29" fmla="*/ 401 h 1576"/>
              <a:gd name="T30" fmla="*/ 775 w 1001"/>
              <a:gd name="T31" fmla="*/ 350 h 1576"/>
              <a:gd name="T32" fmla="*/ 725 w 1001"/>
              <a:gd name="T33" fmla="*/ 301 h 1576"/>
              <a:gd name="T34" fmla="*/ 700 w 1001"/>
              <a:gd name="T35" fmla="*/ 250 h 1576"/>
              <a:gd name="T36" fmla="*/ 725 w 1001"/>
              <a:gd name="T37" fmla="*/ 200 h 1576"/>
              <a:gd name="T38" fmla="*/ 750 w 1001"/>
              <a:gd name="T39" fmla="*/ 175 h 1576"/>
              <a:gd name="T40" fmla="*/ 775 w 1001"/>
              <a:gd name="T41" fmla="*/ 150 h 1576"/>
              <a:gd name="T42" fmla="*/ 775 w 1001"/>
              <a:gd name="T43" fmla="*/ 76 h 1576"/>
              <a:gd name="T44" fmla="*/ 674 w 1001"/>
              <a:gd name="T45" fmla="*/ 25 h 1576"/>
              <a:gd name="T46" fmla="*/ 600 w 1001"/>
              <a:gd name="T47" fmla="*/ 25 h 1576"/>
              <a:gd name="T48" fmla="*/ 525 w 1001"/>
              <a:gd name="T49" fmla="*/ 50 h 1576"/>
              <a:gd name="T50" fmla="*/ 450 w 1001"/>
              <a:gd name="T51" fmla="*/ 100 h 1576"/>
              <a:gd name="T52" fmla="*/ 450 w 1001"/>
              <a:gd name="T53" fmla="*/ 175 h 1576"/>
              <a:gd name="T54" fmla="*/ 400 w 1001"/>
              <a:gd name="T55" fmla="*/ 250 h 1576"/>
              <a:gd name="T56" fmla="*/ 349 w 1001"/>
              <a:gd name="T57" fmla="*/ 225 h 1576"/>
              <a:gd name="T58" fmla="*/ 275 w 1001"/>
              <a:gd name="T59" fmla="*/ 225 h 1576"/>
              <a:gd name="T60" fmla="*/ 175 w 1001"/>
              <a:gd name="T61" fmla="*/ 225 h 1576"/>
              <a:gd name="T62" fmla="*/ 75 w 1001"/>
              <a:gd name="T63" fmla="*/ 150 h 1576"/>
              <a:gd name="T64" fmla="*/ 0 w 1001"/>
              <a:gd name="T65" fmla="*/ 175 h 1576"/>
              <a:gd name="T66" fmla="*/ 100 w 1001"/>
              <a:gd name="T67" fmla="*/ 250 h 1576"/>
              <a:gd name="T68" fmla="*/ 249 w 1001"/>
              <a:gd name="T69" fmla="*/ 350 h 1576"/>
              <a:gd name="T70" fmla="*/ 249 w 1001"/>
              <a:gd name="T71" fmla="*/ 425 h 1576"/>
              <a:gd name="T72" fmla="*/ 275 w 1001"/>
              <a:gd name="T73" fmla="*/ 525 h 1576"/>
              <a:gd name="T74" fmla="*/ 275 w 1001"/>
              <a:gd name="T75" fmla="*/ 601 h 1576"/>
              <a:gd name="T76" fmla="*/ 275 w 1001"/>
              <a:gd name="T77" fmla="*/ 650 h 1576"/>
              <a:gd name="T78" fmla="*/ 300 w 1001"/>
              <a:gd name="T79" fmla="*/ 701 h 1576"/>
              <a:gd name="T80" fmla="*/ 375 w 1001"/>
              <a:gd name="T81" fmla="*/ 725 h 1576"/>
              <a:gd name="T82" fmla="*/ 400 w 1001"/>
              <a:gd name="T83" fmla="*/ 801 h 1576"/>
              <a:gd name="T84" fmla="*/ 400 w 1001"/>
              <a:gd name="T85" fmla="*/ 825 h 1576"/>
              <a:gd name="T86" fmla="*/ 325 w 1001"/>
              <a:gd name="T87" fmla="*/ 876 h 1576"/>
              <a:gd name="T88" fmla="*/ 249 w 1001"/>
              <a:gd name="T89" fmla="*/ 976 h 1576"/>
              <a:gd name="T90" fmla="*/ 175 w 1001"/>
              <a:gd name="T91" fmla="*/ 1001 h 1576"/>
              <a:gd name="T92" fmla="*/ 125 w 1001"/>
              <a:gd name="T93" fmla="*/ 1050 h 1576"/>
              <a:gd name="T94" fmla="*/ 75 w 1001"/>
              <a:gd name="T95" fmla="*/ 1101 h 1576"/>
              <a:gd name="T96" fmla="*/ 25 w 1001"/>
              <a:gd name="T97" fmla="*/ 1150 h 1576"/>
              <a:gd name="T98" fmla="*/ 25 w 1001"/>
              <a:gd name="T99" fmla="*/ 1201 h 1576"/>
              <a:gd name="T100" fmla="*/ 49 w 1001"/>
              <a:gd name="T101" fmla="*/ 1276 h 1576"/>
              <a:gd name="T102" fmla="*/ 49 w 1001"/>
              <a:gd name="T103" fmla="*/ 1376 h 1576"/>
              <a:gd name="T104" fmla="*/ 25 w 1001"/>
              <a:gd name="T105" fmla="*/ 1476 h 1576"/>
              <a:gd name="T106" fmla="*/ 125 w 1001"/>
              <a:gd name="T107" fmla="*/ 1501 h 1576"/>
              <a:gd name="T108" fmla="*/ 175 w 1001"/>
              <a:gd name="T109" fmla="*/ 1550 h 1576"/>
              <a:gd name="T110" fmla="*/ 275 w 1001"/>
              <a:gd name="T111" fmla="*/ 1550 h 1576"/>
              <a:gd name="T112" fmla="*/ 575 w 1001"/>
              <a:gd name="T113" fmla="*/ 1501 h 1576"/>
              <a:gd name="T114" fmla="*/ 650 w 1001"/>
              <a:gd name="T115" fmla="*/ 1476 h 1576"/>
              <a:gd name="T116" fmla="*/ 700 w 1001"/>
              <a:gd name="T117" fmla="*/ 1425 h 1576"/>
              <a:gd name="T118" fmla="*/ 850 w 1001"/>
              <a:gd name="T119" fmla="*/ 1301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01" h="1576">
                <a:moveTo>
                  <a:pt x="850" y="1301"/>
                </a:moveTo>
                <a:lnTo>
                  <a:pt x="850" y="1301"/>
                </a:lnTo>
                <a:cubicBezTo>
                  <a:pt x="874" y="1250"/>
                  <a:pt x="975" y="1225"/>
                  <a:pt x="975" y="1176"/>
                </a:cubicBezTo>
                <a:cubicBezTo>
                  <a:pt x="1000" y="1150"/>
                  <a:pt x="1000" y="1150"/>
                  <a:pt x="950" y="1101"/>
                </a:cubicBezTo>
                <a:cubicBezTo>
                  <a:pt x="925" y="1050"/>
                  <a:pt x="850" y="1025"/>
                  <a:pt x="850" y="1001"/>
                </a:cubicBezTo>
                <a:cubicBezTo>
                  <a:pt x="825" y="1001"/>
                  <a:pt x="900" y="976"/>
                  <a:pt x="900" y="950"/>
                </a:cubicBezTo>
                <a:cubicBezTo>
                  <a:pt x="900" y="925"/>
                  <a:pt x="850" y="925"/>
                  <a:pt x="850" y="901"/>
                </a:cubicBezTo>
                <a:cubicBezTo>
                  <a:pt x="825" y="876"/>
                  <a:pt x="874" y="876"/>
                  <a:pt x="850" y="850"/>
                </a:cubicBezTo>
                <a:cubicBezTo>
                  <a:pt x="850" y="850"/>
                  <a:pt x="825" y="850"/>
                  <a:pt x="825" y="825"/>
                </a:cubicBezTo>
                <a:cubicBezTo>
                  <a:pt x="800" y="825"/>
                  <a:pt x="850" y="825"/>
                  <a:pt x="825" y="801"/>
                </a:cubicBezTo>
                <a:cubicBezTo>
                  <a:pt x="825" y="776"/>
                  <a:pt x="800" y="750"/>
                  <a:pt x="825" y="725"/>
                </a:cubicBezTo>
                <a:cubicBezTo>
                  <a:pt x="850" y="701"/>
                  <a:pt x="874" y="725"/>
                  <a:pt x="850" y="676"/>
                </a:cubicBezTo>
                <a:cubicBezTo>
                  <a:pt x="825" y="625"/>
                  <a:pt x="775" y="550"/>
                  <a:pt x="775" y="525"/>
                </a:cubicBezTo>
                <a:cubicBezTo>
                  <a:pt x="750" y="525"/>
                  <a:pt x="775" y="501"/>
                  <a:pt x="800" y="476"/>
                </a:cubicBezTo>
                <a:cubicBezTo>
                  <a:pt x="800" y="476"/>
                  <a:pt x="850" y="425"/>
                  <a:pt x="850" y="401"/>
                </a:cubicBezTo>
                <a:cubicBezTo>
                  <a:pt x="850" y="401"/>
                  <a:pt x="800" y="350"/>
                  <a:pt x="775" y="350"/>
                </a:cubicBezTo>
                <a:cubicBezTo>
                  <a:pt x="775" y="325"/>
                  <a:pt x="750" y="325"/>
                  <a:pt x="725" y="301"/>
                </a:cubicBezTo>
                <a:cubicBezTo>
                  <a:pt x="700" y="275"/>
                  <a:pt x="700" y="275"/>
                  <a:pt x="700" y="250"/>
                </a:cubicBezTo>
                <a:cubicBezTo>
                  <a:pt x="725" y="225"/>
                  <a:pt x="725" y="225"/>
                  <a:pt x="725" y="200"/>
                </a:cubicBezTo>
                <a:cubicBezTo>
                  <a:pt x="725" y="175"/>
                  <a:pt x="750" y="200"/>
                  <a:pt x="750" y="175"/>
                </a:cubicBezTo>
                <a:cubicBezTo>
                  <a:pt x="775" y="150"/>
                  <a:pt x="775" y="150"/>
                  <a:pt x="775" y="150"/>
                </a:cubicBezTo>
                <a:cubicBezTo>
                  <a:pt x="775" y="125"/>
                  <a:pt x="775" y="100"/>
                  <a:pt x="775" y="76"/>
                </a:cubicBezTo>
                <a:cubicBezTo>
                  <a:pt x="775" y="50"/>
                  <a:pt x="700" y="50"/>
                  <a:pt x="674" y="25"/>
                </a:cubicBezTo>
                <a:cubicBezTo>
                  <a:pt x="674" y="0"/>
                  <a:pt x="625" y="0"/>
                  <a:pt x="600" y="25"/>
                </a:cubicBezTo>
                <a:cubicBezTo>
                  <a:pt x="600" y="50"/>
                  <a:pt x="525" y="25"/>
                  <a:pt x="525" y="50"/>
                </a:cubicBezTo>
                <a:cubicBezTo>
                  <a:pt x="525" y="76"/>
                  <a:pt x="450" y="76"/>
                  <a:pt x="450" y="100"/>
                </a:cubicBezTo>
                <a:cubicBezTo>
                  <a:pt x="450" y="125"/>
                  <a:pt x="475" y="200"/>
                  <a:pt x="450" y="175"/>
                </a:cubicBezTo>
                <a:cubicBezTo>
                  <a:pt x="400" y="175"/>
                  <a:pt x="425" y="200"/>
                  <a:pt x="400" y="250"/>
                </a:cubicBezTo>
                <a:cubicBezTo>
                  <a:pt x="375" y="275"/>
                  <a:pt x="375" y="225"/>
                  <a:pt x="349" y="225"/>
                </a:cubicBezTo>
                <a:cubicBezTo>
                  <a:pt x="325" y="225"/>
                  <a:pt x="275" y="200"/>
                  <a:pt x="275" y="225"/>
                </a:cubicBezTo>
                <a:cubicBezTo>
                  <a:pt x="249" y="250"/>
                  <a:pt x="225" y="225"/>
                  <a:pt x="175" y="225"/>
                </a:cubicBezTo>
                <a:cubicBezTo>
                  <a:pt x="125" y="200"/>
                  <a:pt x="100" y="150"/>
                  <a:pt x="75" y="150"/>
                </a:cubicBezTo>
                <a:cubicBezTo>
                  <a:pt x="49" y="150"/>
                  <a:pt x="25" y="150"/>
                  <a:pt x="0" y="175"/>
                </a:cubicBezTo>
                <a:cubicBezTo>
                  <a:pt x="49" y="200"/>
                  <a:pt x="75" y="250"/>
                  <a:pt x="100" y="250"/>
                </a:cubicBezTo>
                <a:cubicBezTo>
                  <a:pt x="149" y="275"/>
                  <a:pt x="249" y="301"/>
                  <a:pt x="249" y="350"/>
                </a:cubicBezTo>
                <a:cubicBezTo>
                  <a:pt x="249" y="376"/>
                  <a:pt x="225" y="425"/>
                  <a:pt x="249" y="425"/>
                </a:cubicBezTo>
                <a:cubicBezTo>
                  <a:pt x="275" y="450"/>
                  <a:pt x="249" y="501"/>
                  <a:pt x="275" y="525"/>
                </a:cubicBezTo>
                <a:cubicBezTo>
                  <a:pt x="300" y="525"/>
                  <a:pt x="275" y="601"/>
                  <a:pt x="275" y="601"/>
                </a:cubicBezTo>
                <a:cubicBezTo>
                  <a:pt x="249" y="601"/>
                  <a:pt x="275" y="625"/>
                  <a:pt x="275" y="650"/>
                </a:cubicBezTo>
                <a:cubicBezTo>
                  <a:pt x="300" y="650"/>
                  <a:pt x="300" y="676"/>
                  <a:pt x="300" y="701"/>
                </a:cubicBezTo>
                <a:cubicBezTo>
                  <a:pt x="325" y="701"/>
                  <a:pt x="349" y="701"/>
                  <a:pt x="375" y="725"/>
                </a:cubicBezTo>
                <a:cubicBezTo>
                  <a:pt x="400" y="750"/>
                  <a:pt x="400" y="776"/>
                  <a:pt x="400" y="801"/>
                </a:cubicBezTo>
                <a:cubicBezTo>
                  <a:pt x="400" y="825"/>
                  <a:pt x="400" y="850"/>
                  <a:pt x="400" y="825"/>
                </a:cubicBezTo>
                <a:cubicBezTo>
                  <a:pt x="375" y="825"/>
                  <a:pt x="349" y="825"/>
                  <a:pt x="325" y="876"/>
                </a:cubicBezTo>
                <a:cubicBezTo>
                  <a:pt x="325" y="901"/>
                  <a:pt x="275" y="950"/>
                  <a:pt x="249" y="976"/>
                </a:cubicBezTo>
                <a:cubicBezTo>
                  <a:pt x="200" y="976"/>
                  <a:pt x="200" y="1001"/>
                  <a:pt x="175" y="1001"/>
                </a:cubicBezTo>
                <a:cubicBezTo>
                  <a:pt x="149" y="1025"/>
                  <a:pt x="125" y="1025"/>
                  <a:pt x="125" y="1050"/>
                </a:cubicBezTo>
                <a:cubicBezTo>
                  <a:pt x="125" y="1101"/>
                  <a:pt x="100" y="1101"/>
                  <a:pt x="75" y="1101"/>
                </a:cubicBezTo>
                <a:cubicBezTo>
                  <a:pt x="49" y="1101"/>
                  <a:pt x="49" y="1150"/>
                  <a:pt x="25" y="1150"/>
                </a:cubicBezTo>
                <a:cubicBezTo>
                  <a:pt x="0" y="1176"/>
                  <a:pt x="0" y="1176"/>
                  <a:pt x="25" y="1201"/>
                </a:cubicBezTo>
                <a:cubicBezTo>
                  <a:pt x="49" y="1225"/>
                  <a:pt x="25" y="1250"/>
                  <a:pt x="49" y="1276"/>
                </a:cubicBezTo>
                <a:cubicBezTo>
                  <a:pt x="49" y="1301"/>
                  <a:pt x="75" y="1325"/>
                  <a:pt x="49" y="1376"/>
                </a:cubicBezTo>
                <a:cubicBezTo>
                  <a:pt x="25" y="1425"/>
                  <a:pt x="25" y="1476"/>
                  <a:pt x="25" y="1476"/>
                </a:cubicBezTo>
                <a:cubicBezTo>
                  <a:pt x="49" y="1476"/>
                  <a:pt x="100" y="1501"/>
                  <a:pt x="125" y="1501"/>
                </a:cubicBezTo>
                <a:cubicBezTo>
                  <a:pt x="149" y="1501"/>
                  <a:pt x="149" y="1550"/>
                  <a:pt x="175" y="1550"/>
                </a:cubicBezTo>
                <a:cubicBezTo>
                  <a:pt x="200" y="1526"/>
                  <a:pt x="200" y="1575"/>
                  <a:pt x="275" y="1550"/>
                </a:cubicBezTo>
                <a:cubicBezTo>
                  <a:pt x="349" y="1550"/>
                  <a:pt x="500" y="1501"/>
                  <a:pt x="575" y="1501"/>
                </a:cubicBezTo>
                <a:cubicBezTo>
                  <a:pt x="600" y="1501"/>
                  <a:pt x="625" y="1501"/>
                  <a:pt x="650" y="1476"/>
                </a:cubicBezTo>
                <a:cubicBezTo>
                  <a:pt x="674" y="1476"/>
                  <a:pt x="674" y="1450"/>
                  <a:pt x="700" y="1425"/>
                </a:cubicBezTo>
                <a:cubicBezTo>
                  <a:pt x="750" y="1401"/>
                  <a:pt x="825" y="1350"/>
                  <a:pt x="850" y="130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9" name="Freeform 85">
            <a:extLst>
              <a:ext uri="{FF2B5EF4-FFF2-40B4-BE49-F238E27FC236}">
                <a16:creationId xmlns:a16="http://schemas.microsoft.com/office/drawing/2014/main" id="{8E30DEB1-36F5-8C45-9CAC-9383A0734B1E}"/>
              </a:ext>
            </a:extLst>
          </p:cNvPr>
          <p:cNvSpPr>
            <a:spLocks noChangeArrowheads="1"/>
          </p:cNvSpPr>
          <p:nvPr/>
        </p:nvSpPr>
        <p:spPr bwMode="auto">
          <a:xfrm>
            <a:off x="6793498" y="3832259"/>
            <a:ext cx="629996" cy="502028"/>
          </a:xfrm>
          <a:custGeom>
            <a:avLst/>
            <a:gdLst>
              <a:gd name="T0" fmla="*/ 1175 w 1976"/>
              <a:gd name="T1" fmla="*/ 325 h 1576"/>
              <a:gd name="T2" fmla="*/ 1175 w 1976"/>
              <a:gd name="T3" fmla="*/ 325 h 1576"/>
              <a:gd name="T4" fmla="*/ 1001 w 1976"/>
              <a:gd name="T5" fmla="*/ 300 h 1576"/>
              <a:gd name="T6" fmla="*/ 900 w 1976"/>
              <a:gd name="T7" fmla="*/ 275 h 1576"/>
              <a:gd name="T8" fmla="*/ 675 w 1976"/>
              <a:gd name="T9" fmla="*/ 100 h 1576"/>
              <a:gd name="T10" fmla="*/ 475 w 1976"/>
              <a:gd name="T11" fmla="*/ 0 h 1576"/>
              <a:gd name="T12" fmla="*/ 400 w 1976"/>
              <a:gd name="T13" fmla="*/ 0 h 1576"/>
              <a:gd name="T14" fmla="*/ 325 w 1976"/>
              <a:gd name="T15" fmla="*/ 25 h 1576"/>
              <a:gd name="T16" fmla="*/ 225 w 1976"/>
              <a:gd name="T17" fmla="*/ 75 h 1576"/>
              <a:gd name="T18" fmla="*/ 300 w 1976"/>
              <a:gd name="T19" fmla="*/ 175 h 1576"/>
              <a:gd name="T20" fmla="*/ 225 w 1976"/>
              <a:gd name="T21" fmla="*/ 200 h 1576"/>
              <a:gd name="T22" fmla="*/ 175 w 1976"/>
              <a:gd name="T23" fmla="*/ 225 h 1576"/>
              <a:gd name="T24" fmla="*/ 100 w 1976"/>
              <a:gd name="T25" fmla="*/ 300 h 1576"/>
              <a:gd name="T26" fmla="*/ 0 w 1976"/>
              <a:gd name="T27" fmla="*/ 251 h 1576"/>
              <a:gd name="T28" fmla="*/ 0 w 1976"/>
              <a:gd name="T29" fmla="*/ 275 h 1576"/>
              <a:gd name="T30" fmla="*/ 0 w 1976"/>
              <a:gd name="T31" fmla="*/ 300 h 1576"/>
              <a:gd name="T32" fmla="*/ 0 w 1976"/>
              <a:gd name="T33" fmla="*/ 400 h 1576"/>
              <a:gd name="T34" fmla="*/ 75 w 1976"/>
              <a:gd name="T35" fmla="*/ 500 h 1576"/>
              <a:gd name="T36" fmla="*/ 225 w 1976"/>
              <a:gd name="T37" fmla="*/ 724 h 1576"/>
              <a:gd name="T38" fmla="*/ 300 w 1976"/>
              <a:gd name="T39" fmla="*/ 824 h 1576"/>
              <a:gd name="T40" fmla="*/ 375 w 1976"/>
              <a:gd name="T41" fmla="*/ 924 h 1576"/>
              <a:gd name="T42" fmla="*/ 400 w 1976"/>
              <a:gd name="T43" fmla="*/ 1024 h 1576"/>
              <a:gd name="T44" fmla="*/ 475 w 1976"/>
              <a:gd name="T45" fmla="*/ 1174 h 1576"/>
              <a:gd name="T46" fmla="*/ 600 w 1976"/>
              <a:gd name="T47" fmla="*/ 1299 h 1576"/>
              <a:gd name="T48" fmla="*/ 675 w 1976"/>
              <a:gd name="T49" fmla="*/ 1450 h 1576"/>
              <a:gd name="T50" fmla="*/ 700 w 1976"/>
              <a:gd name="T51" fmla="*/ 1524 h 1576"/>
              <a:gd name="T52" fmla="*/ 725 w 1976"/>
              <a:gd name="T53" fmla="*/ 1575 h 1576"/>
              <a:gd name="T54" fmla="*/ 775 w 1976"/>
              <a:gd name="T55" fmla="*/ 1550 h 1576"/>
              <a:gd name="T56" fmla="*/ 775 w 1976"/>
              <a:gd name="T57" fmla="*/ 1499 h 1576"/>
              <a:gd name="T58" fmla="*/ 825 w 1976"/>
              <a:gd name="T59" fmla="*/ 1475 h 1576"/>
              <a:gd name="T60" fmla="*/ 900 w 1976"/>
              <a:gd name="T61" fmla="*/ 1475 h 1576"/>
              <a:gd name="T62" fmla="*/ 1001 w 1976"/>
              <a:gd name="T63" fmla="*/ 1499 h 1576"/>
              <a:gd name="T64" fmla="*/ 1125 w 1976"/>
              <a:gd name="T65" fmla="*/ 1499 h 1576"/>
              <a:gd name="T66" fmla="*/ 1201 w 1976"/>
              <a:gd name="T67" fmla="*/ 1499 h 1576"/>
              <a:gd name="T68" fmla="*/ 1350 w 1976"/>
              <a:gd name="T69" fmla="*/ 1350 h 1576"/>
              <a:gd name="T70" fmla="*/ 1525 w 1976"/>
              <a:gd name="T71" fmla="*/ 1350 h 1576"/>
              <a:gd name="T72" fmla="*/ 1901 w 1976"/>
              <a:gd name="T73" fmla="*/ 1224 h 1576"/>
              <a:gd name="T74" fmla="*/ 1975 w 1976"/>
              <a:gd name="T75" fmla="*/ 1024 h 1576"/>
              <a:gd name="T76" fmla="*/ 1926 w 1976"/>
              <a:gd name="T77" fmla="*/ 974 h 1576"/>
              <a:gd name="T78" fmla="*/ 1701 w 1976"/>
              <a:gd name="T79" fmla="*/ 924 h 1576"/>
              <a:gd name="T80" fmla="*/ 1625 w 1976"/>
              <a:gd name="T81" fmla="*/ 824 h 1576"/>
              <a:gd name="T82" fmla="*/ 1575 w 1976"/>
              <a:gd name="T83" fmla="*/ 774 h 1576"/>
              <a:gd name="T84" fmla="*/ 1501 w 1976"/>
              <a:gd name="T85" fmla="*/ 724 h 1576"/>
              <a:gd name="T86" fmla="*/ 1450 w 1976"/>
              <a:gd name="T87" fmla="*/ 625 h 1576"/>
              <a:gd name="T88" fmla="*/ 1401 w 1976"/>
              <a:gd name="T89" fmla="*/ 525 h 1576"/>
              <a:gd name="T90" fmla="*/ 1301 w 1976"/>
              <a:gd name="T91" fmla="*/ 400 h 1576"/>
              <a:gd name="T92" fmla="*/ 1301 w 1976"/>
              <a:gd name="T93" fmla="*/ 375 h 1576"/>
              <a:gd name="T94" fmla="*/ 1225 w 1976"/>
              <a:gd name="T95" fmla="*/ 375 h 1576"/>
              <a:gd name="T96" fmla="*/ 1175 w 1976"/>
              <a:gd name="T97" fmla="*/ 325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76" h="1576">
                <a:moveTo>
                  <a:pt x="1175" y="325"/>
                </a:moveTo>
                <a:lnTo>
                  <a:pt x="1175" y="325"/>
                </a:lnTo>
                <a:cubicBezTo>
                  <a:pt x="1175" y="325"/>
                  <a:pt x="1025" y="300"/>
                  <a:pt x="1001" y="300"/>
                </a:cubicBezTo>
                <a:cubicBezTo>
                  <a:pt x="1001" y="300"/>
                  <a:pt x="925" y="300"/>
                  <a:pt x="900" y="275"/>
                </a:cubicBezTo>
                <a:cubicBezTo>
                  <a:pt x="875" y="251"/>
                  <a:pt x="700" y="125"/>
                  <a:pt x="675" y="100"/>
                </a:cubicBezTo>
                <a:cubicBezTo>
                  <a:pt x="650" y="75"/>
                  <a:pt x="525" y="0"/>
                  <a:pt x="475" y="0"/>
                </a:cubicBezTo>
                <a:cubicBezTo>
                  <a:pt x="450" y="0"/>
                  <a:pt x="450" y="0"/>
                  <a:pt x="400" y="0"/>
                </a:cubicBezTo>
                <a:cubicBezTo>
                  <a:pt x="375" y="0"/>
                  <a:pt x="375" y="25"/>
                  <a:pt x="325" y="25"/>
                </a:cubicBezTo>
                <a:cubicBezTo>
                  <a:pt x="250" y="25"/>
                  <a:pt x="200" y="75"/>
                  <a:pt x="225" y="75"/>
                </a:cubicBezTo>
                <a:cubicBezTo>
                  <a:pt x="250" y="100"/>
                  <a:pt x="325" y="151"/>
                  <a:pt x="300" y="175"/>
                </a:cubicBezTo>
                <a:cubicBezTo>
                  <a:pt x="275" y="175"/>
                  <a:pt x="275" y="200"/>
                  <a:pt x="225" y="200"/>
                </a:cubicBezTo>
                <a:cubicBezTo>
                  <a:pt x="200" y="200"/>
                  <a:pt x="175" y="225"/>
                  <a:pt x="175" y="225"/>
                </a:cubicBezTo>
                <a:cubicBezTo>
                  <a:pt x="175" y="251"/>
                  <a:pt x="125" y="300"/>
                  <a:pt x="100" y="300"/>
                </a:cubicBezTo>
                <a:cubicBezTo>
                  <a:pt x="75" y="300"/>
                  <a:pt x="50" y="275"/>
                  <a:pt x="0" y="251"/>
                </a:cubicBezTo>
                <a:cubicBezTo>
                  <a:pt x="0" y="275"/>
                  <a:pt x="0" y="275"/>
                  <a:pt x="0" y="275"/>
                </a:cubicBezTo>
                <a:cubicBezTo>
                  <a:pt x="0" y="300"/>
                  <a:pt x="0" y="300"/>
                  <a:pt x="0" y="300"/>
                </a:cubicBezTo>
                <a:cubicBezTo>
                  <a:pt x="0" y="325"/>
                  <a:pt x="0" y="400"/>
                  <a:pt x="0" y="400"/>
                </a:cubicBezTo>
                <a:cubicBezTo>
                  <a:pt x="25" y="425"/>
                  <a:pt x="50" y="451"/>
                  <a:pt x="75" y="500"/>
                </a:cubicBezTo>
                <a:cubicBezTo>
                  <a:pt x="125" y="551"/>
                  <a:pt x="225" y="675"/>
                  <a:pt x="225" y="724"/>
                </a:cubicBezTo>
                <a:cubicBezTo>
                  <a:pt x="225" y="749"/>
                  <a:pt x="250" y="774"/>
                  <a:pt x="300" y="824"/>
                </a:cubicBezTo>
                <a:cubicBezTo>
                  <a:pt x="350" y="850"/>
                  <a:pt x="350" y="899"/>
                  <a:pt x="375" y="924"/>
                </a:cubicBezTo>
                <a:cubicBezTo>
                  <a:pt x="400" y="950"/>
                  <a:pt x="400" y="974"/>
                  <a:pt x="400" y="1024"/>
                </a:cubicBezTo>
                <a:cubicBezTo>
                  <a:pt x="400" y="1074"/>
                  <a:pt x="425" y="1150"/>
                  <a:pt x="475" y="1174"/>
                </a:cubicBezTo>
                <a:cubicBezTo>
                  <a:pt x="525" y="1224"/>
                  <a:pt x="575" y="1250"/>
                  <a:pt x="600" y="1299"/>
                </a:cubicBezTo>
                <a:cubicBezTo>
                  <a:pt x="600" y="1375"/>
                  <a:pt x="650" y="1424"/>
                  <a:pt x="675" y="1450"/>
                </a:cubicBezTo>
                <a:cubicBezTo>
                  <a:pt x="700" y="1475"/>
                  <a:pt x="700" y="1499"/>
                  <a:pt x="700" y="1524"/>
                </a:cubicBezTo>
                <a:cubicBezTo>
                  <a:pt x="725" y="1524"/>
                  <a:pt x="725" y="1550"/>
                  <a:pt x="725" y="1575"/>
                </a:cubicBezTo>
                <a:cubicBezTo>
                  <a:pt x="750" y="1575"/>
                  <a:pt x="775" y="1550"/>
                  <a:pt x="775" y="1550"/>
                </a:cubicBezTo>
                <a:cubicBezTo>
                  <a:pt x="775" y="1550"/>
                  <a:pt x="775" y="1524"/>
                  <a:pt x="775" y="1499"/>
                </a:cubicBezTo>
                <a:cubicBezTo>
                  <a:pt x="775" y="1499"/>
                  <a:pt x="800" y="1475"/>
                  <a:pt x="825" y="1475"/>
                </a:cubicBezTo>
                <a:cubicBezTo>
                  <a:pt x="825" y="1475"/>
                  <a:pt x="850" y="1475"/>
                  <a:pt x="900" y="1475"/>
                </a:cubicBezTo>
                <a:cubicBezTo>
                  <a:pt x="925" y="1475"/>
                  <a:pt x="1001" y="1475"/>
                  <a:pt x="1001" y="1499"/>
                </a:cubicBezTo>
                <a:cubicBezTo>
                  <a:pt x="1001" y="1499"/>
                  <a:pt x="1100" y="1499"/>
                  <a:pt x="1125" y="1499"/>
                </a:cubicBezTo>
                <a:cubicBezTo>
                  <a:pt x="1150" y="1524"/>
                  <a:pt x="1175" y="1524"/>
                  <a:pt x="1201" y="1499"/>
                </a:cubicBezTo>
                <a:cubicBezTo>
                  <a:pt x="1225" y="1450"/>
                  <a:pt x="1325" y="1375"/>
                  <a:pt x="1350" y="1350"/>
                </a:cubicBezTo>
                <a:cubicBezTo>
                  <a:pt x="1350" y="1350"/>
                  <a:pt x="1475" y="1350"/>
                  <a:pt x="1525" y="1350"/>
                </a:cubicBezTo>
                <a:cubicBezTo>
                  <a:pt x="1575" y="1350"/>
                  <a:pt x="1901" y="1250"/>
                  <a:pt x="1901" y="1224"/>
                </a:cubicBezTo>
                <a:cubicBezTo>
                  <a:pt x="1926" y="1224"/>
                  <a:pt x="1975" y="1050"/>
                  <a:pt x="1975" y="1024"/>
                </a:cubicBezTo>
                <a:cubicBezTo>
                  <a:pt x="1975" y="999"/>
                  <a:pt x="1950" y="950"/>
                  <a:pt x="1926" y="974"/>
                </a:cubicBezTo>
                <a:cubicBezTo>
                  <a:pt x="1901" y="974"/>
                  <a:pt x="1701" y="950"/>
                  <a:pt x="1701" y="924"/>
                </a:cubicBezTo>
                <a:cubicBezTo>
                  <a:pt x="1675" y="924"/>
                  <a:pt x="1625" y="899"/>
                  <a:pt x="1625" y="824"/>
                </a:cubicBezTo>
                <a:cubicBezTo>
                  <a:pt x="1601" y="824"/>
                  <a:pt x="1575" y="799"/>
                  <a:pt x="1575" y="774"/>
                </a:cubicBezTo>
                <a:cubicBezTo>
                  <a:pt x="1550" y="774"/>
                  <a:pt x="1525" y="774"/>
                  <a:pt x="1501" y="724"/>
                </a:cubicBezTo>
                <a:cubicBezTo>
                  <a:pt x="1475" y="700"/>
                  <a:pt x="1425" y="651"/>
                  <a:pt x="1450" y="625"/>
                </a:cubicBezTo>
                <a:cubicBezTo>
                  <a:pt x="1475" y="600"/>
                  <a:pt x="1450" y="551"/>
                  <a:pt x="1401" y="525"/>
                </a:cubicBezTo>
                <a:cubicBezTo>
                  <a:pt x="1375" y="500"/>
                  <a:pt x="1325" y="451"/>
                  <a:pt x="1301" y="400"/>
                </a:cubicBezTo>
                <a:lnTo>
                  <a:pt x="1301" y="375"/>
                </a:lnTo>
                <a:cubicBezTo>
                  <a:pt x="1225" y="375"/>
                  <a:pt x="1225" y="375"/>
                  <a:pt x="1225" y="375"/>
                </a:cubicBezTo>
                <a:lnTo>
                  <a:pt x="1175" y="3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0" name="Freeform 86">
            <a:extLst>
              <a:ext uri="{FF2B5EF4-FFF2-40B4-BE49-F238E27FC236}">
                <a16:creationId xmlns:a16="http://schemas.microsoft.com/office/drawing/2014/main" id="{61912BB4-BA62-E941-AB0B-DD6B0B5F80B9}"/>
              </a:ext>
            </a:extLst>
          </p:cNvPr>
          <p:cNvSpPr>
            <a:spLocks noChangeArrowheads="1"/>
          </p:cNvSpPr>
          <p:nvPr/>
        </p:nvSpPr>
        <p:spPr bwMode="auto">
          <a:xfrm>
            <a:off x="7312400" y="4062880"/>
            <a:ext cx="239061" cy="264373"/>
          </a:xfrm>
          <a:custGeom>
            <a:avLst/>
            <a:gdLst>
              <a:gd name="T0" fmla="*/ 376 w 751"/>
              <a:gd name="T1" fmla="*/ 25 h 827"/>
              <a:gd name="T2" fmla="*/ 376 w 751"/>
              <a:gd name="T3" fmla="*/ 25 h 827"/>
              <a:gd name="T4" fmla="*/ 376 w 751"/>
              <a:gd name="T5" fmla="*/ 75 h 827"/>
              <a:gd name="T6" fmla="*/ 301 w 751"/>
              <a:gd name="T7" fmla="*/ 150 h 827"/>
              <a:gd name="T8" fmla="*/ 276 w 751"/>
              <a:gd name="T9" fmla="*/ 250 h 827"/>
              <a:gd name="T10" fmla="*/ 301 w 751"/>
              <a:gd name="T11" fmla="*/ 250 h 827"/>
              <a:gd name="T12" fmla="*/ 350 w 751"/>
              <a:gd name="T13" fmla="*/ 300 h 827"/>
              <a:gd name="T14" fmla="*/ 276 w 751"/>
              <a:gd name="T15" fmla="*/ 500 h 827"/>
              <a:gd name="T16" fmla="*/ 0 w 751"/>
              <a:gd name="T17" fmla="*/ 600 h 827"/>
              <a:gd name="T18" fmla="*/ 100 w 751"/>
              <a:gd name="T19" fmla="*/ 826 h 827"/>
              <a:gd name="T20" fmla="*/ 125 w 751"/>
              <a:gd name="T21" fmla="*/ 826 h 827"/>
              <a:gd name="T22" fmla="*/ 276 w 751"/>
              <a:gd name="T23" fmla="*/ 800 h 827"/>
              <a:gd name="T24" fmla="*/ 325 w 751"/>
              <a:gd name="T25" fmla="*/ 726 h 827"/>
              <a:gd name="T26" fmla="*/ 425 w 751"/>
              <a:gd name="T27" fmla="*/ 700 h 827"/>
              <a:gd name="T28" fmla="*/ 476 w 751"/>
              <a:gd name="T29" fmla="*/ 626 h 827"/>
              <a:gd name="T30" fmla="*/ 550 w 751"/>
              <a:gd name="T31" fmla="*/ 600 h 827"/>
              <a:gd name="T32" fmla="*/ 576 w 751"/>
              <a:gd name="T33" fmla="*/ 475 h 827"/>
              <a:gd name="T34" fmla="*/ 650 w 751"/>
              <a:gd name="T35" fmla="*/ 426 h 827"/>
              <a:gd name="T36" fmla="*/ 725 w 751"/>
              <a:gd name="T37" fmla="*/ 300 h 827"/>
              <a:gd name="T38" fmla="*/ 725 w 751"/>
              <a:gd name="T39" fmla="*/ 250 h 827"/>
              <a:gd name="T40" fmla="*/ 650 w 751"/>
              <a:gd name="T41" fmla="*/ 150 h 827"/>
              <a:gd name="T42" fmla="*/ 501 w 751"/>
              <a:gd name="T43" fmla="*/ 100 h 827"/>
              <a:gd name="T44" fmla="*/ 450 w 751"/>
              <a:gd name="T45" fmla="*/ 0 h 827"/>
              <a:gd name="T46" fmla="*/ 401 w 751"/>
              <a:gd name="T47" fmla="*/ 25 h 827"/>
              <a:gd name="T48" fmla="*/ 376 w 751"/>
              <a:gd name="T49" fmla="*/ 25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51" h="827">
                <a:moveTo>
                  <a:pt x="376" y="25"/>
                </a:moveTo>
                <a:lnTo>
                  <a:pt x="376" y="25"/>
                </a:lnTo>
                <a:cubicBezTo>
                  <a:pt x="376" y="75"/>
                  <a:pt x="376" y="75"/>
                  <a:pt x="376" y="75"/>
                </a:cubicBezTo>
                <a:cubicBezTo>
                  <a:pt x="301" y="150"/>
                  <a:pt x="301" y="150"/>
                  <a:pt x="301" y="150"/>
                </a:cubicBezTo>
                <a:cubicBezTo>
                  <a:pt x="276" y="250"/>
                  <a:pt x="276" y="250"/>
                  <a:pt x="276" y="250"/>
                </a:cubicBezTo>
                <a:cubicBezTo>
                  <a:pt x="301" y="250"/>
                  <a:pt x="301" y="250"/>
                  <a:pt x="301" y="250"/>
                </a:cubicBezTo>
                <a:cubicBezTo>
                  <a:pt x="325" y="226"/>
                  <a:pt x="350" y="275"/>
                  <a:pt x="350" y="300"/>
                </a:cubicBezTo>
                <a:cubicBezTo>
                  <a:pt x="350" y="326"/>
                  <a:pt x="301" y="500"/>
                  <a:pt x="276" y="500"/>
                </a:cubicBezTo>
                <a:cubicBezTo>
                  <a:pt x="276" y="500"/>
                  <a:pt x="100" y="575"/>
                  <a:pt x="0" y="600"/>
                </a:cubicBezTo>
                <a:cubicBezTo>
                  <a:pt x="25" y="651"/>
                  <a:pt x="76" y="751"/>
                  <a:pt x="100" y="826"/>
                </a:cubicBezTo>
                <a:cubicBezTo>
                  <a:pt x="125" y="826"/>
                  <a:pt x="125" y="826"/>
                  <a:pt x="125" y="826"/>
                </a:cubicBezTo>
                <a:cubicBezTo>
                  <a:pt x="176" y="800"/>
                  <a:pt x="250" y="800"/>
                  <a:pt x="276" y="800"/>
                </a:cubicBezTo>
                <a:cubicBezTo>
                  <a:pt x="325" y="800"/>
                  <a:pt x="301" y="751"/>
                  <a:pt x="325" y="726"/>
                </a:cubicBezTo>
                <a:cubicBezTo>
                  <a:pt x="350" y="700"/>
                  <a:pt x="401" y="726"/>
                  <a:pt x="425" y="700"/>
                </a:cubicBezTo>
                <a:cubicBezTo>
                  <a:pt x="450" y="700"/>
                  <a:pt x="450" y="626"/>
                  <a:pt x="476" y="626"/>
                </a:cubicBezTo>
                <a:cubicBezTo>
                  <a:pt x="525" y="600"/>
                  <a:pt x="550" y="626"/>
                  <a:pt x="550" y="600"/>
                </a:cubicBezTo>
                <a:cubicBezTo>
                  <a:pt x="550" y="575"/>
                  <a:pt x="550" y="475"/>
                  <a:pt x="576" y="475"/>
                </a:cubicBezTo>
                <a:cubicBezTo>
                  <a:pt x="601" y="450"/>
                  <a:pt x="650" y="426"/>
                  <a:pt x="650" y="426"/>
                </a:cubicBezTo>
                <a:cubicBezTo>
                  <a:pt x="650" y="400"/>
                  <a:pt x="725" y="326"/>
                  <a:pt x="725" y="300"/>
                </a:cubicBezTo>
                <a:cubicBezTo>
                  <a:pt x="750" y="275"/>
                  <a:pt x="750" y="250"/>
                  <a:pt x="725" y="250"/>
                </a:cubicBezTo>
                <a:cubicBezTo>
                  <a:pt x="701" y="250"/>
                  <a:pt x="650" y="175"/>
                  <a:pt x="650" y="150"/>
                </a:cubicBezTo>
                <a:cubicBezTo>
                  <a:pt x="625" y="126"/>
                  <a:pt x="550" y="150"/>
                  <a:pt x="501" y="100"/>
                </a:cubicBezTo>
                <a:cubicBezTo>
                  <a:pt x="476" y="75"/>
                  <a:pt x="450" y="25"/>
                  <a:pt x="450" y="0"/>
                </a:cubicBezTo>
                <a:cubicBezTo>
                  <a:pt x="401" y="25"/>
                  <a:pt x="401" y="25"/>
                  <a:pt x="401" y="25"/>
                </a:cubicBezTo>
                <a:lnTo>
                  <a:pt x="376" y="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1" name="Freeform 87">
            <a:extLst>
              <a:ext uri="{FF2B5EF4-FFF2-40B4-BE49-F238E27FC236}">
                <a16:creationId xmlns:a16="http://schemas.microsoft.com/office/drawing/2014/main" id="{8498921D-BEB9-4A4A-B008-6E17CC2999C1}"/>
              </a:ext>
            </a:extLst>
          </p:cNvPr>
          <p:cNvSpPr>
            <a:spLocks noChangeArrowheads="1"/>
          </p:cNvSpPr>
          <p:nvPr/>
        </p:nvSpPr>
        <p:spPr bwMode="auto">
          <a:xfrm>
            <a:off x="7273024" y="4031946"/>
            <a:ext cx="32344" cy="47812"/>
          </a:xfrm>
          <a:custGeom>
            <a:avLst/>
            <a:gdLst>
              <a:gd name="T0" fmla="*/ 74 w 101"/>
              <a:gd name="T1" fmla="*/ 149 h 150"/>
              <a:gd name="T2" fmla="*/ 74 w 101"/>
              <a:gd name="T3" fmla="*/ 149 h 150"/>
              <a:gd name="T4" fmla="*/ 74 w 101"/>
              <a:gd name="T5" fmla="*/ 124 h 150"/>
              <a:gd name="T6" fmla="*/ 74 w 101"/>
              <a:gd name="T7" fmla="*/ 0 h 150"/>
              <a:gd name="T8" fmla="*/ 0 w 101"/>
              <a:gd name="T9" fmla="*/ 99 h 150"/>
              <a:gd name="T10" fmla="*/ 0 w 101"/>
              <a:gd name="T11" fmla="*/ 99 h 150"/>
              <a:gd name="T12" fmla="*/ 74 w 101"/>
              <a:gd name="T13" fmla="*/ 149 h 150"/>
            </a:gdLst>
            <a:ahLst/>
            <a:cxnLst>
              <a:cxn ang="0">
                <a:pos x="T0" y="T1"/>
              </a:cxn>
              <a:cxn ang="0">
                <a:pos x="T2" y="T3"/>
              </a:cxn>
              <a:cxn ang="0">
                <a:pos x="T4" y="T5"/>
              </a:cxn>
              <a:cxn ang="0">
                <a:pos x="T6" y="T7"/>
              </a:cxn>
              <a:cxn ang="0">
                <a:pos x="T8" y="T9"/>
              </a:cxn>
              <a:cxn ang="0">
                <a:pos x="T10" y="T11"/>
              </a:cxn>
              <a:cxn ang="0">
                <a:pos x="T12" y="T13"/>
              </a:cxn>
            </a:cxnLst>
            <a:rect l="0" t="0" r="r" b="b"/>
            <a:pathLst>
              <a:path w="101" h="150">
                <a:moveTo>
                  <a:pt x="74" y="149"/>
                </a:moveTo>
                <a:lnTo>
                  <a:pt x="74" y="149"/>
                </a:lnTo>
                <a:lnTo>
                  <a:pt x="74" y="124"/>
                </a:lnTo>
                <a:cubicBezTo>
                  <a:pt x="100" y="99"/>
                  <a:pt x="100" y="26"/>
                  <a:pt x="74" y="0"/>
                </a:cubicBezTo>
                <a:cubicBezTo>
                  <a:pt x="24" y="0"/>
                  <a:pt x="0" y="75"/>
                  <a:pt x="0" y="99"/>
                </a:cubicBezTo>
                <a:lnTo>
                  <a:pt x="0" y="99"/>
                </a:lnTo>
                <a:cubicBezTo>
                  <a:pt x="24" y="149"/>
                  <a:pt x="49" y="149"/>
                  <a:pt x="74" y="1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2" name="Freeform 88">
            <a:extLst>
              <a:ext uri="{FF2B5EF4-FFF2-40B4-BE49-F238E27FC236}">
                <a16:creationId xmlns:a16="http://schemas.microsoft.com/office/drawing/2014/main" id="{2F69D68B-927C-1841-B942-D851EF635A08}"/>
              </a:ext>
            </a:extLst>
          </p:cNvPr>
          <p:cNvSpPr>
            <a:spLocks noChangeArrowheads="1"/>
          </p:cNvSpPr>
          <p:nvPr/>
        </p:nvSpPr>
        <p:spPr bwMode="auto">
          <a:xfrm>
            <a:off x="7312399" y="4023505"/>
            <a:ext cx="143436" cy="119531"/>
          </a:xfrm>
          <a:custGeom>
            <a:avLst/>
            <a:gdLst>
              <a:gd name="T0" fmla="*/ 76 w 451"/>
              <a:gd name="T1" fmla="*/ 324 h 375"/>
              <a:gd name="T2" fmla="*/ 76 w 451"/>
              <a:gd name="T3" fmla="*/ 324 h 375"/>
              <a:gd name="T4" fmla="*/ 276 w 451"/>
              <a:gd name="T5" fmla="*/ 374 h 375"/>
              <a:gd name="T6" fmla="*/ 301 w 451"/>
              <a:gd name="T7" fmla="*/ 274 h 375"/>
              <a:gd name="T8" fmla="*/ 376 w 451"/>
              <a:gd name="T9" fmla="*/ 199 h 375"/>
              <a:gd name="T10" fmla="*/ 376 w 451"/>
              <a:gd name="T11" fmla="*/ 149 h 375"/>
              <a:gd name="T12" fmla="*/ 401 w 451"/>
              <a:gd name="T13" fmla="*/ 149 h 375"/>
              <a:gd name="T14" fmla="*/ 450 w 451"/>
              <a:gd name="T15" fmla="*/ 124 h 375"/>
              <a:gd name="T16" fmla="*/ 425 w 451"/>
              <a:gd name="T17" fmla="*/ 0 h 375"/>
              <a:gd name="T18" fmla="*/ 301 w 451"/>
              <a:gd name="T19" fmla="*/ 124 h 375"/>
              <a:gd name="T20" fmla="*/ 125 w 451"/>
              <a:gd name="T21" fmla="*/ 224 h 375"/>
              <a:gd name="T22" fmla="*/ 0 w 451"/>
              <a:gd name="T23" fmla="*/ 250 h 375"/>
              <a:gd name="T24" fmla="*/ 0 w 451"/>
              <a:gd name="T25" fmla="*/ 224 h 375"/>
              <a:gd name="T26" fmla="*/ 76 w 451"/>
              <a:gd name="T27" fmla="*/ 324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1" h="375">
                <a:moveTo>
                  <a:pt x="76" y="324"/>
                </a:moveTo>
                <a:lnTo>
                  <a:pt x="76" y="324"/>
                </a:lnTo>
                <a:cubicBezTo>
                  <a:pt x="76" y="350"/>
                  <a:pt x="225" y="350"/>
                  <a:pt x="276" y="374"/>
                </a:cubicBezTo>
                <a:cubicBezTo>
                  <a:pt x="301" y="274"/>
                  <a:pt x="301" y="274"/>
                  <a:pt x="301" y="274"/>
                </a:cubicBezTo>
                <a:cubicBezTo>
                  <a:pt x="376" y="199"/>
                  <a:pt x="376" y="199"/>
                  <a:pt x="376" y="199"/>
                </a:cubicBezTo>
                <a:cubicBezTo>
                  <a:pt x="376" y="149"/>
                  <a:pt x="376" y="149"/>
                  <a:pt x="376" y="149"/>
                </a:cubicBezTo>
                <a:cubicBezTo>
                  <a:pt x="401" y="149"/>
                  <a:pt x="401" y="149"/>
                  <a:pt x="401" y="149"/>
                </a:cubicBezTo>
                <a:cubicBezTo>
                  <a:pt x="450" y="124"/>
                  <a:pt x="450" y="124"/>
                  <a:pt x="450" y="124"/>
                </a:cubicBezTo>
                <a:cubicBezTo>
                  <a:pt x="425" y="51"/>
                  <a:pt x="425" y="0"/>
                  <a:pt x="425" y="0"/>
                </a:cubicBezTo>
                <a:cubicBezTo>
                  <a:pt x="401" y="0"/>
                  <a:pt x="325" y="75"/>
                  <a:pt x="301" y="124"/>
                </a:cubicBezTo>
                <a:cubicBezTo>
                  <a:pt x="276" y="174"/>
                  <a:pt x="200" y="224"/>
                  <a:pt x="125" y="224"/>
                </a:cubicBezTo>
                <a:cubicBezTo>
                  <a:pt x="50" y="199"/>
                  <a:pt x="25" y="224"/>
                  <a:pt x="0" y="250"/>
                </a:cubicBezTo>
                <a:cubicBezTo>
                  <a:pt x="0" y="250"/>
                  <a:pt x="0" y="250"/>
                  <a:pt x="0" y="224"/>
                </a:cubicBezTo>
                <a:cubicBezTo>
                  <a:pt x="0" y="299"/>
                  <a:pt x="50" y="324"/>
                  <a:pt x="76" y="32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3" name="Freeform 89">
            <a:extLst>
              <a:ext uri="{FF2B5EF4-FFF2-40B4-BE49-F238E27FC236}">
                <a16:creationId xmlns:a16="http://schemas.microsoft.com/office/drawing/2014/main" id="{A99BD30C-E1A2-9545-B2A1-22B79EF5648C}"/>
              </a:ext>
            </a:extLst>
          </p:cNvPr>
          <p:cNvSpPr>
            <a:spLocks noChangeArrowheads="1"/>
          </p:cNvSpPr>
          <p:nvPr/>
        </p:nvSpPr>
        <p:spPr bwMode="auto">
          <a:xfrm>
            <a:off x="8724265" y="4636628"/>
            <a:ext cx="582184" cy="184219"/>
          </a:xfrm>
          <a:custGeom>
            <a:avLst/>
            <a:gdLst>
              <a:gd name="T0" fmla="*/ 325 w 1826"/>
              <a:gd name="T1" fmla="*/ 200 h 577"/>
              <a:gd name="T2" fmla="*/ 325 w 1826"/>
              <a:gd name="T3" fmla="*/ 200 h 577"/>
              <a:gd name="T4" fmla="*/ 276 w 1826"/>
              <a:gd name="T5" fmla="*/ 100 h 577"/>
              <a:gd name="T6" fmla="*/ 225 w 1826"/>
              <a:gd name="T7" fmla="*/ 51 h 577"/>
              <a:gd name="T8" fmla="*/ 200 w 1826"/>
              <a:gd name="T9" fmla="*/ 51 h 577"/>
              <a:gd name="T10" fmla="*/ 175 w 1826"/>
              <a:gd name="T11" fmla="*/ 76 h 577"/>
              <a:gd name="T12" fmla="*/ 100 w 1826"/>
              <a:gd name="T13" fmla="*/ 76 h 577"/>
              <a:gd name="T14" fmla="*/ 51 w 1826"/>
              <a:gd name="T15" fmla="*/ 26 h 577"/>
              <a:gd name="T16" fmla="*/ 0 w 1826"/>
              <a:gd name="T17" fmla="*/ 0 h 577"/>
              <a:gd name="T18" fmla="*/ 25 w 1826"/>
              <a:gd name="T19" fmla="*/ 151 h 577"/>
              <a:gd name="T20" fmla="*/ 125 w 1826"/>
              <a:gd name="T21" fmla="*/ 326 h 577"/>
              <a:gd name="T22" fmla="*/ 225 w 1826"/>
              <a:gd name="T23" fmla="*/ 426 h 577"/>
              <a:gd name="T24" fmla="*/ 400 w 1826"/>
              <a:gd name="T25" fmla="*/ 526 h 577"/>
              <a:gd name="T26" fmla="*/ 325 w 1826"/>
              <a:gd name="T27" fmla="*/ 376 h 577"/>
              <a:gd name="T28" fmla="*/ 325 w 1826"/>
              <a:gd name="T29" fmla="*/ 200 h 577"/>
              <a:gd name="T30" fmla="*/ 1751 w 1826"/>
              <a:gd name="T31" fmla="*/ 100 h 577"/>
              <a:gd name="T32" fmla="*/ 1751 w 1826"/>
              <a:gd name="T33" fmla="*/ 100 h 577"/>
              <a:gd name="T34" fmla="*/ 1676 w 1826"/>
              <a:gd name="T35" fmla="*/ 76 h 577"/>
              <a:gd name="T36" fmla="*/ 1576 w 1826"/>
              <a:gd name="T37" fmla="*/ 0 h 577"/>
              <a:gd name="T38" fmla="*/ 1501 w 1826"/>
              <a:gd name="T39" fmla="*/ 100 h 577"/>
              <a:gd name="T40" fmla="*/ 1451 w 1826"/>
              <a:gd name="T41" fmla="*/ 151 h 577"/>
              <a:gd name="T42" fmla="*/ 1451 w 1826"/>
              <a:gd name="T43" fmla="*/ 176 h 577"/>
              <a:gd name="T44" fmla="*/ 1451 w 1826"/>
              <a:gd name="T45" fmla="*/ 251 h 577"/>
              <a:gd name="T46" fmla="*/ 1376 w 1826"/>
              <a:gd name="T47" fmla="*/ 251 h 577"/>
              <a:gd name="T48" fmla="*/ 1325 w 1826"/>
              <a:gd name="T49" fmla="*/ 200 h 577"/>
              <a:gd name="T50" fmla="*/ 1325 w 1826"/>
              <a:gd name="T51" fmla="*/ 200 h 577"/>
              <a:gd name="T52" fmla="*/ 1251 w 1826"/>
              <a:gd name="T53" fmla="*/ 326 h 577"/>
              <a:gd name="T54" fmla="*/ 1100 w 1826"/>
              <a:gd name="T55" fmla="*/ 376 h 577"/>
              <a:gd name="T56" fmla="*/ 1051 w 1826"/>
              <a:gd name="T57" fmla="*/ 476 h 577"/>
              <a:gd name="T58" fmla="*/ 900 w 1826"/>
              <a:gd name="T59" fmla="*/ 451 h 577"/>
              <a:gd name="T60" fmla="*/ 925 w 1826"/>
              <a:gd name="T61" fmla="*/ 500 h 577"/>
              <a:gd name="T62" fmla="*/ 1025 w 1826"/>
              <a:gd name="T63" fmla="*/ 551 h 577"/>
              <a:gd name="T64" fmla="*/ 1125 w 1826"/>
              <a:gd name="T65" fmla="*/ 551 h 577"/>
              <a:gd name="T66" fmla="*/ 1225 w 1826"/>
              <a:gd name="T67" fmla="*/ 500 h 577"/>
              <a:gd name="T68" fmla="*/ 1325 w 1826"/>
              <a:gd name="T69" fmla="*/ 526 h 577"/>
              <a:gd name="T70" fmla="*/ 1401 w 1826"/>
              <a:gd name="T71" fmla="*/ 451 h 577"/>
              <a:gd name="T72" fmla="*/ 1425 w 1826"/>
              <a:gd name="T73" fmla="*/ 376 h 577"/>
              <a:gd name="T74" fmla="*/ 1476 w 1826"/>
              <a:gd name="T75" fmla="*/ 300 h 577"/>
              <a:gd name="T76" fmla="*/ 1625 w 1826"/>
              <a:gd name="T77" fmla="*/ 226 h 577"/>
              <a:gd name="T78" fmla="*/ 1676 w 1826"/>
              <a:gd name="T79" fmla="*/ 251 h 577"/>
              <a:gd name="T80" fmla="*/ 1725 w 1826"/>
              <a:gd name="T81" fmla="*/ 176 h 577"/>
              <a:gd name="T82" fmla="*/ 1825 w 1826"/>
              <a:gd name="T83" fmla="*/ 151 h 577"/>
              <a:gd name="T84" fmla="*/ 1751 w 1826"/>
              <a:gd name="T85" fmla="*/ 10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26" h="577">
                <a:moveTo>
                  <a:pt x="325" y="200"/>
                </a:moveTo>
                <a:lnTo>
                  <a:pt x="325" y="200"/>
                </a:lnTo>
                <a:cubicBezTo>
                  <a:pt x="325" y="151"/>
                  <a:pt x="276" y="151"/>
                  <a:pt x="276" y="100"/>
                </a:cubicBezTo>
                <a:cubicBezTo>
                  <a:pt x="251" y="51"/>
                  <a:pt x="225" y="76"/>
                  <a:pt x="225" y="51"/>
                </a:cubicBezTo>
                <a:cubicBezTo>
                  <a:pt x="225" y="51"/>
                  <a:pt x="225" y="51"/>
                  <a:pt x="200" y="51"/>
                </a:cubicBezTo>
                <a:cubicBezTo>
                  <a:pt x="175" y="51"/>
                  <a:pt x="200" y="76"/>
                  <a:pt x="175" y="76"/>
                </a:cubicBezTo>
                <a:cubicBezTo>
                  <a:pt x="175" y="76"/>
                  <a:pt x="100" y="100"/>
                  <a:pt x="100" y="76"/>
                </a:cubicBezTo>
                <a:cubicBezTo>
                  <a:pt x="100" y="51"/>
                  <a:pt x="100" y="26"/>
                  <a:pt x="51" y="26"/>
                </a:cubicBezTo>
                <a:cubicBezTo>
                  <a:pt x="51" y="0"/>
                  <a:pt x="25" y="0"/>
                  <a:pt x="0" y="0"/>
                </a:cubicBezTo>
                <a:cubicBezTo>
                  <a:pt x="25" y="51"/>
                  <a:pt x="25" y="126"/>
                  <a:pt x="25" y="151"/>
                </a:cubicBezTo>
                <a:cubicBezTo>
                  <a:pt x="25" y="200"/>
                  <a:pt x="125" y="300"/>
                  <a:pt x="125" y="326"/>
                </a:cubicBezTo>
                <a:cubicBezTo>
                  <a:pt x="151" y="376"/>
                  <a:pt x="175" y="376"/>
                  <a:pt x="225" y="426"/>
                </a:cubicBezTo>
                <a:cubicBezTo>
                  <a:pt x="276" y="451"/>
                  <a:pt x="376" y="526"/>
                  <a:pt x="400" y="526"/>
                </a:cubicBezTo>
                <a:cubicBezTo>
                  <a:pt x="425" y="500"/>
                  <a:pt x="376" y="426"/>
                  <a:pt x="325" y="376"/>
                </a:cubicBezTo>
                <a:cubicBezTo>
                  <a:pt x="300" y="351"/>
                  <a:pt x="325" y="276"/>
                  <a:pt x="325" y="200"/>
                </a:cubicBezTo>
                <a:close/>
                <a:moveTo>
                  <a:pt x="1751" y="100"/>
                </a:moveTo>
                <a:lnTo>
                  <a:pt x="1751" y="100"/>
                </a:lnTo>
                <a:cubicBezTo>
                  <a:pt x="1725" y="100"/>
                  <a:pt x="1676" y="100"/>
                  <a:pt x="1676" y="76"/>
                </a:cubicBezTo>
                <a:cubicBezTo>
                  <a:pt x="1676" y="51"/>
                  <a:pt x="1625" y="0"/>
                  <a:pt x="1576" y="0"/>
                </a:cubicBezTo>
                <a:cubicBezTo>
                  <a:pt x="1551" y="0"/>
                  <a:pt x="1525" y="76"/>
                  <a:pt x="1501" y="100"/>
                </a:cubicBezTo>
                <a:cubicBezTo>
                  <a:pt x="1501" y="126"/>
                  <a:pt x="1451" y="126"/>
                  <a:pt x="1451" y="151"/>
                </a:cubicBezTo>
                <a:cubicBezTo>
                  <a:pt x="1476" y="176"/>
                  <a:pt x="1451" y="176"/>
                  <a:pt x="1451" y="176"/>
                </a:cubicBezTo>
                <a:cubicBezTo>
                  <a:pt x="1451" y="226"/>
                  <a:pt x="1451" y="251"/>
                  <a:pt x="1451" y="251"/>
                </a:cubicBezTo>
                <a:cubicBezTo>
                  <a:pt x="1425" y="226"/>
                  <a:pt x="1425" y="251"/>
                  <a:pt x="1376" y="251"/>
                </a:cubicBezTo>
                <a:cubicBezTo>
                  <a:pt x="1376" y="251"/>
                  <a:pt x="1351" y="226"/>
                  <a:pt x="1325" y="200"/>
                </a:cubicBezTo>
                <a:lnTo>
                  <a:pt x="1325" y="200"/>
                </a:lnTo>
                <a:cubicBezTo>
                  <a:pt x="1301" y="200"/>
                  <a:pt x="1251" y="276"/>
                  <a:pt x="1251" y="326"/>
                </a:cubicBezTo>
                <a:cubicBezTo>
                  <a:pt x="1225" y="376"/>
                  <a:pt x="1176" y="351"/>
                  <a:pt x="1100" y="376"/>
                </a:cubicBezTo>
                <a:cubicBezTo>
                  <a:pt x="1025" y="376"/>
                  <a:pt x="1076" y="451"/>
                  <a:pt x="1051" y="476"/>
                </a:cubicBezTo>
                <a:cubicBezTo>
                  <a:pt x="1025" y="526"/>
                  <a:pt x="951" y="451"/>
                  <a:pt x="900" y="451"/>
                </a:cubicBezTo>
                <a:cubicBezTo>
                  <a:pt x="925" y="476"/>
                  <a:pt x="925" y="500"/>
                  <a:pt x="925" y="500"/>
                </a:cubicBezTo>
                <a:cubicBezTo>
                  <a:pt x="951" y="500"/>
                  <a:pt x="1000" y="576"/>
                  <a:pt x="1025" y="551"/>
                </a:cubicBezTo>
                <a:cubicBezTo>
                  <a:pt x="1025" y="526"/>
                  <a:pt x="1100" y="551"/>
                  <a:pt x="1125" y="551"/>
                </a:cubicBezTo>
                <a:cubicBezTo>
                  <a:pt x="1176" y="526"/>
                  <a:pt x="1176" y="500"/>
                  <a:pt x="1225" y="500"/>
                </a:cubicBezTo>
                <a:cubicBezTo>
                  <a:pt x="1276" y="500"/>
                  <a:pt x="1276" y="551"/>
                  <a:pt x="1325" y="526"/>
                </a:cubicBezTo>
                <a:cubicBezTo>
                  <a:pt x="1376" y="500"/>
                  <a:pt x="1401" y="500"/>
                  <a:pt x="1401" y="451"/>
                </a:cubicBezTo>
                <a:cubicBezTo>
                  <a:pt x="1401" y="400"/>
                  <a:pt x="1425" y="400"/>
                  <a:pt x="1425" y="376"/>
                </a:cubicBezTo>
                <a:cubicBezTo>
                  <a:pt x="1425" y="326"/>
                  <a:pt x="1501" y="351"/>
                  <a:pt x="1476" y="300"/>
                </a:cubicBezTo>
                <a:cubicBezTo>
                  <a:pt x="1476" y="226"/>
                  <a:pt x="1576" y="226"/>
                  <a:pt x="1625" y="226"/>
                </a:cubicBezTo>
                <a:cubicBezTo>
                  <a:pt x="1651" y="226"/>
                  <a:pt x="1651" y="226"/>
                  <a:pt x="1676" y="251"/>
                </a:cubicBezTo>
                <a:cubicBezTo>
                  <a:pt x="1701" y="226"/>
                  <a:pt x="1751" y="200"/>
                  <a:pt x="1725" y="176"/>
                </a:cubicBezTo>
                <a:cubicBezTo>
                  <a:pt x="1701" y="176"/>
                  <a:pt x="1801" y="176"/>
                  <a:pt x="1825" y="151"/>
                </a:cubicBezTo>
                <a:cubicBezTo>
                  <a:pt x="1825" y="126"/>
                  <a:pt x="1776" y="100"/>
                  <a:pt x="1751" y="100"/>
                </a:cubicBezTo>
                <a:close/>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endParaRPr lang="en-US">
              <a:solidFill>
                <a:srgbClr val="13171F"/>
              </a:solidFill>
              <a:latin typeface="Microsoft Sans Serif"/>
            </a:endParaRPr>
          </a:p>
        </p:txBody>
      </p:sp>
      <p:sp>
        <p:nvSpPr>
          <p:cNvPr id="164" name="Freeform 90">
            <a:extLst>
              <a:ext uri="{FF2B5EF4-FFF2-40B4-BE49-F238E27FC236}">
                <a16:creationId xmlns:a16="http://schemas.microsoft.com/office/drawing/2014/main" id="{4B6CC40A-E658-1E4A-AF06-FBCBC5240C62}"/>
              </a:ext>
            </a:extLst>
          </p:cNvPr>
          <p:cNvSpPr>
            <a:spLocks noChangeArrowheads="1"/>
          </p:cNvSpPr>
          <p:nvPr/>
        </p:nvSpPr>
        <p:spPr bwMode="auto">
          <a:xfrm>
            <a:off x="9146139" y="4692877"/>
            <a:ext cx="40781" cy="23907"/>
          </a:xfrm>
          <a:custGeom>
            <a:avLst/>
            <a:gdLst>
              <a:gd name="T0" fmla="*/ 51 w 127"/>
              <a:gd name="T1" fmla="*/ 75 h 76"/>
              <a:gd name="T2" fmla="*/ 51 w 127"/>
              <a:gd name="T3" fmla="*/ 75 h 76"/>
              <a:gd name="T4" fmla="*/ 126 w 127"/>
              <a:gd name="T5" fmla="*/ 75 h 76"/>
              <a:gd name="T6" fmla="*/ 126 w 127"/>
              <a:gd name="T7" fmla="*/ 0 h 76"/>
              <a:gd name="T8" fmla="*/ 76 w 127"/>
              <a:gd name="T9" fmla="*/ 24 h 76"/>
              <a:gd name="T10" fmla="*/ 0 w 127"/>
              <a:gd name="T11" fmla="*/ 24 h 76"/>
              <a:gd name="T12" fmla="*/ 51 w 127"/>
              <a:gd name="T13" fmla="*/ 75 h 76"/>
            </a:gdLst>
            <a:ahLst/>
            <a:cxnLst>
              <a:cxn ang="0">
                <a:pos x="T0" y="T1"/>
              </a:cxn>
              <a:cxn ang="0">
                <a:pos x="T2" y="T3"/>
              </a:cxn>
              <a:cxn ang="0">
                <a:pos x="T4" y="T5"/>
              </a:cxn>
              <a:cxn ang="0">
                <a:pos x="T6" y="T7"/>
              </a:cxn>
              <a:cxn ang="0">
                <a:pos x="T8" y="T9"/>
              </a:cxn>
              <a:cxn ang="0">
                <a:pos x="T10" y="T11"/>
              </a:cxn>
              <a:cxn ang="0">
                <a:pos x="T12" y="T13"/>
              </a:cxn>
            </a:cxnLst>
            <a:rect l="0" t="0" r="r" b="b"/>
            <a:pathLst>
              <a:path w="127" h="76">
                <a:moveTo>
                  <a:pt x="51" y="75"/>
                </a:moveTo>
                <a:lnTo>
                  <a:pt x="51" y="75"/>
                </a:lnTo>
                <a:cubicBezTo>
                  <a:pt x="100" y="75"/>
                  <a:pt x="100" y="50"/>
                  <a:pt x="126" y="75"/>
                </a:cubicBezTo>
                <a:cubicBezTo>
                  <a:pt x="126" y="75"/>
                  <a:pt x="126" y="50"/>
                  <a:pt x="126" y="0"/>
                </a:cubicBezTo>
                <a:cubicBezTo>
                  <a:pt x="100" y="24"/>
                  <a:pt x="76" y="24"/>
                  <a:pt x="76" y="24"/>
                </a:cubicBezTo>
                <a:cubicBezTo>
                  <a:pt x="76" y="50"/>
                  <a:pt x="26" y="24"/>
                  <a:pt x="0" y="24"/>
                </a:cubicBezTo>
                <a:cubicBezTo>
                  <a:pt x="26" y="50"/>
                  <a:pt x="51" y="75"/>
                  <a:pt x="51"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5" name="Freeform 91">
            <a:extLst>
              <a:ext uri="{FF2B5EF4-FFF2-40B4-BE49-F238E27FC236}">
                <a16:creationId xmlns:a16="http://schemas.microsoft.com/office/drawing/2014/main" id="{4341D1B4-5589-8347-B681-975EB278C164}"/>
              </a:ext>
            </a:extLst>
          </p:cNvPr>
          <p:cNvSpPr>
            <a:spLocks noChangeArrowheads="1"/>
          </p:cNvSpPr>
          <p:nvPr/>
        </p:nvSpPr>
        <p:spPr bwMode="auto">
          <a:xfrm>
            <a:off x="6913029" y="3649448"/>
            <a:ext cx="295311" cy="286873"/>
          </a:xfrm>
          <a:custGeom>
            <a:avLst/>
            <a:gdLst>
              <a:gd name="T0" fmla="*/ 775 w 927"/>
              <a:gd name="T1" fmla="*/ 800 h 901"/>
              <a:gd name="T2" fmla="*/ 775 w 927"/>
              <a:gd name="T3" fmla="*/ 800 h 901"/>
              <a:gd name="T4" fmla="*/ 826 w 927"/>
              <a:gd name="T5" fmla="*/ 775 h 901"/>
              <a:gd name="T6" fmla="*/ 900 w 927"/>
              <a:gd name="T7" fmla="*/ 800 h 901"/>
              <a:gd name="T8" fmla="*/ 926 w 927"/>
              <a:gd name="T9" fmla="*/ 775 h 901"/>
              <a:gd name="T10" fmla="*/ 875 w 927"/>
              <a:gd name="T11" fmla="*/ 726 h 901"/>
              <a:gd name="T12" fmla="*/ 850 w 927"/>
              <a:gd name="T13" fmla="*/ 650 h 901"/>
              <a:gd name="T14" fmla="*/ 850 w 927"/>
              <a:gd name="T15" fmla="*/ 575 h 901"/>
              <a:gd name="T16" fmla="*/ 800 w 927"/>
              <a:gd name="T17" fmla="*/ 525 h 901"/>
              <a:gd name="T18" fmla="*/ 700 w 927"/>
              <a:gd name="T19" fmla="*/ 450 h 901"/>
              <a:gd name="T20" fmla="*/ 650 w 927"/>
              <a:gd name="T21" fmla="*/ 400 h 901"/>
              <a:gd name="T22" fmla="*/ 650 w 927"/>
              <a:gd name="T23" fmla="*/ 325 h 901"/>
              <a:gd name="T24" fmla="*/ 675 w 927"/>
              <a:gd name="T25" fmla="*/ 250 h 901"/>
              <a:gd name="T26" fmla="*/ 700 w 927"/>
              <a:gd name="T27" fmla="*/ 200 h 901"/>
              <a:gd name="T28" fmla="*/ 650 w 927"/>
              <a:gd name="T29" fmla="*/ 150 h 901"/>
              <a:gd name="T30" fmla="*/ 600 w 927"/>
              <a:gd name="T31" fmla="*/ 100 h 901"/>
              <a:gd name="T32" fmla="*/ 575 w 927"/>
              <a:gd name="T33" fmla="*/ 25 h 901"/>
              <a:gd name="T34" fmla="*/ 475 w 927"/>
              <a:gd name="T35" fmla="*/ 25 h 901"/>
              <a:gd name="T36" fmla="*/ 400 w 927"/>
              <a:gd name="T37" fmla="*/ 0 h 901"/>
              <a:gd name="T38" fmla="*/ 350 w 927"/>
              <a:gd name="T39" fmla="*/ 25 h 901"/>
              <a:gd name="T40" fmla="*/ 350 w 927"/>
              <a:gd name="T41" fmla="*/ 25 h 901"/>
              <a:gd name="T42" fmla="*/ 300 w 927"/>
              <a:gd name="T43" fmla="*/ 75 h 901"/>
              <a:gd name="T44" fmla="*/ 225 w 927"/>
              <a:gd name="T45" fmla="*/ 125 h 901"/>
              <a:gd name="T46" fmla="*/ 250 w 927"/>
              <a:gd name="T47" fmla="*/ 200 h 901"/>
              <a:gd name="T48" fmla="*/ 225 w 927"/>
              <a:gd name="T49" fmla="*/ 275 h 901"/>
              <a:gd name="T50" fmla="*/ 200 w 927"/>
              <a:gd name="T51" fmla="*/ 325 h 901"/>
              <a:gd name="T52" fmla="*/ 0 w 927"/>
              <a:gd name="T53" fmla="*/ 425 h 901"/>
              <a:gd name="T54" fmla="*/ 25 w 927"/>
              <a:gd name="T55" fmla="*/ 475 h 901"/>
              <a:gd name="T56" fmla="*/ 50 w 927"/>
              <a:gd name="T57" fmla="*/ 575 h 901"/>
              <a:gd name="T58" fmla="*/ 100 w 927"/>
              <a:gd name="T59" fmla="*/ 575 h 901"/>
              <a:gd name="T60" fmla="*/ 300 w 927"/>
              <a:gd name="T61" fmla="*/ 675 h 901"/>
              <a:gd name="T62" fmla="*/ 525 w 927"/>
              <a:gd name="T63" fmla="*/ 850 h 901"/>
              <a:gd name="T64" fmla="*/ 626 w 927"/>
              <a:gd name="T65" fmla="*/ 875 h 901"/>
              <a:gd name="T66" fmla="*/ 750 w 927"/>
              <a:gd name="T67" fmla="*/ 900 h 901"/>
              <a:gd name="T68" fmla="*/ 775 w 927"/>
              <a:gd name="T69" fmla="*/ 80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7" h="901">
                <a:moveTo>
                  <a:pt x="775" y="800"/>
                </a:moveTo>
                <a:lnTo>
                  <a:pt x="775" y="800"/>
                </a:lnTo>
                <a:cubicBezTo>
                  <a:pt x="800" y="800"/>
                  <a:pt x="800" y="775"/>
                  <a:pt x="826" y="775"/>
                </a:cubicBezTo>
                <a:cubicBezTo>
                  <a:pt x="850" y="775"/>
                  <a:pt x="875" y="775"/>
                  <a:pt x="900" y="800"/>
                </a:cubicBezTo>
                <a:cubicBezTo>
                  <a:pt x="900" y="800"/>
                  <a:pt x="926" y="800"/>
                  <a:pt x="926" y="775"/>
                </a:cubicBezTo>
                <a:cubicBezTo>
                  <a:pt x="900" y="750"/>
                  <a:pt x="875" y="726"/>
                  <a:pt x="875" y="726"/>
                </a:cubicBezTo>
                <a:cubicBezTo>
                  <a:pt x="875" y="675"/>
                  <a:pt x="850" y="675"/>
                  <a:pt x="850" y="650"/>
                </a:cubicBezTo>
                <a:cubicBezTo>
                  <a:pt x="850" y="625"/>
                  <a:pt x="875" y="600"/>
                  <a:pt x="850" y="575"/>
                </a:cubicBezTo>
                <a:cubicBezTo>
                  <a:pt x="826" y="575"/>
                  <a:pt x="826" y="525"/>
                  <a:pt x="800" y="525"/>
                </a:cubicBezTo>
                <a:cubicBezTo>
                  <a:pt x="775" y="525"/>
                  <a:pt x="700" y="475"/>
                  <a:pt x="700" y="450"/>
                </a:cubicBezTo>
                <a:cubicBezTo>
                  <a:pt x="700" y="425"/>
                  <a:pt x="675" y="425"/>
                  <a:pt x="650" y="400"/>
                </a:cubicBezTo>
                <a:cubicBezTo>
                  <a:pt x="650" y="400"/>
                  <a:pt x="626" y="325"/>
                  <a:pt x="650" y="325"/>
                </a:cubicBezTo>
                <a:cubicBezTo>
                  <a:pt x="675" y="325"/>
                  <a:pt x="650" y="250"/>
                  <a:pt x="675" y="250"/>
                </a:cubicBezTo>
                <a:cubicBezTo>
                  <a:pt x="700" y="250"/>
                  <a:pt x="675" y="225"/>
                  <a:pt x="700" y="200"/>
                </a:cubicBezTo>
                <a:cubicBezTo>
                  <a:pt x="700" y="175"/>
                  <a:pt x="675" y="150"/>
                  <a:pt x="650" y="150"/>
                </a:cubicBezTo>
                <a:cubicBezTo>
                  <a:pt x="650" y="150"/>
                  <a:pt x="600" y="125"/>
                  <a:pt x="600" y="100"/>
                </a:cubicBezTo>
                <a:cubicBezTo>
                  <a:pt x="600" y="75"/>
                  <a:pt x="575" y="50"/>
                  <a:pt x="575" y="25"/>
                </a:cubicBezTo>
                <a:cubicBezTo>
                  <a:pt x="575" y="75"/>
                  <a:pt x="500" y="0"/>
                  <a:pt x="475" y="25"/>
                </a:cubicBezTo>
                <a:cubicBezTo>
                  <a:pt x="450" y="25"/>
                  <a:pt x="425" y="0"/>
                  <a:pt x="400" y="0"/>
                </a:cubicBezTo>
                <a:cubicBezTo>
                  <a:pt x="350" y="0"/>
                  <a:pt x="350" y="25"/>
                  <a:pt x="350" y="25"/>
                </a:cubicBezTo>
                <a:lnTo>
                  <a:pt x="350" y="25"/>
                </a:lnTo>
                <a:cubicBezTo>
                  <a:pt x="300" y="75"/>
                  <a:pt x="300" y="75"/>
                  <a:pt x="300" y="75"/>
                </a:cubicBezTo>
                <a:cubicBezTo>
                  <a:pt x="300" y="75"/>
                  <a:pt x="250" y="75"/>
                  <a:pt x="225" y="125"/>
                </a:cubicBezTo>
                <a:cubicBezTo>
                  <a:pt x="225" y="150"/>
                  <a:pt x="250" y="175"/>
                  <a:pt x="250" y="200"/>
                </a:cubicBezTo>
                <a:cubicBezTo>
                  <a:pt x="225" y="225"/>
                  <a:pt x="225" y="250"/>
                  <a:pt x="225" y="275"/>
                </a:cubicBezTo>
                <a:cubicBezTo>
                  <a:pt x="250" y="275"/>
                  <a:pt x="200" y="325"/>
                  <a:pt x="200" y="325"/>
                </a:cubicBezTo>
                <a:cubicBezTo>
                  <a:pt x="200" y="325"/>
                  <a:pt x="100" y="375"/>
                  <a:pt x="0" y="425"/>
                </a:cubicBezTo>
                <a:cubicBezTo>
                  <a:pt x="0" y="450"/>
                  <a:pt x="25" y="475"/>
                  <a:pt x="25" y="475"/>
                </a:cubicBezTo>
                <a:cubicBezTo>
                  <a:pt x="25" y="500"/>
                  <a:pt x="25" y="525"/>
                  <a:pt x="50" y="575"/>
                </a:cubicBezTo>
                <a:cubicBezTo>
                  <a:pt x="75" y="575"/>
                  <a:pt x="75" y="575"/>
                  <a:pt x="100" y="575"/>
                </a:cubicBezTo>
                <a:cubicBezTo>
                  <a:pt x="150" y="575"/>
                  <a:pt x="275" y="650"/>
                  <a:pt x="300" y="675"/>
                </a:cubicBezTo>
                <a:cubicBezTo>
                  <a:pt x="325" y="700"/>
                  <a:pt x="500" y="826"/>
                  <a:pt x="525" y="850"/>
                </a:cubicBezTo>
                <a:cubicBezTo>
                  <a:pt x="550" y="875"/>
                  <a:pt x="626" y="875"/>
                  <a:pt x="626" y="875"/>
                </a:cubicBezTo>
                <a:cubicBezTo>
                  <a:pt x="650" y="875"/>
                  <a:pt x="700" y="875"/>
                  <a:pt x="750" y="900"/>
                </a:cubicBezTo>
                <a:cubicBezTo>
                  <a:pt x="750" y="850"/>
                  <a:pt x="775" y="826"/>
                  <a:pt x="775" y="8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6" name="Freeform 92">
            <a:extLst>
              <a:ext uri="{FF2B5EF4-FFF2-40B4-BE49-F238E27FC236}">
                <a16:creationId xmlns:a16="http://schemas.microsoft.com/office/drawing/2014/main" id="{A36A34C8-02AC-9F4A-860E-0E960B6176B9}"/>
              </a:ext>
            </a:extLst>
          </p:cNvPr>
          <p:cNvSpPr>
            <a:spLocks noChangeArrowheads="1"/>
          </p:cNvSpPr>
          <p:nvPr/>
        </p:nvSpPr>
        <p:spPr bwMode="auto">
          <a:xfrm>
            <a:off x="7152089" y="3895541"/>
            <a:ext cx="56249" cy="56249"/>
          </a:xfrm>
          <a:custGeom>
            <a:avLst/>
            <a:gdLst>
              <a:gd name="T0" fmla="*/ 50 w 177"/>
              <a:gd name="T1" fmla="*/ 125 h 176"/>
              <a:gd name="T2" fmla="*/ 50 w 177"/>
              <a:gd name="T3" fmla="*/ 125 h 176"/>
              <a:gd name="T4" fmla="*/ 100 w 177"/>
              <a:gd name="T5" fmla="*/ 175 h 176"/>
              <a:gd name="T6" fmla="*/ 176 w 177"/>
              <a:gd name="T7" fmla="*/ 175 h 176"/>
              <a:gd name="T8" fmla="*/ 125 w 177"/>
              <a:gd name="T9" fmla="*/ 51 h 176"/>
              <a:gd name="T10" fmla="*/ 150 w 177"/>
              <a:gd name="T11" fmla="*/ 25 h 176"/>
              <a:gd name="T12" fmla="*/ 76 w 177"/>
              <a:gd name="T13" fmla="*/ 0 h 176"/>
              <a:gd name="T14" fmla="*/ 25 w 177"/>
              <a:gd name="T15" fmla="*/ 25 h 176"/>
              <a:gd name="T16" fmla="*/ 0 w 177"/>
              <a:gd name="T17" fmla="*/ 125 h 176"/>
              <a:gd name="T18" fmla="*/ 50 w 177"/>
              <a:gd name="T19" fmla="*/ 12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7" h="176">
                <a:moveTo>
                  <a:pt x="50" y="125"/>
                </a:moveTo>
                <a:lnTo>
                  <a:pt x="50" y="125"/>
                </a:lnTo>
                <a:cubicBezTo>
                  <a:pt x="100" y="175"/>
                  <a:pt x="100" y="175"/>
                  <a:pt x="100" y="175"/>
                </a:cubicBezTo>
                <a:cubicBezTo>
                  <a:pt x="176" y="175"/>
                  <a:pt x="176" y="175"/>
                  <a:pt x="176" y="175"/>
                </a:cubicBezTo>
                <a:cubicBezTo>
                  <a:pt x="150" y="125"/>
                  <a:pt x="125" y="75"/>
                  <a:pt x="125" y="51"/>
                </a:cubicBezTo>
                <a:cubicBezTo>
                  <a:pt x="125" y="51"/>
                  <a:pt x="125" y="51"/>
                  <a:pt x="150" y="25"/>
                </a:cubicBezTo>
                <a:cubicBezTo>
                  <a:pt x="125" y="0"/>
                  <a:pt x="100" y="0"/>
                  <a:pt x="76" y="0"/>
                </a:cubicBezTo>
                <a:cubicBezTo>
                  <a:pt x="50" y="0"/>
                  <a:pt x="50" y="25"/>
                  <a:pt x="25" y="25"/>
                </a:cubicBezTo>
                <a:cubicBezTo>
                  <a:pt x="25" y="51"/>
                  <a:pt x="0" y="75"/>
                  <a:pt x="0" y="125"/>
                </a:cubicBezTo>
                <a:cubicBezTo>
                  <a:pt x="25" y="125"/>
                  <a:pt x="50" y="125"/>
                  <a:pt x="50" y="1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7" name="Freeform 93">
            <a:extLst>
              <a:ext uri="{FF2B5EF4-FFF2-40B4-BE49-F238E27FC236}">
                <a16:creationId xmlns:a16="http://schemas.microsoft.com/office/drawing/2014/main" id="{3CECC533-CCBE-664E-B8AA-5DD748264C31}"/>
              </a:ext>
            </a:extLst>
          </p:cNvPr>
          <p:cNvSpPr>
            <a:spLocks noChangeArrowheads="1"/>
          </p:cNvSpPr>
          <p:nvPr/>
        </p:nvSpPr>
        <p:spPr bwMode="auto">
          <a:xfrm>
            <a:off x="5622097" y="3138983"/>
            <a:ext cx="438747" cy="367028"/>
          </a:xfrm>
          <a:custGeom>
            <a:avLst/>
            <a:gdLst>
              <a:gd name="T0" fmla="*/ 1201 w 1377"/>
              <a:gd name="T1" fmla="*/ 275 h 1151"/>
              <a:gd name="T2" fmla="*/ 1101 w 1377"/>
              <a:gd name="T3" fmla="*/ 224 h 1151"/>
              <a:gd name="T4" fmla="*/ 950 w 1377"/>
              <a:gd name="T5" fmla="*/ 175 h 1151"/>
              <a:gd name="T6" fmla="*/ 876 w 1377"/>
              <a:gd name="T7" fmla="*/ 150 h 1151"/>
              <a:gd name="T8" fmla="*/ 800 w 1377"/>
              <a:gd name="T9" fmla="*/ 75 h 1151"/>
              <a:gd name="T10" fmla="*/ 700 w 1377"/>
              <a:gd name="T11" fmla="*/ 25 h 1151"/>
              <a:gd name="T12" fmla="*/ 676 w 1377"/>
              <a:gd name="T13" fmla="*/ 0 h 1151"/>
              <a:gd name="T14" fmla="*/ 525 w 1377"/>
              <a:gd name="T15" fmla="*/ 150 h 1151"/>
              <a:gd name="T16" fmla="*/ 350 w 1377"/>
              <a:gd name="T17" fmla="*/ 175 h 1151"/>
              <a:gd name="T18" fmla="*/ 300 w 1377"/>
              <a:gd name="T19" fmla="*/ 325 h 1151"/>
              <a:gd name="T20" fmla="*/ 176 w 1377"/>
              <a:gd name="T21" fmla="*/ 275 h 1151"/>
              <a:gd name="T22" fmla="*/ 25 w 1377"/>
              <a:gd name="T23" fmla="*/ 350 h 1151"/>
              <a:gd name="T24" fmla="*/ 150 w 1377"/>
              <a:gd name="T25" fmla="*/ 450 h 1151"/>
              <a:gd name="T26" fmla="*/ 275 w 1377"/>
              <a:gd name="T27" fmla="*/ 500 h 1151"/>
              <a:gd name="T28" fmla="*/ 350 w 1377"/>
              <a:gd name="T29" fmla="*/ 650 h 1151"/>
              <a:gd name="T30" fmla="*/ 300 w 1377"/>
              <a:gd name="T31" fmla="*/ 950 h 1151"/>
              <a:gd name="T32" fmla="*/ 350 w 1377"/>
              <a:gd name="T33" fmla="*/ 975 h 1151"/>
              <a:gd name="T34" fmla="*/ 525 w 1377"/>
              <a:gd name="T35" fmla="*/ 1000 h 1151"/>
              <a:gd name="T36" fmla="*/ 676 w 1377"/>
              <a:gd name="T37" fmla="*/ 1050 h 1151"/>
              <a:gd name="T38" fmla="*/ 776 w 1377"/>
              <a:gd name="T39" fmla="*/ 1025 h 1151"/>
              <a:gd name="T40" fmla="*/ 1025 w 1377"/>
              <a:gd name="T41" fmla="*/ 975 h 1151"/>
              <a:gd name="T42" fmla="*/ 1176 w 1377"/>
              <a:gd name="T43" fmla="*/ 900 h 1151"/>
              <a:gd name="T44" fmla="*/ 1150 w 1377"/>
              <a:gd name="T45" fmla="*/ 850 h 1151"/>
              <a:gd name="T46" fmla="*/ 1101 w 1377"/>
              <a:gd name="T47" fmla="*/ 750 h 1151"/>
              <a:gd name="T48" fmla="*/ 1125 w 1377"/>
              <a:gd name="T49" fmla="*/ 700 h 1151"/>
              <a:gd name="T50" fmla="*/ 1101 w 1377"/>
              <a:gd name="T51" fmla="*/ 600 h 1151"/>
              <a:gd name="T52" fmla="*/ 1050 w 1377"/>
              <a:gd name="T53" fmla="*/ 550 h 1151"/>
              <a:gd name="T54" fmla="*/ 1176 w 1377"/>
              <a:gd name="T55" fmla="*/ 450 h 1151"/>
              <a:gd name="T56" fmla="*/ 1225 w 1377"/>
              <a:gd name="T57" fmla="*/ 300 h 1151"/>
              <a:gd name="T58" fmla="*/ 1350 w 1377"/>
              <a:gd name="T59" fmla="*/ 975 h 1151"/>
              <a:gd name="T60" fmla="*/ 1301 w 1377"/>
              <a:gd name="T61" fmla="*/ 1025 h 1151"/>
              <a:gd name="T62" fmla="*/ 1350 w 1377"/>
              <a:gd name="T63" fmla="*/ 975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77" h="1151">
                <a:moveTo>
                  <a:pt x="1201" y="275"/>
                </a:moveTo>
                <a:lnTo>
                  <a:pt x="1201" y="275"/>
                </a:lnTo>
                <a:cubicBezTo>
                  <a:pt x="1201" y="275"/>
                  <a:pt x="1176" y="250"/>
                  <a:pt x="1150" y="250"/>
                </a:cubicBezTo>
                <a:cubicBezTo>
                  <a:pt x="1125" y="250"/>
                  <a:pt x="1101" y="250"/>
                  <a:pt x="1101" y="224"/>
                </a:cubicBezTo>
                <a:cubicBezTo>
                  <a:pt x="1076" y="200"/>
                  <a:pt x="1025" y="200"/>
                  <a:pt x="1000" y="200"/>
                </a:cubicBezTo>
                <a:cubicBezTo>
                  <a:pt x="976" y="200"/>
                  <a:pt x="976" y="175"/>
                  <a:pt x="950" y="175"/>
                </a:cubicBezTo>
                <a:cubicBezTo>
                  <a:pt x="925" y="175"/>
                  <a:pt x="925" y="150"/>
                  <a:pt x="925" y="124"/>
                </a:cubicBezTo>
                <a:cubicBezTo>
                  <a:pt x="925" y="124"/>
                  <a:pt x="900" y="150"/>
                  <a:pt x="876" y="150"/>
                </a:cubicBezTo>
                <a:cubicBezTo>
                  <a:pt x="850" y="150"/>
                  <a:pt x="850" y="124"/>
                  <a:pt x="850" y="124"/>
                </a:cubicBezTo>
                <a:cubicBezTo>
                  <a:pt x="850" y="100"/>
                  <a:pt x="800" y="100"/>
                  <a:pt x="800" y="75"/>
                </a:cubicBezTo>
                <a:cubicBezTo>
                  <a:pt x="776" y="75"/>
                  <a:pt x="750" y="50"/>
                  <a:pt x="750" y="50"/>
                </a:cubicBezTo>
                <a:cubicBezTo>
                  <a:pt x="725" y="75"/>
                  <a:pt x="725" y="25"/>
                  <a:pt x="700" y="25"/>
                </a:cubicBezTo>
                <a:cubicBezTo>
                  <a:pt x="700" y="0"/>
                  <a:pt x="700" y="0"/>
                  <a:pt x="700" y="0"/>
                </a:cubicBezTo>
                <a:lnTo>
                  <a:pt x="676" y="0"/>
                </a:lnTo>
                <a:cubicBezTo>
                  <a:pt x="650" y="0"/>
                  <a:pt x="625" y="25"/>
                  <a:pt x="625" y="100"/>
                </a:cubicBezTo>
                <a:cubicBezTo>
                  <a:pt x="625" y="150"/>
                  <a:pt x="576" y="150"/>
                  <a:pt x="525" y="150"/>
                </a:cubicBezTo>
                <a:cubicBezTo>
                  <a:pt x="475" y="150"/>
                  <a:pt x="475" y="200"/>
                  <a:pt x="475" y="224"/>
                </a:cubicBezTo>
                <a:cubicBezTo>
                  <a:pt x="450" y="250"/>
                  <a:pt x="350" y="200"/>
                  <a:pt x="350" y="175"/>
                </a:cubicBezTo>
                <a:cubicBezTo>
                  <a:pt x="325" y="150"/>
                  <a:pt x="250" y="175"/>
                  <a:pt x="300" y="224"/>
                </a:cubicBezTo>
                <a:cubicBezTo>
                  <a:pt x="325" y="250"/>
                  <a:pt x="325" y="300"/>
                  <a:pt x="300" y="325"/>
                </a:cubicBezTo>
                <a:cubicBezTo>
                  <a:pt x="275" y="325"/>
                  <a:pt x="250" y="300"/>
                  <a:pt x="225" y="325"/>
                </a:cubicBezTo>
                <a:cubicBezTo>
                  <a:pt x="200" y="325"/>
                  <a:pt x="200" y="300"/>
                  <a:pt x="176" y="275"/>
                </a:cubicBezTo>
                <a:cubicBezTo>
                  <a:pt x="125" y="275"/>
                  <a:pt x="125" y="300"/>
                  <a:pt x="75" y="300"/>
                </a:cubicBezTo>
                <a:cubicBezTo>
                  <a:pt x="25" y="300"/>
                  <a:pt x="0" y="325"/>
                  <a:pt x="25" y="350"/>
                </a:cubicBezTo>
                <a:cubicBezTo>
                  <a:pt x="25" y="350"/>
                  <a:pt x="0" y="375"/>
                  <a:pt x="25" y="400"/>
                </a:cubicBezTo>
                <a:cubicBezTo>
                  <a:pt x="50" y="425"/>
                  <a:pt x="100" y="425"/>
                  <a:pt x="150" y="450"/>
                </a:cubicBezTo>
                <a:cubicBezTo>
                  <a:pt x="200" y="475"/>
                  <a:pt x="200" y="450"/>
                  <a:pt x="225" y="450"/>
                </a:cubicBezTo>
                <a:cubicBezTo>
                  <a:pt x="250" y="475"/>
                  <a:pt x="250" y="475"/>
                  <a:pt x="275" y="500"/>
                </a:cubicBezTo>
                <a:cubicBezTo>
                  <a:pt x="275" y="525"/>
                  <a:pt x="300" y="575"/>
                  <a:pt x="325" y="575"/>
                </a:cubicBezTo>
                <a:cubicBezTo>
                  <a:pt x="376" y="600"/>
                  <a:pt x="350" y="625"/>
                  <a:pt x="350" y="650"/>
                </a:cubicBezTo>
                <a:cubicBezTo>
                  <a:pt x="376" y="675"/>
                  <a:pt x="350" y="725"/>
                  <a:pt x="350" y="775"/>
                </a:cubicBezTo>
                <a:cubicBezTo>
                  <a:pt x="350" y="800"/>
                  <a:pt x="325" y="925"/>
                  <a:pt x="300" y="950"/>
                </a:cubicBezTo>
                <a:lnTo>
                  <a:pt x="300" y="950"/>
                </a:lnTo>
                <a:cubicBezTo>
                  <a:pt x="325" y="950"/>
                  <a:pt x="350" y="950"/>
                  <a:pt x="350" y="975"/>
                </a:cubicBezTo>
                <a:cubicBezTo>
                  <a:pt x="376" y="975"/>
                  <a:pt x="425" y="1000"/>
                  <a:pt x="450" y="1000"/>
                </a:cubicBezTo>
                <a:cubicBezTo>
                  <a:pt x="475" y="1025"/>
                  <a:pt x="525" y="1025"/>
                  <a:pt x="525" y="1000"/>
                </a:cubicBezTo>
                <a:cubicBezTo>
                  <a:pt x="525" y="975"/>
                  <a:pt x="550" y="1000"/>
                  <a:pt x="550" y="1025"/>
                </a:cubicBezTo>
                <a:cubicBezTo>
                  <a:pt x="576" y="1025"/>
                  <a:pt x="650" y="1025"/>
                  <a:pt x="676" y="1050"/>
                </a:cubicBezTo>
                <a:cubicBezTo>
                  <a:pt x="700" y="1050"/>
                  <a:pt x="725" y="1050"/>
                  <a:pt x="776" y="1050"/>
                </a:cubicBezTo>
                <a:cubicBezTo>
                  <a:pt x="776" y="1025"/>
                  <a:pt x="776" y="1025"/>
                  <a:pt x="776" y="1025"/>
                </a:cubicBezTo>
                <a:cubicBezTo>
                  <a:pt x="750" y="975"/>
                  <a:pt x="800" y="925"/>
                  <a:pt x="850" y="925"/>
                </a:cubicBezTo>
                <a:cubicBezTo>
                  <a:pt x="876" y="925"/>
                  <a:pt x="976" y="950"/>
                  <a:pt x="1025" y="975"/>
                </a:cubicBezTo>
                <a:cubicBezTo>
                  <a:pt x="1050" y="975"/>
                  <a:pt x="1076" y="975"/>
                  <a:pt x="1125" y="925"/>
                </a:cubicBezTo>
                <a:cubicBezTo>
                  <a:pt x="1150" y="900"/>
                  <a:pt x="1176" y="900"/>
                  <a:pt x="1176" y="900"/>
                </a:cubicBezTo>
                <a:cubicBezTo>
                  <a:pt x="1176" y="875"/>
                  <a:pt x="1176" y="875"/>
                  <a:pt x="1201" y="850"/>
                </a:cubicBezTo>
                <a:cubicBezTo>
                  <a:pt x="1201" y="850"/>
                  <a:pt x="1176" y="850"/>
                  <a:pt x="1150" y="850"/>
                </a:cubicBezTo>
                <a:cubicBezTo>
                  <a:pt x="1125" y="850"/>
                  <a:pt x="1101" y="825"/>
                  <a:pt x="1125" y="800"/>
                </a:cubicBezTo>
                <a:cubicBezTo>
                  <a:pt x="1150" y="775"/>
                  <a:pt x="1125" y="775"/>
                  <a:pt x="1101" y="750"/>
                </a:cubicBezTo>
                <a:cubicBezTo>
                  <a:pt x="1076" y="725"/>
                  <a:pt x="1101" y="725"/>
                  <a:pt x="1125" y="725"/>
                </a:cubicBezTo>
                <a:cubicBezTo>
                  <a:pt x="1125" y="725"/>
                  <a:pt x="1150" y="700"/>
                  <a:pt x="1125" y="700"/>
                </a:cubicBezTo>
                <a:cubicBezTo>
                  <a:pt x="1125" y="675"/>
                  <a:pt x="1125" y="675"/>
                  <a:pt x="1125" y="650"/>
                </a:cubicBezTo>
                <a:cubicBezTo>
                  <a:pt x="1125" y="625"/>
                  <a:pt x="1101" y="625"/>
                  <a:pt x="1101" y="600"/>
                </a:cubicBezTo>
                <a:cubicBezTo>
                  <a:pt x="1101" y="575"/>
                  <a:pt x="1076" y="575"/>
                  <a:pt x="1076" y="600"/>
                </a:cubicBezTo>
                <a:cubicBezTo>
                  <a:pt x="1050" y="625"/>
                  <a:pt x="1050" y="600"/>
                  <a:pt x="1050" y="550"/>
                </a:cubicBezTo>
                <a:cubicBezTo>
                  <a:pt x="1076" y="525"/>
                  <a:pt x="1101" y="500"/>
                  <a:pt x="1125" y="475"/>
                </a:cubicBezTo>
                <a:cubicBezTo>
                  <a:pt x="1125" y="475"/>
                  <a:pt x="1150" y="450"/>
                  <a:pt x="1176" y="450"/>
                </a:cubicBezTo>
                <a:cubicBezTo>
                  <a:pt x="1176" y="450"/>
                  <a:pt x="1176" y="400"/>
                  <a:pt x="1176" y="375"/>
                </a:cubicBezTo>
                <a:cubicBezTo>
                  <a:pt x="1201" y="350"/>
                  <a:pt x="1201" y="325"/>
                  <a:pt x="1225" y="300"/>
                </a:cubicBezTo>
                <a:cubicBezTo>
                  <a:pt x="1250" y="275"/>
                  <a:pt x="1225" y="275"/>
                  <a:pt x="1201" y="275"/>
                </a:cubicBezTo>
                <a:close/>
                <a:moveTo>
                  <a:pt x="1350" y="975"/>
                </a:moveTo>
                <a:lnTo>
                  <a:pt x="1350" y="975"/>
                </a:lnTo>
                <a:cubicBezTo>
                  <a:pt x="1325" y="975"/>
                  <a:pt x="1325" y="1000"/>
                  <a:pt x="1301" y="1025"/>
                </a:cubicBezTo>
                <a:cubicBezTo>
                  <a:pt x="1250" y="1050"/>
                  <a:pt x="1301" y="1150"/>
                  <a:pt x="1325" y="1150"/>
                </a:cubicBezTo>
                <a:cubicBezTo>
                  <a:pt x="1376" y="1150"/>
                  <a:pt x="1376" y="975"/>
                  <a:pt x="1350" y="97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8" name="Freeform 94">
            <a:extLst>
              <a:ext uri="{FF2B5EF4-FFF2-40B4-BE49-F238E27FC236}">
                <a16:creationId xmlns:a16="http://schemas.microsoft.com/office/drawing/2014/main" id="{06C93974-ED9C-CC4F-8566-9B10C3C9007D}"/>
              </a:ext>
            </a:extLst>
          </p:cNvPr>
          <p:cNvSpPr>
            <a:spLocks noChangeArrowheads="1"/>
          </p:cNvSpPr>
          <p:nvPr/>
        </p:nvSpPr>
        <p:spPr bwMode="auto">
          <a:xfrm>
            <a:off x="3045866" y="4397569"/>
            <a:ext cx="71719" cy="39375"/>
          </a:xfrm>
          <a:custGeom>
            <a:avLst/>
            <a:gdLst>
              <a:gd name="T0" fmla="*/ 225 w 226"/>
              <a:gd name="T1" fmla="*/ 49 h 125"/>
              <a:gd name="T2" fmla="*/ 225 w 226"/>
              <a:gd name="T3" fmla="*/ 49 h 125"/>
              <a:gd name="T4" fmla="*/ 125 w 226"/>
              <a:gd name="T5" fmla="*/ 24 h 125"/>
              <a:gd name="T6" fmla="*/ 75 w 226"/>
              <a:gd name="T7" fmla="*/ 0 h 125"/>
              <a:gd name="T8" fmla="*/ 75 w 226"/>
              <a:gd name="T9" fmla="*/ 0 h 125"/>
              <a:gd name="T10" fmla="*/ 0 w 226"/>
              <a:gd name="T11" fmla="*/ 49 h 125"/>
              <a:gd name="T12" fmla="*/ 175 w 226"/>
              <a:gd name="T13" fmla="*/ 124 h 125"/>
              <a:gd name="T14" fmla="*/ 225 w 226"/>
              <a:gd name="T15" fmla="*/ 100 h 125"/>
              <a:gd name="T16" fmla="*/ 225 w 226"/>
              <a:gd name="T17" fmla="*/ 4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125">
                <a:moveTo>
                  <a:pt x="225" y="49"/>
                </a:moveTo>
                <a:lnTo>
                  <a:pt x="225" y="49"/>
                </a:lnTo>
                <a:cubicBezTo>
                  <a:pt x="200" y="24"/>
                  <a:pt x="151" y="49"/>
                  <a:pt x="125" y="24"/>
                </a:cubicBezTo>
                <a:cubicBezTo>
                  <a:pt x="100" y="0"/>
                  <a:pt x="75" y="0"/>
                  <a:pt x="75" y="0"/>
                </a:cubicBezTo>
                <a:lnTo>
                  <a:pt x="75" y="0"/>
                </a:lnTo>
                <a:cubicBezTo>
                  <a:pt x="51" y="0"/>
                  <a:pt x="25" y="24"/>
                  <a:pt x="0" y="49"/>
                </a:cubicBezTo>
                <a:cubicBezTo>
                  <a:pt x="25" y="75"/>
                  <a:pt x="151" y="124"/>
                  <a:pt x="175" y="124"/>
                </a:cubicBezTo>
                <a:cubicBezTo>
                  <a:pt x="200" y="124"/>
                  <a:pt x="200" y="100"/>
                  <a:pt x="225" y="100"/>
                </a:cubicBezTo>
                <a:cubicBezTo>
                  <a:pt x="225" y="75"/>
                  <a:pt x="225" y="49"/>
                  <a:pt x="225"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9" name="Freeform 95">
            <a:extLst>
              <a:ext uri="{FF2B5EF4-FFF2-40B4-BE49-F238E27FC236}">
                <a16:creationId xmlns:a16="http://schemas.microsoft.com/office/drawing/2014/main" id="{D0533625-97E1-7040-B074-1A6067C08A91}"/>
              </a:ext>
            </a:extLst>
          </p:cNvPr>
          <p:cNvSpPr>
            <a:spLocks noChangeArrowheads="1"/>
          </p:cNvSpPr>
          <p:nvPr/>
        </p:nvSpPr>
        <p:spPr bwMode="auto">
          <a:xfrm>
            <a:off x="3069772" y="4342724"/>
            <a:ext cx="184217" cy="104061"/>
          </a:xfrm>
          <a:custGeom>
            <a:avLst/>
            <a:gdLst>
              <a:gd name="T0" fmla="*/ 250 w 577"/>
              <a:gd name="T1" fmla="*/ 276 h 326"/>
              <a:gd name="T2" fmla="*/ 250 w 577"/>
              <a:gd name="T3" fmla="*/ 276 h 326"/>
              <a:gd name="T4" fmla="*/ 276 w 577"/>
              <a:gd name="T5" fmla="*/ 225 h 326"/>
              <a:gd name="T6" fmla="*/ 376 w 577"/>
              <a:gd name="T7" fmla="*/ 176 h 326"/>
              <a:gd name="T8" fmla="*/ 476 w 577"/>
              <a:gd name="T9" fmla="*/ 151 h 326"/>
              <a:gd name="T10" fmla="*/ 576 w 577"/>
              <a:gd name="T11" fmla="*/ 125 h 326"/>
              <a:gd name="T12" fmla="*/ 476 w 577"/>
              <a:gd name="T13" fmla="*/ 51 h 326"/>
              <a:gd name="T14" fmla="*/ 276 w 577"/>
              <a:gd name="T15" fmla="*/ 51 h 326"/>
              <a:gd name="T16" fmla="*/ 100 w 577"/>
              <a:gd name="T17" fmla="*/ 51 h 326"/>
              <a:gd name="T18" fmla="*/ 100 w 577"/>
              <a:gd name="T19" fmla="*/ 51 h 326"/>
              <a:gd name="T20" fmla="*/ 50 w 577"/>
              <a:gd name="T21" fmla="*/ 100 h 326"/>
              <a:gd name="T22" fmla="*/ 0 w 577"/>
              <a:gd name="T23" fmla="*/ 176 h 326"/>
              <a:gd name="T24" fmla="*/ 50 w 577"/>
              <a:gd name="T25" fmla="*/ 200 h 326"/>
              <a:gd name="T26" fmla="*/ 150 w 577"/>
              <a:gd name="T27" fmla="*/ 225 h 326"/>
              <a:gd name="T28" fmla="*/ 150 w 577"/>
              <a:gd name="T29" fmla="*/ 276 h 326"/>
              <a:gd name="T30" fmla="*/ 176 w 577"/>
              <a:gd name="T31" fmla="*/ 276 h 326"/>
              <a:gd name="T32" fmla="*/ 176 w 577"/>
              <a:gd name="T33" fmla="*/ 325 h 326"/>
              <a:gd name="T34" fmla="*/ 201 w 577"/>
              <a:gd name="T35" fmla="*/ 300 h 326"/>
              <a:gd name="T36" fmla="*/ 250 w 577"/>
              <a:gd name="T37" fmla="*/ 27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7" h="326">
                <a:moveTo>
                  <a:pt x="250" y="276"/>
                </a:moveTo>
                <a:lnTo>
                  <a:pt x="250" y="276"/>
                </a:lnTo>
                <a:cubicBezTo>
                  <a:pt x="250" y="276"/>
                  <a:pt x="225" y="225"/>
                  <a:pt x="276" y="225"/>
                </a:cubicBezTo>
                <a:cubicBezTo>
                  <a:pt x="325" y="225"/>
                  <a:pt x="376" y="225"/>
                  <a:pt x="376" y="176"/>
                </a:cubicBezTo>
                <a:cubicBezTo>
                  <a:pt x="376" y="151"/>
                  <a:pt x="450" y="151"/>
                  <a:pt x="476" y="151"/>
                </a:cubicBezTo>
                <a:cubicBezTo>
                  <a:pt x="476" y="151"/>
                  <a:pt x="525" y="125"/>
                  <a:pt x="576" y="125"/>
                </a:cubicBezTo>
                <a:cubicBezTo>
                  <a:pt x="576" y="76"/>
                  <a:pt x="501" y="76"/>
                  <a:pt x="476" y="51"/>
                </a:cubicBezTo>
                <a:cubicBezTo>
                  <a:pt x="425" y="0"/>
                  <a:pt x="325" y="25"/>
                  <a:pt x="276" y="51"/>
                </a:cubicBezTo>
                <a:cubicBezTo>
                  <a:pt x="225" y="51"/>
                  <a:pt x="150" y="25"/>
                  <a:pt x="100" y="51"/>
                </a:cubicBezTo>
                <a:lnTo>
                  <a:pt x="100" y="51"/>
                </a:lnTo>
                <a:cubicBezTo>
                  <a:pt x="76" y="76"/>
                  <a:pt x="50" y="76"/>
                  <a:pt x="50" y="100"/>
                </a:cubicBezTo>
                <a:cubicBezTo>
                  <a:pt x="0" y="125"/>
                  <a:pt x="0" y="176"/>
                  <a:pt x="0" y="176"/>
                </a:cubicBezTo>
                <a:cubicBezTo>
                  <a:pt x="0" y="176"/>
                  <a:pt x="25" y="176"/>
                  <a:pt x="50" y="200"/>
                </a:cubicBezTo>
                <a:cubicBezTo>
                  <a:pt x="76" y="225"/>
                  <a:pt x="125" y="200"/>
                  <a:pt x="150" y="225"/>
                </a:cubicBezTo>
                <a:cubicBezTo>
                  <a:pt x="150" y="225"/>
                  <a:pt x="150" y="251"/>
                  <a:pt x="150" y="276"/>
                </a:cubicBezTo>
                <a:cubicBezTo>
                  <a:pt x="150" y="276"/>
                  <a:pt x="150" y="276"/>
                  <a:pt x="176" y="276"/>
                </a:cubicBezTo>
                <a:cubicBezTo>
                  <a:pt x="176" y="300"/>
                  <a:pt x="176" y="300"/>
                  <a:pt x="176" y="325"/>
                </a:cubicBezTo>
                <a:cubicBezTo>
                  <a:pt x="201" y="300"/>
                  <a:pt x="201" y="300"/>
                  <a:pt x="201" y="300"/>
                </a:cubicBezTo>
                <a:cubicBezTo>
                  <a:pt x="201" y="300"/>
                  <a:pt x="225" y="300"/>
                  <a:pt x="250" y="2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0" name="Freeform 96">
            <a:extLst>
              <a:ext uri="{FF2B5EF4-FFF2-40B4-BE49-F238E27FC236}">
                <a16:creationId xmlns:a16="http://schemas.microsoft.com/office/drawing/2014/main" id="{BBBADBC9-6AB0-4D4E-840A-A40D25047C01}"/>
              </a:ext>
            </a:extLst>
          </p:cNvPr>
          <p:cNvSpPr>
            <a:spLocks noChangeArrowheads="1"/>
          </p:cNvSpPr>
          <p:nvPr/>
        </p:nvSpPr>
        <p:spPr bwMode="auto">
          <a:xfrm>
            <a:off x="2233056" y="3816789"/>
            <a:ext cx="916869" cy="566715"/>
          </a:xfrm>
          <a:custGeom>
            <a:avLst/>
            <a:gdLst>
              <a:gd name="T0" fmla="*/ 2401 w 2876"/>
              <a:gd name="T1" fmla="*/ 1674 h 1775"/>
              <a:gd name="T2" fmla="*/ 2450 w 2876"/>
              <a:gd name="T3" fmla="*/ 1549 h 1775"/>
              <a:gd name="T4" fmla="*/ 2650 w 2876"/>
              <a:gd name="T5" fmla="*/ 1500 h 1775"/>
              <a:gd name="T6" fmla="*/ 2750 w 2876"/>
              <a:gd name="T7" fmla="*/ 1449 h 1775"/>
              <a:gd name="T8" fmla="*/ 2801 w 2876"/>
              <a:gd name="T9" fmla="*/ 1224 h 1775"/>
              <a:gd name="T10" fmla="*/ 2775 w 2876"/>
              <a:gd name="T11" fmla="*/ 1124 h 1775"/>
              <a:gd name="T12" fmla="*/ 2525 w 2876"/>
              <a:gd name="T13" fmla="*/ 1249 h 1775"/>
              <a:gd name="T14" fmla="*/ 2425 w 2876"/>
              <a:gd name="T15" fmla="*/ 1425 h 1775"/>
              <a:gd name="T16" fmla="*/ 2125 w 2876"/>
              <a:gd name="T17" fmla="*/ 1449 h 1775"/>
              <a:gd name="T18" fmla="*/ 1975 w 2876"/>
              <a:gd name="T19" fmla="*/ 1300 h 1775"/>
              <a:gd name="T20" fmla="*/ 1825 w 2876"/>
              <a:gd name="T21" fmla="*/ 1000 h 1775"/>
              <a:gd name="T22" fmla="*/ 1875 w 2876"/>
              <a:gd name="T23" fmla="*/ 701 h 1775"/>
              <a:gd name="T24" fmla="*/ 1700 w 2876"/>
              <a:gd name="T25" fmla="*/ 625 h 1775"/>
              <a:gd name="T26" fmla="*/ 1650 w 2876"/>
              <a:gd name="T27" fmla="*/ 501 h 1775"/>
              <a:gd name="T28" fmla="*/ 1400 w 2876"/>
              <a:gd name="T29" fmla="*/ 275 h 1775"/>
              <a:gd name="T30" fmla="*/ 1225 w 2876"/>
              <a:gd name="T31" fmla="*/ 325 h 1775"/>
              <a:gd name="T32" fmla="*/ 1125 w 2876"/>
              <a:gd name="T33" fmla="*/ 175 h 1775"/>
              <a:gd name="T34" fmla="*/ 875 w 2876"/>
              <a:gd name="T35" fmla="*/ 75 h 1775"/>
              <a:gd name="T36" fmla="*/ 575 w 2876"/>
              <a:gd name="T37" fmla="*/ 125 h 1775"/>
              <a:gd name="T38" fmla="*/ 225 w 2876"/>
              <a:gd name="T39" fmla="*/ 0 h 1775"/>
              <a:gd name="T40" fmla="*/ 50 w 2876"/>
              <a:gd name="T41" fmla="*/ 100 h 1775"/>
              <a:gd name="T42" fmla="*/ 250 w 2876"/>
              <a:gd name="T43" fmla="*/ 375 h 1775"/>
              <a:gd name="T44" fmla="*/ 225 w 2876"/>
              <a:gd name="T45" fmla="*/ 501 h 1775"/>
              <a:gd name="T46" fmla="*/ 450 w 2876"/>
              <a:gd name="T47" fmla="*/ 650 h 1775"/>
              <a:gd name="T48" fmla="*/ 575 w 2876"/>
              <a:gd name="T49" fmla="*/ 874 h 1775"/>
              <a:gd name="T50" fmla="*/ 725 w 2876"/>
              <a:gd name="T51" fmla="*/ 949 h 1775"/>
              <a:gd name="T52" fmla="*/ 625 w 2876"/>
              <a:gd name="T53" fmla="*/ 849 h 1775"/>
              <a:gd name="T54" fmla="*/ 550 w 2876"/>
              <a:gd name="T55" fmla="*/ 625 h 1775"/>
              <a:gd name="T56" fmla="*/ 375 w 2876"/>
              <a:gd name="T57" fmla="*/ 401 h 1775"/>
              <a:gd name="T58" fmla="*/ 300 w 2876"/>
              <a:gd name="T59" fmla="*/ 301 h 1775"/>
              <a:gd name="T60" fmla="*/ 225 w 2876"/>
              <a:gd name="T61" fmla="*/ 100 h 1775"/>
              <a:gd name="T62" fmla="*/ 275 w 2876"/>
              <a:gd name="T63" fmla="*/ 100 h 1775"/>
              <a:gd name="T64" fmla="*/ 400 w 2876"/>
              <a:gd name="T65" fmla="*/ 125 h 1775"/>
              <a:gd name="T66" fmla="*/ 425 w 2876"/>
              <a:gd name="T67" fmla="*/ 350 h 1775"/>
              <a:gd name="T68" fmla="*/ 550 w 2876"/>
              <a:gd name="T69" fmla="*/ 450 h 1775"/>
              <a:gd name="T70" fmla="*/ 675 w 2876"/>
              <a:gd name="T71" fmla="*/ 550 h 1775"/>
              <a:gd name="T72" fmla="*/ 750 w 2876"/>
              <a:gd name="T73" fmla="*/ 675 h 1775"/>
              <a:gd name="T74" fmla="*/ 875 w 2876"/>
              <a:gd name="T75" fmla="*/ 799 h 1775"/>
              <a:gd name="T76" fmla="*/ 1125 w 2876"/>
              <a:gd name="T77" fmla="*/ 1124 h 1775"/>
              <a:gd name="T78" fmla="*/ 1100 w 2876"/>
              <a:gd name="T79" fmla="*/ 1224 h 1775"/>
              <a:gd name="T80" fmla="*/ 1300 w 2876"/>
              <a:gd name="T81" fmla="*/ 1449 h 1775"/>
              <a:gd name="T82" fmla="*/ 1650 w 2876"/>
              <a:gd name="T83" fmla="*/ 1574 h 1775"/>
              <a:gd name="T84" fmla="*/ 2050 w 2876"/>
              <a:gd name="T85" fmla="*/ 1674 h 1775"/>
              <a:gd name="T86" fmla="*/ 2325 w 2876"/>
              <a:gd name="T87" fmla="*/ 1774 h 1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76" h="1775">
                <a:moveTo>
                  <a:pt x="2401" y="1674"/>
                </a:moveTo>
                <a:lnTo>
                  <a:pt x="2401" y="1674"/>
                </a:lnTo>
                <a:cubicBezTo>
                  <a:pt x="2401" y="1674"/>
                  <a:pt x="2501" y="1674"/>
                  <a:pt x="2525" y="1649"/>
                </a:cubicBezTo>
                <a:cubicBezTo>
                  <a:pt x="2525" y="1625"/>
                  <a:pt x="2450" y="1574"/>
                  <a:pt x="2450" y="1549"/>
                </a:cubicBezTo>
                <a:cubicBezTo>
                  <a:pt x="2450" y="1549"/>
                  <a:pt x="2450" y="1500"/>
                  <a:pt x="2475" y="1500"/>
                </a:cubicBezTo>
                <a:cubicBezTo>
                  <a:pt x="2501" y="1500"/>
                  <a:pt x="2650" y="1500"/>
                  <a:pt x="2650" y="1500"/>
                </a:cubicBezTo>
                <a:cubicBezTo>
                  <a:pt x="2650" y="1500"/>
                  <a:pt x="2675" y="1425"/>
                  <a:pt x="2701" y="1425"/>
                </a:cubicBezTo>
                <a:cubicBezTo>
                  <a:pt x="2725" y="1425"/>
                  <a:pt x="2750" y="1449"/>
                  <a:pt x="2750" y="1449"/>
                </a:cubicBezTo>
                <a:cubicBezTo>
                  <a:pt x="2775" y="1425"/>
                  <a:pt x="2801" y="1374"/>
                  <a:pt x="2801" y="1324"/>
                </a:cubicBezTo>
                <a:cubicBezTo>
                  <a:pt x="2801" y="1274"/>
                  <a:pt x="2775" y="1249"/>
                  <a:pt x="2801" y="1224"/>
                </a:cubicBezTo>
                <a:cubicBezTo>
                  <a:pt x="2850" y="1200"/>
                  <a:pt x="2875" y="1200"/>
                  <a:pt x="2875" y="1149"/>
                </a:cubicBezTo>
                <a:cubicBezTo>
                  <a:pt x="2850" y="1100"/>
                  <a:pt x="2826" y="1149"/>
                  <a:pt x="2775" y="1124"/>
                </a:cubicBezTo>
                <a:cubicBezTo>
                  <a:pt x="2750" y="1100"/>
                  <a:pt x="2725" y="1124"/>
                  <a:pt x="2625" y="1124"/>
                </a:cubicBezTo>
                <a:cubicBezTo>
                  <a:pt x="2550" y="1149"/>
                  <a:pt x="2501" y="1174"/>
                  <a:pt x="2525" y="1249"/>
                </a:cubicBezTo>
                <a:cubicBezTo>
                  <a:pt x="2525" y="1300"/>
                  <a:pt x="2475" y="1274"/>
                  <a:pt x="2475" y="1324"/>
                </a:cubicBezTo>
                <a:cubicBezTo>
                  <a:pt x="2501" y="1374"/>
                  <a:pt x="2425" y="1374"/>
                  <a:pt x="2425" y="1425"/>
                </a:cubicBezTo>
                <a:cubicBezTo>
                  <a:pt x="2425" y="1449"/>
                  <a:pt x="2375" y="1425"/>
                  <a:pt x="2350" y="1400"/>
                </a:cubicBezTo>
                <a:cubicBezTo>
                  <a:pt x="2325" y="1400"/>
                  <a:pt x="2150" y="1449"/>
                  <a:pt x="2125" y="1449"/>
                </a:cubicBezTo>
                <a:cubicBezTo>
                  <a:pt x="2101" y="1449"/>
                  <a:pt x="2050" y="1400"/>
                  <a:pt x="2025" y="1400"/>
                </a:cubicBezTo>
                <a:cubicBezTo>
                  <a:pt x="2001" y="1400"/>
                  <a:pt x="1975" y="1349"/>
                  <a:pt x="1975" y="1300"/>
                </a:cubicBezTo>
                <a:cubicBezTo>
                  <a:pt x="1975" y="1274"/>
                  <a:pt x="1901" y="1224"/>
                  <a:pt x="1875" y="1174"/>
                </a:cubicBezTo>
                <a:cubicBezTo>
                  <a:pt x="1850" y="1149"/>
                  <a:pt x="1850" y="1049"/>
                  <a:pt x="1825" y="1000"/>
                </a:cubicBezTo>
                <a:cubicBezTo>
                  <a:pt x="1825" y="949"/>
                  <a:pt x="1825" y="849"/>
                  <a:pt x="1875" y="750"/>
                </a:cubicBezTo>
                <a:cubicBezTo>
                  <a:pt x="1875" y="725"/>
                  <a:pt x="1875" y="701"/>
                  <a:pt x="1875" y="701"/>
                </a:cubicBezTo>
                <a:cubicBezTo>
                  <a:pt x="1850" y="701"/>
                  <a:pt x="1850" y="675"/>
                  <a:pt x="1825" y="675"/>
                </a:cubicBezTo>
                <a:cubicBezTo>
                  <a:pt x="1800" y="675"/>
                  <a:pt x="1725" y="625"/>
                  <a:pt x="1700" y="625"/>
                </a:cubicBezTo>
                <a:cubicBezTo>
                  <a:pt x="1700" y="625"/>
                  <a:pt x="1700" y="601"/>
                  <a:pt x="1675" y="575"/>
                </a:cubicBezTo>
                <a:cubicBezTo>
                  <a:pt x="1675" y="550"/>
                  <a:pt x="1675" y="525"/>
                  <a:pt x="1650" y="501"/>
                </a:cubicBezTo>
                <a:cubicBezTo>
                  <a:pt x="1650" y="501"/>
                  <a:pt x="1575" y="450"/>
                  <a:pt x="1575" y="375"/>
                </a:cubicBezTo>
                <a:cubicBezTo>
                  <a:pt x="1550" y="325"/>
                  <a:pt x="1450" y="301"/>
                  <a:pt x="1400" y="275"/>
                </a:cubicBezTo>
                <a:cubicBezTo>
                  <a:pt x="1350" y="275"/>
                  <a:pt x="1350" y="375"/>
                  <a:pt x="1325" y="375"/>
                </a:cubicBezTo>
                <a:cubicBezTo>
                  <a:pt x="1325" y="375"/>
                  <a:pt x="1250" y="325"/>
                  <a:pt x="1225" y="325"/>
                </a:cubicBezTo>
                <a:cubicBezTo>
                  <a:pt x="1200" y="301"/>
                  <a:pt x="1175" y="275"/>
                  <a:pt x="1175" y="250"/>
                </a:cubicBezTo>
                <a:cubicBezTo>
                  <a:pt x="1175" y="225"/>
                  <a:pt x="1150" y="201"/>
                  <a:pt x="1125" y="175"/>
                </a:cubicBezTo>
                <a:cubicBezTo>
                  <a:pt x="1100" y="175"/>
                  <a:pt x="1025" y="75"/>
                  <a:pt x="1025" y="75"/>
                </a:cubicBezTo>
                <a:cubicBezTo>
                  <a:pt x="875" y="75"/>
                  <a:pt x="875" y="75"/>
                  <a:pt x="875" y="75"/>
                </a:cubicBezTo>
                <a:cubicBezTo>
                  <a:pt x="850" y="125"/>
                  <a:pt x="850" y="125"/>
                  <a:pt x="850" y="125"/>
                </a:cubicBezTo>
                <a:cubicBezTo>
                  <a:pt x="575" y="125"/>
                  <a:pt x="575" y="125"/>
                  <a:pt x="575" y="125"/>
                </a:cubicBezTo>
                <a:cubicBezTo>
                  <a:pt x="575" y="125"/>
                  <a:pt x="375" y="50"/>
                  <a:pt x="325" y="50"/>
                </a:cubicBezTo>
                <a:cubicBezTo>
                  <a:pt x="300" y="25"/>
                  <a:pt x="225" y="0"/>
                  <a:pt x="225" y="0"/>
                </a:cubicBezTo>
                <a:cubicBezTo>
                  <a:pt x="0" y="25"/>
                  <a:pt x="0" y="25"/>
                  <a:pt x="0" y="25"/>
                </a:cubicBezTo>
                <a:cubicBezTo>
                  <a:pt x="25" y="50"/>
                  <a:pt x="25" y="75"/>
                  <a:pt x="50" y="100"/>
                </a:cubicBezTo>
                <a:cubicBezTo>
                  <a:pt x="100" y="150"/>
                  <a:pt x="125" y="250"/>
                  <a:pt x="150" y="275"/>
                </a:cubicBezTo>
                <a:cubicBezTo>
                  <a:pt x="150" y="325"/>
                  <a:pt x="200" y="350"/>
                  <a:pt x="250" y="375"/>
                </a:cubicBezTo>
                <a:cubicBezTo>
                  <a:pt x="300" y="401"/>
                  <a:pt x="300" y="475"/>
                  <a:pt x="300" y="501"/>
                </a:cubicBezTo>
                <a:cubicBezTo>
                  <a:pt x="300" y="525"/>
                  <a:pt x="225" y="475"/>
                  <a:pt x="225" y="501"/>
                </a:cubicBezTo>
                <a:cubicBezTo>
                  <a:pt x="225" y="525"/>
                  <a:pt x="300" y="601"/>
                  <a:pt x="350" y="601"/>
                </a:cubicBezTo>
                <a:cubicBezTo>
                  <a:pt x="375" y="601"/>
                  <a:pt x="400" y="601"/>
                  <a:pt x="450" y="650"/>
                </a:cubicBezTo>
                <a:cubicBezTo>
                  <a:pt x="500" y="701"/>
                  <a:pt x="500" y="750"/>
                  <a:pt x="475" y="774"/>
                </a:cubicBezTo>
                <a:cubicBezTo>
                  <a:pt x="450" y="799"/>
                  <a:pt x="525" y="824"/>
                  <a:pt x="575" y="874"/>
                </a:cubicBezTo>
                <a:cubicBezTo>
                  <a:pt x="650" y="900"/>
                  <a:pt x="675" y="974"/>
                  <a:pt x="675" y="1000"/>
                </a:cubicBezTo>
                <a:cubicBezTo>
                  <a:pt x="675" y="1000"/>
                  <a:pt x="725" y="1000"/>
                  <a:pt x="725" y="949"/>
                </a:cubicBezTo>
                <a:cubicBezTo>
                  <a:pt x="725" y="924"/>
                  <a:pt x="700" y="924"/>
                  <a:pt x="700" y="874"/>
                </a:cubicBezTo>
                <a:cubicBezTo>
                  <a:pt x="700" y="849"/>
                  <a:pt x="650" y="849"/>
                  <a:pt x="625" y="849"/>
                </a:cubicBezTo>
                <a:cubicBezTo>
                  <a:pt x="600" y="849"/>
                  <a:pt x="625" y="799"/>
                  <a:pt x="600" y="774"/>
                </a:cubicBezTo>
                <a:cubicBezTo>
                  <a:pt x="575" y="750"/>
                  <a:pt x="550" y="675"/>
                  <a:pt x="550" y="625"/>
                </a:cubicBezTo>
                <a:cubicBezTo>
                  <a:pt x="525" y="601"/>
                  <a:pt x="475" y="550"/>
                  <a:pt x="450" y="501"/>
                </a:cubicBezTo>
                <a:cubicBezTo>
                  <a:pt x="400" y="450"/>
                  <a:pt x="375" y="401"/>
                  <a:pt x="375" y="401"/>
                </a:cubicBezTo>
                <a:cubicBezTo>
                  <a:pt x="350" y="375"/>
                  <a:pt x="400" y="350"/>
                  <a:pt x="375" y="350"/>
                </a:cubicBezTo>
                <a:cubicBezTo>
                  <a:pt x="350" y="325"/>
                  <a:pt x="325" y="325"/>
                  <a:pt x="300" y="301"/>
                </a:cubicBezTo>
                <a:cubicBezTo>
                  <a:pt x="275" y="301"/>
                  <a:pt x="250" y="275"/>
                  <a:pt x="250" y="225"/>
                </a:cubicBezTo>
                <a:cubicBezTo>
                  <a:pt x="250" y="201"/>
                  <a:pt x="225" y="125"/>
                  <a:pt x="225" y="100"/>
                </a:cubicBezTo>
                <a:cubicBezTo>
                  <a:pt x="200" y="75"/>
                  <a:pt x="250" y="75"/>
                  <a:pt x="250" y="75"/>
                </a:cubicBezTo>
                <a:cubicBezTo>
                  <a:pt x="250" y="100"/>
                  <a:pt x="275" y="100"/>
                  <a:pt x="275" y="100"/>
                </a:cubicBezTo>
                <a:cubicBezTo>
                  <a:pt x="300" y="100"/>
                  <a:pt x="325" y="100"/>
                  <a:pt x="325" y="125"/>
                </a:cubicBezTo>
                <a:cubicBezTo>
                  <a:pt x="350" y="150"/>
                  <a:pt x="375" y="125"/>
                  <a:pt x="400" y="125"/>
                </a:cubicBezTo>
                <a:cubicBezTo>
                  <a:pt x="425" y="150"/>
                  <a:pt x="350" y="150"/>
                  <a:pt x="425" y="250"/>
                </a:cubicBezTo>
                <a:cubicBezTo>
                  <a:pt x="475" y="350"/>
                  <a:pt x="425" y="301"/>
                  <a:pt x="425" y="350"/>
                </a:cubicBezTo>
                <a:cubicBezTo>
                  <a:pt x="425" y="425"/>
                  <a:pt x="475" y="401"/>
                  <a:pt x="475" y="375"/>
                </a:cubicBezTo>
                <a:cubicBezTo>
                  <a:pt x="475" y="375"/>
                  <a:pt x="525" y="401"/>
                  <a:pt x="550" y="450"/>
                </a:cubicBezTo>
                <a:cubicBezTo>
                  <a:pt x="575" y="475"/>
                  <a:pt x="625" y="475"/>
                  <a:pt x="625" y="501"/>
                </a:cubicBezTo>
                <a:cubicBezTo>
                  <a:pt x="625" y="525"/>
                  <a:pt x="625" y="550"/>
                  <a:pt x="675" y="550"/>
                </a:cubicBezTo>
                <a:cubicBezTo>
                  <a:pt x="700" y="575"/>
                  <a:pt x="700" y="601"/>
                  <a:pt x="725" y="601"/>
                </a:cubicBezTo>
                <a:cubicBezTo>
                  <a:pt x="750" y="601"/>
                  <a:pt x="750" y="625"/>
                  <a:pt x="750" y="675"/>
                </a:cubicBezTo>
                <a:cubicBezTo>
                  <a:pt x="725" y="701"/>
                  <a:pt x="750" y="725"/>
                  <a:pt x="800" y="725"/>
                </a:cubicBezTo>
                <a:cubicBezTo>
                  <a:pt x="850" y="750"/>
                  <a:pt x="825" y="774"/>
                  <a:pt x="875" y="799"/>
                </a:cubicBezTo>
                <a:cubicBezTo>
                  <a:pt x="925" y="849"/>
                  <a:pt x="1050" y="1000"/>
                  <a:pt x="1075" y="1024"/>
                </a:cubicBezTo>
                <a:cubicBezTo>
                  <a:pt x="1100" y="1074"/>
                  <a:pt x="1125" y="1100"/>
                  <a:pt x="1125" y="1124"/>
                </a:cubicBezTo>
                <a:cubicBezTo>
                  <a:pt x="1150" y="1174"/>
                  <a:pt x="1100" y="1174"/>
                  <a:pt x="1125" y="1200"/>
                </a:cubicBezTo>
                <a:cubicBezTo>
                  <a:pt x="1150" y="1224"/>
                  <a:pt x="1100" y="1224"/>
                  <a:pt x="1100" y="1224"/>
                </a:cubicBezTo>
                <a:cubicBezTo>
                  <a:pt x="1100" y="1249"/>
                  <a:pt x="1125" y="1349"/>
                  <a:pt x="1175" y="1349"/>
                </a:cubicBezTo>
                <a:cubicBezTo>
                  <a:pt x="1225" y="1349"/>
                  <a:pt x="1275" y="1425"/>
                  <a:pt x="1300" y="1449"/>
                </a:cubicBezTo>
                <a:cubicBezTo>
                  <a:pt x="1350" y="1474"/>
                  <a:pt x="1400" y="1474"/>
                  <a:pt x="1450" y="1500"/>
                </a:cubicBezTo>
                <a:cubicBezTo>
                  <a:pt x="1500" y="1500"/>
                  <a:pt x="1550" y="1549"/>
                  <a:pt x="1650" y="1574"/>
                </a:cubicBezTo>
                <a:cubicBezTo>
                  <a:pt x="1725" y="1600"/>
                  <a:pt x="1800" y="1649"/>
                  <a:pt x="1850" y="1674"/>
                </a:cubicBezTo>
                <a:cubicBezTo>
                  <a:pt x="1901" y="1700"/>
                  <a:pt x="1975" y="1700"/>
                  <a:pt x="2050" y="1674"/>
                </a:cubicBezTo>
                <a:cubicBezTo>
                  <a:pt x="2125" y="1625"/>
                  <a:pt x="2175" y="1674"/>
                  <a:pt x="2225" y="1700"/>
                </a:cubicBezTo>
                <a:cubicBezTo>
                  <a:pt x="2225" y="1700"/>
                  <a:pt x="2275" y="1725"/>
                  <a:pt x="2325" y="1774"/>
                </a:cubicBezTo>
                <a:cubicBezTo>
                  <a:pt x="2350" y="1725"/>
                  <a:pt x="2375" y="1674"/>
                  <a:pt x="2401" y="16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1" name="Freeform 97">
            <a:extLst>
              <a:ext uri="{FF2B5EF4-FFF2-40B4-BE49-F238E27FC236}">
                <a16:creationId xmlns:a16="http://schemas.microsoft.com/office/drawing/2014/main" id="{EE4B5FE4-6502-4A40-BBF5-A3EA43090100}"/>
              </a:ext>
            </a:extLst>
          </p:cNvPr>
          <p:cNvSpPr>
            <a:spLocks noChangeArrowheads="1"/>
          </p:cNvSpPr>
          <p:nvPr/>
        </p:nvSpPr>
        <p:spPr bwMode="auto">
          <a:xfrm>
            <a:off x="2974145" y="4294912"/>
            <a:ext cx="127968" cy="119531"/>
          </a:xfrm>
          <a:custGeom>
            <a:avLst/>
            <a:gdLst>
              <a:gd name="T0" fmla="*/ 350 w 401"/>
              <a:gd name="T1" fmla="*/ 249 h 375"/>
              <a:gd name="T2" fmla="*/ 350 w 401"/>
              <a:gd name="T3" fmla="*/ 249 h 375"/>
              <a:gd name="T4" fmla="*/ 400 w 401"/>
              <a:gd name="T5" fmla="*/ 200 h 375"/>
              <a:gd name="T6" fmla="*/ 350 w 401"/>
              <a:gd name="T7" fmla="*/ 174 h 375"/>
              <a:gd name="T8" fmla="*/ 300 w 401"/>
              <a:gd name="T9" fmla="*/ 174 h 375"/>
              <a:gd name="T10" fmla="*/ 300 w 401"/>
              <a:gd name="T11" fmla="*/ 0 h 375"/>
              <a:gd name="T12" fmla="*/ 150 w 401"/>
              <a:gd name="T13" fmla="*/ 0 h 375"/>
              <a:gd name="T14" fmla="*/ 125 w 401"/>
              <a:gd name="T15" fmla="*/ 49 h 375"/>
              <a:gd name="T16" fmla="*/ 200 w 401"/>
              <a:gd name="T17" fmla="*/ 149 h 375"/>
              <a:gd name="T18" fmla="*/ 76 w 401"/>
              <a:gd name="T19" fmla="*/ 174 h 375"/>
              <a:gd name="T20" fmla="*/ 0 w 401"/>
              <a:gd name="T21" fmla="*/ 274 h 375"/>
              <a:gd name="T22" fmla="*/ 100 w 401"/>
              <a:gd name="T23" fmla="*/ 349 h 375"/>
              <a:gd name="T24" fmla="*/ 225 w 401"/>
              <a:gd name="T25" fmla="*/ 374 h 375"/>
              <a:gd name="T26" fmla="*/ 225 w 401"/>
              <a:gd name="T27" fmla="*/ 374 h 375"/>
              <a:gd name="T28" fmla="*/ 300 w 401"/>
              <a:gd name="T29" fmla="*/ 325 h 375"/>
              <a:gd name="T30" fmla="*/ 350 w 401"/>
              <a:gd name="T31" fmla="*/ 249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1" h="375">
                <a:moveTo>
                  <a:pt x="350" y="249"/>
                </a:moveTo>
                <a:lnTo>
                  <a:pt x="350" y="249"/>
                </a:lnTo>
                <a:cubicBezTo>
                  <a:pt x="350" y="225"/>
                  <a:pt x="376" y="225"/>
                  <a:pt x="400" y="200"/>
                </a:cubicBezTo>
                <a:cubicBezTo>
                  <a:pt x="350" y="225"/>
                  <a:pt x="350" y="200"/>
                  <a:pt x="350" y="174"/>
                </a:cubicBezTo>
                <a:cubicBezTo>
                  <a:pt x="300" y="174"/>
                  <a:pt x="300" y="174"/>
                  <a:pt x="300" y="174"/>
                </a:cubicBezTo>
                <a:cubicBezTo>
                  <a:pt x="300" y="0"/>
                  <a:pt x="300" y="0"/>
                  <a:pt x="300" y="0"/>
                </a:cubicBezTo>
                <a:cubicBezTo>
                  <a:pt x="276" y="0"/>
                  <a:pt x="176" y="0"/>
                  <a:pt x="150" y="0"/>
                </a:cubicBezTo>
                <a:cubicBezTo>
                  <a:pt x="125" y="0"/>
                  <a:pt x="125" y="49"/>
                  <a:pt x="125" y="49"/>
                </a:cubicBezTo>
                <a:cubicBezTo>
                  <a:pt x="125" y="74"/>
                  <a:pt x="200" y="125"/>
                  <a:pt x="200" y="149"/>
                </a:cubicBezTo>
                <a:cubicBezTo>
                  <a:pt x="176" y="174"/>
                  <a:pt x="76" y="174"/>
                  <a:pt x="76" y="174"/>
                </a:cubicBezTo>
                <a:cubicBezTo>
                  <a:pt x="50" y="174"/>
                  <a:pt x="25" y="225"/>
                  <a:pt x="0" y="274"/>
                </a:cubicBezTo>
                <a:cubicBezTo>
                  <a:pt x="25" y="300"/>
                  <a:pt x="76" y="349"/>
                  <a:pt x="100" y="349"/>
                </a:cubicBezTo>
                <a:cubicBezTo>
                  <a:pt x="125" y="374"/>
                  <a:pt x="200" y="349"/>
                  <a:pt x="225" y="374"/>
                </a:cubicBezTo>
                <a:lnTo>
                  <a:pt x="225" y="374"/>
                </a:lnTo>
                <a:cubicBezTo>
                  <a:pt x="250" y="349"/>
                  <a:pt x="276" y="325"/>
                  <a:pt x="300" y="325"/>
                </a:cubicBezTo>
                <a:cubicBezTo>
                  <a:pt x="325" y="325"/>
                  <a:pt x="300" y="274"/>
                  <a:pt x="350" y="2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2" name="Freeform 98">
            <a:extLst>
              <a:ext uri="{FF2B5EF4-FFF2-40B4-BE49-F238E27FC236}">
                <a16:creationId xmlns:a16="http://schemas.microsoft.com/office/drawing/2014/main" id="{D5215A56-DD71-D046-B820-0EB3A0881104}"/>
              </a:ext>
            </a:extLst>
          </p:cNvPr>
          <p:cNvSpPr>
            <a:spLocks noChangeArrowheads="1"/>
          </p:cNvSpPr>
          <p:nvPr/>
        </p:nvSpPr>
        <p:spPr bwMode="auto">
          <a:xfrm>
            <a:off x="3069771" y="4271006"/>
            <a:ext cx="40780" cy="80156"/>
          </a:xfrm>
          <a:custGeom>
            <a:avLst/>
            <a:gdLst>
              <a:gd name="T0" fmla="*/ 25 w 126"/>
              <a:gd name="T1" fmla="*/ 75 h 250"/>
              <a:gd name="T2" fmla="*/ 25 w 126"/>
              <a:gd name="T3" fmla="*/ 75 h 250"/>
              <a:gd name="T4" fmla="*/ 0 w 126"/>
              <a:gd name="T5" fmla="*/ 75 h 250"/>
              <a:gd name="T6" fmla="*/ 0 w 126"/>
              <a:gd name="T7" fmla="*/ 249 h 250"/>
              <a:gd name="T8" fmla="*/ 50 w 126"/>
              <a:gd name="T9" fmla="*/ 249 h 250"/>
              <a:gd name="T10" fmla="*/ 76 w 126"/>
              <a:gd name="T11" fmla="*/ 200 h 250"/>
              <a:gd name="T12" fmla="*/ 100 w 126"/>
              <a:gd name="T13" fmla="*/ 49 h 250"/>
              <a:gd name="T14" fmla="*/ 125 w 126"/>
              <a:gd name="T15" fmla="*/ 24 h 250"/>
              <a:gd name="T16" fmla="*/ 76 w 126"/>
              <a:gd name="T17" fmla="*/ 0 h 250"/>
              <a:gd name="T18" fmla="*/ 25 w 126"/>
              <a:gd name="T19" fmla="*/ 7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250">
                <a:moveTo>
                  <a:pt x="25" y="75"/>
                </a:moveTo>
                <a:lnTo>
                  <a:pt x="25" y="75"/>
                </a:lnTo>
                <a:cubicBezTo>
                  <a:pt x="25" y="75"/>
                  <a:pt x="25" y="75"/>
                  <a:pt x="0" y="75"/>
                </a:cubicBezTo>
                <a:cubicBezTo>
                  <a:pt x="0" y="249"/>
                  <a:pt x="0" y="249"/>
                  <a:pt x="0" y="249"/>
                </a:cubicBezTo>
                <a:cubicBezTo>
                  <a:pt x="50" y="249"/>
                  <a:pt x="50" y="249"/>
                  <a:pt x="50" y="249"/>
                </a:cubicBezTo>
                <a:cubicBezTo>
                  <a:pt x="50" y="224"/>
                  <a:pt x="76" y="224"/>
                  <a:pt x="76" y="200"/>
                </a:cubicBezTo>
                <a:cubicBezTo>
                  <a:pt x="125" y="175"/>
                  <a:pt x="76" y="49"/>
                  <a:pt x="100" y="49"/>
                </a:cubicBezTo>
                <a:cubicBezTo>
                  <a:pt x="125" y="49"/>
                  <a:pt x="125" y="49"/>
                  <a:pt x="125" y="24"/>
                </a:cubicBezTo>
                <a:cubicBezTo>
                  <a:pt x="125" y="24"/>
                  <a:pt x="100" y="0"/>
                  <a:pt x="76" y="0"/>
                </a:cubicBezTo>
                <a:cubicBezTo>
                  <a:pt x="50" y="0"/>
                  <a:pt x="25" y="75"/>
                  <a:pt x="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3" name="Freeform 99">
            <a:extLst>
              <a:ext uri="{FF2B5EF4-FFF2-40B4-BE49-F238E27FC236}">
                <a16:creationId xmlns:a16="http://schemas.microsoft.com/office/drawing/2014/main" id="{AE42CF49-DB6C-1245-9A43-B58A25A67660}"/>
              </a:ext>
            </a:extLst>
          </p:cNvPr>
          <p:cNvSpPr>
            <a:spLocks noChangeArrowheads="1"/>
          </p:cNvSpPr>
          <p:nvPr/>
        </p:nvSpPr>
        <p:spPr bwMode="auto">
          <a:xfrm>
            <a:off x="3508517" y="4214755"/>
            <a:ext cx="95624" cy="80156"/>
          </a:xfrm>
          <a:custGeom>
            <a:avLst/>
            <a:gdLst>
              <a:gd name="T0" fmla="*/ 150 w 301"/>
              <a:gd name="T1" fmla="*/ 25 h 252"/>
              <a:gd name="T2" fmla="*/ 150 w 301"/>
              <a:gd name="T3" fmla="*/ 25 h 252"/>
              <a:gd name="T4" fmla="*/ 200 w 301"/>
              <a:gd name="T5" fmla="*/ 151 h 252"/>
              <a:gd name="T6" fmla="*/ 25 w 301"/>
              <a:gd name="T7" fmla="*/ 200 h 252"/>
              <a:gd name="T8" fmla="*/ 150 w 301"/>
              <a:gd name="T9" fmla="*/ 225 h 252"/>
              <a:gd name="T10" fmla="*/ 274 w 301"/>
              <a:gd name="T11" fmla="*/ 225 h 252"/>
              <a:gd name="T12" fmla="*/ 300 w 301"/>
              <a:gd name="T13" fmla="*/ 51 h 252"/>
              <a:gd name="T14" fmla="*/ 150 w 301"/>
              <a:gd name="T15" fmla="*/ 25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1" h="252">
                <a:moveTo>
                  <a:pt x="150" y="25"/>
                </a:moveTo>
                <a:lnTo>
                  <a:pt x="150" y="25"/>
                </a:lnTo>
                <a:cubicBezTo>
                  <a:pt x="100" y="51"/>
                  <a:pt x="200" y="125"/>
                  <a:pt x="200" y="151"/>
                </a:cubicBezTo>
                <a:cubicBezTo>
                  <a:pt x="200" y="200"/>
                  <a:pt x="25" y="151"/>
                  <a:pt x="25" y="200"/>
                </a:cubicBezTo>
                <a:cubicBezTo>
                  <a:pt x="0" y="200"/>
                  <a:pt x="74" y="251"/>
                  <a:pt x="150" y="225"/>
                </a:cubicBezTo>
                <a:cubicBezTo>
                  <a:pt x="200" y="200"/>
                  <a:pt x="250" y="225"/>
                  <a:pt x="274" y="225"/>
                </a:cubicBezTo>
                <a:cubicBezTo>
                  <a:pt x="274" y="176"/>
                  <a:pt x="274" y="100"/>
                  <a:pt x="300" y="51"/>
                </a:cubicBezTo>
                <a:cubicBezTo>
                  <a:pt x="225" y="51"/>
                  <a:pt x="174" y="0"/>
                  <a:pt x="15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4" name="Freeform 100">
            <a:extLst>
              <a:ext uri="{FF2B5EF4-FFF2-40B4-BE49-F238E27FC236}">
                <a16:creationId xmlns:a16="http://schemas.microsoft.com/office/drawing/2014/main" id="{6708CBCA-8490-7444-BBD6-3DC68D23E31A}"/>
              </a:ext>
            </a:extLst>
          </p:cNvPr>
          <p:cNvSpPr>
            <a:spLocks noChangeArrowheads="1"/>
          </p:cNvSpPr>
          <p:nvPr/>
        </p:nvSpPr>
        <p:spPr bwMode="auto">
          <a:xfrm>
            <a:off x="3597111" y="4230226"/>
            <a:ext cx="104061" cy="64687"/>
          </a:xfrm>
          <a:custGeom>
            <a:avLst/>
            <a:gdLst>
              <a:gd name="T0" fmla="*/ 126 w 327"/>
              <a:gd name="T1" fmla="*/ 149 h 201"/>
              <a:gd name="T2" fmla="*/ 126 w 327"/>
              <a:gd name="T3" fmla="*/ 149 h 201"/>
              <a:gd name="T4" fmla="*/ 326 w 327"/>
              <a:gd name="T5" fmla="*/ 100 h 201"/>
              <a:gd name="T6" fmla="*/ 76 w 327"/>
              <a:gd name="T7" fmla="*/ 0 h 201"/>
              <a:gd name="T8" fmla="*/ 26 w 327"/>
              <a:gd name="T9" fmla="*/ 0 h 201"/>
              <a:gd name="T10" fmla="*/ 0 w 327"/>
              <a:gd name="T11" fmla="*/ 174 h 201"/>
              <a:gd name="T12" fmla="*/ 0 w 327"/>
              <a:gd name="T13" fmla="*/ 200 h 201"/>
              <a:gd name="T14" fmla="*/ 126 w 327"/>
              <a:gd name="T15" fmla="*/ 149 h 2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 h="201">
                <a:moveTo>
                  <a:pt x="126" y="149"/>
                </a:moveTo>
                <a:lnTo>
                  <a:pt x="126" y="149"/>
                </a:lnTo>
                <a:cubicBezTo>
                  <a:pt x="200" y="125"/>
                  <a:pt x="326" y="174"/>
                  <a:pt x="326" y="100"/>
                </a:cubicBezTo>
                <a:cubicBezTo>
                  <a:pt x="326" y="49"/>
                  <a:pt x="126" y="0"/>
                  <a:pt x="76" y="0"/>
                </a:cubicBezTo>
                <a:cubicBezTo>
                  <a:pt x="51" y="0"/>
                  <a:pt x="26" y="0"/>
                  <a:pt x="26" y="0"/>
                </a:cubicBezTo>
                <a:cubicBezTo>
                  <a:pt x="0" y="49"/>
                  <a:pt x="0" y="125"/>
                  <a:pt x="0" y="174"/>
                </a:cubicBezTo>
                <a:cubicBezTo>
                  <a:pt x="0" y="174"/>
                  <a:pt x="0" y="174"/>
                  <a:pt x="0" y="200"/>
                </a:cubicBezTo>
                <a:cubicBezTo>
                  <a:pt x="26" y="200"/>
                  <a:pt x="51" y="174"/>
                  <a:pt x="126" y="1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5" name="Freeform 101">
            <a:extLst>
              <a:ext uri="{FF2B5EF4-FFF2-40B4-BE49-F238E27FC236}">
                <a16:creationId xmlns:a16="http://schemas.microsoft.com/office/drawing/2014/main" id="{CF78F766-4682-A74E-AF0C-E18FA9276547}"/>
              </a:ext>
            </a:extLst>
          </p:cNvPr>
          <p:cNvSpPr>
            <a:spLocks noChangeArrowheads="1"/>
          </p:cNvSpPr>
          <p:nvPr/>
        </p:nvSpPr>
        <p:spPr bwMode="auto">
          <a:xfrm>
            <a:off x="3126020" y="4382097"/>
            <a:ext cx="127968" cy="127968"/>
          </a:xfrm>
          <a:custGeom>
            <a:avLst/>
            <a:gdLst>
              <a:gd name="T0" fmla="*/ 225 w 401"/>
              <a:gd name="T1" fmla="*/ 375 h 401"/>
              <a:gd name="T2" fmla="*/ 225 w 401"/>
              <a:gd name="T3" fmla="*/ 375 h 401"/>
              <a:gd name="T4" fmla="*/ 300 w 401"/>
              <a:gd name="T5" fmla="*/ 400 h 401"/>
              <a:gd name="T6" fmla="*/ 349 w 401"/>
              <a:gd name="T7" fmla="*/ 400 h 401"/>
              <a:gd name="T8" fmla="*/ 349 w 401"/>
              <a:gd name="T9" fmla="*/ 375 h 401"/>
              <a:gd name="T10" fmla="*/ 374 w 401"/>
              <a:gd name="T11" fmla="*/ 251 h 401"/>
              <a:gd name="T12" fmla="*/ 374 w 401"/>
              <a:gd name="T13" fmla="*/ 100 h 401"/>
              <a:gd name="T14" fmla="*/ 400 w 401"/>
              <a:gd name="T15" fmla="*/ 0 h 401"/>
              <a:gd name="T16" fmla="*/ 400 w 401"/>
              <a:gd name="T17" fmla="*/ 0 h 401"/>
              <a:gd name="T18" fmla="*/ 300 w 401"/>
              <a:gd name="T19" fmla="*/ 26 h 401"/>
              <a:gd name="T20" fmla="*/ 200 w 401"/>
              <a:gd name="T21" fmla="*/ 51 h 401"/>
              <a:gd name="T22" fmla="*/ 100 w 401"/>
              <a:gd name="T23" fmla="*/ 100 h 401"/>
              <a:gd name="T24" fmla="*/ 74 w 401"/>
              <a:gd name="T25" fmla="*/ 151 h 401"/>
              <a:gd name="T26" fmla="*/ 25 w 401"/>
              <a:gd name="T27" fmla="*/ 175 h 401"/>
              <a:gd name="T28" fmla="*/ 0 w 401"/>
              <a:gd name="T29" fmla="*/ 200 h 401"/>
              <a:gd name="T30" fmla="*/ 25 w 401"/>
              <a:gd name="T31" fmla="*/ 226 h 401"/>
              <a:gd name="T32" fmla="*/ 125 w 401"/>
              <a:gd name="T33" fmla="*/ 351 h 401"/>
              <a:gd name="T34" fmla="*/ 174 w 401"/>
              <a:gd name="T35" fmla="*/ 375 h 401"/>
              <a:gd name="T36" fmla="*/ 225 w 401"/>
              <a:gd name="T37" fmla="*/ 375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1" h="401">
                <a:moveTo>
                  <a:pt x="225" y="375"/>
                </a:moveTo>
                <a:lnTo>
                  <a:pt x="225" y="375"/>
                </a:lnTo>
                <a:cubicBezTo>
                  <a:pt x="225" y="400"/>
                  <a:pt x="274" y="375"/>
                  <a:pt x="300" y="400"/>
                </a:cubicBezTo>
                <a:cubicBezTo>
                  <a:pt x="325" y="400"/>
                  <a:pt x="325" y="400"/>
                  <a:pt x="349" y="400"/>
                </a:cubicBezTo>
                <a:lnTo>
                  <a:pt x="349" y="375"/>
                </a:lnTo>
                <a:cubicBezTo>
                  <a:pt x="325" y="351"/>
                  <a:pt x="349" y="300"/>
                  <a:pt x="374" y="251"/>
                </a:cubicBezTo>
                <a:cubicBezTo>
                  <a:pt x="374" y="226"/>
                  <a:pt x="349" y="126"/>
                  <a:pt x="374" y="100"/>
                </a:cubicBezTo>
                <a:cubicBezTo>
                  <a:pt x="400" y="75"/>
                  <a:pt x="374" y="51"/>
                  <a:pt x="400" y="0"/>
                </a:cubicBezTo>
                <a:lnTo>
                  <a:pt x="400" y="0"/>
                </a:lnTo>
                <a:cubicBezTo>
                  <a:pt x="349" y="0"/>
                  <a:pt x="300" y="26"/>
                  <a:pt x="300" y="26"/>
                </a:cubicBezTo>
                <a:cubicBezTo>
                  <a:pt x="274" y="26"/>
                  <a:pt x="200" y="26"/>
                  <a:pt x="200" y="51"/>
                </a:cubicBezTo>
                <a:cubicBezTo>
                  <a:pt x="200" y="100"/>
                  <a:pt x="149" y="100"/>
                  <a:pt x="100" y="100"/>
                </a:cubicBezTo>
                <a:cubicBezTo>
                  <a:pt x="49" y="100"/>
                  <a:pt x="74" y="151"/>
                  <a:pt x="74" y="151"/>
                </a:cubicBezTo>
                <a:cubicBezTo>
                  <a:pt x="49" y="175"/>
                  <a:pt x="25" y="175"/>
                  <a:pt x="25" y="175"/>
                </a:cubicBezTo>
                <a:cubicBezTo>
                  <a:pt x="0" y="200"/>
                  <a:pt x="0" y="200"/>
                  <a:pt x="0" y="200"/>
                </a:cubicBezTo>
                <a:cubicBezTo>
                  <a:pt x="0" y="200"/>
                  <a:pt x="0" y="226"/>
                  <a:pt x="25" y="226"/>
                </a:cubicBezTo>
                <a:cubicBezTo>
                  <a:pt x="49" y="251"/>
                  <a:pt x="100" y="325"/>
                  <a:pt x="125" y="351"/>
                </a:cubicBezTo>
                <a:cubicBezTo>
                  <a:pt x="149" y="351"/>
                  <a:pt x="149" y="351"/>
                  <a:pt x="174" y="375"/>
                </a:cubicBezTo>
                <a:cubicBezTo>
                  <a:pt x="174" y="375"/>
                  <a:pt x="200" y="375"/>
                  <a:pt x="225" y="3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7" name="Freeform 103">
            <a:extLst>
              <a:ext uri="{FF2B5EF4-FFF2-40B4-BE49-F238E27FC236}">
                <a16:creationId xmlns:a16="http://schemas.microsoft.com/office/drawing/2014/main" id="{37136E94-7737-CA49-847B-344636A38C31}"/>
              </a:ext>
            </a:extLst>
          </p:cNvPr>
          <p:cNvSpPr>
            <a:spLocks noChangeArrowheads="1"/>
          </p:cNvSpPr>
          <p:nvPr/>
        </p:nvSpPr>
        <p:spPr bwMode="auto">
          <a:xfrm>
            <a:off x="4003515" y="5777089"/>
            <a:ext cx="143436" cy="160312"/>
          </a:xfrm>
          <a:custGeom>
            <a:avLst/>
            <a:gdLst>
              <a:gd name="T0" fmla="*/ 450 w 451"/>
              <a:gd name="T1" fmla="*/ 251 h 501"/>
              <a:gd name="T2" fmla="*/ 450 w 451"/>
              <a:gd name="T3" fmla="*/ 251 h 501"/>
              <a:gd name="T4" fmla="*/ 375 w 451"/>
              <a:gd name="T5" fmla="*/ 175 h 501"/>
              <a:gd name="T6" fmla="*/ 275 w 451"/>
              <a:gd name="T7" fmla="*/ 75 h 501"/>
              <a:gd name="T8" fmla="*/ 225 w 451"/>
              <a:gd name="T9" fmla="*/ 100 h 501"/>
              <a:gd name="T10" fmla="*/ 175 w 451"/>
              <a:gd name="T11" fmla="*/ 25 h 501"/>
              <a:gd name="T12" fmla="*/ 100 w 451"/>
              <a:gd name="T13" fmla="*/ 0 h 501"/>
              <a:gd name="T14" fmla="*/ 75 w 451"/>
              <a:gd name="T15" fmla="*/ 0 h 501"/>
              <a:gd name="T16" fmla="*/ 50 w 451"/>
              <a:gd name="T17" fmla="*/ 51 h 501"/>
              <a:gd name="T18" fmla="*/ 25 w 451"/>
              <a:gd name="T19" fmla="*/ 225 h 501"/>
              <a:gd name="T20" fmla="*/ 0 w 451"/>
              <a:gd name="T21" fmla="*/ 351 h 501"/>
              <a:gd name="T22" fmla="*/ 25 w 451"/>
              <a:gd name="T23" fmla="*/ 400 h 501"/>
              <a:gd name="T24" fmla="*/ 0 w 451"/>
              <a:gd name="T25" fmla="*/ 451 h 501"/>
              <a:gd name="T26" fmla="*/ 50 w 451"/>
              <a:gd name="T27" fmla="*/ 451 h 501"/>
              <a:gd name="T28" fmla="*/ 175 w 451"/>
              <a:gd name="T29" fmla="*/ 500 h 501"/>
              <a:gd name="T30" fmla="*/ 250 w 451"/>
              <a:gd name="T31" fmla="*/ 500 h 501"/>
              <a:gd name="T32" fmla="*/ 375 w 451"/>
              <a:gd name="T33" fmla="*/ 475 h 501"/>
              <a:gd name="T34" fmla="*/ 450 w 451"/>
              <a:gd name="T35" fmla="*/ 375 h 501"/>
              <a:gd name="T36" fmla="*/ 450 w 451"/>
              <a:gd name="T37" fmla="*/ 25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 h="501">
                <a:moveTo>
                  <a:pt x="450" y="251"/>
                </a:moveTo>
                <a:lnTo>
                  <a:pt x="450" y="251"/>
                </a:lnTo>
                <a:cubicBezTo>
                  <a:pt x="450" y="200"/>
                  <a:pt x="400" y="175"/>
                  <a:pt x="375" y="175"/>
                </a:cubicBezTo>
                <a:cubicBezTo>
                  <a:pt x="375" y="151"/>
                  <a:pt x="300" y="125"/>
                  <a:pt x="275" y="75"/>
                </a:cubicBezTo>
                <a:cubicBezTo>
                  <a:pt x="250" y="51"/>
                  <a:pt x="250" y="100"/>
                  <a:pt x="225" y="100"/>
                </a:cubicBezTo>
                <a:cubicBezTo>
                  <a:pt x="225" y="100"/>
                  <a:pt x="225" y="75"/>
                  <a:pt x="175" y="25"/>
                </a:cubicBezTo>
                <a:cubicBezTo>
                  <a:pt x="150" y="0"/>
                  <a:pt x="125" y="0"/>
                  <a:pt x="100" y="0"/>
                </a:cubicBezTo>
                <a:cubicBezTo>
                  <a:pt x="100" y="0"/>
                  <a:pt x="100" y="0"/>
                  <a:pt x="75" y="0"/>
                </a:cubicBezTo>
                <a:cubicBezTo>
                  <a:pt x="50" y="25"/>
                  <a:pt x="50" y="51"/>
                  <a:pt x="50" y="51"/>
                </a:cubicBezTo>
                <a:cubicBezTo>
                  <a:pt x="50" y="100"/>
                  <a:pt x="25" y="151"/>
                  <a:pt x="25" y="225"/>
                </a:cubicBezTo>
                <a:cubicBezTo>
                  <a:pt x="25" y="300"/>
                  <a:pt x="0" y="275"/>
                  <a:pt x="0" y="351"/>
                </a:cubicBezTo>
                <a:cubicBezTo>
                  <a:pt x="0" y="400"/>
                  <a:pt x="0" y="400"/>
                  <a:pt x="25" y="400"/>
                </a:cubicBezTo>
                <a:cubicBezTo>
                  <a:pt x="25" y="400"/>
                  <a:pt x="25" y="425"/>
                  <a:pt x="0" y="451"/>
                </a:cubicBezTo>
                <a:cubicBezTo>
                  <a:pt x="25" y="451"/>
                  <a:pt x="25" y="451"/>
                  <a:pt x="50" y="451"/>
                </a:cubicBezTo>
                <a:cubicBezTo>
                  <a:pt x="75" y="451"/>
                  <a:pt x="125" y="475"/>
                  <a:pt x="175" y="500"/>
                </a:cubicBezTo>
                <a:cubicBezTo>
                  <a:pt x="225" y="500"/>
                  <a:pt x="200" y="475"/>
                  <a:pt x="250" y="500"/>
                </a:cubicBezTo>
                <a:cubicBezTo>
                  <a:pt x="275" y="500"/>
                  <a:pt x="325" y="500"/>
                  <a:pt x="375" y="475"/>
                </a:cubicBezTo>
                <a:cubicBezTo>
                  <a:pt x="425" y="451"/>
                  <a:pt x="425" y="425"/>
                  <a:pt x="450" y="375"/>
                </a:cubicBezTo>
                <a:cubicBezTo>
                  <a:pt x="425" y="325"/>
                  <a:pt x="450" y="275"/>
                  <a:pt x="450" y="2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8" name="Freeform 104">
            <a:extLst>
              <a:ext uri="{FF2B5EF4-FFF2-40B4-BE49-F238E27FC236}">
                <a16:creationId xmlns:a16="http://schemas.microsoft.com/office/drawing/2014/main" id="{0B9AD9AE-5809-9E49-BB27-09F13CDD9D11}"/>
              </a:ext>
            </a:extLst>
          </p:cNvPr>
          <p:cNvSpPr>
            <a:spLocks noChangeArrowheads="1"/>
          </p:cNvSpPr>
          <p:nvPr/>
        </p:nvSpPr>
        <p:spPr bwMode="auto">
          <a:xfrm>
            <a:off x="3540861" y="5505684"/>
            <a:ext cx="606091" cy="1196712"/>
          </a:xfrm>
          <a:custGeom>
            <a:avLst/>
            <a:gdLst>
              <a:gd name="T0" fmla="*/ 725 w 1901"/>
              <a:gd name="T1" fmla="*/ 3675 h 3752"/>
              <a:gd name="T2" fmla="*/ 475 w 1901"/>
              <a:gd name="T3" fmla="*/ 3501 h 3752"/>
              <a:gd name="T4" fmla="*/ 450 w 1901"/>
              <a:gd name="T5" fmla="*/ 3401 h 3752"/>
              <a:gd name="T6" fmla="*/ 625 w 1901"/>
              <a:gd name="T7" fmla="*/ 3726 h 3752"/>
              <a:gd name="T8" fmla="*/ 775 w 1901"/>
              <a:gd name="T9" fmla="*/ 3701 h 3752"/>
              <a:gd name="T10" fmla="*/ 1875 w 1901"/>
              <a:gd name="T11" fmla="*/ 375 h 3752"/>
              <a:gd name="T12" fmla="*/ 1800 w 1901"/>
              <a:gd name="T13" fmla="*/ 375 h 3752"/>
              <a:gd name="T14" fmla="*/ 1750 w 1901"/>
              <a:gd name="T15" fmla="*/ 525 h 3752"/>
              <a:gd name="T16" fmla="*/ 1600 w 1901"/>
              <a:gd name="T17" fmla="*/ 575 h 3752"/>
              <a:gd name="T18" fmla="*/ 1425 w 1901"/>
              <a:gd name="T19" fmla="*/ 550 h 3752"/>
              <a:gd name="T20" fmla="*/ 1525 w 1901"/>
              <a:gd name="T21" fmla="*/ 350 h 3752"/>
              <a:gd name="T22" fmla="*/ 1250 w 1901"/>
              <a:gd name="T23" fmla="*/ 225 h 3752"/>
              <a:gd name="T24" fmla="*/ 1025 w 1901"/>
              <a:gd name="T25" fmla="*/ 25 h 3752"/>
              <a:gd name="T26" fmla="*/ 875 w 1901"/>
              <a:gd name="T27" fmla="*/ 75 h 3752"/>
              <a:gd name="T28" fmla="*/ 675 w 1901"/>
              <a:gd name="T29" fmla="*/ 25 h 3752"/>
              <a:gd name="T30" fmla="*/ 600 w 1901"/>
              <a:gd name="T31" fmla="*/ 200 h 3752"/>
              <a:gd name="T32" fmla="*/ 475 w 1901"/>
              <a:gd name="T33" fmla="*/ 350 h 3752"/>
              <a:gd name="T34" fmla="*/ 500 w 1901"/>
              <a:gd name="T35" fmla="*/ 525 h 3752"/>
              <a:gd name="T36" fmla="*/ 400 w 1901"/>
              <a:gd name="T37" fmla="*/ 650 h 3752"/>
              <a:gd name="T38" fmla="*/ 325 w 1901"/>
              <a:gd name="T39" fmla="*/ 775 h 3752"/>
              <a:gd name="T40" fmla="*/ 300 w 1901"/>
              <a:gd name="T41" fmla="*/ 950 h 3752"/>
              <a:gd name="T42" fmla="*/ 325 w 1901"/>
              <a:gd name="T43" fmla="*/ 1150 h 3752"/>
              <a:gd name="T44" fmla="*/ 325 w 1901"/>
              <a:gd name="T45" fmla="*/ 1301 h 3752"/>
              <a:gd name="T46" fmla="*/ 300 w 1901"/>
              <a:gd name="T47" fmla="*/ 1501 h 3752"/>
              <a:gd name="T48" fmla="*/ 225 w 1901"/>
              <a:gd name="T49" fmla="*/ 1701 h 3752"/>
              <a:gd name="T50" fmla="*/ 200 w 1901"/>
              <a:gd name="T51" fmla="*/ 1801 h 3752"/>
              <a:gd name="T52" fmla="*/ 174 w 1901"/>
              <a:gd name="T53" fmla="*/ 1925 h 3752"/>
              <a:gd name="T54" fmla="*/ 150 w 1901"/>
              <a:gd name="T55" fmla="*/ 2050 h 3752"/>
              <a:gd name="T56" fmla="*/ 150 w 1901"/>
              <a:gd name="T57" fmla="*/ 2250 h 3752"/>
              <a:gd name="T58" fmla="*/ 174 w 1901"/>
              <a:gd name="T59" fmla="*/ 2375 h 3752"/>
              <a:gd name="T60" fmla="*/ 200 w 1901"/>
              <a:gd name="T61" fmla="*/ 2450 h 3752"/>
              <a:gd name="T62" fmla="*/ 174 w 1901"/>
              <a:gd name="T63" fmla="*/ 2526 h 3752"/>
              <a:gd name="T64" fmla="*/ 174 w 1901"/>
              <a:gd name="T65" fmla="*/ 2675 h 3752"/>
              <a:gd name="T66" fmla="*/ 100 w 1901"/>
              <a:gd name="T67" fmla="*/ 2801 h 3752"/>
              <a:gd name="T68" fmla="*/ 74 w 1901"/>
              <a:gd name="T69" fmla="*/ 2950 h 3752"/>
              <a:gd name="T70" fmla="*/ 25 w 1901"/>
              <a:gd name="T71" fmla="*/ 3101 h 3752"/>
              <a:gd name="T72" fmla="*/ 125 w 1901"/>
              <a:gd name="T73" fmla="*/ 3201 h 3752"/>
              <a:gd name="T74" fmla="*/ 174 w 1901"/>
              <a:gd name="T75" fmla="*/ 3326 h 3752"/>
              <a:gd name="T76" fmla="*/ 374 w 1901"/>
              <a:gd name="T77" fmla="*/ 3351 h 3752"/>
              <a:gd name="T78" fmla="*/ 425 w 1901"/>
              <a:gd name="T79" fmla="*/ 3275 h 3752"/>
              <a:gd name="T80" fmla="*/ 425 w 1901"/>
              <a:gd name="T81" fmla="*/ 3126 h 3752"/>
              <a:gd name="T82" fmla="*/ 550 w 1901"/>
              <a:gd name="T83" fmla="*/ 3026 h 3752"/>
              <a:gd name="T84" fmla="*/ 725 w 1901"/>
              <a:gd name="T85" fmla="*/ 2826 h 3752"/>
              <a:gd name="T86" fmla="*/ 650 w 1901"/>
              <a:gd name="T87" fmla="*/ 2701 h 3752"/>
              <a:gd name="T88" fmla="*/ 725 w 1901"/>
              <a:gd name="T89" fmla="*/ 2475 h 3752"/>
              <a:gd name="T90" fmla="*/ 775 w 1901"/>
              <a:gd name="T91" fmla="*/ 2375 h 3752"/>
              <a:gd name="T92" fmla="*/ 850 w 1901"/>
              <a:gd name="T93" fmla="*/ 2250 h 3752"/>
              <a:gd name="T94" fmla="*/ 900 w 1901"/>
              <a:gd name="T95" fmla="*/ 2226 h 3752"/>
              <a:gd name="T96" fmla="*/ 875 w 1901"/>
              <a:gd name="T97" fmla="*/ 2175 h 3752"/>
              <a:gd name="T98" fmla="*/ 800 w 1901"/>
              <a:gd name="T99" fmla="*/ 2075 h 3752"/>
              <a:gd name="T100" fmla="*/ 950 w 1901"/>
              <a:gd name="T101" fmla="*/ 2026 h 3752"/>
              <a:gd name="T102" fmla="*/ 1075 w 1901"/>
              <a:gd name="T103" fmla="*/ 1901 h 3752"/>
              <a:gd name="T104" fmla="*/ 1100 w 1901"/>
              <a:gd name="T105" fmla="*/ 1775 h 3752"/>
              <a:gd name="T106" fmla="*/ 1525 w 1901"/>
              <a:gd name="T107" fmla="*/ 1675 h 3752"/>
              <a:gd name="T108" fmla="*/ 1575 w 1901"/>
              <a:gd name="T109" fmla="*/ 1501 h 3752"/>
              <a:gd name="T110" fmla="*/ 1500 w 1901"/>
              <a:gd name="T111" fmla="*/ 1350 h 3752"/>
              <a:gd name="T112" fmla="*/ 1450 w 1901"/>
              <a:gd name="T113" fmla="*/ 1301 h 3752"/>
              <a:gd name="T114" fmla="*/ 1450 w 1901"/>
              <a:gd name="T115" fmla="*/ 1201 h 3752"/>
              <a:gd name="T116" fmla="*/ 1500 w 1901"/>
              <a:gd name="T117" fmla="*/ 901 h 3752"/>
              <a:gd name="T118" fmla="*/ 1775 w 1901"/>
              <a:gd name="T119" fmla="*/ 575 h 3752"/>
              <a:gd name="T120" fmla="*/ 1875 w 1901"/>
              <a:gd name="T121" fmla="*/ 375 h 3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01" h="3752">
                <a:moveTo>
                  <a:pt x="725" y="3675"/>
                </a:moveTo>
                <a:lnTo>
                  <a:pt x="725" y="3675"/>
                </a:lnTo>
                <a:cubicBezTo>
                  <a:pt x="675" y="3675"/>
                  <a:pt x="550" y="3575"/>
                  <a:pt x="525" y="3551"/>
                </a:cubicBezTo>
                <a:cubicBezTo>
                  <a:pt x="500" y="3526"/>
                  <a:pt x="525" y="3501"/>
                  <a:pt x="475" y="3501"/>
                </a:cubicBezTo>
                <a:cubicBezTo>
                  <a:pt x="450" y="3501"/>
                  <a:pt x="475" y="3475"/>
                  <a:pt x="500" y="3475"/>
                </a:cubicBezTo>
                <a:cubicBezTo>
                  <a:pt x="500" y="3451"/>
                  <a:pt x="475" y="3426"/>
                  <a:pt x="450" y="3401"/>
                </a:cubicBezTo>
                <a:cubicBezTo>
                  <a:pt x="450" y="3475"/>
                  <a:pt x="450" y="3726"/>
                  <a:pt x="450" y="3726"/>
                </a:cubicBezTo>
                <a:cubicBezTo>
                  <a:pt x="475" y="3726"/>
                  <a:pt x="575" y="3701"/>
                  <a:pt x="625" y="3726"/>
                </a:cubicBezTo>
                <a:cubicBezTo>
                  <a:pt x="625" y="3726"/>
                  <a:pt x="650" y="3751"/>
                  <a:pt x="650" y="3726"/>
                </a:cubicBezTo>
                <a:cubicBezTo>
                  <a:pt x="675" y="3701"/>
                  <a:pt x="750" y="3726"/>
                  <a:pt x="775" y="3701"/>
                </a:cubicBezTo>
                <a:cubicBezTo>
                  <a:pt x="800" y="3675"/>
                  <a:pt x="775" y="3675"/>
                  <a:pt x="725" y="3675"/>
                </a:cubicBezTo>
                <a:close/>
                <a:moveTo>
                  <a:pt x="1875" y="375"/>
                </a:moveTo>
                <a:lnTo>
                  <a:pt x="1875" y="375"/>
                </a:lnTo>
                <a:cubicBezTo>
                  <a:pt x="1850" y="375"/>
                  <a:pt x="1825" y="375"/>
                  <a:pt x="1800" y="375"/>
                </a:cubicBezTo>
                <a:lnTo>
                  <a:pt x="1800" y="375"/>
                </a:lnTo>
                <a:cubicBezTo>
                  <a:pt x="1825" y="425"/>
                  <a:pt x="1800" y="525"/>
                  <a:pt x="1750" y="525"/>
                </a:cubicBezTo>
                <a:cubicBezTo>
                  <a:pt x="1725" y="525"/>
                  <a:pt x="1700" y="575"/>
                  <a:pt x="1675" y="550"/>
                </a:cubicBezTo>
                <a:cubicBezTo>
                  <a:pt x="1675" y="550"/>
                  <a:pt x="1625" y="600"/>
                  <a:pt x="1600" y="575"/>
                </a:cubicBezTo>
                <a:cubicBezTo>
                  <a:pt x="1575" y="550"/>
                  <a:pt x="1550" y="575"/>
                  <a:pt x="1525" y="575"/>
                </a:cubicBezTo>
                <a:cubicBezTo>
                  <a:pt x="1500" y="550"/>
                  <a:pt x="1425" y="575"/>
                  <a:pt x="1425" y="550"/>
                </a:cubicBezTo>
                <a:cubicBezTo>
                  <a:pt x="1425" y="525"/>
                  <a:pt x="1450" y="525"/>
                  <a:pt x="1450" y="475"/>
                </a:cubicBezTo>
                <a:cubicBezTo>
                  <a:pt x="1450" y="425"/>
                  <a:pt x="1550" y="375"/>
                  <a:pt x="1525" y="350"/>
                </a:cubicBezTo>
                <a:cubicBezTo>
                  <a:pt x="1525" y="350"/>
                  <a:pt x="1375" y="300"/>
                  <a:pt x="1350" y="275"/>
                </a:cubicBezTo>
                <a:cubicBezTo>
                  <a:pt x="1350" y="250"/>
                  <a:pt x="1300" y="225"/>
                  <a:pt x="1250" y="225"/>
                </a:cubicBezTo>
                <a:cubicBezTo>
                  <a:pt x="1200" y="225"/>
                  <a:pt x="1200" y="175"/>
                  <a:pt x="1150" y="150"/>
                </a:cubicBezTo>
                <a:cubicBezTo>
                  <a:pt x="1100" y="125"/>
                  <a:pt x="1050" y="50"/>
                  <a:pt x="1025" y="25"/>
                </a:cubicBezTo>
                <a:cubicBezTo>
                  <a:pt x="975" y="25"/>
                  <a:pt x="925" y="0"/>
                  <a:pt x="925" y="25"/>
                </a:cubicBezTo>
                <a:cubicBezTo>
                  <a:pt x="900" y="50"/>
                  <a:pt x="900" y="125"/>
                  <a:pt x="875" y="75"/>
                </a:cubicBezTo>
                <a:cubicBezTo>
                  <a:pt x="850" y="50"/>
                  <a:pt x="800" y="50"/>
                  <a:pt x="750" y="25"/>
                </a:cubicBezTo>
                <a:cubicBezTo>
                  <a:pt x="725" y="25"/>
                  <a:pt x="725" y="0"/>
                  <a:pt x="675" y="25"/>
                </a:cubicBezTo>
                <a:cubicBezTo>
                  <a:pt x="650" y="50"/>
                  <a:pt x="625" y="75"/>
                  <a:pt x="600" y="100"/>
                </a:cubicBezTo>
                <a:cubicBezTo>
                  <a:pt x="600" y="125"/>
                  <a:pt x="600" y="175"/>
                  <a:pt x="600" y="200"/>
                </a:cubicBezTo>
                <a:cubicBezTo>
                  <a:pt x="575" y="225"/>
                  <a:pt x="475" y="275"/>
                  <a:pt x="475" y="275"/>
                </a:cubicBezTo>
                <a:cubicBezTo>
                  <a:pt x="475" y="300"/>
                  <a:pt x="500" y="350"/>
                  <a:pt x="475" y="350"/>
                </a:cubicBezTo>
                <a:cubicBezTo>
                  <a:pt x="450" y="375"/>
                  <a:pt x="525" y="450"/>
                  <a:pt x="475" y="450"/>
                </a:cubicBezTo>
                <a:cubicBezTo>
                  <a:pt x="450" y="475"/>
                  <a:pt x="500" y="500"/>
                  <a:pt x="500" y="525"/>
                </a:cubicBezTo>
                <a:cubicBezTo>
                  <a:pt x="475" y="525"/>
                  <a:pt x="425" y="550"/>
                  <a:pt x="425" y="575"/>
                </a:cubicBezTo>
                <a:cubicBezTo>
                  <a:pt x="425" y="575"/>
                  <a:pt x="425" y="625"/>
                  <a:pt x="400" y="650"/>
                </a:cubicBezTo>
                <a:cubicBezTo>
                  <a:pt x="374" y="650"/>
                  <a:pt x="350" y="700"/>
                  <a:pt x="350" y="725"/>
                </a:cubicBezTo>
                <a:cubicBezTo>
                  <a:pt x="350" y="750"/>
                  <a:pt x="325" y="725"/>
                  <a:pt x="325" y="775"/>
                </a:cubicBezTo>
                <a:cubicBezTo>
                  <a:pt x="350" y="825"/>
                  <a:pt x="374" y="875"/>
                  <a:pt x="325" y="875"/>
                </a:cubicBezTo>
                <a:cubicBezTo>
                  <a:pt x="300" y="875"/>
                  <a:pt x="325" y="950"/>
                  <a:pt x="300" y="950"/>
                </a:cubicBezTo>
                <a:cubicBezTo>
                  <a:pt x="274" y="950"/>
                  <a:pt x="274" y="1025"/>
                  <a:pt x="300" y="1050"/>
                </a:cubicBezTo>
                <a:cubicBezTo>
                  <a:pt x="325" y="1075"/>
                  <a:pt x="325" y="1101"/>
                  <a:pt x="325" y="1150"/>
                </a:cubicBezTo>
                <a:cubicBezTo>
                  <a:pt x="325" y="1175"/>
                  <a:pt x="350" y="1201"/>
                  <a:pt x="350" y="1225"/>
                </a:cubicBezTo>
                <a:cubicBezTo>
                  <a:pt x="350" y="1250"/>
                  <a:pt x="350" y="1275"/>
                  <a:pt x="325" y="1301"/>
                </a:cubicBezTo>
                <a:cubicBezTo>
                  <a:pt x="300" y="1325"/>
                  <a:pt x="325" y="1350"/>
                  <a:pt x="300" y="1375"/>
                </a:cubicBezTo>
                <a:cubicBezTo>
                  <a:pt x="274" y="1375"/>
                  <a:pt x="325" y="1475"/>
                  <a:pt x="300" y="1501"/>
                </a:cubicBezTo>
                <a:cubicBezTo>
                  <a:pt x="274" y="1501"/>
                  <a:pt x="225" y="1525"/>
                  <a:pt x="225" y="1575"/>
                </a:cubicBezTo>
                <a:cubicBezTo>
                  <a:pt x="225" y="1650"/>
                  <a:pt x="225" y="1675"/>
                  <a:pt x="225" y="1701"/>
                </a:cubicBezTo>
                <a:cubicBezTo>
                  <a:pt x="225" y="1725"/>
                  <a:pt x="250" y="1725"/>
                  <a:pt x="250" y="1750"/>
                </a:cubicBezTo>
                <a:cubicBezTo>
                  <a:pt x="250" y="1801"/>
                  <a:pt x="200" y="1775"/>
                  <a:pt x="200" y="1801"/>
                </a:cubicBezTo>
                <a:cubicBezTo>
                  <a:pt x="200" y="1825"/>
                  <a:pt x="200" y="1875"/>
                  <a:pt x="200" y="1875"/>
                </a:cubicBezTo>
                <a:cubicBezTo>
                  <a:pt x="174" y="1875"/>
                  <a:pt x="174" y="1875"/>
                  <a:pt x="174" y="1925"/>
                </a:cubicBezTo>
                <a:cubicBezTo>
                  <a:pt x="174" y="1975"/>
                  <a:pt x="150" y="1975"/>
                  <a:pt x="150" y="2001"/>
                </a:cubicBezTo>
                <a:cubicBezTo>
                  <a:pt x="150" y="2001"/>
                  <a:pt x="150" y="2026"/>
                  <a:pt x="150" y="2050"/>
                </a:cubicBezTo>
                <a:cubicBezTo>
                  <a:pt x="150" y="2075"/>
                  <a:pt x="174" y="2150"/>
                  <a:pt x="150" y="2150"/>
                </a:cubicBezTo>
                <a:cubicBezTo>
                  <a:pt x="125" y="2150"/>
                  <a:pt x="125" y="2250"/>
                  <a:pt x="150" y="2250"/>
                </a:cubicBezTo>
                <a:cubicBezTo>
                  <a:pt x="150" y="2275"/>
                  <a:pt x="150" y="2301"/>
                  <a:pt x="150" y="2301"/>
                </a:cubicBezTo>
                <a:cubicBezTo>
                  <a:pt x="150" y="2326"/>
                  <a:pt x="200" y="2350"/>
                  <a:pt x="174" y="2375"/>
                </a:cubicBezTo>
                <a:cubicBezTo>
                  <a:pt x="150" y="2401"/>
                  <a:pt x="150" y="2426"/>
                  <a:pt x="200" y="2426"/>
                </a:cubicBezTo>
                <a:cubicBezTo>
                  <a:pt x="225" y="2401"/>
                  <a:pt x="250" y="2450"/>
                  <a:pt x="200" y="2450"/>
                </a:cubicBezTo>
                <a:cubicBezTo>
                  <a:pt x="174" y="2450"/>
                  <a:pt x="150" y="2450"/>
                  <a:pt x="174" y="2475"/>
                </a:cubicBezTo>
                <a:cubicBezTo>
                  <a:pt x="200" y="2501"/>
                  <a:pt x="225" y="2526"/>
                  <a:pt x="174" y="2526"/>
                </a:cubicBezTo>
                <a:cubicBezTo>
                  <a:pt x="150" y="2550"/>
                  <a:pt x="174" y="2575"/>
                  <a:pt x="174" y="2601"/>
                </a:cubicBezTo>
                <a:cubicBezTo>
                  <a:pt x="150" y="2650"/>
                  <a:pt x="200" y="2675"/>
                  <a:pt x="174" y="2675"/>
                </a:cubicBezTo>
                <a:cubicBezTo>
                  <a:pt x="150" y="2701"/>
                  <a:pt x="174" y="2750"/>
                  <a:pt x="150" y="2750"/>
                </a:cubicBezTo>
                <a:cubicBezTo>
                  <a:pt x="100" y="2750"/>
                  <a:pt x="125" y="2801"/>
                  <a:pt x="100" y="2801"/>
                </a:cubicBezTo>
                <a:cubicBezTo>
                  <a:pt x="74" y="2826"/>
                  <a:pt x="125" y="2875"/>
                  <a:pt x="100" y="2875"/>
                </a:cubicBezTo>
                <a:cubicBezTo>
                  <a:pt x="74" y="2901"/>
                  <a:pt x="100" y="2950"/>
                  <a:pt x="74" y="2950"/>
                </a:cubicBezTo>
                <a:cubicBezTo>
                  <a:pt x="25" y="2950"/>
                  <a:pt x="25" y="3001"/>
                  <a:pt x="0" y="3001"/>
                </a:cubicBezTo>
                <a:cubicBezTo>
                  <a:pt x="0" y="3026"/>
                  <a:pt x="0" y="3075"/>
                  <a:pt x="25" y="3101"/>
                </a:cubicBezTo>
                <a:cubicBezTo>
                  <a:pt x="50" y="3126"/>
                  <a:pt x="0" y="3150"/>
                  <a:pt x="25" y="3150"/>
                </a:cubicBezTo>
                <a:cubicBezTo>
                  <a:pt x="50" y="3175"/>
                  <a:pt x="125" y="3150"/>
                  <a:pt x="125" y="3201"/>
                </a:cubicBezTo>
                <a:cubicBezTo>
                  <a:pt x="100" y="3226"/>
                  <a:pt x="100" y="3301"/>
                  <a:pt x="125" y="3301"/>
                </a:cubicBezTo>
                <a:cubicBezTo>
                  <a:pt x="150" y="3301"/>
                  <a:pt x="150" y="3351"/>
                  <a:pt x="174" y="3326"/>
                </a:cubicBezTo>
                <a:cubicBezTo>
                  <a:pt x="200" y="3326"/>
                  <a:pt x="300" y="3326"/>
                  <a:pt x="325" y="3326"/>
                </a:cubicBezTo>
                <a:cubicBezTo>
                  <a:pt x="350" y="3351"/>
                  <a:pt x="374" y="3351"/>
                  <a:pt x="374" y="3351"/>
                </a:cubicBezTo>
                <a:cubicBezTo>
                  <a:pt x="400" y="3351"/>
                  <a:pt x="475" y="3375"/>
                  <a:pt x="475" y="3375"/>
                </a:cubicBezTo>
                <a:cubicBezTo>
                  <a:pt x="500" y="3351"/>
                  <a:pt x="425" y="3301"/>
                  <a:pt x="425" y="3275"/>
                </a:cubicBezTo>
                <a:lnTo>
                  <a:pt x="425" y="3226"/>
                </a:lnTo>
                <a:cubicBezTo>
                  <a:pt x="425" y="3201"/>
                  <a:pt x="400" y="3150"/>
                  <a:pt x="425" y="3126"/>
                </a:cubicBezTo>
                <a:cubicBezTo>
                  <a:pt x="475" y="3101"/>
                  <a:pt x="475" y="3075"/>
                  <a:pt x="475" y="3101"/>
                </a:cubicBezTo>
                <a:cubicBezTo>
                  <a:pt x="500" y="3101"/>
                  <a:pt x="550" y="3075"/>
                  <a:pt x="550" y="3026"/>
                </a:cubicBezTo>
                <a:cubicBezTo>
                  <a:pt x="550" y="2975"/>
                  <a:pt x="575" y="2950"/>
                  <a:pt x="600" y="2926"/>
                </a:cubicBezTo>
                <a:cubicBezTo>
                  <a:pt x="650" y="2875"/>
                  <a:pt x="725" y="2850"/>
                  <a:pt x="725" y="2826"/>
                </a:cubicBezTo>
                <a:cubicBezTo>
                  <a:pt x="700" y="2801"/>
                  <a:pt x="725" y="2750"/>
                  <a:pt x="725" y="2726"/>
                </a:cubicBezTo>
                <a:cubicBezTo>
                  <a:pt x="725" y="2726"/>
                  <a:pt x="675" y="2726"/>
                  <a:pt x="650" y="2701"/>
                </a:cubicBezTo>
                <a:cubicBezTo>
                  <a:pt x="625" y="2701"/>
                  <a:pt x="525" y="2650"/>
                  <a:pt x="575" y="2575"/>
                </a:cubicBezTo>
                <a:cubicBezTo>
                  <a:pt x="625" y="2501"/>
                  <a:pt x="700" y="2475"/>
                  <a:pt x="725" y="2475"/>
                </a:cubicBezTo>
                <a:cubicBezTo>
                  <a:pt x="750" y="2475"/>
                  <a:pt x="725" y="2450"/>
                  <a:pt x="750" y="2426"/>
                </a:cubicBezTo>
                <a:cubicBezTo>
                  <a:pt x="775" y="2426"/>
                  <a:pt x="775" y="2401"/>
                  <a:pt x="775" y="2375"/>
                </a:cubicBezTo>
                <a:cubicBezTo>
                  <a:pt x="775" y="2326"/>
                  <a:pt x="775" y="2275"/>
                  <a:pt x="825" y="2275"/>
                </a:cubicBezTo>
                <a:cubicBezTo>
                  <a:pt x="850" y="2275"/>
                  <a:pt x="875" y="2250"/>
                  <a:pt x="850" y="2250"/>
                </a:cubicBezTo>
                <a:cubicBezTo>
                  <a:pt x="825" y="2226"/>
                  <a:pt x="800" y="2201"/>
                  <a:pt x="850" y="2201"/>
                </a:cubicBezTo>
                <a:cubicBezTo>
                  <a:pt x="875" y="2201"/>
                  <a:pt x="875" y="2226"/>
                  <a:pt x="900" y="2226"/>
                </a:cubicBezTo>
                <a:cubicBezTo>
                  <a:pt x="925" y="2226"/>
                  <a:pt x="975" y="2175"/>
                  <a:pt x="925" y="2150"/>
                </a:cubicBezTo>
                <a:cubicBezTo>
                  <a:pt x="900" y="2126"/>
                  <a:pt x="900" y="2175"/>
                  <a:pt x="875" y="2175"/>
                </a:cubicBezTo>
                <a:cubicBezTo>
                  <a:pt x="850" y="2175"/>
                  <a:pt x="850" y="2150"/>
                  <a:pt x="825" y="2150"/>
                </a:cubicBezTo>
                <a:cubicBezTo>
                  <a:pt x="800" y="2150"/>
                  <a:pt x="825" y="2101"/>
                  <a:pt x="800" y="2075"/>
                </a:cubicBezTo>
                <a:cubicBezTo>
                  <a:pt x="800" y="2050"/>
                  <a:pt x="775" y="2026"/>
                  <a:pt x="800" y="2001"/>
                </a:cubicBezTo>
                <a:cubicBezTo>
                  <a:pt x="825" y="1975"/>
                  <a:pt x="900" y="2026"/>
                  <a:pt x="950" y="2026"/>
                </a:cubicBezTo>
                <a:cubicBezTo>
                  <a:pt x="1025" y="2026"/>
                  <a:pt x="1050" y="2001"/>
                  <a:pt x="1050" y="1975"/>
                </a:cubicBezTo>
                <a:cubicBezTo>
                  <a:pt x="1050" y="1950"/>
                  <a:pt x="1025" y="1925"/>
                  <a:pt x="1075" y="1901"/>
                </a:cubicBezTo>
                <a:cubicBezTo>
                  <a:pt x="1100" y="1875"/>
                  <a:pt x="1075" y="1850"/>
                  <a:pt x="1075" y="1825"/>
                </a:cubicBezTo>
                <a:cubicBezTo>
                  <a:pt x="1050" y="1801"/>
                  <a:pt x="1075" y="1775"/>
                  <a:pt x="1100" y="1775"/>
                </a:cubicBezTo>
                <a:cubicBezTo>
                  <a:pt x="1125" y="1801"/>
                  <a:pt x="1225" y="1801"/>
                  <a:pt x="1350" y="1775"/>
                </a:cubicBezTo>
                <a:cubicBezTo>
                  <a:pt x="1450" y="1750"/>
                  <a:pt x="1500" y="1701"/>
                  <a:pt x="1525" y="1675"/>
                </a:cubicBezTo>
                <a:cubicBezTo>
                  <a:pt x="1525" y="1650"/>
                  <a:pt x="1600" y="1575"/>
                  <a:pt x="1600" y="1550"/>
                </a:cubicBezTo>
                <a:cubicBezTo>
                  <a:pt x="1625" y="1525"/>
                  <a:pt x="1600" y="1501"/>
                  <a:pt x="1575" y="1501"/>
                </a:cubicBezTo>
                <a:cubicBezTo>
                  <a:pt x="1525" y="1501"/>
                  <a:pt x="1525" y="1450"/>
                  <a:pt x="1550" y="1425"/>
                </a:cubicBezTo>
                <a:cubicBezTo>
                  <a:pt x="1575" y="1401"/>
                  <a:pt x="1525" y="1375"/>
                  <a:pt x="1500" y="1350"/>
                </a:cubicBezTo>
                <a:cubicBezTo>
                  <a:pt x="1450" y="1350"/>
                  <a:pt x="1400" y="1325"/>
                  <a:pt x="1425" y="1301"/>
                </a:cubicBezTo>
                <a:cubicBezTo>
                  <a:pt x="1450" y="1275"/>
                  <a:pt x="1450" y="1275"/>
                  <a:pt x="1450" y="1301"/>
                </a:cubicBezTo>
                <a:cubicBezTo>
                  <a:pt x="1475" y="1275"/>
                  <a:pt x="1475" y="1250"/>
                  <a:pt x="1475" y="1250"/>
                </a:cubicBezTo>
                <a:cubicBezTo>
                  <a:pt x="1450" y="1250"/>
                  <a:pt x="1450" y="1250"/>
                  <a:pt x="1450" y="1201"/>
                </a:cubicBezTo>
                <a:cubicBezTo>
                  <a:pt x="1450" y="1125"/>
                  <a:pt x="1475" y="1150"/>
                  <a:pt x="1475" y="1075"/>
                </a:cubicBezTo>
                <a:cubicBezTo>
                  <a:pt x="1475" y="1001"/>
                  <a:pt x="1500" y="950"/>
                  <a:pt x="1500" y="901"/>
                </a:cubicBezTo>
                <a:cubicBezTo>
                  <a:pt x="1500" y="875"/>
                  <a:pt x="1575" y="825"/>
                  <a:pt x="1600" y="750"/>
                </a:cubicBezTo>
                <a:cubicBezTo>
                  <a:pt x="1650" y="700"/>
                  <a:pt x="1725" y="600"/>
                  <a:pt x="1775" y="575"/>
                </a:cubicBezTo>
                <a:cubicBezTo>
                  <a:pt x="1800" y="575"/>
                  <a:pt x="1875" y="550"/>
                  <a:pt x="1875" y="525"/>
                </a:cubicBezTo>
                <a:cubicBezTo>
                  <a:pt x="1900" y="500"/>
                  <a:pt x="1875" y="400"/>
                  <a:pt x="1875" y="37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9" name="Freeform 105">
            <a:extLst>
              <a:ext uri="{FF2B5EF4-FFF2-40B4-BE49-F238E27FC236}">
                <a16:creationId xmlns:a16="http://schemas.microsoft.com/office/drawing/2014/main" id="{6D9A9CFC-F687-294B-A18D-65810E52A6FC}"/>
              </a:ext>
            </a:extLst>
          </p:cNvPr>
          <p:cNvSpPr>
            <a:spLocks noChangeArrowheads="1"/>
          </p:cNvSpPr>
          <p:nvPr/>
        </p:nvSpPr>
        <p:spPr bwMode="auto">
          <a:xfrm>
            <a:off x="3469143" y="5370685"/>
            <a:ext cx="271404" cy="1355616"/>
          </a:xfrm>
          <a:custGeom>
            <a:avLst/>
            <a:gdLst>
              <a:gd name="T0" fmla="*/ 351 w 852"/>
              <a:gd name="T1" fmla="*/ 3726 h 4252"/>
              <a:gd name="T2" fmla="*/ 251 w 852"/>
              <a:gd name="T3" fmla="*/ 3526 h 4252"/>
              <a:gd name="T4" fmla="*/ 326 w 852"/>
              <a:gd name="T5" fmla="*/ 3300 h 4252"/>
              <a:gd name="T6" fmla="*/ 400 w 852"/>
              <a:gd name="T7" fmla="*/ 3100 h 4252"/>
              <a:gd name="T8" fmla="*/ 400 w 852"/>
              <a:gd name="T9" fmla="*/ 2900 h 4252"/>
              <a:gd name="T10" fmla="*/ 400 w 852"/>
              <a:gd name="T11" fmla="*/ 2800 h 4252"/>
              <a:gd name="T12" fmla="*/ 376 w 852"/>
              <a:gd name="T13" fmla="*/ 2575 h 4252"/>
              <a:gd name="T14" fmla="*/ 400 w 852"/>
              <a:gd name="T15" fmla="*/ 2350 h 4252"/>
              <a:gd name="T16" fmla="*/ 476 w 852"/>
              <a:gd name="T17" fmla="*/ 2175 h 4252"/>
              <a:gd name="T18" fmla="*/ 526 w 852"/>
              <a:gd name="T19" fmla="*/ 1926 h 4252"/>
              <a:gd name="T20" fmla="*/ 576 w 852"/>
              <a:gd name="T21" fmla="*/ 1650 h 4252"/>
              <a:gd name="T22" fmla="*/ 526 w 852"/>
              <a:gd name="T23" fmla="*/ 1375 h 4252"/>
              <a:gd name="T24" fmla="*/ 576 w 852"/>
              <a:gd name="T25" fmla="*/ 1150 h 4252"/>
              <a:gd name="T26" fmla="*/ 726 w 852"/>
              <a:gd name="T27" fmla="*/ 950 h 4252"/>
              <a:gd name="T28" fmla="*/ 701 w 852"/>
              <a:gd name="T29" fmla="*/ 700 h 4252"/>
              <a:gd name="T30" fmla="*/ 776 w 852"/>
              <a:gd name="T31" fmla="*/ 525 h 4252"/>
              <a:gd name="T32" fmla="*/ 676 w 852"/>
              <a:gd name="T33" fmla="*/ 275 h 4252"/>
              <a:gd name="T34" fmla="*/ 651 w 852"/>
              <a:gd name="T35" fmla="*/ 50 h 4252"/>
              <a:gd name="T36" fmla="*/ 551 w 852"/>
              <a:gd name="T37" fmla="*/ 100 h 4252"/>
              <a:gd name="T38" fmla="*/ 526 w 852"/>
              <a:gd name="T39" fmla="*/ 575 h 4252"/>
              <a:gd name="T40" fmla="*/ 476 w 852"/>
              <a:gd name="T41" fmla="*/ 950 h 4252"/>
              <a:gd name="T42" fmla="*/ 451 w 852"/>
              <a:gd name="T43" fmla="*/ 1250 h 4252"/>
              <a:gd name="T44" fmla="*/ 376 w 852"/>
              <a:gd name="T45" fmla="*/ 1626 h 4252"/>
              <a:gd name="T46" fmla="*/ 226 w 852"/>
              <a:gd name="T47" fmla="*/ 2026 h 4252"/>
              <a:gd name="T48" fmla="*/ 251 w 852"/>
              <a:gd name="T49" fmla="*/ 2300 h 4252"/>
              <a:gd name="T50" fmla="*/ 200 w 852"/>
              <a:gd name="T51" fmla="*/ 2551 h 4252"/>
              <a:gd name="T52" fmla="*/ 226 w 852"/>
              <a:gd name="T53" fmla="*/ 2551 h 4252"/>
              <a:gd name="T54" fmla="*/ 300 w 852"/>
              <a:gd name="T55" fmla="*/ 2575 h 4252"/>
              <a:gd name="T56" fmla="*/ 251 w 852"/>
              <a:gd name="T57" fmla="*/ 2800 h 4252"/>
              <a:gd name="T58" fmla="*/ 251 w 852"/>
              <a:gd name="T59" fmla="*/ 2951 h 4252"/>
              <a:gd name="T60" fmla="*/ 151 w 852"/>
              <a:gd name="T61" fmla="*/ 3000 h 4252"/>
              <a:gd name="T62" fmla="*/ 176 w 852"/>
              <a:gd name="T63" fmla="*/ 2951 h 4252"/>
              <a:gd name="T64" fmla="*/ 76 w 852"/>
              <a:gd name="T65" fmla="*/ 3051 h 4252"/>
              <a:gd name="T66" fmla="*/ 100 w 852"/>
              <a:gd name="T67" fmla="*/ 3126 h 4252"/>
              <a:gd name="T68" fmla="*/ 126 w 852"/>
              <a:gd name="T69" fmla="*/ 3226 h 4252"/>
              <a:gd name="T70" fmla="*/ 151 w 852"/>
              <a:gd name="T71" fmla="*/ 3251 h 4252"/>
              <a:gd name="T72" fmla="*/ 76 w 852"/>
              <a:gd name="T73" fmla="*/ 3351 h 4252"/>
              <a:gd name="T74" fmla="*/ 100 w 852"/>
              <a:gd name="T75" fmla="*/ 3375 h 4252"/>
              <a:gd name="T76" fmla="*/ 100 w 852"/>
              <a:gd name="T77" fmla="*/ 3500 h 4252"/>
              <a:gd name="T78" fmla="*/ 151 w 852"/>
              <a:gd name="T79" fmla="*/ 3475 h 4252"/>
              <a:gd name="T80" fmla="*/ 76 w 852"/>
              <a:gd name="T81" fmla="*/ 3626 h 4252"/>
              <a:gd name="T82" fmla="*/ 176 w 852"/>
              <a:gd name="T83" fmla="*/ 3651 h 4252"/>
              <a:gd name="T84" fmla="*/ 226 w 852"/>
              <a:gd name="T85" fmla="*/ 3751 h 4252"/>
              <a:gd name="T86" fmla="*/ 226 w 852"/>
              <a:gd name="T87" fmla="*/ 3776 h 4252"/>
              <a:gd name="T88" fmla="*/ 400 w 852"/>
              <a:gd name="T89" fmla="*/ 3826 h 4252"/>
              <a:gd name="T90" fmla="*/ 251 w 852"/>
              <a:gd name="T91" fmla="*/ 3876 h 4252"/>
              <a:gd name="T92" fmla="*/ 426 w 852"/>
              <a:gd name="T93" fmla="*/ 3876 h 4252"/>
              <a:gd name="T94" fmla="*/ 226 w 852"/>
              <a:gd name="T95" fmla="*/ 3951 h 4252"/>
              <a:gd name="T96" fmla="*/ 376 w 852"/>
              <a:gd name="T97" fmla="*/ 4051 h 4252"/>
              <a:gd name="T98" fmla="*/ 451 w 852"/>
              <a:gd name="T99" fmla="*/ 3926 h 4252"/>
              <a:gd name="T100" fmla="*/ 526 w 852"/>
              <a:gd name="T101" fmla="*/ 3926 h 4252"/>
              <a:gd name="T102" fmla="*/ 551 w 852"/>
              <a:gd name="T103" fmla="*/ 4051 h 4252"/>
              <a:gd name="T104" fmla="*/ 451 w 852"/>
              <a:gd name="T105" fmla="*/ 4000 h 4252"/>
              <a:gd name="T106" fmla="*/ 451 w 852"/>
              <a:gd name="T107" fmla="*/ 4100 h 4252"/>
              <a:gd name="T108" fmla="*/ 600 w 852"/>
              <a:gd name="T109" fmla="*/ 4200 h 4252"/>
              <a:gd name="T110" fmla="*/ 701 w 852"/>
              <a:gd name="T111" fmla="*/ 4176 h 4252"/>
              <a:gd name="T112" fmla="*/ 851 w 852"/>
              <a:gd name="T113" fmla="*/ 4151 h 4252"/>
              <a:gd name="T114" fmla="*/ 676 w 852"/>
              <a:gd name="T115" fmla="*/ 3826 h 4252"/>
              <a:gd name="T116" fmla="*/ 551 w 852"/>
              <a:gd name="T117" fmla="*/ 3751 h 4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52" h="4252">
                <a:moveTo>
                  <a:pt x="400" y="3751"/>
                </a:moveTo>
                <a:lnTo>
                  <a:pt x="400" y="3751"/>
                </a:lnTo>
                <a:cubicBezTo>
                  <a:pt x="376" y="3776"/>
                  <a:pt x="376" y="3726"/>
                  <a:pt x="351" y="3726"/>
                </a:cubicBezTo>
                <a:cubicBezTo>
                  <a:pt x="326" y="3726"/>
                  <a:pt x="326" y="3651"/>
                  <a:pt x="351" y="3626"/>
                </a:cubicBezTo>
                <a:cubicBezTo>
                  <a:pt x="351" y="3575"/>
                  <a:pt x="276" y="3600"/>
                  <a:pt x="251" y="3575"/>
                </a:cubicBezTo>
                <a:cubicBezTo>
                  <a:pt x="226" y="3575"/>
                  <a:pt x="276" y="3551"/>
                  <a:pt x="251" y="3526"/>
                </a:cubicBezTo>
                <a:cubicBezTo>
                  <a:pt x="226" y="3500"/>
                  <a:pt x="226" y="3451"/>
                  <a:pt x="226" y="3426"/>
                </a:cubicBezTo>
                <a:cubicBezTo>
                  <a:pt x="251" y="3426"/>
                  <a:pt x="251" y="3375"/>
                  <a:pt x="300" y="3375"/>
                </a:cubicBezTo>
                <a:cubicBezTo>
                  <a:pt x="326" y="3375"/>
                  <a:pt x="300" y="3326"/>
                  <a:pt x="326" y="3300"/>
                </a:cubicBezTo>
                <a:cubicBezTo>
                  <a:pt x="351" y="3300"/>
                  <a:pt x="300" y="3251"/>
                  <a:pt x="326" y="3226"/>
                </a:cubicBezTo>
                <a:cubicBezTo>
                  <a:pt x="351" y="3226"/>
                  <a:pt x="326" y="3175"/>
                  <a:pt x="376" y="3175"/>
                </a:cubicBezTo>
                <a:cubicBezTo>
                  <a:pt x="400" y="3175"/>
                  <a:pt x="376" y="3126"/>
                  <a:pt x="400" y="3100"/>
                </a:cubicBezTo>
                <a:cubicBezTo>
                  <a:pt x="426" y="3100"/>
                  <a:pt x="376" y="3075"/>
                  <a:pt x="400" y="3026"/>
                </a:cubicBezTo>
                <a:cubicBezTo>
                  <a:pt x="400" y="3000"/>
                  <a:pt x="376" y="2975"/>
                  <a:pt x="400" y="2951"/>
                </a:cubicBezTo>
                <a:cubicBezTo>
                  <a:pt x="451" y="2951"/>
                  <a:pt x="426" y="2926"/>
                  <a:pt x="400" y="2900"/>
                </a:cubicBezTo>
                <a:cubicBezTo>
                  <a:pt x="376" y="2875"/>
                  <a:pt x="400" y="2875"/>
                  <a:pt x="426" y="2875"/>
                </a:cubicBezTo>
                <a:cubicBezTo>
                  <a:pt x="476" y="2875"/>
                  <a:pt x="451" y="2826"/>
                  <a:pt x="426" y="2851"/>
                </a:cubicBezTo>
                <a:cubicBezTo>
                  <a:pt x="376" y="2851"/>
                  <a:pt x="376" y="2826"/>
                  <a:pt x="400" y="2800"/>
                </a:cubicBezTo>
                <a:cubicBezTo>
                  <a:pt x="426" y="2775"/>
                  <a:pt x="376" y="2751"/>
                  <a:pt x="376" y="2726"/>
                </a:cubicBezTo>
                <a:cubicBezTo>
                  <a:pt x="376" y="2726"/>
                  <a:pt x="376" y="2700"/>
                  <a:pt x="376" y="2675"/>
                </a:cubicBezTo>
                <a:cubicBezTo>
                  <a:pt x="351" y="2675"/>
                  <a:pt x="351" y="2575"/>
                  <a:pt x="376" y="2575"/>
                </a:cubicBezTo>
                <a:cubicBezTo>
                  <a:pt x="400" y="2575"/>
                  <a:pt x="376" y="2500"/>
                  <a:pt x="376" y="2475"/>
                </a:cubicBezTo>
                <a:cubicBezTo>
                  <a:pt x="376" y="2451"/>
                  <a:pt x="376" y="2426"/>
                  <a:pt x="376" y="2426"/>
                </a:cubicBezTo>
                <a:cubicBezTo>
                  <a:pt x="376" y="2400"/>
                  <a:pt x="400" y="2400"/>
                  <a:pt x="400" y="2350"/>
                </a:cubicBezTo>
                <a:cubicBezTo>
                  <a:pt x="400" y="2300"/>
                  <a:pt x="400" y="2300"/>
                  <a:pt x="426" y="2300"/>
                </a:cubicBezTo>
                <a:cubicBezTo>
                  <a:pt x="426" y="2300"/>
                  <a:pt x="426" y="2250"/>
                  <a:pt x="426" y="2226"/>
                </a:cubicBezTo>
                <a:cubicBezTo>
                  <a:pt x="426" y="2200"/>
                  <a:pt x="476" y="2226"/>
                  <a:pt x="476" y="2175"/>
                </a:cubicBezTo>
                <a:cubicBezTo>
                  <a:pt x="476" y="2150"/>
                  <a:pt x="451" y="2150"/>
                  <a:pt x="451" y="2126"/>
                </a:cubicBezTo>
                <a:cubicBezTo>
                  <a:pt x="451" y="2100"/>
                  <a:pt x="451" y="2075"/>
                  <a:pt x="451" y="2000"/>
                </a:cubicBezTo>
                <a:cubicBezTo>
                  <a:pt x="451" y="1950"/>
                  <a:pt x="500" y="1926"/>
                  <a:pt x="526" y="1926"/>
                </a:cubicBezTo>
                <a:cubicBezTo>
                  <a:pt x="551" y="1900"/>
                  <a:pt x="500" y="1800"/>
                  <a:pt x="526" y="1800"/>
                </a:cubicBezTo>
                <a:cubicBezTo>
                  <a:pt x="551" y="1775"/>
                  <a:pt x="526" y="1750"/>
                  <a:pt x="551" y="1726"/>
                </a:cubicBezTo>
                <a:cubicBezTo>
                  <a:pt x="576" y="1700"/>
                  <a:pt x="576" y="1675"/>
                  <a:pt x="576" y="1650"/>
                </a:cubicBezTo>
                <a:cubicBezTo>
                  <a:pt x="576" y="1626"/>
                  <a:pt x="551" y="1600"/>
                  <a:pt x="551" y="1575"/>
                </a:cubicBezTo>
                <a:cubicBezTo>
                  <a:pt x="551" y="1526"/>
                  <a:pt x="551" y="1500"/>
                  <a:pt x="526" y="1475"/>
                </a:cubicBezTo>
                <a:cubicBezTo>
                  <a:pt x="500" y="1450"/>
                  <a:pt x="500" y="1375"/>
                  <a:pt x="526" y="1375"/>
                </a:cubicBezTo>
                <a:cubicBezTo>
                  <a:pt x="551" y="1375"/>
                  <a:pt x="526" y="1300"/>
                  <a:pt x="551" y="1300"/>
                </a:cubicBezTo>
                <a:cubicBezTo>
                  <a:pt x="600" y="1300"/>
                  <a:pt x="576" y="1250"/>
                  <a:pt x="551" y="1200"/>
                </a:cubicBezTo>
                <a:cubicBezTo>
                  <a:pt x="551" y="1150"/>
                  <a:pt x="576" y="1175"/>
                  <a:pt x="576" y="1150"/>
                </a:cubicBezTo>
                <a:cubicBezTo>
                  <a:pt x="576" y="1125"/>
                  <a:pt x="600" y="1075"/>
                  <a:pt x="626" y="1075"/>
                </a:cubicBezTo>
                <a:cubicBezTo>
                  <a:pt x="651" y="1050"/>
                  <a:pt x="651" y="1000"/>
                  <a:pt x="651" y="1000"/>
                </a:cubicBezTo>
                <a:cubicBezTo>
                  <a:pt x="651" y="975"/>
                  <a:pt x="701" y="950"/>
                  <a:pt x="726" y="950"/>
                </a:cubicBezTo>
                <a:cubicBezTo>
                  <a:pt x="726" y="925"/>
                  <a:pt x="676" y="900"/>
                  <a:pt x="701" y="875"/>
                </a:cubicBezTo>
                <a:cubicBezTo>
                  <a:pt x="751" y="875"/>
                  <a:pt x="676" y="800"/>
                  <a:pt x="701" y="775"/>
                </a:cubicBezTo>
                <a:cubicBezTo>
                  <a:pt x="726" y="775"/>
                  <a:pt x="701" y="725"/>
                  <a:pt x="701" y="700"/>
                </a:cubicBezTo>
                <a:cubicBezTo>
                  <a:pt x="701" y="700"/>
                  <a:pt x="801" y="650"/>
                  <a:pt x="826" y="625"/>
                </a:cubicBezTo>
                <a:cubicBezTo>
                  <a:pt x="826" y="600"/>
                  <a:pt x="826" y="550"/>
                  <a:pt x="826" y="525"/>
                </a:cubicBezTo>
                <a:cubicBezTo>
                  <a:pt x="801" y="525"/>
                  <a:pt x="776" y="550"/>
                  <a:pt x="776" y="525"/>
                </a:cubicBezTo>
                <a:cubicBezTo>
                  <a:pt x="776" y="525"/>
                  <a:pt x="776" y="450"/>
                  <a:pt x="751" y="425"/>
                </a:cubicBezTo>
                <a:cubicBezTo>
                  <a:pt x="726" y="400"/>
                  <a:pt x="751" y="350"/>
                  <a:pt x="726" y="350"/>
                </a:cubicBezTo>
                <a:cubicBezTo>
                  <a:pt x="701" y="325"/>
                  <a:pt x="676" y="275"/>
                  <a:pt x="676" y="275"/>
                </a:cubicBezTo>
                <a:cubicBezTo>
                  <a:pt x="701" y="250"/>
                  <a:pt x="676" y="225"/>
                  <a:pt x="701" y="200"/>
                </a:cubicBezTo>
                <a:cubicBezTo>
                  <a:pt x="726" y="175"/>
                  <a:pt x="701" y="175"/>
                  <a:pt x="676" y="150"/>
                </a:cubicBezTo>
                <a:cubicBezTo>
                  <a:pt x="651" y="125"/>
                  <a:pt x="676" y="75"/>
                  <a:pt x="651" y="50"/>
                </a:cubicBezTo>
                <a:cubicBezTo>
                  <a:pt x="600" y="24"/>
                  <a:pt x="600" y="0"/>
                  <a:pt x="600" y="0"/>
                </a:cubicBezTo>
                <a:cubicBezTo>
                  <a:pt x="600" y="24"/>
                  <a:pt x="600" y="75"/>
                  <a:pt x="576" y="75"/>
                </a:cubicBezTo>
                <a:cubicBezTo>
                  <a:pt x="551" y="75"/>
                  <a:pt x="551" y="100"/>
                  <a:pt x="551" y="100"/>
                </a:cubicBezTo>
                <a:cubicBezTo>
                  <a:pt x="551" y="125"/>
                  <a:pt x="526" y="150"/>
                  <a:pt x="551" y="175"/>
                </a:cubicBezTo>
                <a:cubicBezTo>
                  <a:pt x="551" y="225"/>
                  <a:pt x="576" y="375"/>
                  <a:pt x="551" y="425"/>
                </a:cubicBezTo>
                <a:cubicBezTo>
                  <a:pt x="551" y="475"/>
                  <a:pt x="526" y="525"/>
                  <a:pt x="526" y="575"/>
                </a:cubicBezTo>
                <a:cubicBezTo>
                  <a:pt x="500" y="600"/>
                  <a:pt x="551" y="600"/>
                  <a:pt x="526" y="625"/>
                </a:cubicBezTo>
                <a:cubicBezTo>
                  <a:pt x="500" y="625"/>
                  <a:pt x="526" y="675"/>
                  <a:pt x="526" y="750"/>
                </a:cubicBezTo>
                <a:cubicBezTo>
                  <a:pt x="526" y="800"/>
                  <a:pt x="476" y="925"/>
                  <a:pt x="476" y="950"/>
                </a:cubicBezTo>
                <a:cubicBezTo>
                  <a:pt x="476" y="1000"/>
                  <a:pt x="451" y="1025"/>
                  <a:pt x="451" y="1050"/>
                </a:cubicBezTo>
                <a:cubicBezTo>
                  <a:pt x="451" y="1100"/>
                  <a:pt x="426" y="1125"/>
                  <a:pt x="400" y="1150"/>
                </a:cubicBezTo>
                <a:cubicBezTo>
                  <a:pt x="376" y="1150"/>
                  <a:pt x="451" y="1225"/>
                  <a:pt x="451" y="1250"/>
                </a:cubicBezTo>
                <a:cubicBezTo>
                  <a:pt x="451" y="1275"/>
                  <a:pt x="400" y="1300"/>
                  <a:pt x="400" y="1350"/>
                </a:cubicBezTo>
                <a:cubicBezTo>
                  <a:pt x="426" y="1426"/>
                  <a:pt x="400" y="1526"/>
                  <a:pt x="400" y="1550"/>
                </a:cubicBezTo>
                <a:cubicBezTo>
                  <a:pt x="400" y="1575"/>
                  <a:pt x="376" y="1575"/>
                  <a:pt x="376" y="1626"/>
                </a:cubicBezTo>
                <a:cubicBezTo>
                  <a:pt x="400" y="1675"/>
                  <a:pt x="351" y="1675"/>
                  <a:pt x="351" y="1750"/>
                </a:cubicBezTo>
                <a:cubicBezTo>
                  <a:pt x="351" y="1800"/>
                  <a:pt x="300" y="1900"/>
                  <a:pt x="276" y="1950"/>
                </a:cubicBezTo>
                <a:cubicBezTo>
                  <a:pt x="251" y="2000"/>
                  <a:pt x="251" y="2026"/>
                  <a:pt x="226" y="2026"/>
                </a:cubicBezTo>
                <a:cubicBezTo>
                  <a:pt x="200" y="2026"/>
                  <a:pt x="200" y="2050"/>
                  <a:pt x="226" y="2075"/>
                </a:cubicBezTo>
                <a:cubicBezTo>
                  <a:pt x="251" y="2126"/>
                  <a:pt x="200" y="2150"/>
                  <a:pt x="226" y="2200"/>
                </a:cubicBezTo>
                <a:cubicBezTo>
                  <a:pt x="251" y="2250"/>
                  <a:pt x="251" y="2250"/>
                  <a:pt x="251" y="2300"/>
                </a:cubicBezTo>
                <a:cubicBezTo>
                  <a:pt x="226" y="2350"/>
                  <a:pt x="200" y="2350"/>
                  <a:pt x="200" y="2375"/>
                </a:cubicBezTo>
                <a:cubicBezTo>
                  <a:pt x="200" y="2426"/>
                  <a:pt x="176" y="2451"/>
                  <a:pt x="200" y="2500"/>
                </a:cubicBezTo>
                <a:cubicBezTo>
                  <a:pt x="226" y="2526"/>
                  <a:pt x="200" y="2551"/>
                  <a:pt x="200" y="2551"/>
                </a:cubicBezTo>
                <a:cubicBezTo>
                  <a:pt x="176" y="2551"/>
                  <a:pt x="151" y="2575"/>
                  <a:pt x="151" y="2651"/>
                </a:cubicBezTo>
                <a:cubicBezTo>
                  <a:pt x="151" y="2726"/>
                  <a:pt x="151" y="2726"/>
                  <a:pt x="200" y="2700"/>
                </a:cubicBezTo>
                <a:cubicBezTo>
                  <a:pt x="251" y="2700"/>
                  <a:pt x="200" y="2551"/>
                  <a:pt x="226" y="2551"/>
                </a:cubicBezTo>
                <a:cubicBezTo>
                  <a:pt x="276" y="2551"/>
                  <a:pt x="251" y="2526"/>
                  <a:pt x="276" y="2500"/>
                </a:cubicBezTo>
                <a:cubicBezTo>
                  <a:pt x="300" y="2500"/>
                  <a:pt x="276" y="2526"/>
                  <a:pt x="300" y="2551"/>
                </a:cubicBezTo>
                <a:cubicBezTo>
                  <a:pt x="326" y="2551"/>
                  <a:pt x="326" y="2575"/>
                  <a:pt x="300" y="2575"/>
                </a:cubicBezTo>
                <a:cubicBezTo>
                  <a:pt x="276" y="2600"/>
                  <a:pt x="300" y="2651"/>
                  <a:pt x="300" y="2651"/>
                </a:cubicBezTo>
                <a:cubicBezTo>
                  <a:pt x="276" y="2675"/>
                  <a:pt x="251" y="2700"/>
                  <a:pt x="276" y="2726"/>
                </a:cubicBezTo>
                <a:cubicBezTo>
                  <a:pt x="276" y="2775"/>
                  <a:pt x="251" y="2751"/>
                  <a:pt x="251" y="2800"/>
                </a:cubicBezTo>
                <a:cubicBezTo>
                  <a:pt x="251" y="2826"/>
                  <a:pt x="276" y="2826"/>
                  <a:pt x="251" y="2851"/>
                </a:cubicBezTo>
                <a:cubicBezTo>
                  <a:pt x="251" y="2851"/>
                  <a:pt x="276" y="2875"/>
                  <a:pt x="251" y="2875"/>
                </a:cubicBezTo>
                <a:cubicBezTo>
                  <a:pt x="226" y="2875"/>
                  <a:pt x="251" y="2926"/>
                  <a:pt x="251" y="2951"/>
                </a:cubicBezTo>
                <a:cubicBezTo>
                  <a:pt x="276" y="2975"/>
                  <a:pt x="226" y="2951"/>
                  <a:pt x="226" y="2975"/>
                </a:cubicBezTo>
                <a:cubicBezTo>
                  <a:pt x="200" y="2975"/>
                  <a:pt x="226" y="3000"/>
                  <a:pt x="226" y="3026"/>
                </a:cubicBezTo>
                <a:cubicBezTo>
                  <a:pt x="200" y="3051"/>
                  <a:pt x="176" y="3026"/>
                  <a:pt x="151" y="3000"/>
                </a:cubicBezTo>
                <a:cubicBezTo>
                  <a:pt x="151" y="3000"/>
                  <a:pt x="176" y="2975"/>
                  <a:pt x="200" y="2951"/>
                </a:cubicBezTo>
                <a:cubicBezTo>
                  <a:pt x="226" y="2926"/>
                  <a:pt x="176" y="2851"/>
                  <a:pt x="151" y="2875"/>
                </a:cubicBezTo>
                <a:cubicBezTo>
                  <a:pt x="126" y="2875"/>
                  <a:pt x="176" y="2926"/>
                  <a:pt x="176" y="2951"/>
                </a:cubicBezTo>
                <a:cubicBezTo>
                  <a:pt x="176" y="2975"/>
                  <a:pt x="126" y="2951"/>
                  <a:pt x="126" y="2975"/>
                </a:cubicBezTo>
                <a:cubicBezTo>
                  <a:pt x="126" y="3000"/>
                  <a:pt x="100" y="3000"/>
                  <a:pt x="76" y="3000"/>
                </a:cubicBezTo>
                <a:cubicBezTo>
                  <a:pt x="51" y="3026"/>
                  <a:pt x="100" y="3051"/>
                  <a:pt x="76" y="3051"/>
                </a:cubicBezTo>
                <a:lnTo>
                  <a:pt x="26" y="3100"/>
                </a:lnTo>
                <a:cubicBezTo>
                  <a:pt x="26" y="3126"/>
                  <a:pt x="51" y="3126"/>
                  <a:pt x="51" y="3126"/>
                </a:cubicBezTo>
                <a:cubicBezTo>
                  <a:pt x="51" y="3100"/>
                  <a:pt x="76" y="3100"/>
                  <a:pt x="100" y="3126"/>
                </a:cubicBezTo>
                <a:cubicBezTo>
                  <a:pt x="100" y="3151"/>
                  <a:pt x="126" y="3126"/>
                  <a:pt x="151" y="3126"/>
                </a:cubicBezTo>
                <a:cubicBezTo>
                  <a:pt x="176" y="3126"/>
                  <a:pt x="176" y="3175"/>
                  <a:pt x="151" y="3175"/>
                </a:cubicBezTo>
                <a:cubicBezTo>
                  <a:pt x="151" y="3175"/>
                  <a:pt x="126" y="3200"/>
                  <a:pt x="126" y="3226"/>
                </a:cubicBezTo>
                <a:cubicBezTo>
                  <a:pt x="126" y="3251"/>
                  <a:pt x="200" y="3226"/>
                  <a:pt x="226" y="3226"/>
                </a:cubicBezTo>
                <a:cubicBezTo>
                  <a:pt x="251" y="3251"/>
                  <a:pt x="226" y="3300"/>
                  <a:pt x="226" y="3275"/>
                </a:cubicBezTo>
                <a:cubicBezTo>
                  <a:pt x="200" y="3251"/>
                  <a:pt x="176" y="3226"/>
                  <a:pt x="151" y="3251"/>
                </a:cubicBezTo>
                <a:cubicBezTo>
                  <a:pt x="151" y="3275"/>
                  <a:pt x="126" y="3275"/>
                  <a:pt x="100" y="3275"/>
                </a:cubicBezTo>
                <a:cubicBezTo>
                  <a:pt x="76" y="3251"/>
                  <a:pt x="0" y="3300"/>
                  <a:pt x="26" y="3326"/>
                </a:cubicBezTo>
                <a:cubicBezTo>
                  <a:pt x="51" y="3326"/>
                  <a:pt x="51" y="3351"/>
                  <a:pt x="76" y="3351"/>
                </a:cubicBezTo>
                <a:cubicBezTo>
                  <a:pt x="76" y="3351"/>
                  <a:pt x="100" y="3351"/>
                  <a:pt x="126" y="3326"/>
                </a:cubicBezTo>
                <a:cubicBezTo>
                  <a:pt x="126" y="3300"/>
                  <a:pt x="151" y="3300"/>
                  <a:pt x="151" y="3326"/>
                </a:cubicBezTo>
                <a:cubicBezTo>
                  <a:pt x="151" y="3375"/>
                  <a:pt x="126" y="3351"/>
                  <a:pt x="100" y="3375"/>
                </a:cubicBezTo>
                <a:cubicBezTo>
                  <a:pt x="100" y="3400"/>
                  <a:pt x="76" y="3400"/>
                  <a:pt x="51" y="3426"/>
                </a:cubicBezTo>
                <a:cubicBezTo>
                  <a:pt x="26" y="3451"/>
                  <a:pt x="51" y="3475"/>
                  <a:pt x="76" y="3475"/>
                </a:cubicBezTo>
                <a:cubicBezTo>
                  <a:pt x="100" y="3451"/>
                  <a:pt x="76" y="3500"/>
                  <a:pt x="100" y="3500"/>
                </a:cubicBezTo>
                <a:cubicBezTo>
                  <a:pt x="126" y="3500"/>
                  <a:pt x="126" y="3475"/>
                  <a:pt x="126" y="3451"/>
                </a:cubicBezTo>
                <a:cubicBezTo>
                  <a:pt x="126" y="3451"/>
                  <a:pt x="151" y="3400"/>
                  <a:pt x="176" y="3426"/>
                </a:cubicBezTo>
                <a:cubicBezTo>
                  <a:pt x="200" y="3451"/>
                  <a:pt x="151" y="3451"/>
                  <a:pt x="151" y="3475"/>
                </a:cubicBezTo>
                <a:cubicBezTo>
                  <a:pt x="151" y="3500"/>
                  <a:pt x="151" y="3526"/>
                  <a:pt x="151" y="3551"/>
                </a:cubicBezTo>
                <a:cubicBezTo>
                  <a:pt x="151" y="3575"/>
                  <a:pt x="126" y="3575"/>
                  <a:pt x="126" y="3600"/>
                </a:cubicBezTo>
                <a:cubicBezTo>
                  <a:pt x="126" y="3626"/>
                  <a:pt x="51" y="3600"/>
                  <a:pt x="76" y="3626"/>
                </a:cubicBezTo>
                <a:cubicBezTo>
                  <a:pt x="126" y="3626"/>
                  <a:pt x="76" y="3651"/>
                  <a:pt x="76" y="3676"/>
                </a:cubicBezTo>
                <a:cubicBezTo>
                  <a:pt x="100" y="3676"/>
                  <a:pt x="100" y="3651"/>
                  <a:pt x="126" y="3651"/>
                </a:cubicBezTo>
                <a:cubicBezTo>
                  <a:pt x="151" y="3676"/>
                  <a:pt x="151" y="3676"/>
                  <a:pt x="176" y="3651"/>
                </a:cubicBezTo>
                <a:cubicBezTo>
                  <a:pt x="200" y="3651"/>
                  <a:pt x="226" y="3676"/>
                  <a:pt x="200" y="3700"/>
                </a:cubicBezTo>
                <a:cubicBezTo>
                  <a:pt x="176" y="3700"/>
                  <a:pt x="151" y="3726"/>
                  <a:pt x="151" y="3726"/>
                </a:cubicBezTo>
                <a:cubicBezTo>
                  <a:pt x="176" y="3726"/>
                  <a:pt x="200" y="3700"/>
                  <a:pt x="226" y="3751"/>
                </a:cubicBezTo>
                <a:cubicBezTo>
                  <a:pt x="226" y="3776"/>
                  <a:pt x="251" y="3751"/>
                  <a:pt x="251" y="3726"/>
                </a:cubicBezTo>
                <a:cubicBezTo>
                  <a:pt x="251" y="3700"/>
                  <a:pt x="300" y="3726"/>
                  <a:pt x="300" y="3751"/>
                </a:cubicBezTo>
                <a:cubicBezTo>
                  <a:pt x="326" y="3776"/>
                  <a:pt x="251" y="3800"/>
                  <a:pt x="226" y="3776"/>
                </a:cubicBezTo>
                <a:cubicBezTo>
                  <a:pt x="200" y="3776"/>
                  <a:pt x="176" y="3800"/>
                  <a:pt x="200" y="3851"/>
                </a:cubicBezTo>
                <a:cubicBezTo>
                  <a:pt x="226" y="3876"/>
                  <a:pt x="251" y="3851"/>
                  <a:pt x="276" y="3826"/>
                </a:cubicBezTo>
                <a:cubicBezTo>
                  <a:pt x="276" y="3800"/>
                  <a:pt x="400" y="3800"/>
                  <a:pt x="400" y="3826"/>
                </a:cubicBezTo>
                <a:cubicBezTo>
                  <a:pt x="426" y="3851"/>
                  <a:pt x="351" y="3826"/>
                  <a:pt x="351" y="3851"/>
                </a:cubicBezTo>
                <a:cubicBezTo>
                  <a:pt x="351" y="3851"/>
                  <a:pt x="300" y="3876"/>
                  <a:pt x="300" y="3851"/>
                </a:cubicBezTo>
                <a:cubicBezTo>
                  <a:pt x="276" y="3826"/>
                  <a:pt x="251" y="3851"/>
                  <a:pt x="251" y="3876"/>
                </a:cubicBezTo>
                <a:cubicBezTo>
                  <a:pt x="226" y="3926"/>
                  <a:pt x="200" y="3926"/>
                  <a:pt x="251" y="3926"/>
                </a:cubicBezTo>
                <a:cubicBezTo>
                  <a:pt x="276" y="3926"/>
                  <a:pt x="276" y="3876"/>
                  <a:pt x="326" y="3900"/>
                </a:cubicBezTo>
                <a:cubicBezTo>
                  <a:pt x="376" y="3900"/>
                  <a:pt x="426" y="3826"/>
                  <a:pt x="426" y="3876"/>
                </a:cubicBezTo>
                <a:cubicBezTo>
                  <a:pt x="451" y="3900"/>
                  <a:pt x="376" y="3926"/>
                  <a:pt x="351" y="3900"/>
                </a:cubicBezTo>
                <a:cubicBezTo>
                  <a:pt x="351" y="3876"/>
                  <a:pt x="300" y="3926"/>
                  <a:pt x="326" y="3951"/>
                </a:cubicBezTo>
                <a:cubicBezTo>
                  <a:pt x="326" y="3976"/>
                  <a:pt x="251" y="3951"/>
                  <a:pt x="226" y="3951"/>
                </a:cubicBezTo>
                <a:cubicBezTo>
                  <a:pt x="176" y="3926"/>
                  <a:pt x="200" y="3976"/>
                  <a:pt x="226" y="4000"/>
                </a:cubicBezTo>
                <a:cubicBezTo>
                  <a:pt x="251" y="4026"/>
                  <a:pt x="276" y="4000"/>
                  <a:pt x="300" y="4026"/>
                </a:cubicBezTo>
                <a:cubicBezTo>
                  <a:pt x="351" y="4051"/>
                  <a:pt x="351" y="4076"/>
                  <a:pt x="376" y="4051"/>
                </a:cubicBezTo>
                <a:cubicBezTo>
                  <a:pt x="400" y="4026"/>
                  <a:pt x="376" y="4026"/>
                  <a:pt x="351" y="4026"/>
                </a:cubicBezTo>
                <a:cubicBezTo>
                  <a:pt x="326" y="4000"/>
                  <a:pt x="351" y="3976"/>
                  <a:pt x="376" y="4000"/>
                </a:cubicBezTo>
                <a:cubicBezTo>
                  <a:pt x="426" y="4000"/>
                  <a:pt x="476" y="3976"/>
                  <a:pt x="451" y="3926"/>
                </a:cubicBezTo>
                <a:cubicBezTo>
                  <a:pt x="451" y="3876"/>
                  <a:pt x="500" y="3851"/>
                  <a:pt x="551" y="3826"/>
                </a:cubicBezTo>
                <a:cubicBezTo>
                  <a:pt x="600" y="3826"/>
                  <a:pt x="576" y="3876"/>
                  <a:pt x="526" y="3876"/>
                </a:cubicBezTo>
                <a:cubicBezTo>
                  <a:pt x="500" y="3900"/>
                  <a:pt x="500" y="3900"/>
                  <a:pt x="526" y="3926"/>
                </a:cubicBezTo>
                <a:cubicBezTo>
                  <a:pt x="551" y="3951"/>
                  <a:pt x="576" y="3926"/>
                  <a:pt x="600" y="3926"/>
                </a:cubicBezTo>
                <a:cubicBezTo>
                  <a:pt x="626" y="3951"/>
                  <a:pt x="551" y="3951"/>
                  <a:pt x="551" y="3976"/>
                </a:cubicBezTo>
                <a:cubicBezTo>
                  <a:pt x="551" y="4000"/>
                  <a:pt x="600" y="4026"/>
                  <a:pt x="551" y="4051"/>
                </a:cubicBezTo>
                <a:cubicBezTo>
                  <a:pt x="526" y="4051"/>
                  <a:pt x="526" y="3976"/>
                  <a:pt x="526" y="3976"/>
                </a:cubicBezTo>
                <a:cubicBezTo>
                  <a:pt x="500" y="3951"/>
                  <a:pt x="476" y="3976"/>
                  <a:pt x="500" y="4026"/>
                </a:cubicBezTo>
                <a:cubicBezTo>
                  <a:pt x="526" y="4076"/>
                  <a:pt x="476" y="4026"/>
                  <a:pt x="451" y="4000"/>
                </a:cubicBezTo>
                <a:cubicBezTo>
                  <a:pt x="426" y="3976"/>
                  <a:pt x="400" y="4026"/>
                  <a:pt x="426" y="4051"/>
                </a:cubicBezTo>
                <a:cubicBezTo>
                  <a:pt x="451" y="4076"/>
                  <a:pt x="376" y="4051"/>
                  <a:pt x="376" y="4076"/>
                </a:cubicBezTo>
                <a:cubicBezTo>
                  <a:pt x="376" y="4126"/>
                  <a:pt x="400" y="4100"/>
                  <a:pt x="451" y="4100"/>
                </a:cubicBezTo>
                <a:cubicBezTo>
                  <a:pt x="476" y="4100"/>
                  <a:pt x="476" y="4151"/>
                  <a:pt x="500" y="4176"/>
                </a:cubicBezTo>
                <a:cubicBezTo>
                  <a:pt x="526" y="4200"/>
                  <a:pt x="500" y="4126"/>
                  <a:pt x="526" y="4100"/>
                </a:cubicBezTo>
                <a:cubicBezTo>
                  <a:pt x="551" y="4100"/>
                  <a:pt x="526" y="4176"/>
                  <a:pt x="600" y="4200"/>
                </a:cubicBezTo>
                <a:cubicBezTo>
                  <a:pt x="651" y="4226"/>
                  <a:pt x="600" y="4176"/>
                  <a:pt x="626" y="4151"/>
                </a:cubicBezTo>
                <a:cubicBezTo>
                  <a:pt x="651" y="4151"/>
                  <a:pt x="701" y="4226"/>
                  <a:pt x="726" y="4226"/>
                </a:cubicBezTo>
                <a:cubicBezTo>
                  <a:pt x="751" y="4251"/>
                  <a:pt x="726" y="4200"/>
                  <a:pt x="701" y="4176"/>
                </a:cubicBezTo>
                <a:cubicBezTo>
                  <a:pt x="701" y="4151"/>
                  <a:pt x="726" y="4151"/>
                  <a:pt x="776" y="4176"/>
                </a:cubicBezTo>
                <a:cubicBezTo>
                  <a:pt x="801" y="4176"/>
                  <a:pt x="826" y="4176"/>
                  <a:pt x="826" y="4151"/>
                </a:cubicBezTo>
                <a:cubicBezTo>
                  <a:pt x="826" y="4151"/>
                  <a:pt x="826" y="4151"/>
                  <a:pt x="851" y="4151"/>
                </a:cubicBezTo>
                <a:cubicBezTo>
                  <a:pt x="801" y="4126"/>
                  <a:pt x="701" y="4151"/>
                  <a:pt x="676" y="4151"/>
                </a:cubicBezTo>
                <a:cubicBezTo>
                  <a:pt x="676" y="4151"/>
                  <a:pt x="676" y="3900"/>
                  <a:pt x="676" y="3826"/>
                </a:cubicBezTo>
                <a:lnTo>
                  <a:pt x="676" y="3826"/>
                </a:lnTo>
                <a:cubicBezTo>
                  <a:pt x="651" y="3826"/>
                  <a:pt x="600" y="3851"/>
                  <a:pt x="600" y="3800"/>
                </a:cubicBezTo>
                <a:cubicBezTo>
                  <a:pt x="600" y="3800"/>
                  <a:pt x="600" y="3800"/>
                  <a:pt x="600" y="3776"/>
                </a:cubicBezTo>
                <a:cubicBezTo>
                  <a:pt x="600" y="3776"/>
                  <a:pt x="576" y="3776"/>
                  <a:pt x="551" y="3751"/>
                </a:cubicBezTo>
                <a:cubicBezTo>
                  <a:pt x="526" y="3751"/>
                  <a:pt x="426" y="3751"/>
                  <a:pt x="400" y="37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0" name="Freeform 106">
            <a:extLst>
              <a:ext uri="{FF2B5EF4-FFF2-40B4-BE49-F238E27FC236}">
                <a16:creationId xmlns:a16="http://schemas.microsoft.com/office/drawing/2014/main" id="{4B0BC599-CC6B-6543-94F4-6B1832617413}"/>
              </a:ext>
            </a:extLst>
          </p:cNvPr>
          <p:cNvSpPr>
            <a:spLocks noChangeArrowheads="1"/>
          </p:cNvSpPr>
          <p:nvPr/>
        </p:nvSpPr>
        <p:spPr bwMode="auto">
          <a:xfrm>
            <a:off x="3868517" y="5426936"/>
            <a:ext cx="262967" cy="271405"/>
          </a:xfrm>
          <a:custGeom>
            <a:avLst/>
            <a:gdLst>
              <a:gd name="T0" fmla="*/ 800 w 826"/>
              <a:gd name="T1" fmla="*/ 450 h 851"/>
              <a:gd name="T2" fmla="*/ 800 w 826"/>
              <a:gd name="T3" fmla="*/ 450 h 851"/>
              <a:gd name="T4" fmla="*/ 725 w 826"/>
              <a:gd name="T5" fmla="*/ 475 h 851"/>
              <a:gd name="T6" fmla="*/ 675 w 826"/>
              <a:gd name="T7" fmla="*/ 375 h 851"/>
              <a:gd name="T8" fmla="*/ 600 w 826"/>
              <a:gd name="T9" fmla="*/ 300 h 851"/>
              <a:gd name="T10" fmla="*/ 525 w 826"/>
              <a:gd name="T11" fmla="*/ 275 h 851"/>
              <a:gd name="T12" fmla="*/ 475 w 826"/>
              <a:gd name="T13" fmla="*/ 200 h 851"/>
              <a:gd name="T14" fmla="*/ 450 w 826"/>
              <a:gd name="T15" fmla="*/ 100 h 851"/>
              <a:gd name="T16" fmla="*/ 450 w 826"/>
              <a:gd name="T17" fmla="*/ 50 h 851"/>
              <a:gd name="T18" fmla="*/ 425 w 826"/>
              <a:gd name="T19" fmla="*/ 50 h 851"/>
              <a:gd name="T20" fmla="*/ 350 w 826"/>
              <a:gd name="T21" fmla="*/ 0 h 851"/>
              <a:gd name="T22" fmla="*/ 250 w 826"/>
              <a:gd name="T23" fmla="*/ 25 h 851"/>
              <a:gd name="T24" fmla="*/ 125 w 826"/>
              <a:gd name="T25" fmla="*/ 50 h 851"/>
              <a:gd name="T26" fmla="*/ 50 w 826"/>
              <a:gd name="T27" fmla="*/ 125 h 851"/>
              <a:gd name="T28" fmla="*/ 25 w 826"/>
              <a:gd name="T29" fmla="*/ 275 h 851"/>
              <a:gd name="T30" fmla="*/ 0 w 826"/>
              <a:gd name="T31" fmla="*/ 275 h 851"/>
              <a:gd name="T32" fmla="*/ 125 w 826"/>
              <a:gd name="T33" fmla="*/ 400 h 851"/>
              <a:gd name="T34" fmla="*/ 225 w 826"/>
              <a:gd name="T35" fmla="*/ 475 h 851"/>
              <a:gd name="T36" fmla="*/ 325 w 826"/>
              <a:gd name="T37" fmla="*/ 525 h 851"/>
              <a:gd name="T38" fmla="*/ 500 w 826"/>
              <a:gd name="T39" fmla="*/ 600 h 851"/>
              <a:gd name="T40" fmla="*/ 425 w 826"/>
              <a:gd name="T41" fmla="*/ 725 h 851"/>
              <a:gd name="T42" fmla="*/ 400 w 826"/>
              <a:gd name="T43" fmla="*/ 800 h 851"/>
              <a:gd name="T44" fmla="*/ 500 w 826"/>
              <a:gd name="T45" fmla="*/ 825 h 851"/>
              <a:gd name="T46" fmla="*/ 575 w 826"/>
              <a:gd name="T47" fmla="*/ 825 h 851"/>
              <a:gd name="T48" fmla="*/ 650 w 826"/>
              <a:gd name="T49" fmla="*/ 800 h 851"/>
              <a:gd name="T50" fmla="*/ 725 w 826"/>
              <a:gd name="T51" fmla="*/ 775 h 851"/>
              <a:gd name="T52" fmla="*/ 775 w 826"/>
              <a:gd name="T53" fmla="*/ 625 h 851"/>
              <a:gd name="T54" fmla="*/ 800 w 826"/>
              <a:gd name="T55" fmla="*/ 45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26" h="851">
                <a:moveTo>
                  <a:pt x="800" y="450"/>
                </a:moveTo>
                <a:lnTo>
                  <a:pt x="800" y="450"/>
                </a:lnTo>
                <a:cubicBezTo>
                  <a:pt x="750" y="450"/>
                  <a:pt x="725" y="475"/>
                  <a:pt x="725" y="475"/>
                </a:cubicBezTo>
                <a:cubicBezTo>
                  <a:pt x="700" y="475"/>
                  <a:pt x="675" y="400"/>
                  <a:pt x="675" y="375"/>
                </a:cubicBezTo>
                <a:cubicBezTo>
                  <a:pt x="650" y="350"/>
                  <a:pt x="625" y="275"/>
                  <a:pt x="600" y="300"/>
                </a:cubicBezTo>
                <a:cubicBezTo>
                  <a:pt x="575" y="300"/>
                  <a:pt x="575" y="275"/>
                  <a:pt x="525" y="275"/>
                </a:cubicBezTo>
                <a:cubicBezTo>
                  <a:pt x="450" y="275"/>
                  <a:pt x="450" y="275"/>
                  <a:pt x="475" y="200"/>
                </a:cubicBezTo>
                <a:cubicBezTo>
                  <a:pt x="500" y="150"/>
                  <a:pt x="425" y="100"/>
                  <a:pt x="450" y="100"/>
                </a:cubicBezTo>
                <a:cubicBezTo>
                  <a:pt x="475" y="75"/>
                  <a:pt x="475" y="75"/>
                  <a:pt x="450" y="50"/>
                </a:cubicBezTo>
                <a:cubicBezTo>
                  <a:pt x="450" y="50"/>
                  <a:pt x="450" y="50"/>
                  <a:pt x="425" y="50"/>
                </a:cubicBezTo>
                <a:cubicBezTo>
                  <a:pt x="425" y="50"/>
                  <a:pt x="375" y="0"/>
                  <a:pt x="350" y="0"/>
                </a:cubicBezTo>
                <a:cubicBezTo>
                  <a:pt x="300" y="0"/>
                  <a:pt x="275" y="0"/>
                  <a:pt x="250" y="25"/>
                </a:cubicBezTo>
                <a:cubicBezTo>
                  <a:pt x="200" y="25"/>
                  <a:pt x="150" y="25"/>
                  <a:pt x="125" y="50"/>
                </a:cubicBezTo>
                <a:cubicBezTo>
                  <a:pt x="100" y="50"/>
                  <a:pt x="50" y="100"/>
                  <a:pt x="50" y="125"/>
                </a:cubicBezTo>
                <a:cubicBezTo>
                  <a:pt x="50" y="150"/>
                  <a:pt x="50" y="275"/>
                  <a:pt x="25" y="275"/>
                </a:cubicBezTo>
                <a:lnTo>
                  <a:pt x="0" y="275"/>
                </a:lnTo>
                <a:cubicBezTo>
                  <a:pt x="25" y="300"/>
                  <a:pt x="75" y="375"/>
                  <a:pt x="125" y="400"/>
                </a:cubicBezTo>
                <a:cubicBezTo>
                  <a:pt x="175" y="425"/>
                  <a:pt x="175" y="475"/>
                  <a:pt x="225" y="475"/>
                </a:cubicBezTo>
                <a:cubicBezTo>
                  <a:pt x="275" y="475"/>
                  <a:pt x="325" y="500"/>
                  <a:pt x="325" y="525"/>
                </a:cubicBezTo>
                <a:cubicBezTo>
                  <a:pt x="350" y="550"/>
                  <a:pt x="500" y="600"/>
                  <a:pt x="500" y="600"/>
                </a:cubicBezTo>
                <a:cubicBezTo>
                  <a:pt x="525" y="625"/>
                  <a:pt x="425" y="675"/>
                  <a:pt x="425" y="725"/>
                </a:cubicBezTo>
                <a:cubicBezTo>
                  <a:pt x="425" y="775"/>
                  <a:pt x="400" y="775"/>
                  <a:pt x="400" y="800"/>
                </a:cubicBezTo>
                <a:cubicBezTo>
                  <a:pt x="400" y="825"/>
                  <a:pt x="475" y="800"/>
                  <a:pt x="500" y="825"/>
                </a:cubicBezTo>
                <a:cubicBezTo>
                  <a:pt x="525" y="825"/>
                  <a:pt x="550" y="800"/>
                  <a:pt x="575" y="825"/>
                </a:cubicBezTo>
                <a:cubicBezTo>
                  <a:pt x="600" y="850"/>
                  <a:pt x="650" y="800"/>
                  <a:pt x="650" y="800"/>
                </a:cubicBezTo>
                <a:cubicBezTo>
                  <a:pt x="675" y="825"/>
                  <a:pt x="700" y="775"/>
                  <a:pt x="725" y="775"/>
                </a:cubicBezTo>
                <a:cubicBezTo>
                  <a:pt x="775" y="775"/>
                  <a:pt x="800" y="675"/>
                  <a:pt x="775" y="625"/>
                </a:cubicBezTo>
                <a:cubicBezTo>
                  <a:pt x="775" y="600"/>
                  <a:pt x="825" y="475"/>
                  <a:pt x="800" y="4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1" name="Freeform 107">
            <a:extLst>
              <a:ext uri="{FF2B5EF4-FFF2-40B4-BE49-F238E27FC236}">
                <a16:creationId xmlns:a16="http://schemas.microsoft.com/office/drawing/2014/main" id="{0C4ABD07-17B8-404A-85D5-B7DAFB0B2C8C}"/>
              </a:ext>
            </a:extLst>
          </p:cNvPr>
          <p:cNvSpPr>
            <a:spLocks noChangeArrowheads="1"/>
          </p:cNvSpPr>
          <p:nvPr/>
        </p:nvSpPr>
        <p:spPr bwMode="auto">
          <a:xfrm>
            <a:off x="3166800" y="4501630"/>
            <a:ext cx="104061" cy="80156"/>
          </a:xfrm>
          <a:custGeom>
            <a:avLst/>
            <a:gdLst>
              <a:gd name="T0" fmla="*/ 300 w 325"/>
              <a:gd name="T1" fmla="*/ 200 h 252"/>
              <a:gd name="T2" fmla="*/ 300 w 325"/>
              <a:gd name="T3" fmla="*/ 200 h 252"/>
              <a:gd name="T4" fmla="*/ 324 w 325"/>
              <a:gd name="T5" fmla="*/ 151 h 252"/>
              <a:gd name="T6" fmla="*/ 224 w 325"/>
              <a:gd name="T7" fmla="*/ 25 h 252"/>
              <a:gd name="T8" fmla="*/ 175 w 325"/>
              <a:gd name="T9" fmla="*/ 25 h 252"/>
              <a:gd name="T10" fmla="*/ 100 w 325"/>
              <a:gd name="T11" fmla="*/ 0 h 252"/>
              <a:gd name="T12" fmla="*/ 49 w 325"/>
              <a:gd name="T13" fmla="*/ 0 h 252"/>
              <a:gd name="T14" fmla="*/ 24 w 325"/>
              <a:gd name="T15" fmla="*/ 50 h 252"/>
              <a:gd name="T16" fmla="*/ 49 w 325"/>
              <a:gd name="T17" fmla="*/ 125 h 252"/>
              <a:gd name="T18" fmla="*/ 100 w 325"/>
              <a:gd name="T19" fmla="*/ 100 h 252"/>
              <a:gd name="T20" fmla="*/ 149 w 325"/>
              <a:gd name="T21" fmla="*/ 151 h 252"/>
              <a:gd name="T22" fmla="*/ 224 w 325"/>
              <a:gd name="T23" fmla="*/ 200 h 252"/>
              <a:gd name="T24" fmla="*/ 275 w 325"/>
              <a:gd name="T25" fmla="*/ 251 h 252"/>
              <a:gd name="T26" fmla="*/ 300 w 325"/>
              <a:gd name="T27" fmla="*/ 251 h 252"/>
              <a:gd name="T28" fmla="*/ 300 w 325"/>
              <a:gd name="T29" fmla="*/ 20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5" h="252">
                <a:moveTo>
                  <a:pt x="300" y="200"/>
                </a:moveTo>
                <a:lnTo>
                  <a:pt x="300" y="200"/>
                </a:lnTo>
                <a:cubicBezTo>
                  <a:pt x="300" y="200"/>
                  <a:pt x="300" y="151"/>
                  <a:pt x="324" y="151"/>
                </a:cubicBezTo>
                <a:cubicBezTo>
                  <a:pt x="300" y="100"/>
                  <a:pt x="249" y="50"/>
                  <a:pt x="224" y="25"/>
                </a:cubicBezTo>
                <a:cubicBezTo>
                  <a:pt x="200" y="25"/>
                  <a:pt x="200" y="25"/>
                  <a:pt x="175" y="25"/>
                </a:cubicBezTo>
                <a:cubicBezTo>
                  <a:pt x="149" y="0"/>
                  <a:pt x="100" y="25"/>
                  <a:pt x="100" y="0"/>
                </a:cubicBezTo>
                <a:cubicBezTo>
                  <a:pt x="75" y="0"/>
                  <a:pt x="49" y="0"/>
                  <a:pt x="49" y="0"/>
                </a:cubicBezTo>
                <a:cubicBezTo>
                  <a:pt x="49" y="25"/>
                  <a:pt x="49" y="25"/>
                  <a:pt x="24" y="50"/>
                </a:cubicBezTo>
                <a:cubicBezTo>
                  <a:pt x="0" y="50"/>
                  <a:pt x="0" y="100"/>
                  <a:pt x="49" y="125"/>
                </a:cubicBezTo>
                <a:cubicBezTo>
                  <a:pt x="100" y="151"/>
                  <a:pt x="75" y="100"/>
                  <a:pt x="100" y="100"/>
                </a:cubicBezTo>
                <a:cubicBezTo>
                  <a:pt x="124" y="100"/>
                  <a:pt x="124" y="151"/>
                  <a:pt x="149" y="151"/>
                </a:cubicBezTo>
                <a:cubicBezTo>
                  <a:pt x="175" y="151"/>
                  <a:pt x="224" y="176"/>
                  <a:pt x="224" y="200"/>
                </a:cubicBezTo>
                <a:cubicBezTo>
                  <a:pt x="224" y="225"/>
                  <a:pt x="224" y="251"/>
                  <a:pt x="275" y="251"/>
                </a:cubicBezTo>
                <a:cubicBezTo>
                  <a:pt x="275" y="251"/>
                  <a:pt x="275" y="251"/>
                  <a:pt x="300" y="251"/>
                </a:cubicBezTo>
                <a:cubicBezTo>
                  <a:pt x="300" y="225"/>
                  <a:pt x="300" y="200"/>
                  <a:pt x="300"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2" name="Freeform 108">
            <a:extLst>
              <a:ext uri="{FF2B5EF4-FFF2-40B4-BE49-F238E27FC236}">
                <a16:creationId xmlns:a16="http://schemas.microsoft.com/office/drawing/2014/main" id="{22CCBB77-25AB-8643-85CC-F7DE619C2F9E}"/>
              </a:ext>
            </a:extLst>
          </p:cNvPr>
          <p:cNvSpPr>
            <a:spLocks noChangeArrowheads="1"/>
          </p:cNvSpPr>
          <p:nvPr/>
        </p:nvSpPr>
        <p:spPr bwMode="auto">
          <a:xfrm>
            <a:off x="3262426" y="4541003"/>
            <a:ext cx="175780" cy="80156"/>
          </a:xfrm>
          <a:custGeom>
            <a:avLst/>
            <a:gdLst>
              <a:gd name="T0" fmla="*/ 475 w 550"/>
              <a:gd name="T1" fmla="*/ 75 h 252"/>
              <a:gd name="T2" fmla="*/ 475 w 550"/>
              <a:gd name="T3" fmla="*/ 75 h 252"/>
              <a:gd name="T4" fmla="*/ 349 w 550"/>
              <a:gd name="T5" fmla="*/ 26 h 252"/>
              <a:gd name="T6" fmla="*/ 224 w 550"/>
              <a:gd name="T7" fmla="*/ 75 h 252"/>
              <a:gd name="T8" fmla="*/ 75 w 550"/>
              <a:gd name="T9" fmla="*/ 51 h 252"/>
              <a:gd name="T10" fmla="*/ 24 w 550"/>
              <a:gd name="T11" fmla="*/ 26 h 252"/>
              <a:gd name="T12" fmla="*/ 0 w 550"/>
              <a:gd name="T13" fmla="*/ 75 h 252"/>
              <a:gd name="T14" fmla="*/ 0 w 550"/>
              <a:gd name="T15" fmla="*/ 126 h 252"/>
              <a:gd name="T16" fmla="*/ 124 w 550"/>
              <a:gd name="T17" fmla="*/ 175 h 252"/>
              <a:gd name="T18" fmla="*/ 175 w 550"/>
              <a:gd name="T19" fmla="*/ 226 h 252"/>
              <a:gd name="T20" fmla="*/ 249 w 550"/>
              <a:gd name="T21" fmla="*/ 200 h 252"/>
              <a:gd name="T22" fmla="*/ 224 w 550"/>
              <a:gd name="T23" fmla="*/ 151 h 252"/>
              <a:gd name="T24" fmla="*/ 275 w 550"/>
              <a:gd name="T25" fmla="*/ 100 h 252"/>
              <a:gd name="T26" fmla="*/ 375 w 550"/>
              <a:gd name="T27" fmla="*/ 75 h 252"/>
              <a:gd name="T28" fmla="*/ 400 w 550"/>
              <a:gd name="T29" fmla="*/ 151 h 252"/>
              <a:gd name="T30" fmla="*/ 475 w 550"/>
              <a:gd name="T31" fmla="*/ 251 h 252"/>
              <a:gd name="T32" fmla="*/ 525 w 550"/>
              <a:gd name="T33" fmla="*/ 175 h 252"/>
              <a:gd name="T34" fmla="*/ 549 w 550"/>
              <a:gd name="T35" fmla="*/ 151 h 252"/>
              <a:gd name="T36" fmla="*/ 475 w 550"/>
              <a:gd name="T37" fmla="*/ 7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0" h="252">
                <a:moveTo>
                  <a:pt x="475" y="75"/>
                </a:moveTo>
                <a:lnTo>
                  <a:pt x="475" y="75"/>
                </a:lnTo>
                <a:cubicBezTo>
                  <a:pt x="449" y="26"/>
                  <a:pt x="400" y="26"/>
                  <a:pt x="349" y="26"/>
                </a:cubicBezTo>
                <a:cubicBezTo>
                  <a:pt x="324" y="0"/>
                  <a:pt x="275" y="26"/>
                  <a:pt x="224" y="75"/>
                </a:cubicBezTo>
                <a:cubicBezTo>
                  <a:pt x="175" y="100"/>
                  <a:pt x="100" y="75"/>
                  <a:pt x="75" y="51"/>
                </a:cubicBezTo>
                <a:cubicBezTo>
                  <a:pt x="49" y="51"/>
                  <a:pt x="49" y="26"/>
                  <a:pt x="24" y="26"/>
                </a:cubicBezTo>
                <a:cubicBezTo>
                  <a:pt x="0" y="26"/>
                  <a:pt x="0" y="75"/>
                  <a:pt x="0" y="75"/>
                </a:cubicBezTo>
                <a:cubicBezTo>
                  <a:pt x="0" y="75"/>
                  <a:pt x="0" y="100"/>
                  <a:pt x="0" y="126"/>
                </a:cubicBezTo>
                <a:cubicBezTo>
                  <a:pt x="24" y="126"/>
                  <a:pt x="100" y="151"/>
                  <a:pt x="124" y="175"/>
                </a:cubicBezTo>
                <a:cubicBezTo>
                  <a:pt x="149" y="226"/>
                  <a:pt x="175" y="200"/>
                  <a:pt x="175" y="226"/>
                </a:cubicBezTo>
                <a:cubicBezTo>
                  <a:pt x="200" y="251"/>
                  <a:pt x="249" y="226"/>
                  <a:pt x="249" y="200"/>
                </a:cubicBezTo>
                <a:cubicBezTo>
                  <a:pt x="275" y="200"/>
                  <a:pt x="224" y="175"/>
                  <a:pt x="224" y="151"/>
                </a:cubicBezTo>
                <a:cubicBezTo>
                  <a:pt x="224" y="126"/>
                  <a:pt x="275" y="151"/>
                  <a:pt x="275" y="100"/>
                </a:cubicBezTo>
                <a:cubicBezTo>
                  <a:pt x="300" y="75"/>
                  <a:pt x="349" y="75"/>
                  <a:pt x="375" y="75"/>
                </a:cubicBezTo>
                <a:cubicBezTo>
                  <a:pt x="424" y="100"/>
                  <a:pt x="449" y="100"/>
                  <a:pt x="400" y="151"/>
                </a:cubicBezTo>
                <a:cubicBezTo>
                  <a:pt x="400" y="175"/>
                  <a:pt x="424" y="200"/>
                  <a:pt x="475" y="251"/>
                </a:cubicBezTo>
                <a:cubicBezTo>
                  <a:pt x="500" y="226"/>
                  <a:pt x="525" y="175"/>
                  <a:pt x="525" y="175"/>
                </a:cubicBezTo>
                <a:lnTo>
                  <a:pt x="549" y="151"/>
                </a:lnTo>
                <a:cubicBezTo>
                  <a:pt x="525" y="151"/>
                  <a:pt x="500" y="100"/>
                  <a:pt x="47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4" name="Freeform 110">
            <a:extLst>
              <a:ext uri="{FF2B5EF4-FFF2-40B4-BE49-F238E27FC236}">
                <a16:creationId xmlns:a16="http://schemas.microsoft.com/office/drawing/2014/main" id="{6CEAE629-64E6-D341-A00C-EFC48F7DFF54}"/>
              </a:ext>
            </a:extLst>
          </p:cNvPr>
          <p:cNvSpPr>
            <a:spLocks noChangeArrowheads="1"/>
          </p:cNvSpPr>
          <p:nvPr/>
        </p:nvSpPr>
        <p:spPr bwMode="auto">
          <a:xfrm>
            <a:off x="3660391" y="5131626"/>
            <a:ext cx="367028" cy="414841"/>
          </a:xfrm>
          <a:custGeom>
            <a:avLst/>
            <a:gdLst>
              <a:gd name="T0" fmla="*/ 1151 w 1152"/>
              <a:gd name="T1" fmla="*/ 774 h 1301"/>
              <a:gd name="T2" fmla="*/ 1151 w 1152"/>
              <a:gd name="T3" fmla="*/ 774 h 1301"/>
              <a:gd name="T4" fmla="*/ 1076 w 1152"/>
              <a:gd name="T5" fmla="*/ 700 h 1301"/>
              <a:gd name="T6" fmla="*/ 1001 w 1152"/>
              <a:gd name="T7" fmla="*/ 650 h 1301"/>
              <a:gd name="T8" fmla="*/ 901 w 1152"/>
              <a:gd name="T9" fmla="*/ 600 h 1301"/>
              <a:gd name="T10" fmla="*/ 901 w 1152"/>
              <a:gd name="T11" fmla="*/ 525 h 1301"/>
              <a:gd name="T12" fmla="*/ 876 w 1152"/>
              <a:gd name="T13" fmla="*/ 450 h 1301"/>
              <a:gd name="T14" fmla="*/ 851 w 1152"/>
              <a:gd name="T15" fmla="*/ 375 h 1301"/>
              <a:gd name="T16" fmla="*/ 751 w 1152"/>
              <a:gd name="T17" fmla="*/ 350 h 1301"/>
              <a:gd name="T18" fmla="*/ 676 w 1152"/>
              <a:gd name="T19" fmla="*/ 325 h 1301"/>
              <a:gd name="T20" fmla="*/ 626 w 1152"/>
              <a:gd name="T21" fmla="*/ 300 h 1301"/>
              <a:gd name="T22" fmla="*/ 551 w 1152"/>
              <a:gd name="T23" fmla="*/ 275 h 1301"/>
              <a:gd name="T24" fmla="*/ 451 w 1152"/>
              <a:gd name="T25" fmla="*/ 200 h 1301"/>
              <a:gd name="T26" fmla="*/ 426 w 1152"/>
              <a:gd name="T27" fmla="*/ 25 h 1301"/>
              <a:gd name="T28" fmla="*/ 326 w 1152"/>
              <a:gd name="T29" fmla="*/ 25 h 1301"/>
              <a:gd name="T30" fmla="*/ 226 w 1152"/>
              <a:gd name="T31" fmla="*/ 75 h 1301"/>
              <a:gd name="T32" fmla="*/ 126 w 1152"/>
              <a:gd name="T33" fmla="*/ 100 h 1301"/>
              <a:gd name="T34" fmla="*/ 51 w 1152"/>
              <a:gd name="T35" fmla="*/ 125 h 1301"/>
              <a:gd name="T36" fmla="*/ 26 w 1152"/>
              <a:gd name="T37" fmla="*/ 125 h 1301"/>
              <a:gd name="T38" fmla="*/ 101 w 1152"/>
              <a:gd name="T39" fmla="*/ 250 h 1301"/>
              <a:gd name="T40" fmla="*/ 76 w 1152"/>
              <a:gd name="T41" fmla="*/ 300 h 1301"/>
              <a:gd name="T42" fmla="*/ 76 w 1152"/>
              <a:gd name="T43" fmla="*/ 450 h 1301"/>
              <a:gd name="T44" fmla="*/ 51 w 1152"/>
              <a:gd name="T45" fmla="*/ 525 h 1301"/>
              <a:gd name="T46" fmla="*/ 26 w 1152"/>
              <a:gd name="T47" fmla="*/ 600 h 1301"/>
              <a:gd name="T48" fmla="*/ 76 w 1152"/>
              <a:gd name="T49" fmla="*/ 650 h 1301"/>
              <a:gd name="T50" fmla="*/ 26 w 1152"/>
              <a:gd name="T51" fmla="*/ 725 h 1301"/>
              <a:gd name="T52" fmla="*/ 0 w 1152"/>
              <a:gd name="T53" fmla="*/ 750 h 1301"/>
              <a:gd name="T54" fmla="*/ 51 w 1152"/>
              <a:gd name="T55" fmla="*/ 800 h 1301"/>
              <a:gd name="T56" fmla="*/ 76 w 1152"/>
              <a:gd name="T57" fmla="*/ 900 h 1301"/>
              <a:gd name="T58" fmla="*/ 101 w 1152"/>
              <a:gd name="T59" fmla="*/ 950 h 1301"/>
              <a:gd name="T60" fmla="*/ 76 w 1152"/>
              <a:gd name="T61" fmla="*/ 1025 h 1301"/>
              <a:gd name="T62" fmla="*/ 126 w 1152"/>
              <a:gd name="T63" fmla="*/ 1100 h 1301"/>
              <a:gd name="T64" fmla="*/ 151 w 1152"/>
              <a:gd name="T65" fmla="*/ 1175 h 1301"/>
              <a:gd name="T66" fmla="*/ 176 w 1152"/>
              <a:gd name="T67" fmla="*/ 1275 h 1301"/>
              <a:gd name="T68" fmla="*/ 301 w 1152"/>
              <a:gd name="T69" fmla="*/ 1200 h 1301"/>
              <a:gd name="T70" fmla="*/ 376 w 1152"/>
              <a:gd name="T71" fmla="*/ 1200 h 1301"/>
              <a:gd name="T72" fmla="*/ 501 w 1152"/>
              <a:gd name="T73" fmla="*/ 1250 h 1301"/>
              <a:gd name="T74" fmla="*/ 551 w 1152"/>
              <a:gd name="T75" fmla="*/ 1200 h 1301"/>
              <a:gd name="T76" fmla="*/ 676 w 1152"/>
              <a:gd name="T77" fmla="*/ 1200 h 1301"/>
              <a:gd name="T78" fmla="*/ 701 w 1152"/>
              <a:gd name="T79" fmla="*/ 1050 h 1301"/>
              <a:gd name="T80" fmla="*/ 776 w 1152"/>
              <a:gd name="T81" fmla="*/ 975 h 1301"/>
              <a:gd name="T82" fmla="*/ 901 w 1152"/>
              <a:gd name="T83" fmla="*/ 950 h 1301"/>
              <a:gd name="T84" fmla="*/ 1001 w 1152"/>
              <a:gd name="T85" fmla="*/ 925 h 1301"/>
              <a:gd name="T86" fmla="*/ 1076 w 1152"/>
              <a:gd name="T87" fmla="*/ 975 h 1301"/>
              <a:gd name="T88" fmla="*/ 1126 w 1152"/>
              <a:gd name="T89" fmla="*/ 900 h 1301"/>
              <a:gd name="T90" fmla="*/ 1151 w 1152"/>
              <a:gd name="T91" fmla="*/ 774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52" h="1301">
                <a:moveTo>
                  <a:pt x="1151" y="774"/>
                </a:moveTo>
                <a:lnTo>
                  <a:pt x="1151" y="774"/>
                </a:lnTo>
                <a:cubicBezTo>
                  <a:pt x="1126" y="750"/>
                  <a:pt x="1076" y="725"/>
                  <a:pt x="1076" y="700"/>
                </a:cubicBezTo>
                <a:cubicBezTo>
                  <a:pt x="1076" y="650"/>
                  <a:pt x="1076" y="650"/>
                  <a:pt x="1001" y="650"/>
                </a:cubicBezTo>
                <a:cubicBezTo>
                  <a:pt x="951" y="650"/>
                  <a:pt x="901" y="625"/>
                  <a:pt x="901" y="600"/>
                </a:cubicBezTo>
                <a:cubicBezTo>
                  <a:pt x="901" y="550"/>
                  <a:pt x="876" y="525"/>
                  <a:pt x="901" y="525"/>
                </a:cubicBezTo>
                <a:cubicBezTo>
                  <a:pt x="926" y="500"/>
                  <a:pt x="876" y="475"/>
                  <a:pt x="876" y="450"/>
                </a:cubicBezTo>
                <a:cubicBezTo>
                  <a:pt x="876" y="400"/>
                  <a:pt x="876" y="400"/>
                  <a:pt x="851" y="375"/>
                </a:cubicBezTo>
                <a:cubicBezTo>
                  <a:pt x="826" y="375"/>
                  <a:pt x="751" y="400"/>
                  <a:pt x="751" y="350"/>
                </a:cubicBezTo>
                <a:cubicBezTo>
                  <a:pt x="751" y="325"/>
                  <a:pt x="701" y="325"/>
                  <a:pt x="676" y="325"/>
                </a:cubicBezTo>
                <a:cubicBezTo>
                  <a:pt x="626" y="325"/>
                  <a:pt x="651" y="275"/>
                  <a:pt x="626" y="300"/>
                </a:cubicBezTo>
                <a:cubicBezTo>
                  <a:pt x="601" y="300"/>
                  <a:pt x="601" y="275"/>
                  <a:pt x="551" y="275"/>
                </a:cubicBezTo>
                <a:cubicBezTo>
                  <a:pt x="526" y="275"/>
                  <a:pt x="501" y="250"/>
                  <a:pt x="451" y="200"/>
                </a:cubicBezTo>
                <a:cubicBezTo>
                  <a:pt x="401" y="150"/>
                  <a:pt x="401" y="50"/>
                  <a:pt x="426" y="25"/>
                </a:cubicBezTo>
                <a:cubicBezTo>
                  <a:pt x="426" y="0"/>
                  <a:pt x="376" y="25"/>
                  <a:pt x="326" y="25"/>
                </a:cubicBezTo>
                <a:cubicBezTo>
                  <a:pt x="301" y="25"/>
                  <a:pt x="251" y="50"/>
                  <a:pt x="226" y="75"/>
                </a:cubicBezTo>
                <a:cubicBezTo>
                  <a:pt x="176" y="100"/>
                  <a:pt x="151" y="100"/>
                  <a:pt x="126" y="100"/>
                </a:cubicBezTo>
                <a:cubicBezTo>
                  <a:pt x="126" y="125"/>
                  <a:pt x="76" y="150"/>
                  <a:pt x="51" y="125"/>
                </a:cubicBezTo>
                <a:lnTo>
                  <a:pt x="26" y="125"/>
                </a:lnTo>
                <a:cubicBezTo>
                  <a:pt x="51" y="175"/>
                  <a:pt x="76" y="225"/>
                  <a:pt x="101" y="250"/>
                </a:cubicBezTo>
                <a:cubicBezTo>
                  <a:pt x="101" y="275"/>
                  <a:pt x="76" y="300"/>
                  <a:pt x="76" y="300"/>
                </a:cubicBezTo>
                <a:cubicBezTo>
                  <a:pt x="51" y="325"/>
                  <a:pt x="76" y="425"/>
                  <a:pt x="76" y="450"/>
                </a:cubicBezTo>
                <a:cubicBezTo>
                  <a:pt x="76" y="450"/>
                  <a:pt x="26" y="500"/>
                  <a:pt x="51" y="525"/>
                </a:cubicBezTo>
                <a:cubicBezTo>
                  <a:pt x="76" y="525"/>
                  <a:pt x="26" y="575"/>
                  <a:pt x="26" y="600"/>
                </a:cubicBezTo>
                <a:cubicBezTo>
                  <a:pt x="26" y="625"/>
                  <a:pt x="76" y="625"/>
                  <a:pt x="76" y="650"/>
                </a:cubicBezTo>
                <a:cubicBezTo>
                  <a:pt x="76" y="650"/>
                  <a:pt x="26" y="700"/>
                  <a:pt x="26" y="725"/>
                </a:cubicBezTo>
                <a:cubicBezTo>
                  <a:pt x="0" y="725"/>
                  <a:pt x="0" y="725"/>
                  <a:pt x="0" y="750"/>
                </a:cubicBezTo>
                <a:cubicBezTo>
                  <a:pt x="0" y="750"/>
                  <a:pt x="26" y="774"/>
                  <a:pt x="51" y="800"/>
                </a:cubicBezTo>
                <a:cubicBezTo>
                  <a:pt x="76" y="825"/>
                  <a:pt x="51" y="875"/>
                  <a:pt x="76" y="900"/>
                </a:cubicBezTo>
                <a:cubicBezTo>
                  <a:pt x="101" y="925"/>
                  <a:pt x="126" y="925"/>
                  <a:pt x="101" y="950"/>
                </a:cubicBezTo>
                <a:cubicBezTo>
                  <a:pt x="76" y="975"/>
                  <a:pt x="101" y="1000"/>
                  <a:pt x="76" y="1025"/>
                </a:cubicBezTo>
                <a:cubicBezTo>
                  <a:pt x="76" y="1025"/>
                  <a:pt x="101" y="1075"/>
                  <a:pt x="126" y="1100"/>
                </a:cubicBezTo>
                <a:cubicBezTo>
                  <a:pt x="151" y="1100"/>
                  <a:pt x="126" y="1150"/>
                  <a:pt x="151" y="1175"/>
                </a:cubicBezTo>
                <a:cubicBezTo>
                  <a:pt x="176" y="1200"/>
                  <a:pt x="176" y="1275"/>
                  <a:pt x="176" y="1275"/>
                </a:cubicBezTo>
                <a:cubicBezTo>
                  <a:pt x="176" y="1300"/>
                  <a:pt x="251" y="1250"/>
                  <a:pt x="301" y="1200"/>
                </a:cubicBezTo>
                <a:cubicBezTo>
                  <a:pt x="351" y="1175"/>
                  <a:pt x="351" y="1200"/>
                  <a:pt x="376" y="1200"/>
                </a:cubicBezTo>
                <a:cubicBezTo>
                  <a:pt x="426" y="1225"/>
                  <a:pt x="476" y="1225"/>
                  <a:pt x="501" y="1250"/>
                </a:cubicBezTo>
                <a:cubicBezTo>
                  <a:pt x="526" y="1300"/>
                  <a:pt x="526" y="1225"/>
                  <a:pt x="551" y="1200"/>
                </a:cubicBezTo>
                <a:cubicBezTo>
                  <a:pt x="576" y="1175"/>
                  <a:pt x="651" y="1200"/>
                  <a:pt x="676" y="1200"/>
                </a:cubicBezTo>
                <a:cubicBezTo>
                  <a:pt x="701" y="1200"/>
                  <a:pt x="701" y="1075"/>
                  <a:pt x="701" y="1050"/>
                </a:cubicBezTo>
                <a:cubicBezTo>
                  <a:pt x="701" y="1025"/>
                  <a:pt x="751" y="975"/>
                  <a:pt x="776" y="975"/>
                </a:cubicBezTo>
                <a:cubicBezTo>
                  <a:pt x="801" y="950"/>
                  <a:pt x="851" y="950"/>
                  <a:pt x="901" y="950"/>
                </a:cubicBezTo>
                <a:cubicBezTo>
                  <a:pt x="926" y="925"/>
                  <a:pt x="951" y="925"/>
                  <a:pt x="1001" y="925"/>
                </a:cubicBezTo>
                <a:cubicBezTo>
                  <a:pt x="1026" y="925"/>
                  <a:pt x="1076" y="975"/>
                  <a:pt x="1076" y="975"/>
                </a:cubicBezTo>
                <a:cubicBezTo>
                  <a:pt x="1101" y="975"/>
                  <a:pt x="1126" y="925"/>
                  <a:pt x="1126" y="900"/>
                </a:cubicBezTo>
                <a:cubicBezTo>
                  <a:pt x="1126" y="875"/>
                  <a:pt x="1151" y="825"/>
                  <a:pt x="1151" y="7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5" name="Freeform 111">
            <a:extLst>
              <a:ext uri="{FF2B5EF4-FFF2-40B4-BE49-F238E27FC236}">
                <a16:creationId xmlns:a16="http://schemas.microsoft.com/office/drawing/2014/main" id="{4D7904DE-8B75-624A-8F43-204332E82684}"/>
              </a:ext>
            </a:extLst>
          </p:cNvPr>
          <p:cNvSpPr>
            <a:spLocks noChangeArrowheads="1"/>
          </p:cNvSpPr>
          <p:nvPr/>
        </p:nvSpPr>
        <p:spPr bwMode="auto">
          <a:xfrm>
            <a:off x="3301801" y="4836315"/>
            <a:ext cx="390935" cy="566716"/>
          </a:xfrm>
          <a:custGeom>
            <a:avLst/>
            <a:gdLst>
              <a:gd name="T0" fmla="*/ 1125 w 1227"/>
              <a:gd name="T1" fmla="*/ 1675 h 1776"/>
              <a:gd name="T2" fmla="*/ 1125 w 1227"/>
              <a:gd name="T3" fmla="*/ 1675 h 1776"/>
              <a:gd name="T4" fmla="*/ 1125 w 1227"/>
              <a:gd name="T5" fmla="*/ 1675 h 1776"/>
              <a:gd name="T6" fmla="*/ 1151 w 1227"/>
              <a:gd name="T7" fmla="*/ 1650 h 1776"/>
              <a:gd name="T8" fmla="*/ 1201 w 1227"/>
              <a:gd name="T9" fmla="*/ 1575 h 1776"/>
              <a:gd name="T10" fmla="*/ 1151 w 1227"/>
              <a:gd name="T11" fmla="*/ 1525 h 1776"/>
              <a:gd name="T12" fmla="*/ 1176 w 1227"/>
              <a:gd name="T13" fmla="*/ 1450 h 1776"/>
              <a:gd name="T14" fmla="*/ 1201 w 1227"/>
              <a:gd name="T15" fmla="*/ 1375 h 1776"/>
              <a:gd name="T16" fmla="*/ 1201 w 1227"/>
              <a:gd name="T17" fmla="*/ 1225 h 1776"/>
              <a:gd name="T18" fmla="*/ 1226 w 1227"/>
              <a:gd name="T19" fmla="*/ 1175 h 1776"/>
              <a:gd name="T20" fmla="*/ 1151 w 1227"/>
              <a:gd name="T21" fmla="*/ 1050 h 1776"/>
              <a:gd name="T22" fmla="*/ 1051 w 1227"/>
              <a:gd name="T23" fmla="*/ 1050 h 1776"/>
              <a:gd name="T24" fmla="*/ 1025 w 1227"/>
              <a:gd name="T25" fmla="*/ 925 h 1776"/>
              <a:gd name="T26" fmla="*/ 1001 w 1227"/>
              <a:gd name="T27" fmla="*/ 950 h 1776"/>
              <a:gd name="T28" fmla="*/ 901 w 1227"/>
              <a:gd name="T29" fmla="*/ 950 h 1776"/>
              <a:gd name="T30" fmla="*/ 851 w 1227"/>
              <a:gd name="T31" fmla="*/ 900 h 1776"/>
              <a:gd name="T32" fmla="*/ 801 w 1227"/>
              <a:gd name="T33" fmla="*/ 875 h 1776"/>
              <a:gd name="T34" fmla="*/ 751 w 1227"/>
              <a:gd name="T35" fmla="*/ 775 h 1776"/>
              <a:gd name="T36" fmla="*/ 725 w 1227"/>
              <a:gd name="T37" fmla="*/ 700 h 1776"/>
              <a:gd name="T38" fmla="*/ 751 w 1227"/>
              <a:gd name="T39" fmla="*/ 650 h 1776"/>
              <a:gd name="T40" fmla="*/ 801 w 1227"/>
              <a:gd name="T41" fmla="*/ 600 h 1776"/>
              <a:gd name="T42" fmla="*/ 825 w 1227"/>
              <a:gd name="T43" fmla="*/ 500 h 1776"/>
              <a:gd name="T44" fmla="*/ 901 w 1227"/>
              <a:gd name="T45" fmla="*/ 450 h 1776"/>
              <a:gd name="T46" fmla="*/ 1025 w 1227"/>
              <a:gd name="T47" fmla="*/ 400 h 1776"/>
              <a:gd name="T48" fmla="*/ 1101 w 1227"/>
              <a:gd name="T49" fmla="*/ 400 h 1776"/>
              <a:gd name="T50" fmla="*/ 1025 w 1227"/>
              <a:gd name="T51" fmla="*/ 350 h 1776"/>
              <a:gd name="T52" fmla="*/ 1076 w 1227"/>
              <a:gd name="T53" fmla="*/ 274 h 1776"/>
              <a:gd name="T54" fmla="*/ 1025 w 1227"/>
              <a:gd name="T55" fmla="*/ 225 h 1776"/>
              <a:gd name="T56" fmla="*/ 951 w 1227"/>
              <a:gd name="T57" fmla="*/ 225 h 1776"/>
              <a:gd name="T58" fmla="*/ 901 w 1227"/>
              <a:gd name="T59" fmla="*/ 225 h 1776"/>
              <a:gd name="T60" fmla="*/ 801 w 1227"/>
              <a:gd name="T61" fmla="*/ 225 h 1776"/>
              <a:gd name="T62" fmla="*/ 751 w 1227"/>
              <a:gd name="T63" fmla="*/ 150 h 1776"/>
              <a:gd name="T64" fmla="*/ 701 w 1227"/>
              <a:gd name="T65" fmla="*/ 100 h 1776"/>
              <a:gd name="T66" fmla="*/ 651 w 1227"/>
              <a:gd name="T67" fmla="*/ 25 h 1776"/>
              <a:gd name="T68" fmla="*/ 551 w 1227"/>
              <a:gd name="T69" fmla="*/ 25 h 1776"/>
              <a:gd name="T70" fmla="*/ 576 w 1227"/>
              <a:gd name="T71" fmla="*/ 100 h 1776"/>
              <a:gd name="T72" fmla="*/ 525 w 1227"/>
              <a:gd name="T73" fmla="*/ 174 h 1776"/>
              <a:gd name="T74" fmla="*/ 351 w 1227"/>
              <a:gd name="T75" fmla="*/ 274 h 1776"/>
              <a:gd name="T76" fmla="*/ 251 w 1227"/>
              <a:gd name="T77" fmla="*/ 425 h 1776"/>
              <a:gd name="T78" fmla="*/ 200 w 1227"/>
              <a:gd name="T79" fmla="*/ 450 h 1776"/>
              <a:gd name="T80" fmla="*/ 125 w 1227"/>
              <a:gd name="T81" fmla="*/ 425 h 1776"/>
              <a:gd name="T82" fmla="*/ 125 w 1227"/>
              <a:gd name="T83" fmla="*/ 374 h 1776"/>
              <a:gd name="T84" fmla="*/ 100 w 1227"/>
              <a:gd name="T85" fmla="*/ 325 h 1776"/>
              <a:gd name="T86" fmla="*/ 25 w 1227"/>
              <a:gd name="T87" fmla="*/ 400 h 1776"/>
              <a:gd name="T88" fmla="*/ 51 w 1227"/>
              <a:gd name="T89" fmla="*/ 525 h 1776"/>
              <a:gd name="T90" fmla="*/ 25 w 1227"/>
              <a:gd name="T91" fmla="*/ 550 h 1776"/>
              <a:gd name="T92" fmla="*/ 125 w 1227"/>
              <a:gd name="T93" fmla="*/ 650 h 1776"/>
              <a:gd name="T94" fmla="*/ 225 w 1227"/>
              <a:gd name="T95" fmla="*/ 775 h 1776"/>
              <a:gd name="T96" fmla="*/ 300 w 1227"/>
              <a:gd name="T97" fmla="*/ 925 h 1776"/>
              <a:gd name="T98" fmla="*/ 451 w 1227"/>
              <a:gd name="T99" fmla="*/ 1200 h 1776"/>
              <a:gd name="T100" fmla="*/ 501 w 1227"/>
              <a:gd name="T101" fmla="*/ 1325 h 1776"/>
              <a:gd name="T102" fmla="*/ 525 w 1227"/>
              <a:gd name="T103" fmla="*/ 1400 h 1776"/>
              <a:gd name="T104" fmla="*/ 676 w 1227"/>
              <a:gd name="T105" fmla="*/ 1500 h 1776"/>
              <a:gd name="T106" fmla="*/ 951 w 1227"/>
              <a:gd name="T107" fmla="*/ 1675 h 1776"/>
              <a:gd name="T108" fmla="*/ 1076 w 1227"/>
              <a:gd name="T109" fmla="*/ 1750 h 1776"/>
              <a:gd name="T110" fmla="*/ 1076 w 1227"/>
              <a:gd name="T111" fmla="*/ 1775 h 1776"/>
              <a:gd name="T112" fmla="*/ 1101 w 1227"/>
              <a:gd name="T113" fmla="*/ 1750 h 1776"/>
              <a:gd name="T114" fmla="*/ 1125 w 1227"/>
              <a:gd name="T115" fmla="*/ 1675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7" h="1776">
                <a:moveTo>
                  <a:pt x="1125" y="1675"/>
                </a:moveTo>
                <a:lnTo>
                  <a:pt x="1125" y="1675"/>
                </a:lnTo>
                <a:lnTo>
                  <a:pt x="1125" y="1675"/>
                </a:lnTo>
                <a:cubicBezTo>
                  <a:pt x="1125" y="1650"/>
                  <a:pt x="1125" y="1650"/>
                  <a:pt x="1151" y="1650"/>
                </a:cubicBezTo>
                <a:cubicBezTo>
                  <a:pt x="1151" y="1625"/>
                  <a:pt x="1201" y="1575"/>
                  <a:pt x="1201" y="1575"/>
                </a:cubicBezTo>
                <a:cubicBezTo>
                  <a:pt x="1201" y="1550"/>
                  <a:pt x="1151" y="1550"/>
                  <a:pt x="1151" y="1525"/>
                </a:cubicBezTo>
                <a:cubicBezTo>
                  <a:pt x="1151" y="1500"/>
                  <a:pt x="1201" y="1450"/>
                  <a:pt x="1176" y="1450"/>
                </a:cubicBezTo>
                <a:cubicBezTo>
                  <a:pt x="1151" y="1425"/>
                  <a:pt x="1201" y="1375"/>
                  <a:pt x="1201" y="1375"/>
                </a:cubicBezTo>
                <a:cubicBezTo>
                  <a:pt x="1201" y="1350"/>
                  <a:pt x="1176" y="1250"/>
                  <a:pt x="1201" y="1225"/>
                </a:cubicBezTo>
                <a:cubicBezTo>
                  <a:pt x="1201" y="1225"/>
                  <a:pt x="1226" y="1200"/>
                  <a:pt x="1226" y="1175"/>
                </a:cubicBezTo>
                <a:cubicBezTo>
                  <a:pt x="1201" y="1150"/>
                  <a:pt x="1176" y="1100"/>
                  <a:pt x="1151" y="1050"/>
                </a:cubicBezTo>
                <a:cubicBezTo>
                  <a:pt x="1125" y="1050"/>
                  <a:pt x="1076" y="1050"/>
                  <a:pt x="1051" y="1050"/>
                </a:cubicBezTo>
                <a:cubicBezTo>
                  <a:pt x="1025" y="1075"/>
                  <a:pt x="1025" y="975"/>
                  <a:pt x="1025" y="925"/>
                </a:cubicBezTo>
                <a:cubicBezTo>
                  <a:pt x="1025" y="900"/>
                  <a:pt x="1001" y="925"/>
                  <a:pt x="1001" y="950"/>
                </a:cubicBezTo>
                <a:cubicBezTo>
                  <a:pt x="976" y="975"/>
                  <a:pt x="951" y="950"/>
                  <a:pt x="901" y="950"/>
                </a:cubicBezTo>
                <a:cubicBezTo>
                  <a:pt x="851" y="950"/>
                  <a:pt x="876" y="900"/>
                  <a:pt x="851" y="900"/>
                </a:cubicBezTo>
                <a:cubicBezTo>
                  <a:pt x="825" y="900"/>
                  <a:pt x="801" y="900"/>
                  <a:pt x="801" y="875"/>
                </a:cubicBezTo>
                <a:cubicBezTo>
                  <a:pt x="801" y="825"/>
                  <a:pt x="776" y="825"/>
                  <a:pt x="751" y="775"/>
                </a:cubicBezTo>
                <a:cubicBezTo>
                  <a:pt x="751" y="750"/>
                  <a:pt x="725" y="725"/>
                  <a:pt x="725" y="700"/>
                </a:cubicBezTo>
                <a:cubicBezTo>
                  <a:pt x="751" y="675"/>
                  <a:pt x="725" y="675"/>
                  <a:pt x="751" y="650"/>
                </a:cubicBezTo>
                <a:cubicBezTo>
                  <a:pt x="776" y="625"/>
                  <a:pt x="801" y="625"/>
                  <a:pt x="801" y="600"/>
                </a:cubicBezTo>
                <a:cubicBezTo>
                  <a:pt x="776" y="550"/>
                  <a:pt x="825" y="550"/>
                  <a:pt x="825" y="500"/>
                </a:cubicBezTo>
                <a:cubicBezTo>
                  <a:pt x="825" y="474"/>
                  <a:pt x="876" y="474"/>
                  <a:pt x="901" y="450"/>
                </a:cubicBezTo>
                <a:cubicBezTo>
                  <a:pt x="951" y="425"/>
                  <a:pt x="976" y="425"/>
                  <a:pt x="1025" y="400"/>
                </a:cubicBezTo>
                <a:cubicBezTo>
                  <a:pt x="1051" y="374"/>
                  <a:pt x="1076" y="400"/>
                  <a:pt x="1101" y="400"/>
                </a:cubicBezTo>
                <a:cubicBezTo>
                  <a:pt x="1076" y="374"/>
                  <a:pt x="1051" y="374"/>
                  <a:pt x="1025" y="350"/>
                </a:cubicBezTo>
                <a:cubicBezTo>
                  <a:pt x="1025" y="325"/>
                  <a:pt x="1076" y="299"/>
                  <a:pt x="1076" y="274"/>
                </a:cubicBezTo>
                <a:cubicBezTo>
                  <a:pt x="1101" y="250"/>
                  <a:pt x="1025" y="225"/>
                  <a:pt x="1025" y="225"/>
                </a:cubicBezTo>
                <a:cubicBezTo>
                  <a:pt x="1001" y="225"/>
                  <a:pt x="976" y="225"/>
                  <a:pt x="951" y="225"/>
                </a:cubicBezTo>
                <a:cubicBezTo>
                  <a:pt x="951" y="225"/>
                  <a:pt x="925" y="225"/>
                  <a:pt x="901" y="225"/>
                </a:cubicBezTo>
                <a:cubicBezTo>
                  <a:pt x="876" y="250"/>
                  <a:pt x="801" y="250"/>
                  <a:pt x="801" y="225"/>
                </a:cubicBezTo>
                <a:cubicBezTo>
                  <a:pt x="801" y="200"/>
                  <a:pt x="751" y="174"/>
                  <a:pt x="751" y="150"/>
                </a:cubicBezTo>
                <a:cubicBezTo>
                  <a:pt x="751" y="150"/>
                  <a:pt x="725" y="100"/>
                  <a:pt x="701" y="100"/>
                </a:cubicBezTo>
                <a:cubicBezTo>
                  <a:pt x="651" y="100"/>
                  <a:pt x="676" y="25"/>
                  <a:pt x="651" y="25"/>
                </a:cubicBezTo>
                <a:cubicBezTo>
                  <a:pt x="625" y="0"/>
                  <a:pt x="601" y="25"/>
                  <a:pt x="551" y="25"/>
                </a:cubicBezTo>
                <a:cubicBezTo>
                  <a:pt x="601" y="50"/>
                  <a:pt x="601" y="74"/>
                  <a:pt x="576" y="100"/>
                </a:cubicBezTo>
                <a:cubicBezTo>
                  <a:pt x="551" y="100"/>
                  <a:pt x="576" y="125"/>
                  <a:pt x="525" y="174"/>
                </a:cubicBezTo>
                <a:cubicBezTo>
                  <a:pt x="476" y="250"/>
                  <a:pt x="401" y="274"/>
                  <a:pt x="351" y="274"/>
                </a:cubicBezTo>
                <a:cubicBezTo>
                  <a:pt x="300" y="299"/>
                  <a:pt x="276" y="374"/>
                  <a:pt x="251" y="425"/>
                </a:cubicBezTo>
                <a:cubicBezTo>
                  <a:pt x="225" y="500"/>
                  <a:pt x="225" y="474"/>
                  <a:pt x="200" y="450"/>
                </a:cubicBezTo>
                <a:cubicBezTo>
                  <a:pt x="176" y="400"/>
                  <a:pt x="151" y="450"/>
                  <a:pt x="125" y="425"/>
                </a:cubicBezTo>
                <a:cubicBezTo>
                  <a:pt x="100" y="400"/>
                  <a:pt x="100" y="400"/>
                  <a:pt x="125" y="374"/>
                </a:cubicBezTo>
                <a:cubicBezTo>
                  <a:pt x="125" y="350"/>
                  <a:pt x="125" y="350"/>
                  <a:pt x="100" y="325"/>
                </a:cubicBezTo>
                <a:cubicBezTo>
                  <a:pt x="76" y="325"/>
                  <a:pt x="51" y="374"/>
                  <a:pt x="25" y="400"/>
                </a:cubicBezTo>
                <a:cubicBezTo>
                  <a:pt x="0" y="450"/>
                  <a:pt x="51" y="500"/>
                  <a:pt x="51" y="525"/>
                </a:cubicBezTo>
                <a:cubicBezTo>
                  <a:pt x="76" y="550"/>
                  <a:pt x="25" y="550"/>
                  <a:pt x="25" y="550"/>
                </a:cubicBezTo>
                <a:cubicBezTo>
                  <a:pt x="25" y="575"/>
                  <a:pt x="100" y="625"/>
                  <a:pt x="125" y="650"/>
                </a:cubicBezTo>
                <a:cubicBezTo>
                  <a:pt x="176" y="675"/>
                  <a:pt x="200" y="750"/>
                  <a:pt x="225" y="775"/>
                </a:cubicBezTo>
                <a:cubicBezTo>
                  <a:pt x="251" y="800"/>
                  <a:pt x="251" y="825"/>
                  <a:pt x="300" y="925"/>
                </a:cubicBezTo>
                <a:cubicBezTo>
                  <a:pt x="325" y="1000"/>
                  <a:pt x="401" y="1125"/>
                  <a:pt x="451" y="1200"/>
                </a:cubicBezTo>
                <a:cubicBezTo>
                  <a:pt x="476" y="1250"/>
                  <a:pt x="501" y="1300"/>
                  <a:pt x="501" y="1325"/>
                </a:cubicBezTo>
                <a:cubicBezTo>
                  <a:pt x="476" y="1325"/>
                  <a:pt x="501" y="1375"/>
                  <a:pt x="525" y="1400"/>
                </a:cubicBezTo>
                <a:cubicBezTo>
                  <a:pt x="576" y="1425"/>
                  <a:pt x="601" y="1450"/>
                  <a:pt x="676" y="1500"/>
                </a:cubicBezTo>
                <a:cubicBezTo>
                  <a:pt x="776" y="1550"/>
                  <a:pt x="925" y="1625"/>
                  <a:pt x="951" y="1675"/>
                </a:cubicBezTo>
                <a:cubicBezTo>
                  <a:pt x="976" y="1699"/>
                  <a:pt x="1051" y="1750"/>
                  <a:pt x="1076" y="1750"/>
                </a:cubicBezTo>
                <a:lnTo>
                  <a:pt x="1076" y="1775"/>
                </a:lnTo>
                <a:cubicBezTo>
                  <a:pt x="1076" y="1775"/>
                  <a:pt x="1076" y="1750"/>
                  <a:pt x="1101" y="1750"/>
                </a:cubicBezTo>
                <a:cubicBezTo>
                  <a:pt x="1125" y="1750"/>
                  <a:pt x="1125" y="1699"/>
                  <a:pt x="1125" y="16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6" name="Freeform 112">
            <a:extLst>
              <a:ext uri="{FF2B5EF4-FFF2-40B4-BE49-F238E27FC236}">
                <a16:creationId xmlns:a16="http://schemas.microsoft.com/office/drawing/2014/main" id="{8EF3E668-6769-8D4D-B9AD-B5DD8CBCDD73}"/>
              </a:ext>
            </a:extLst>
          </p:cNvPr>
          <p:cNvSpPr>
            <a:spLocks noChangeArrowheads="1"/>
          </p:cNvSpPr>
          <p:nvPr/>
        </p:nvSpPr>
        <p:spPr bwMode="auto">
          <a:xfrm>
            <a:off x="3549300" y="4469285"/>
            <a:ext cx="414841" cy="351560"/>
          </a:xfrm>
          <a:custGeom>
            <a:avLst/>
            <a:gdLst>
              <a:gd name="T0" fmla="*/ 125 w 1301"/>
              <a:gd name="T1" fmla="*/ 76 h 1102"/>
              <a:gd name="T2" fmla="*/ 125 w 1301"/>
              <a:gd name="T3" fmla="*/ 76 h 1102"/>
              <a:gd name="T4" fmla="*/ 49 w 1301"/>
              <a:gd name="T5" fmla="*/ 176 h 1102"/>
              <a:gd name="T6" fmla="*/ 25 w 1301"/>
              <a:gd name="T7" fmla="*/ 251 h 1102"/>
              <a:gd name="T8" fmla="*/ 0 w 1301"/>
              <a:gd name="T9" fmla="*/ 276 h 1102"/>
              <a:gd name="T10" fmla="*/ 49 w 1301"/>
              <a:gd name="T11" fmla="*/ 300 h 1102"/>
              <a:gd name="T12" fmla="*/ 100 w 1301"/>
              <a:gd name="T13" fmla="*/ 376 h 1102"/>
              <a:gd name="T14" fmla="*/ 149 w 1301"/>
              <a:gd name="T15" fmla="*/ 501 h 1102"/>
              <a:gd name="T16" fmla="*/ 325 w 1301"/>
              <a:gd name="T17" fmla="*/ 501 h 1102"/>
              <a:gd name="T18" fmla="*/ 450 w 1301"/>
              <a:gd name="T19" fmla="*/ 576 h 1102"/>
              <a:gd name="T20" fmla="*/ 550 w 1301"/>
              <a:gd name="T21" fmla="*/ 601 h 1102"/>
              <a:gd name="T22" fmla="*/ 525 w 1301"/>
              <a:gd name="T23" fmla="*/ 776 h 1102"/>
              <a:gd name="T24" fmla="*/ 575 w 1301"/>
              <a:gd name="T25" fmla="*/ 825 h 1102"/>
              <a:gd name="T26" fmla="*/ 575 w 1301"/>
              <a:gd name="T27" fmla="*/ 901 h 1102"/>
              <a:gd name="T28" fmla="*/ 575 w 1301"/>
              <a:gd name="T29" fmla="*/ 951 h 1102"/>
              <a:gd name="T30" fmla="*/ 575 w 1301"/>
              <a:gd name="T31" fmla="*/ 951 h 1102"/>
              <a:gd name="T32" fmla="*/ 650 w 1301"/>
              <a:gd name="T33" fmla="*/ 1051 h 1102"/>
              <a:gd name="T34" fmla="*/ 700 w 1301"/>
              <a:gd name="T35" fmla="*/ 1076 h 1102"/>
              <a:gd name="T36" fmla="*/ 750 w 1301"/>
              <a:gd name="T37" fmla="*/ 1076 h 1102"/>
              <a:gd name="T38" fmla="*/ 825 w 1301"/>
              <a:gd name="T39" fmla="*/ 1025 h 1102"/>
              <a:gd name="T40" fmla="*/ 875 w 1301"/>
              <a:gd name="T41" fmla="*/ 1001 h 1102"/>
              <a:gd name="T42" fmla="*/ 925 w 1301"/>
              <a:gd name="T43" fmla="*/ 951 h 1102"/>
              <a:gd name="T44" fmla="*/ 950 w 1301"/>
              <a:gd name="T45" fmla="*/ 925 h 1102"/>
              <a:gd name="T46" fmla="*/ 900 w 1301"/>
              <a:gd name="T47" fmla="*/ 901 h 1102"/>
              <a:gd name="T48" fmla="*/ 875 w 1301"/>
              <a:gd name="T49" fmla="*/ 851 h 1102"/>
              <a:gd name="T50" fmla="*/ 825 w 1301"/>
              <a:gd name="T51" fmla="*/ 776 h 1102"/>
              <a:gd name="T52" fmla="*/ 900 w 1301"/>
              <a:gd name="T53" fmla="*/ 776 h 1102"/>
              <a:gd name="T54" fmla="*/ 975 w 1301"/>
              <a:gd name="T55" fmla="*/ 801 h 1102"/>
              <a:gd name="T56" fmla="*/ 1025 w 1301"/>
              <a:gd name="T57" fmla="*/ 801 h 1102"/>
              <a:gd name="T58" fmla="*/ 1075 w 1301"/>
              <a:gd name="T59" fmla="*/ 751 h 1102"/>
              <a:gd name="T60" fmla="*/ 1200 w 1301"/>
              <a:gd name="T61" fmla="*/ 725 h 1102"/>
              <a:gd name="T62" fmla="*/ 1225 w 1301"/>
              <a:gd name="T63" fmla="*/ 676 h 1102"/>
              <a:gd name="T64" fmla="*/ 1150 w 1301"/>
              <a:gd name="T65" fmla="*/ 601 h 1102"/>
              <a:gd name="T66" fmla="*/ 1175 w 1301"/>
              <a:gd name="T67" fmla="*/ 551 h 1102"/>
              <a:gd name="T68" fmla="*/ 1200 w 1301"/>
              <a:gd name="T69" fmla="*/ 501 h 1102"/>
              <a:gd name="T70" fmla="*/ 1225 w 1301"/>
              <a:gd name="T71" fmla="*/ 451 h 1102"/>
              <a:gd name="T72" fmla="*/ 1250 w 1301"/>
              <a:gd name="T73" fmla="*/ 400 h 1102"/>
              <a:gd name="T74" fmla="*/ 1300 w 1301"/>
              <a:gd name="T75" fmla="*/ 351 h 1102"/>
              <a:gd name="T76" fmla="*/ 1150 w 1301"/>
              <a:gd name="T77" fmla="*/ 325 h 1102"/>
              <a:gd name="T78" fmla="*/ 1175 w 1301"/>
              <a:gd name="T79" fmla="*/ 251 h 1102"/>
              <a:gd name="T80" fmla="*/ 1050 w 1301"/>
              <a:gd name="T81" fmla="*/ 200 h 1102"/>
              <a:gd name="T82" fmla="*/ 1050 w 1301"/>
              <a:gd name="T83" fmla="*/ 150 h 1102"/>
              <a:gd name="T84" fmla="*/ 975 w 1301"/>
              <a:gd name="T85" fmla="*/ 125 h 1102"/>
              <a:gd name="T86" fmla="*/ 800 w 1301"/>
              <a:gd name="T87" fmla="*/ 200 h 1102"/>
              <a:gd name="T88" fmla="*/ 625 w 1301"/>
              <a:gd name="T89" fmla="*/ 150 h 1102"/>
              <a:gd name="T90" fmla="*/ 500 w 1301"/>
              <a:gd name="T91" fmla="*/ 125 h 1102"/>
              <a:gd name="T92" fmla="*/ 425 w 1301"/>
              <a:gd name="T93" fmla="*/ 50 h 1102"/>
              <a:gd name="T94" fmla="*/ 349 w 1301"/>
              <a:gd name="T95" fmla="*/ 0 h 1102"/>
              <a:gd name="T96" fmla="*/ 325 w 1301"/>
              <a:gd name="T97" fmla="*/ 50 h 1102"/>
              <a:gd name="T98" fmla="*/ 200 w 1301"/>
              <a:gd name="T99" fmla="*/ 125 h 1102"/>
              <a:gd name="T100" fmla="*/ 225 w 1301"/>
              <a:gd name="T101" fmla="*/ 276 h 1102"/>
              <a:gd name="T102" fmla="*/ 125 w 1301"/>
              <a:gd name="T103" fmla="*/ 225 h 1102"/>
              <a:gd name="T104" fmla="*/ 149 w 1301"/>
              <a:gd name="T105" fmla="*/ 125 h 1102"/>
              <a:gd name="T106" fmla="*/ 149 w 1301"/>
              <a:gd name="T107" fmla="*/ 50 h 1102"/>
              <a:gd name="T108" fmla="*/ 125 w 1301"/>
              <a:gd name="T109" fmla="*/ 76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01" h="1102">
                <a:moveTo>
                  <a:pt x="125" y="76"/>
                </a:moveTo>
                <a:lnTo>
                  <a:pt x="125" y="76"/>
                </a:lnTo>
                <a:cubicBezTo>
                  <a:pt x="100" y="100"/>
                  <a:pt x="49" y="125"/>
                  <a:pt x="49" y="176"/>
                </a:cubicBezTo>
                <a:cubicBezTo>
                  <a:pt x="25" y="200"/>
                  <a:pt x="49" y="225"/>
                  <a:pt x="25" y="251"/>
                </a:cubicBezTo>
                <a:cubicBezTo>
                  <a:pt x="0" y="251"/>
                  <a:pt x="0" y="276"/>
                  <a:pt x="0" y="276"/>
                </a:cubicBezTo>
                <a:cubicBezTo>
                  <a:pt x="25" y="276"/>
                  <a:pt x="49" y="276"/>
                  <a:pt x="49" y="300"/>
                </a:cubicBezTo>
                <a:cubicBezTo>
                  <a:pt x="49" y="325"/>
                  <a:pt x="100" y="325"/>
                  <a:pt x="100" y="376"/>
                </a:cubicBezTo>
                <a:cubicBezTo>
                  <a:pt x="100" y="400"/>
                  <a:pt x="75" y="501"/>
                  <a:pt x="149" y="501"/>
                </a:cubicBezTo>
                <a:cubicBezTo>
                  <a:pt x="225" y="501"/>
                  <a:pt x="275" y="451"/>
                  <a:pt x="325" y="501"/>
                </a:cubicBezTo>
                <a:cubicBezTo>
                  <a:pt x="349" y="551"/>
                  <a:pt x="400" y="576"/>
                  <a:pt x="450" y="576"/>
                </a:cubicBezTo>
                <a:cubicBezTo>
                  <a:pt x="500" y="551"/>
                  <a:pt x="575" y="551"/>
                  <a:pt x="550" y="601"/>
                </a:cubicBezTo>
                <a:cubicBezTo>
                  <a:pt x="525" y="651"/>
                  <a:pt x="500" y="725"/>
                  <a:pt x="525" y="776"/>
                </a:cubicBezTo>
                <a:cubicBezTo>
                  <a:pt x="550" y="801"/>
                  <a:pt x="600" y="825"/>
                  <a:pt x="575" y="825"/>
                </a:cubicBezTo>
                <a:cubicBezTo>
                  <a:pt x="550" y="851"/>
                  <a:pt x="550" y="876"/>
                  <a:pt x="575" y="901"/>
                </a:cubicBezTo>
                <a:cubicBezTo>
                  <a:pt x="600" y="925"/>
                  <a:pt x="575" y="951"/>
                  <a:pt x="575" y="951"/>
                </a:cubicBezTo>
                <a:lnTo>
                  <a:pt x="575" y="951"/>
                </a:lnTo>
                <a:cubicBezTo>
                  <a:pt x="600" y="1001"/>
                  <a:pt x="625" y="1051"/>
                  <a:pt x="650" y="1051"/>
                </a:cubicBezTo>
                <a:cubicBezTo>
                  <a:pt x="675" y="1076"/>
                  <a:pt x="675" y="1101"/>
                  <a:pt x="700" y="1076"/>
                </a:cubicBezTo>
                <a:cubicBezTo>
                  <a:pt x="725" y="1076"/>
                  <a:pt x="725" y="1051"/>
                  <a:pt x="750" y="1076"/>
                </a:cubicBezTo>
                <a:cubicBezTo>
                  <a:pt x="775" y="1076"/>
                  <a:pt x="800" y="1051"/>
                  <a:pt x="825" y="1025"/>
                </a:cubicBezTo>
                <a:cubicBezTo>
                  <a:pt x="850" y="1025"/>
                  <a:pt x="875" y="1025"/>
                  <a:pt x="875" y="1001"/>
                </a:cubicBezTo>
                <a:cubicBezTo>
                  <a:pt x="875" y="976"/>
                  <a:pt x="900" y="951"/>
                  <a:pt x="925" y="951"/>
                </a:cubicBezTo>
                <a:cubicBezTo>
                  <a:pt x="975" y="951"/>
                  <a:pt x="975" y="925"/>
                  <a:pt x="950" y="925"/>
                </a:cubicBezTo>
                <a:cubicBezTo>
                  <a:pt x="925" y="925"/>
                  <a:pt x="900" y="951"/>
                  <a:pt x="900" y="901"/>
                </a:cubicBezTo>
                <a:cubicBezTo>
                  <a:pt x="900" y="876"/>
                  <a:pt x="875" y="876"/>
                  <a:pt x="875" y="851"/>
                </a:cubicBezTo>
                <a:cubicBezTo>
                  <a:pt x="875" y="825"/>
                  <a:pt x="875" y="801"/>
                  <a:pt x="825" y="776"/>
                </a:cubicBezTo>
                <a:cubicBezTo>
                  <a:pt x="800" y="751"/>
                  <a:pt x="875" y="751"/>
                  <a:pt x="900" y="776"/>
                </a:cubicBezTo>
                <a:cubicBezTo>
                  <a:pt x="900" y="776"/>
                  <a:pt x="975" y="776"/>
                  <a:pt x="975" y="801"/>
                </a:cubicBezTo>
                <a:cubicBezTo>
                  <a:pt x="975" y="825"/>
                  <a:pt x="1025" y="825"/>
                  <a:pt x="1025" y="801"/>
                </a:cubicBezTo>
                <a:cubicBezTo>
                  <a:pt x="1025" y="776"/>
                  <a:pt x="1050" y="751"/>
                  <a:pt x="1075" y="751"/>
                </a:cubicBezTo>
                <a:cubicBezTo>
                  <a:pt x="1100" y="776"/>
                  <a:pt x="1175" y="725"/>
                  <a:pt x="1200" y="725"/>
                </a:cubicBezTo>
                <a:cubicBezTo>
                  <a:pt x="1200" y="701"/>
                  <a:pt x="1200" y="701"/>
                  <a:pt x="1225" y="676"/>
                </a:cubicBezTo>
                <a:cubicBezTo>
                  <a:pt x="1200" y="651"/>
                  <a:pt x="1175" y="625"/>
                  <a:pt x="1150" y="601"/>
                </a:cubicBezTo>
                <a:cubicBezTo>
                  <a:pt x="1150" y="576"/>
                  <a:pt x="1175" y="576"/>
                  <a:pt x="1175" y="551"/>
                </a:cubicBezTo>
                <a:cubicBezTo>
                  <a:pt x="1175" y="525"/>
                  <a:pt x="1175" y="525"/>
                  <a:pt x="1200" y="501"/>
                </a:cubicBezTo>
                <a:cubicBezTo>
                  <a:pt x="1250" y="501"/>
                  <a:pt x="1250" y="476"/>
                  <a:pt x="1225" y="451"/>
                </a:cubicBezTo>
                <a:cubicBezTo>
                  <a:pt x="1200" y="451"/>
                  <a:pt x="1225" y="400"/>
                  <a:pt x="1250" y="400"/>
                </a:cubicBezTo>
                <a:cubicBezTo>
                  <a:pt x="1275" y="400"/>
                  <a:pt x="1275" y="376"/>
                  <a:pt x="1300" y="351"/>
                </a:cubicBezTo>
                <a:cubicBezTo>
                  <a:pt x="1250" y="325"/>
                  <a:pt x="1175" y="325"/>
                  <a:pt x="1150" y="325"/>
                </a:cubicBezTo>
                <a:cubicBezTo>
                  <a:pt x="1125" y="351"/>
                  <a:pt x="1175" y="300"/>
                  <a:pt x="1175" y="251"/>
                </a:cubicBezTo>
                <a:cubicBezTo>
                  <a:pt x="1175" y="225"/>
                  <a:pt x="1075" y="225"/>
                  <a:pt x="1050" y="200"/>
                </a:cubicBezTo>
                <a:cubicBezTo>
                  <a:pt x="1000" y="200"/>
                  <a:pt x="1025" y="150"/>
                  <a:pt x="1050" y="150"/>
                </a:cubicBezTo>
                <a:cubicBezTo>
                  <a:pt x="1100" y="150"/>
                  <a:pt x="1025" y="125"/>
                  <a:pt x="975" y="125"/>
                </a:cubicBezTo>
                <a:cubicBezTo>
                  <a:pt x="925" y="150"/>
                  <a:pt x="850" y="176"/>
                  <a:pt x="800" y="200"/>
                </a:cubicBezTo>
                <a:cubicBezTo>
                  <a:pt x="750" y="225"/>
                  <a:pt x="675" y="125"/>
                  <a:pt x="625" y="150"/>
                </a:cubicBezTo>
                <a:cubicBezTo>
                  <a:pt x="575" y="176"/>
                  <a:pt x="500" y="176"/>
                  <a:pt x="500" y="125"/>
                </a:cubicBezTo>
                <a:cubicBezTo>
                  <a:pt x="500" y="76"/>
                  <a:pt x="475" y="50"/>
                  <a:pt x="425" y="50"/>
                </a:cubicBezTo>
                <a:cubicBezTo>
                  <a:pt x="375" y="50"/>
                  <a:pt x="375" y="0"/>
                  <a:pt x="349" y="0"/>
                </a:cubicBezTo>
                <a:cubicBezTo>
                  <a:pt x="300" y="0"/>
                  <a:pt x="349" y="50"/>
                  <a:pt x="325" y="50"/>
                </a:cubicBezTo>
                <a:cubicBezTo>
                  <a:pt x="300" y="76"/>
                  <a:pt x="200" y="100"/>
                  <a:pt x="200" y="125"/>
                </a:cubicBezTo>
                <a:cubicBezTo>
                  <a:pt x="175" y="176"/>
                  <a:pt x="249" y="225"/>
                  <a:pt x="225" y="276"/>
                </a:cubicBezTo>
                <a:cubicBezTo>
                  <a:pt x="200" y="300"/>
                  <a:pt x="149" y="276"/>
                  <a:pt x="125" y="225"/>
                </a:cubicBezTo>
                <a:cubicBezTo>
                  <a:pt x="100" y="200"/>
                  <a:pt x="175" y="125"/>
                  <a:pt x="149" y="125"/>
                </a:cubicBezTo>
                <a:cubicBezTo>
                  <a:pt x="149" y="100"/>
                  <a:pt x="149" y="76"/>
                  <a:pt x="149" y="50"/>
                </a:cubicBezTo>
                <a:cubicBezTo>
                  <a:pt x="149" y="50"/>
                  <a:pt x="125" y="50"/>
                  <a:pt x="125" y="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7" name="Freeform 113">
            <a:extLst>
              <a:ext uri="{FF2B5EF4-FFF2-40B4-BE49-F238E27FC236}">
                <a16:creationId xmlns:a16="http://schemas.microsoft.com/office/drawing/2014/main" id="{6D4F26F4-D2C9-BA4D-BC9E-1ACF1CEDBF45}"/>
              </a:ext>
            </a:extLst>
          </p:cNvPr>
          <p:cNvSpPr>
            <a:spLocks noChangeArrowheads="1"/>
          </p:cNvSpPr>
          <p:nvPr/>
        </p:nvSpPr>
        <p:spPr bwMode="auto">
          <a:xfrm>
            <a:off x="4011952" y="4645064"/>
            <a:ext cx="127968" cy="136405"/>
          </a:xfrm>
          <a:custGeom>
            <a:avLst/>
            <a:gdLst>
              <a:gd name="T0" fmla="*/ 100 w 401"/>
              <a:gd name="T1" fmla="*/ 100 h 426"/>
              <a:gd name="T2" fmla="*/ 100 w 401"/>
              <a:gd name="T3" fmla="*/ 100 h 426"/>
              <a:gd name="T4" fmla="*/ 50 w 401"/>
              <a:gd name="T5" fmla="*/ 150 h 426"/>
              <a:gd name="T6" fmla="*/ 25 w 401"/>
              <a:gd name="T7" fmla="*/ 225 h 426"/>
              <a:gd name="T8" fmla="*/ 100 w 401"/>
              <a:gd name="T9" fmla="*/ 325 h 426"/>
              <a:gd name="T10" fmla="*/ 150 w 401"/>
              <a:gd name="T11" fmla="*/ 425 h 426"/>
              <a:gd name="T12" fmla="*/ 200 w 401"/>
              <a:gd name="T13" fmla="*/ 425 h 426"/>
              <a:gd name="T14" fmla="*/ 225 w 401"/>
              <a:gd name="T15" fmla="*/ 374 h 426"/>
              <a:gd name="T16" fmla="*/ 350 w 401"/>
              <a:gd name="T17" fmla="*/ 374 h 426"/>
              <a:gd name="T18" fmla="*/ 350 w 401"/>
              <a:gd name="T19" fmla="*/ 374 h 426"/>
              <a:gd name="T20" fmla="*/ 375 w 401"/>
              <a:gd name="T21" fmla="*/ 325 h 426"/>
              <a:gd name="T22" fmla="*/ 375 w 401"/>
              <a:gd name="T23" fmla="*/ 200 h 426"/>
              <a:gd name="T24" fmla="*/ 375 w 401"/>
              <a:gd name="T25" fmla="*/ 100 h 426"/>
              <a:gd name="T26" fmla="*/ 400 w 401"/>
              <a:gd name="T27" fmla="*/ 50 h 426"/>
              <a:gd name="T28" fmla="*/ 300 w 401"/>
              <a:gd name="T29" fmla="*/ 25 h 426"/>
              <a:gd name="T30" fmla="*/ 175 w 401"/>
              <a:gd name="T31" fmla="*/ 25 h 426"/>
              <a:gd name="T32" fmla="*/ 125 w 401"/>
              <a:gd name="T33" fmla="*/ 25 h 426"/>
              <a:gd name="T34" fmla="*/ 100 w 401"/>
              <a:gd name="T35" fmla="*/ 25 h 426"/>
              <a:gd name="T36" fmla="*/ 100 w 401"/>
              <a:gd name="T37" fmla="*/ 10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1" h="426">
                <a:moveTo>
                  <a:pt x="100" y="100"/>
                </a:moveTo>
                <a:lnTo>
                  <a:pt x="100" y="100"/>
                </a:lnTo>
                <a:cubicBezTo>
                  <a:pt x="100" y="125"/>
                  <a:pt x="75" y="125"/>
                  <a:pt x="50" y="150"/>
                </a:cubicBezTo>
                <a:cubicBezTo>
                  <a:pt x="25" y="150"/>
                  <a:pt x="25" y="200"/>
                  <a:pt x="25" y="225"/>
                </a:cubicBezTo>
                <a:cubicBezTo>
                  <a:pt x="0" y="225"/>
                  <a:pt x="75" y="274"/>
                  <a:pt x="100" y="325"/>
                </a:cubicBezTo>
                <a:cubicBezTo>
                  <a:pt x="100" y="350"/>
                  <a:pt x="125" y="374"/>
                  <a:pt x="150" y="425"/>
                </a:cubicBezTo>
                <a:cubicBezTo>
                  <a:pt x="175" y="425"/>
                  <a:pt x="175" y="425"/>
                  <a:pt x="200" y="425"/>
                </a:cubicBezTo>
                <a:cubicBezTo>
                  <a:pt x="225" y="400"/>
                  <a:pt x="200" y="374"/>
                  <a:pt x="225" y="374"/>
                </a:cubicBezTo>
                <a:cubicBezTo>
                  <a:pt x="275" y="374"/>
                  <a:pt x="325" y="350"/>
                  <a:pt x="350" y="374"/>
                </a:cubicBezTo>
                <a:lnTo>
                  <a:pt x="350" y="374"/>
                </a:lnTo>
                <a:cubicBezTo>
                  <a:pt x="350" y="374"/>
                  <a:pt x="375" y="350"/>
                  <a:pt x="375" y="325"/>
                </a:cubicBezTo>
                <a:cubicBezTo>
                  <a:pt x="375" y="325"/>
                  <a:pt x="375" y="250"/>
                  <a:pt x="375" y="200"/>
                </a:cubicBezTo>
                <a:cubicBezTo>
                  <a:pt x="350" y="174"/>
                  <a:pt x="375" y="125"/>
                  <a:pt x="375" y="100"/>
                </a:cubicBezTo>
                <a:cubicBezTo>
                  <a:pt x="375" y="100"/>
                  <a:pt x="400" y="74"/>
                  <a:pt x="400" y="50"/>
                </a:cubicBezTo>
                <a:cubicBezTo>
                  <a:pt x="375" y="50"/>
                  <a:pt x="325" y="25"/>
                  <a:pt x="300" y="25"/>
                </a:cubicBezTo>
                <a:cubicBezTo>
                  <a:pt x="250" y="50"/>
                  <a:pt x="200" y="50"/>
                  <a:pt x="175" y="25"/>
                </a:cubicBezTo>
                <a:cubicBezTo>
                  <a:pt x="175" y="0"/>
                  <a:pt x="150" y="0"/>
                  <a:pt x="125" y="25"/>
                </a:cubicBezTo>
                <a:lnTo>
                  <a:pt x="100" y="25"/>
                </a:lnTo>
                <a:cubicBezTo>
                  <a:pt x="100" y="50"/>
                  <a:pt x="100" y="74"/>
                  <a:pt x="100" y="1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8" name="Freeform 114">
            <a:extLst>
              <a:ext uri="{FF2B5EF4-FFF2-40B4-BE49-F238E27FC236}">
                <a16:creationId xmlns:a16="http://schemas.microsoft.com/office/drawing/2014/main" id="{1E828D64-25C8-FC47-A364-4DA682440697}"/>
              </a:ext>
            </a:extLst>
          </p:cNvPr>
          <p:cNvSpPr>
            <a:spLocks noChangeArrowheads="1"/>
          </p:cNvSpPr>
          <p:nvPr/>
        </p:nvSpPr>
        <p:spPr bwMode="auto">
          <a:xfrm>
            <a:off x="3916327" y="4581784"/>
            <a:ext cx="143436" cy="223592"/>
          </a:xfrm>
          <a:custGeom>
            <a:avLst/>
            <a:gdLst>
              <a:gd name="T0" fmla="*/ 100 w 451"/>
              <a:gd name="T1" fmla="*/ 49 h 701"/>
              <a:gd name="T2" fmla="*/ 100 w 451"/>
              <a:gd name="T3" fmla="*/ 49 h 701"/>
              <a:gd name="T4" fmla="*/ 75 w 451"/>
              <a:gd name="T5" fmla="*/ 100 h 701"/>
              <a:gd name="T6" fmla="*/ 50 w 451"/>
              <a:gd name="T7" fmla="*/ 150 h 701"/>
              <a:gd name="T8" fmla="*/ 25 w 451"/>
              <a:gd name="T9" fmla="*/ 200 h 701"/>
              <a:gd name="T10" fmla="*/ 0 w 451"/>
              <a:gd name="T11" fmla="*/ 250 h 701"/>
              <a:gd name="T12" fmla="*/ 75 w 451"/>
              <a:gd name="T13" fmla="*/ 325 h 701"/>
              <a:gd name="T14" fmla="*/ 100 w 451"/>
              <a:gd name="T15" fmla="*/ 300 h 701"/>
              <a:gd name="T16" fmla="*/ 150 w 451"/>
              <a:gd name="T17" fmla="*/ 400 h 701"/>
              <a:gd name="T18" fmla="*/ 150 w 451"/>
              <a:gd name="T19" fmla="*/ 474 h 701"/>
              <a:gd name="T20" fmla="*/ 175 w 451"/>
              <a:gd name="T21" fmla="*/ 625 h 701"/>
              <a:gd name="T22" fmla="*/ 275 w 451"/>
              <a:gd name="T23" fmla="*/ 674 h 701"/>
              <a:gd name="T24" fmla="*/ 325 w 451"/>
              <a:gd name="T25" fmla="*/ 650 h 701"/>
              <a:gd name="T26" fmla="*/ 375 w 451"/>
              <a:gd name="T27" fmla="*/ 625 h 701"/>
              <a:gd name="T28" fmla="*/ 450 w 451"/>
              <a:gd name="T29" fmla="*/ 625 h 701"/>
              <a:gd name="T30" fmla="*/ 400 w 451"/>
              <a:gd name="T31" fmla="*/ 525 h 701"/>
              <a:gd name="T32" fmla="*/ 325 w 451"/>
              <a:gd name="T33" fmla="*/ 425 h 701"/>
              <a:gd name="T34" fmla="*/ 350 w 451"/>
              <a:gd name="T35" fmla="*/ 350 h 701"/>
              <a:gd name="T36" fmla="*/ 400 w 451"/>
              <a:gd name="T37" fmla="*/ 300 h 701"/>
              <a:gd name="T38" fmla="*/ 400 w 451"/>
              <a:gd name="T39" fmla="*/ 225 h 701"/>
              <a:gd name="T40" fmla="*/ 325 w 451"/>
              <a:gd name="T41" fmla="*/ 150 h 701"/>
              <a:gd name="T42" fmla="*/ 275 w 451"/>
              <a:gd name="T43" fmla="*/ 100 h 701"/>
              <a:gd name="T44" fmla="*/ 175 w 451"/>
              <a:gd name="T45" fmla="*/ 25 h 701"/>
              <a:gd name="T46" fmla="*/ 150 w 451"/>
              <a:gd name="T47" fmla="*/ 0 h 701"/>
              <a:gd name="T48" fmla="*/ 100 w 451"/>
              <a:gd name="T49" fmla="*/ 49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1" h="701">
                <a:moveTo>
                  <a:pt x="100" y="49"/>
                </a:moveTo>
                <a:lnTo>
                  <a:pt x="100" y="49"/>
                </a:lnTo>
                <a:cubicBezTo>
                  <a:pt x="75" y="49"/>
                  <a:pt x="50" y="100"/>
                  <a:pt x="75" y="100"/>
                </a:cubicBezTo>
                <a:cubicBezTo>
                  <a:pt x="100" y="125"/>
                  <a:pt x="100" y="150"/>
                  <a:pt x="50" y="150"/>
                </a:cubicBezTo>
                <a:cubicBezTo>
                  <a:pt x="25" y="174"/>
                  <a:pt x="25" y="174"/>
                  <a:pt x="25" y="200"/>
                </a:cubicBezTo>
                <a:cubicBezTo>
                  <a:pt x="25" y="225"/>
                  <a:pt x="0" y="225"/>
                  <a:pt x="0" y="250"/>
                </a:cubicBezTo>
                <a:cubicBezTo>
                  <a:pt x="25" y="274"/>
                  <a:pt x="50" y="300"/>
                  <a:pt x="75" y="325"/>
                </a:cubicBezTo>
                <a:cubicBezTo>
                  <a:pt x="75" y="325"/>
                  <a:pt x="75" y="300"/>
                  <a:pt x="100" y="300"/>
                </a:cubicBezTo>
                <a:cubicBezTo>
                  <a:pt x="150" y="325"/>
                  <a:pt x="100" y="374"/>
                  <a:pt x="150" y="400"/>
                </a:cubicBezTo>
                <a:cubicBezTo>
                  <a:pt x="175" y="400"/>
                  <a:pt x="175" y="450"/>
                  <a:pt x="150" y="474"/>
                </a:cubicBezTo>
                <a:cubicBezTo>
                  <a:pt x="125" y="474"/>
                  <a:pt x="125" y="574"/>
                  <a:pt x="175" y="625"/>
                </a:cubicBezTo>
                <a:cubicBezTo>
                  <a:pt x="225" y="700"/>
                  <a:pt x="250" y="674"/>
                  <a:pt x="275" y="674"/>
                </a:cubicBezTo>
                <a:cubicBezTo>
                  <a:pt x="275" y="650"/>
                  <a:pt x="325" y="674"/>
                  <a:pt x="325" y="650"/>
                </a:cubicBezTo>
                <a:cubicBezTo>
                  <a:pt x="350" y="625"/>
                  <a:pt x="350" y="650"/>
                  <a:pt x="375" y="625"/>
                </a:cubicBezTo>
                <a:cubicBezTo>
                  <a:pt x="400" y="600"/>
                  <a:pt x="425" y="625"/>
                  <a:pt x="450" y="625"/>
                </a:cubicBezTo>
                <a:cubicBezTo>
                  <a:pt x="425" y="574"/>
                  <a:pt x="400" y="550"/>
                  <a:pt x="400" y="525"/>
                </a:cubicBezTo>
                <a:cubicBezTo>
                  <a:pt x="375" y="474"/>
                  <a:pt x="300" y="425"/>
                  <a:pt x="325" y="425"/>
                </a:cubicBezTo>
                <a:cubicBezTo>
                  <a:pt x="325" y="400"/>
                  <a:pt x="325" y="350"/>
                  <a:pt x="350" y="350"/>
                </a:cubicBezTo>
                <a:cubicBezTo>
                  <a:pt x="375" y="325"/>
                  <a:pt x="400" y="325"/>
                  <a:pt x="400" y="300"/>
                </a:cubicBezTo>
                <a:cubicBezTo>
                  <a:pt x="400" y="274"/>
                  <a:pt x="400" y="250"/>
                  <a:pt x="400" y="225"/>
                </a:cubicBezTo>
                <a:cubicBezTo>
                  <a:pt x="375" y="225"/>
                  <a:pt x="350" y="150"/>
                  <a:pt x="325" y="150"/>
                </a:cubicBezTo>
                <a:cubicBezTo>
                  <a:pt x="300" y="150"/>
                  <a:pt x="275" y="125"/>
                  <a:pt x="275" y="100"/>
                </a:cubicBezTo>
                <a:cubicBezTo>
                  <a:pt x="275" y="74"/>
                  <a:pt x="225" y="49"/>
                  <a:pt x="175" y="25"/>
                </a:cubicBezTo>
                <a:cubicBezTo>
                  <a:pt x="175" y="0"/>
                  <a:pt x="150" y="0"/>
                  <a:pt x="150" y="0"/>
                </a:cubicBezTo>
                <a:cubicBezTo>
                  <a:pt x="125" y="25"/>
                  <a:pt x="125" y="49"/>
                  <a:pt x="100"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9" name="Freeform 115">
            <a:extLst>
              <a:ext uri="{FF2B5EF4-FFF2-40B4-BE49-F238E27FC236}">
                <a16:creationId xmlns:a16="http://schemas.microsoft.com/office/drawing/2014/main" id="{0BB270EF-5043-F141-A5EF-68AB278DDB58}"/>
              </a:ext>
            </a:extLst>
          </p:cNvPr>
          <p:cNvSpPr>
            <a:spLocks noChangeArrowheads="1"/>
          </p:cNvSpPr>
          <p:nvPr/>
        </p:nvSpPr>
        <p:spPr bwMode="auto">
          <a:xfrm>
            <a:off x="4123044" y="4661941"/>
            <a:ext cx="95624" cy="119531"/>
          </a:xfrm>
          <a:custGeom>
            <a:avLst/>
            <a:gdLst>
              <a:gd name="T0" fmla="*/ 25 w 301"/>
              <a:gd name="T1" fmla="*/ 150 h 376"/>
              <a:gd name="T2" fmla="*/ 25 w 301"/>
              <a:gd name="T3" fmla="*/ 150 h 376"/>
              <a:gd name="T4" fmla="*/ 25 w 301"/>
              <a:gd name="T5" fmla="*/ 275 h 376"/>
              <a:gd name="T6" fmla="*/ 0 w 301"/>
              <a:gd name="T7" fmla="*/ 324 h 376"/>
              <a:gd name="T8" fmla="*/ 75 w 301"/>
              <a:gd name="T9" fmla="*/ 350 h 376"/>
              <a:gd name="T10" fmla="*/ 175 w 301"/>
              <a:gd name="T11" fmla="*/ 300 h 376"/>
              <a:gd name="T12" fmla="*/ 300 w 301"/>
              <a:gd name="T13" fmla="*/ 150 h 376"/>
              <a:gd name="T14" fmla="*/ 300 w 301"/>
              <a:gd name="T15" fmla="*/ 150 h 376"/>
              <a:gd name="T16" fmla="*/ 125 w 301"/>
              <a:gd name="T17" fmla="*/ 24 h 376"/>
              <a:gd name="T18" fmla="*/ 50 w 301"/>
              <a:gd name="T19" fmla="*/ 0 h 376"/>
              <a:gd name="T20" fmla="*/ 25 w 301"/>
              <a:gd name="T21" fmla="*/ 50 h 376"/>
              <a:gd name="T22" fmla="*/ 25 w 301"/>
              <a:gd name="T23" fmla="*/ 15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1" h="376">
                <a:moveTo>
                  <a:pt x="25" y="150"/>
                </a:moveTo>
                <a:lnTo>
                  <a:pt x="25" y="150"/>
                </a:lnTo>
                <a:cubicBezTo>
                  <a:pt x="25" y="200"/>
                  <a:pt x="25" y="275"/>
                  <a:pt x="25" y="275"/>
                </a:cubicBezTo>
                <a:cubicBezTo>
                  <a:pt x="25" y="300"/>
                  <a:pt x="0" y="324"/>
                  <a:pt x="0" y="324"/>
                </a:cubicBezTo>
                <a:cubicBezTo>
                  <a:pt x="25" y="350"/>
                  <a:pt x="50" y="350"/>
                  <a:pt x="75" y="350"/>
                </a:cubicBezTo>
                <a:cubicBezTo>
                  <a:pt x="125" y="324"/>
                  <a:pt x="150" y="375"/>
                  <a:pt x="175" y="300"/>
                </a:cubicBezTo>
                <a:cubicBezTo>
                  <a:pt x="200" y="250"/>
                  <a:pt x="250" y="200"/>
                  <a:pt x="300" y="150"/>
                </a:cubicBezTo>
                <a:lnTo>
                  <a:pt x="300" y="150"/>
                </a:lnTo>
                <a:cubicBezTo>
                  <a:pt x="250" y="150"/>
                  <a:pt x="200" y="50"/>
                  <a:pt x="125" y="24"/>
                </a:cubicBezTo>
                <a:cubicBezTo>
                  <a:pt x="100" y="24"/>
                  <a:pt x="75" y="24"/>
                  <a:pt x="50" y="0"/>
                </a:cubicBezTo>
                <a:cubicBezTo>
                  <a:pt x="50" y="24"/>
                  <a:pt x="25" y="50"/>
                  <a:pt x="25" y="50"/>
                </a:cubicBezTo>
                <a:cubicBezTo>
                  <a:pt x="25" y="75"/>
                  <a:pt x="0" y="124"/>
                  <a:pt x="25"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0" name="Freeform 116">
            <a:extLst>
              <a:ext uri="{FF2B5EF4-FFF2-40B4-BE49-F238E27FC236}">
                <a16:creationId xmlns:a16="http://schemas.microsoft.com/office/drawing/2014/main" id="{5CFB3199-942C-C948-BB5B-9D3EA739AFD4}"/>
              </a:ext>
            </a:extLst>
          </p:cNvPr>
          <p:cNvSpPr>
            <a:spLocks noChangeArrowheads="1"/>
          </p:cNvSpPr>
          <p:nvPr/>
        </p:nvSpPr>
        <p:spPr bwMode="auto">
          <a:xfrm>
            <a:off x="3206177" y="4110693"/>
            <a:ext cx="319217" cy="119531"/>
          </a:xfrm>
          <a:custGeom>
            <a:avLst/>
            <a:gdLst>
              <a:gd name="T0" fmla="*/ 801 w 1002"/>
              <a:gd name="T1" fmla="*/ 225 h 377"/>
              <a:gd name="T2" fmla="*/ 801 w 1002"/>
              <a:gd name="T3" fmla="*/ 225 h 377"/>
              <a:gd name="T4" fmla="*/ 351 w 1002"/>
              <a:gd name="T5" fmla="*/ 50 h 377"/>
              <a:gd name="T6" fmla="*/ 25 w 1002"/>
              <a:gd name="T7" fmla="*/ 176 h 377"/>
              <a:gd name="T8" fmla="*/ 176 w 1002"/>
              <a:gd name="T9" fmla="*/ 100 h 377"/>
              <a:gd name="T10" fmla="*/ 276 w 1002"/>
              <a:gd name="T11" fmla="*/ 125 h 377"/>
              <a:gd name="T12" fmla="*/ 425 w 1002"/>
              <a:gd name="T13" fmla="*/ 176 h 377"/>
              <a:gd name="T14" fmla="*/ 625 w 1002"/>
              <a:gd name="T15" fmla="*/ 276 h 377"/>
              <a:gd name="T16" fmla="*/ 676 w 1002"/>
              <a:gd name="T17" fmla="*/ 350 h 377"/>
              <a:gd name="T18" fmla="*/ 976 w 1002"/>
              <a:gd name="T19" fmla="*/ 350 h 377"/>
              <a:gd name="T20" fmla="*/ 801 w 1002"/>
              <a:gd name="T21" fmla="*/ 225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2" h="377">
                <a:moveTo>
                  <a:pt x="801" y="225"/>
                </a:moveTo>
                <a:lnTo>
                  <a:pt x="801" y="225"/>
                </a:lnTo>
                <a:cubicBezTo>
                  <a:pt x="751" y="225"/>
                  <a:pt x="551" y="100"/>
                  <a:pt x="351" y="50"/>
                </a:cubicBezTo>
                <a:cubicBezTo>
                  <a:pt x="176" y="0"/>
                  <a:pt x="0" y="150"/>
                  <a:pt x="25" y="176"/>
                </a:cubicBezTo>
                <a:cubicBezTo>
                  <a:pt x="51" y="200"/>
                  <a:pt x="151" y="125"/>
                  <a:pt x="176" y="100"/>
                </a:cubicBezTo>
                <a:cubicBezTo>
                  <a:pt x="225" y="50"/>
                  <a:pt x="276" y="100"/>
                  <a:pt x="276" y="125"/>
                </a:cubicBezTo>
                <a:cubicBezTo>
                  <a:pt x="276" y="150"/>
                  <a:pt x="351" y="176"/>
                  <a:pt x="425" y="176"/>
                </a:cubicBezTo>
                <a:cubicBezTo>
                  <a:pt x="525" y="176"/>
                  <a:pt x="551" y="250"/>
                  <a:pt x="625" y="276"/>
                </a:cubicBezTo>
                <a:cubicBezTo>
                  <a:pt x="725" y="300"/>
                  <a:pt x="625" y="325"/>
                  <a:pt x="676" y="350"/>
                </a:cubicBezTo>
                <a:cubicBezTo>
                  <a:pt x="725" y="376"/>
                  <a:pt x="976" y="350"/>
                  <a:pt x="976" y="350"/>
                </a:cubicBezTo>
                <a:cubicBezTo>
                  <a:pt x="1001" y="325"/>
                  <a:pt x="876" y="225"/>
                  <a:pt x="801" y="2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1" name="Freeform 117">
            <a:extLst>
              <a:ext uri="{FF2B5EF4-FFF2-40B4-BE49-F238E27FC236}">
                <a16:creationId xmlns:a16="http://schemas.microsoft.com/office/drawing/2014/main" id="{27860DFA-924C-6C40-BF98-464DEAFDF544}"/>
              </a:ext>
            </a:extLst>
          </p:cNvPr>
          <p:cNvSpPr>
            <a:spLocks noChangeArrowheads="1"/>
          </p:cNvSpPr>
          <p:nvPr/>
        </p:nvSpPr>
        <p:spPr bwMode="auto">
          <a:xfrm>
            <a:off x="3388989" y="4262568"/>
            <a:ext cx="71719" cy="40781"/>
          </a:xfrm>
          <a:custGeom>
            <a:avLst/>
            <a:gdLst>
              <a:gd name="T0" fmla="*/ 24 w 226"/>
              <a:gd name="T1" fmla="*/ 49 h 126"/>
              <a:gd name="T2" fmla="*/ 24 w 226"/>
              <a:gd name="T3" fmla="*/ 49 h 126"/>
              <a:gd name="T4" fmla="*/ 225 w 226"/>
              <a:gd name="T5" fmla="*/ 74 h 126"/>
              <a:gd name="T6" fmla="*/ 24 w 226"/>
              <a:gd name="T7" fmla="*/ 49 h 126"/>
            </a:gdLst>
            <a:ahLst/>
            <a:cxnLst>
              <a:cxn ang="0">
                <a:pos x="T0" y="T1"/>
              </a:cxn>
              <a:cxn ang="0">
                <a:pos x="T2" y="T3"/>
              </a:cxn>
              <a:cxn ang="0">
                <a:pos x="T4" y="T5"/>
              </a:cxn>
              <a:cxn ang="0">
                <a:pos x="T6" y="T7"/>
              </a:cxn>
            </a:cxnLst>
            <a:rect l="0" t="0" r="r" b="b"/>
            <a:pathLst>
              <a:path w="226" h="126">
                <a:moveTo>
                  <a:pt x="24" y="49"/>
                </a:moveTo>
                <a:lnTo>
                  <a:pt x="24" y="49"/>
                </a:lnTo>
                <a:cubicBezTo>
                  <a:pt x="49" y="74"/>
                  <a:pt x="200" y="125"/>
                  <a:pt x="225" y="74"/>
                </a:cubicBezTo>
                <a:cubicBezTo>
                  <a:pt x="225" y="49"/>
                  <a:pt x="0" y="0"/>
                  <a:pt x="24"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2" name="Freeform 118">
            <a:extLst>
              <a:ext uri="{FF2B5EF4-FFF2-40B4-BE49-F238E27FC236}">
                <a16:creationId xmlns:a16="http://schemas.microsoft.com/office/drawing/2014/main" id="{AF8A944F-7B99-5C4A-906C-7D49F51990EC}"/>
              </a:ext>
            </a:extLst>
          </p:cNvPr>
          <p:cNvSpPr>
            <a:spLocks noChangeArrowheads="1"/>
          </p:cNvSpPr>
          <p:nvPr/>
        </p:nvSpPr>
        <p:spPr bwMode="auto">
          <a:xfrm>
            <a:off x="3723674" y="4262568"/>
            <a:ext cx="71719" cy="40781"/>
          </a:xfrm>
          <a:custGeom>
            <a:avLst/>
            <a:gdLst>
              <a:gd name="T0" fmla="*/ 50 w 226"/>
              <a:gd name="T1" fmla="*/ 49 h 126"/>
              <a:gd name="T2" fmla="*/ 50 w 226"/>
              <a:gd name="T3" fmla="*/ 49 h 126"/>
              <a:gd name="T4" fmla="*/ 200 w 226"/>
              <a:gd name="T5" fmla="*/ 49 h 126"/>
              <a:gd name="T6" fmla="*/ 50 w 226"/>
              <a:gd name="T7" fmla="*/ 49 h 126"/>
            </a:gdLst>
            <a:ahLst/>
            <a:cxnLst>
              <a:cxn ang="0">
                <a:pos x="T0" y="T1"/>
              </a:cxn>
              <a:cxn ang="0">
                <a:pos x="T2" y="T3"/>
              </a:cxn>
              <a:cxn ang="0">
                <a:pos x="T4" y="T5"/>
              </a:cxn>
              <a:cxn ang="0">
                <a:pos x="T6" y="T7"/>
              </a:cxn>
            </a:cxnLst>
            <a:rect l="0" t="0" r="r" b="b"/>
            <a:pathLst>
              <a:path w="226" h="126">
                <a:moveTo>
                  <a:pt x="50" y="49"/>
                </a:moveTo>
                <a:lnTo>
                  <a:pt x="50" y="49"/>
                </a:lnTo>
                <a:cubicBezTo>
                  <a:pt x="75" y="125"/>
                  <a:pt x="200" y="74"/>
                  <a:pt x="200" y="49"/>
                </a:cubicBezTo>
                <a:cubicBezTo>
                  <a:pt x="225" y="25"/>
                  <a:pt x="0" y="0"/>
                  <a:pt x="50"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3" name="Freeform 119">
            <a:extLst>
              <a:ext uri="{FF2B5EF4-FFF2-40B4-BE49-F238E27FC236}">
                <a16:creationId xmlns:a16="http://schemas.microsoft.com/office/drawing/2014/main" id="{EEBE4D5A-812A-E044-98DC-4E4AB8B24279}"/>
              </a:ext>
            </a:extLst>
          </p:cNvPr>
          <p:cNvSpPr>
            <a:spLocks noChangeArrowheads="1"/>
          </p:cNvSpPr>
          <p:nvPr/>
        </p:nvSpPr>
        <p:spPr bwMode="auto">
          <a:xfrm>
            <a:off x="3916328" y="6535054"/>
            <a:ext cx="104061" cy="47812"/>
          </a:xfrm>
          <a:custGeom>
            <a:avLst/>
            <a:gdLst>
              <a:gd name="T0" fmla="*/ 325 w 326"/>
              <a:gd name="T1" fmla="*/ 49 h 150"/>
              <a:gd name="T2" fmla="*/ 325 w 326"/>
              <a:gd name="T3" fmla="*/ 49 h 150"/>
              <a:gd name="T4" fmla="*/ 175 w 326"/>
              <a:gd name="T5" fmla="*/ 125 h 150"/>
              <a:gd name="T6" fmla="*/ 325 w 326"/>
              <a:gd name="T7" fmla="*/ 49 h 150"/>
              <a:gd name="T8" fmla="*/ 150 w 326"/>
              <a:gd name="T9" fmla="*/ 0 h 150"/>
              <a:gd name="T10" fmla="*/ 150 w 326"/>
              <a:gd name="T11" fmla="*/ 0 h 150"/>
              <a:gd name="T12" fmla="*/ 50 w 326"/>
              <a:gd name="T13" fmla="*/ 125 h 150"/>
              <a:gd name="T14" fmla="*/ 150 w 326"/>
              <a:gd name="T15" fmla="*/ 0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6" h="150">
                <a:moveTo>
                  <a:pt x="325" y="49"/>
                </a:moveTo>
                <a:lnTo>
                  <a:pt x="325" y="49"/>
                </a:lnTo>
                <a:cubicBezTo>
                  <a:pt x="275" y="0"/>
                  <a:pt x="125" y="100"/>
                  <a:pt x="175" y="125"/>
                </a:cubicBezTo>
                <a:cubicBezTo>
                  <a:pt x="200" y="149"/>
                  <a:pt x="325" y="75"/>
                  <a:pt x="325" y="49"/>
                </a:cubicBezTo>
                <a:close/>
                <a:moveTo>
                  <a:pt x="150" y="0"/>
                </a:moveTo>
                <a:lnTo>
                  <a:pt x="150" y="0"/>
                </a:lnTo>
                <a:cubicBezTo>
                  <a:pt x="100" y="0"/>
                  <a:pt x="0" y="100"/>
                  <a:pt x="50" y="125"/>
                </a:cubicBezTo>
                <a:cubicBezTo>
                  <a:pt x="100" y="149"/>
                  <a:pt x="200" y="25"/>
                  <a:pt x="150" y="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4" name="Freeform 120">
            <a:extLst>
              <a:ext uri="{FF2B5EF4-FFF2-40B4-BE49-F238E27FC236}">
                <a16:creationId xmlns:a16="http://schemas.microsoft.com/office/drawing/2014/main" id="{8EA592A3-5DE9-ED41-A6D7-3DD6381580B9}"/>
              </a:ext>
            </a:extLst>
          </p:cNvPr>
          <p:cNvSpPr>
            <a:spLocks noChangeArrowheads="1"/>
          </p:cNvSpPr>
          <p:nvPr/>
        </p:nvSpPr>
        <p:spPr bwMode="auto">
          <a:xfrm>
            <a:off x="2991021" y="4788503"/>
            <a:ext cx="503435" cy="208124"/>
          </a:xfrm>
          <a:custGeom>
            <a:avLst/>
            <a:gdLst>
              <a:gd name="T0" fmla="*/ 1526 w 1577"/>
              <a:gd name="T1" fmla="*/ 175 h 651"/>
              <a:gd name="T2" fmla="*/ 1526 w 1577"/>
              <a:gd name="T3" fmla="*/ 175 h 651"/>
              <a:gd name="T4" fmla="*/ 1476 w 1577"/>
              <a:gd name="T5" fmla="*/ 124 h 651"/>
              <a:gd name="T6" fmla="*/ 1400 w 1577"/>
              <a:gd name="T7" fmla="*/ 124 h 651"/>
              <a:gd name="T8" fmla="*/ 1326 w 1577"/>
              <a:gd name="T9" fmla="*/ 75 h 651"/>
              <a:gd name="T10" fmla="*/ 1226 w 1577"/>
              <a:gd name="T11" fmla="*/ 0 h 651"/>
              <a:gd name="T12" fmla="*/ 1226 w 1577"/>
              <a:gd name="T13" fmla="*/ 24 h 651"/>
              <a:gd name="T14" fmla="*/ 1151 w 1577"/>
              <a:gd name="T15" fmla="*/ 50 h 651"/>
              <a:gd name="T16" fmla="*/ 1126 w 1577"/>
              <a:gd name="T17" fmla="*/ 124 h 651"/>
              <a:gd name="T18" fmla="*/ 1075 w 1577"/>
              <a:gd name="T19" fmla="*/ 175 h 651"/>
              <a:gd name="T20" fmla="*/ 1051 w 1577"/>
              <a:gd name="T21" fmla="*/ 224 h 651"/>
              <a:gd name="T22" fmla="*/ 1026 w 1577"/>
              <a:gd name="T23" fmla="*/ 300 h 651"/>
              <a:gd name="T24" fmla="*/ 1026 w 1577"/>
              <a:gd name="T25" fmla="*/ 350 h 651"/>
              <a:gd name="T26" fmla="*/ 1075 w 1577"/>
              <a:gd name="T27" fmla="*/ 400 h 651"/>
              <a:gd name="T28" fmla="*/ 1126 w 1577"/>
              <a:gd name="T29" fmla="*/ 424 h 651"/>
              <a:gd name="T30" fmla="*/ 1075 w 1577"/>
              <a:gd name="T31" fmla="*/ 475 h 651"/>
              <a:gd name="T32" fmla="*/ 1075 w 1577"/>
              <a:gd name="T33" fmla="*/ 475 h 651"/>
              <a:gd name="T34" fmla="*/ 1100 w 1577"/>
              <a:gd name="T35" fmla="*/ 524 h 651"/>
              <a:gd name="T36" fmla="*/ 1100 w 1577"/>
              <a:gd name="T37" fmla="*/ 575 h 651"/>
              <a:gd name="T38" fmla="*/ 1175 w 1577"/>
              <a:gd name="T39" fmla="*/ 600 h 651"/>
              <a:gd name="T40" fmla="*/ 1226 w 1577"/>
              <a:gd name="T41" fmla="*/ 575 h 651"/>
              <a:gd name="T42" fmla="*/ 1326 w 1577"/>
              <a:gd name="T43" fmla="*/ 424 h 651"/>
              <a:gd name="T44" fmla="*/ 1500 w 1577"/>
              <a:gd name="T45" fmla="*/ 324 h 651"/>
              <a:gd name="T46" fmla="*/ 1551 w 1577"/>
              <a:gd name="T47" fmla="*/ 250 h 651"/>
              <a:gd name="T48" fmla="*/ 1526 w 1577"/>
              <a:gd name="T49" fmla="*/ 175 h 651"/>
              <a:gd name="T50" fmla="*/ 50 w 1577"/>
              <a:gd name="T51" fmla="*/ 150 h 651"/>
              <a:gd name="T52" fmla="*/ 50 w 1577"/>
              <a:gd name="T53" fmla="*/ 150 h 651"/>
              <a:gd name="T54" fmla="*/ 100 w 1577"/>
              <a:gd name="T55" fmla="*/ 250 h 651"/>
              <a:gd name="T56" fmla="*/ 50 w 1577"/>
              <a:gd name="T57" fmla="*/ 150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77" h="651">
                <a:moveTo>
                  <a:pt x="1526" y="175"/>
                </a:moveTo>
                <a:lnTo>
                  <a:pt x="1526" y="175"/>
                </a:lnTo>
                <a:cubicBezTo>
                  <a:pt x="1500" y="124"/>
                  <a:pt x="1476" y="100"/>
                  <a:pt x="1476" y="124"/>
                </a:cubicBezTo>
                <a:cubicBezTo>
                  <a:pt x="1451" y="124"/>
                  <a:pt x="1426" y="124"/>
                  <a:pt x="1400" y="124"/>
                </a:cubicBezTo>
                <a:cubicBezTo>
                  <a:pt x="1376" y="100"/>
                  <a:pt x="1351" y="75"/>
                  <a:pt x="1326" y="75"/>
                </a:cubicBezTo>
                <a:cubicBezTo>
                  <a:pt x="1326" y="75"/>
                  <a:pt x="1251" y="50"/>
                  <a:pt x="1226" y="0"/>
                </a:cubicBezTo>
                <a:cubicBezTo>
                  <a:pt x="1226" y="24"/>
                  <a:pt x="1226" y="24"/>
                  <a:pt x="1226" y="24"/>
                </a:cubicBezTo>
                <a:cubicBezTo>
                  <a:pt x="1226" y="50"/>
                  <a:pt x="1200" y="50"/>
                  <a:pt x="1151" y="50"/>
                </a:cubicBezTo>
                <a:cubicBezTo>
                  <a:pt x="1126" y="50"/>
                  <a:pt x="1126" y="100"/>
                  <a:pt x="1126" y="124"/>
                </a:cubicBezTo>
                <a:cubicBezTo>
                  <a:pt x="1126" y="150"/>
                  <a:pt x="1100" y="150"/>
                  <a:pt x="1075" y="175"/>
                </a:cubicBezTo>
                <a:cubicBezTo>
                  <a:pt x="1075" y="200"/>
                  <a:pt x="1075" y="224"/>
                  <a:pt x="1051" y="224"/>
                </a:cubicBezTo>
                <a:cubicBezTo>
                  <a:pt x="1026" y="250"/>
                  <a:pt x="1026" y="275"/>
                  <a:pt x="1026" y="300"/>
                </a:cubicBezTo>
                <a:cubicBezTo>
                  <a:pt x="1051" y="324"/>
                  <a:pt x="1026" y="350"/>
                  <a:pt x="1026" y="350"/>
                </a:cubicBezTo>
                <a:cubicBezTo>
                  <a:pt x="1026" y="375"/>
                  <a:pt x="1051" y="375"/>
                  <a:pt x="1075" y="400"/>
                </a:cubicBezTo>
                <a:cubicBezTo>
                  <a:pt x="1100" y="424"/>
                  <a:pt x="1126" y="400"/>
                  <a:pt x="1126" y="424"/>
                </a:cubicBezTo>
                <a:cubicBezTo>
                  <a:pt x="1151" y="424"/>
                  <a:pt x="1126" y="475"/>
                  <a:pt x="1075" y="475"/>
                </a:cubicBezTo>
                <a:lnTo>
                  <a:pt x="1075" y="475"/>
                </a:lnTo>
                <a:cubicBezTo>
                  <a:pt x="1100" y="500"/>
                  <a:pt x="1100" y="500"/>
                  <a:pt x="1100" y="524"/>
                </a:cubicBezTo>
                <a:cubicBezTo>
                  <a:pt x="1075" y="550"/>
                  <a:pt x="1075" y="550"/>
                  <a:pt x="1100" y="575"/>
                </a:cubicBezTo>
                <a:cubicBezTo>
                  <a:pt x="1126" y="600"/>
                  <a:pt x="1151" y="550"/>
                  <a:pt x="1175" y="600"/>
                </a:cubicBezTo>
                <a:cubicBezTo>
                  <a:pt x="1200" y="624"/>
                  <a:pt x="1200" y="650"/>
                  <a:pt x="1226" y="575"/>
                </a:cubicBezTo>
                <a:cubicBezTo>
                  <a:pt x="1251" y="524"/>
                  <a:pt x="1275" y="449"/>
                  <a:pt x="1326" y="424"/>
                </a:cubicBezTo>
                <a:cubicBezTo>
                  <a:pt x="1376" y="424"/>
                  <a:pt x="1451" y="400"/>
                  <a:pt x="1500" y="324"/>
                </a:cubicBezTo>
                <a:cubicBezTo>
                  <a:pt x="1551" y="275"/>
                  <a:pt x="1526" y="250"/>
                  <a:pt x="1551" y="250"/>
                </a:cubicBezTo>
                <a:cubicBezTo>
                  <a:pt x="1576" y="224"/>
                  <a:pt x="1576" y="200"/>
                  <a:pt x="1526" y="175"/>
                </a:cubicBezTo>
                <a:close/>
                <a:moveTo>
                  <a:pt x="50" y="150"/>
                </a:moveTo>
                <a:lnTo>
                  <a:pt x="50" y="150"/>
                </a:lnTo>
                <a:cubicBezTo>
                  <a:pt x="0" y="200"/>
                  <a:pt x="100" y="275"/>
                  <a:pt x="100" y="250"/>
                </a:cubicBezTo>
                <a:cubicBezTo>
                  <a:pt x="126" y="200"/>
                  <a:pt x="100" y="75"/>
                  <a:pt x="50" y="15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5" name="Freeform 121">
            <a:extLst>
              <a:ext uri="{FF2B5EF4-FFF2-40B4-BE49-F238E27FC236}">
                <a16:creationId xmlns:a16="http://schemas.microsoft.com/office/drawing/2014/main" id="{A4E1D523-CDA5-E94C-B625-7EC44519FC1F}"/>
              </a:ext>
            </a:extLst>
          </p:cNvPr>
          <p:cNvSpPr>
            <a:spLocks noChangeArrowheads="1"/>
          </p:cNvSpPr>
          <p:nvPr/>
        </p:nvSpPr>
        <p:spPr bwMode="auto">
          <a:xfrm>
            <a:off x="3573205" y="1400868"/>
            <a:ext cx="1833739" cy="1372491"/>
          </a:xfrm>
          <a:custGeom>
            <a:avLst/>
            <a:gdLst>
              <a:gd name="T0" fmla="*/ 5226 w 5752"/>
              <a:gd name="T1" fmla="*/ 475 h 4302"/>
              <a:gd name="T2" fmla="*/ 4775 w 5752"/>
              <a:gd name="T3" fmla="*/ 575 h 4302"/>
              <a:gd name="T4" fmla="*/ 4726 w 5752"/>
              <a:gd name="T5" fmla="*/ 350 h 4302"/>
              <a:gd name="T6" fmla="*/ 4501 w 5752"/>
              <a:gd name="T7" fmla="*/ 400 h 4302"/>
              <a:gd name="T8" fmla="*/ 4151 w 5752"/>
              <a:gd name="T9" fmla="*/ 350 h 4302"/>
              <a:gd name="T10" fmla="*/ 4675 w 5752"/>
              <a:gd name="T11" fmla="*/ 174 h 4302"/>
              <a:gd name="T12" fmla="*/ 4175 w 5752"/>
              <a:gd name="T13" fmla="*/ 25 h 4302"/>
              <a:gd name="T14" fmla="*/ 3350 w 5752"/>
              <a:gd name="T15" fmla="*/ 25 h 4302"/>
              <a:gd name="T16" fmla="*/ 3050 w 5752"/>
              <a:gd name="T17" fmla="*/ 75 h 4302"/>
              <a:gd name="T18" fmla="*/ 2575 w 5752"/>
              <a:gd name="T19" fmla="*/ 200 h 4302"/>
              <a:gd name="T20" fmla="*/ 2525 w 5752"/>
              <a:gd name="T21" fmla="*/ 375 h 4302"/>
              <a:gd name="T22" fmla="*/ 2175 w 5752"/>
              <a:gd name="T23" fmla="*/ 375 h 4302"/>
              <a:gd name="T24" fmla="*/ 1875 w 5752"/>
              <a:gd name="T25" fmla="*/ 400 h 4302"/>
              <a:gd name="T26" fmla="*/ 1450 w 5752"/>
              <a:gd name="T27" fmla="*/ 325 h 4302"/>
              <a:gd name="T28" fmla="*/ 1075 w 5752"/>
              <a:gd name="T29" fmla="*/ 425 h 4302"/>
              <a:gd name="T30" fmla="*/ 500 w 5752"/>
              <a:gd name="T31" fmla="*/ 775 h 4302"/>
              <a:gd name="T32" fmla="*/ 350 w 5752"/>
              <a:gd name="T33" fmla="*/ 1050 h 4302"/>
              <a:gd name="T34" fmla="*/ 200 w 5752"/>
              <a:gd name="T35" fmla="*/ 1300 h 4302"/>
              <a:gd name="T36" fmla="*/ 350 w 5752"/>
              <a:gd name="T37" fmla="*/ 1375 h 4302"/>
              <a:gd name="T38" fmla="*/ 300 w 5752"/>
              <a:gd name="T39" fmla="*/ 1550 h 4302"/>
              <a:gd name="T40" fmla="*/ 650 w 5752"/>
              <a:gd name="T41" fmla="*/ 1625 h 4302"/>
              <a:gd name="T42" fmla="*/ 1200 w 5752"/>
              <a:gd name="T43" fmla="*/ 1650 h 4302"/>
              <a:gd name="T44" fmla="*/ 1575 w 5752"/>
              <a:gd name="T45" fmla="*/ 2025 h 4302"/>
              <a:gd name="T46" fmla="*/ 1625 w 5752"/>
              <a:gd name="T47" fmla="*/ 2350 h 4302"/>
              <a:gd name="T48" fmla="*/ 1850 w 5752"/>
              <a:gd name="T49" fmla="*/ 2500 h 4302"/>
              <a:gd name="T50" fmla="*/ 1750 w 5752"/>
              <a:gd name="T51" fmla="*/ 2600 h 4302"/>
              <a:gd name="T52" fmla="*/ 2050 w 5752"/>
              <a:gd name="T53" fmla="*/ 2950 h 4302"/>
              <a:gd name="T54" fmla="*/ 1775 w 5752"/>
              <a:gd name="T55" fmla="*/ 3176 h 4302"/>
              <a:gd name="T56" fmla="*/ 1925 w 5752"/>
              <a:gd name="T57" fmla="*/ 3476 h 4302"/>
              <a:gd name="T58" fmla="*/ 2050 w 5752"/>
              <a:gd name="T59" fmla="*/ 3776 h 4302"/>
              <a:gd name="T60" fmla="*/ 2275 w 5752"/>
              <a:gd name="T61" fmla="*/ 4076 h 4302"/>
              <a:gd name="T62" fmla="*/ 2575 w 5752"/>
              <a:gd name="T63" fmla="*/ 4226 h 4302"/>
              <a:gd name="T64" fmla="*/ 2875 w 5752"/>
              <a:gd name="T65" fmla="*/ 4076 h 4302"/>
              <a:gd name="T66" fmla="*/ 2975 w 5752"/>
              <a:gd name="T67" fmla="*/ 3801 h 4302"/>
              <a:gd name="T68" fmla="*/ 3050 w 5752"/>
              <a:gd name="T69" fmla="*/ 3625 h 4302"/>
              <a:gd name="T70" fmla="*/ 3101 w 5752"/>
              <a:gd name="T71" fmla="*/ 3501 h 4302"/>
              <a:gd name="T72" fmla="*/ 3326 w 5752"/>
              <a:gd name="T73" fmla="*/ 3350 h 4302"/>
              <a:gd name="T74" fmla="*/ 3726 w 5752"/>
              <a:gd name="T75" fmla="*/ 3176 h 4302"/>
              <a:gd name="T76" fmla="*/ 4026 w 5752"/>
              <a:gd name="T77" fmla="*/ 3001 h 4302"/>
              <a:gd name="T78" fmla="*/ 4751 w 5752"/>
              <a:gd name="T79" fmla="*/ 2750 h 4302"/>
              <a:gd name="T80" fmla="*/ 4426 w 5752"/>
              <a:gd name="T81" fmla="*/ 2676 h 4302"/>
              <a:gd name="T82" fmla="*/ 4601 w 5752"/>
              <a:gd name="T83" fmla="*/ 2576 h 4302"/>
              <a:gd name="T84" fmla="*/ 4601 w 5752"/>
              <a:gd name="T85" fmla="*/ 2300 h 4302"/>
              <a:gd name="T86" fmla="*/ 4601 w 5752"/>
              <a:gd name="T87" fmla="*/ 2225 h 4302"/>
              <a:gd name="T88" fmla="*/ 4801 w 5752"/>
              <a:gd name="T89" fmla="*/ 2150 h 4302"/>
              <a:gd name="T90" fmla="*/ 5051 w 5752"/>
              <a:gd name="T91" fmla="*/ 1976 h 4302"/>
              <a:gd name="T92" fmla="*/ 5051 w 5752"/>
              <a:gd name="T93" fmla="*/ 1775 h 4302"/>
              <a:gd name="T94" fmla="*/ 4775 w 5752"/>
              <a:gd name="T95" fmla="*/ 1500 h 4302"/>
              <a:gd name="T96" fmla="*/ 5101 w 5752"/>
              <a:gd name="T97" fmla="*/ 1375 h 4302"/>
              <a:gd name="T98" fmla="*/ 4876 w 5752"/>
              <a:gd name="T99" fmla="*/ 1275 h 4302"/>
              <a:gd name="T100" fmla="*/ 5026 w 5752"/>
              <a:gd name="T101" fmla="*/ 975 h 4302"/>
              <a:gd name="T102" fmla="*/ 4976 w 5752"/>
              <a:gd name="T103" fmla="*/ 850 h 4302"/>
              <a:gd name="T104" fmla="*/ 5176 w 5752"/>
              <a:gd name="T105" fmla="*/ 700 h 4302"/>
              <a:gd name="T106" fmla="*/ 5526 w 5752"/>
              <a:gd name="T107" fmla="*/ 575 h 4302"/>
              <a:gd name="T108" fmla="*/ 1975 w 5752"/>
              <a:gd name="T109" fmla="*/ 2800 h 4302"/>
              <a:gd name="T110" fmla="*/ 1700 w 5752"/>
              <a:gd name="T111" fmla="*/ 2700 h 4302"/>
              <a:gd name="T112" fmla="*/ 1975 w 5752"/>
              <a:gd name="T113" fmla="*/ 2800 h 4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52" h="4302">
                <a:moveTo>
                  <a:pt x="5426" y="375"/>
                </a:moveTo>
                <a:lnTo>
                  <a:pt x="5426" y="375"/>
                </a:lnTo>
                <a:cubicBezTo>
                  <a:pt x="5326" y="375"/>
                  <a:pt x="5251" y="400"/>
                  <a:pt x="5226" y="475"/>
                </a:cubicBezTo>
                <a:cubicBezTo>
                  <a:pt x="5226" y="550"/>
                  <a:pt x="5101" y="450"/>
                  <a:pt x="5051" y="475"/>
                </a:cubicBezTo>
                <a:cubicBezTo>
                  <a:pt x="4976" y="500"/>
                  <a:pt x="5026" y="425"/>
                  <a:pt x="4951" y="450"/>
                </a:cubicBezTo>
                <a:cubicBezTo>
                  <a:pt x="4901" y="475"/>
                  <a:pt x="4851" y="550"/>
                  <a:pt x="4775" y="575"/>
                </a:cubicBezTo>
                <a:cubicBezTo>
                  <a:pt x="4701" y="600"/>
                  <a:pt x="4651" y="675"/>
                  <a:pt x="4626" y="675"/>
                </a:cubicBezTo>
                <a:cubicBezTo>
                  <a:pt x="4575" y="675"/>
                  <a:pt x="4701" y="550"/>
                  <a:pt x="4775" y="475"/>
                </a:cubicBezTo>
                <a:cubicBezTo>
                  <a:pt x="4851" y="425"/>
                  <a:pt x="4801" y="350"/>
                  <a:pt x="4726" y="350"/>
                </a:cubicBezTo>
                <a:cubicBezTo>
                  <a:pt x="4626" y="350"/>
                  <a:pt x="4651" y="425"/>
                  <a:pt x="4601" y="425"/>
                </a:cubicBezTo>
                <a:cubicBezTo>
                  <a:pt x="4551" y="425"/>
                  <a:pt x="4301" y="550"/>
                  <a:pt x="4301" y="525"/>
                </a:cubicBezTo>
                <a:cubicBezTo>
                  <a:pt x="4275" y="475"/>
                  <a:pt x="4501" y="425"/>
                  <a:pt x="4501" y="400"/>
                </a:cubicBezTo>
                <a:cubicBezTo>
                  <a:pt x="4475" y="375"/>
                  <a:pt x="4226" y="375"/>
                  <a:pt x="4101" y="375"/>
                </a:cubicBezTo>
                <a:cubicBezTo>
                  <a:pt x="4001" y="400"/>
                  <a:pt x="3775" y="475"/>
                  <a:pt x="3775" y="425"/>
                </a:cubicBezTo>
                <a:cubicBezTo>
                  <a:pt x="3775" y="400"/>
                  <a:pt x="4026" y="350"/>
                  <a:pt x="4151" y="350"/>
                </a:cubicBezTo>
                <a:cubicBezTo>
                  <a:pt x="4275" y="325"/>
                  <a:pt x="4501" y="350"/>
                  <a:pt x="4575" y="300"/>
                </a:cubicBezTo>
                <a:cubicBezTo>
                  <a:pt x="4675" y="275"/>
                  <a:pt x="4826" y="275"/>
                  <a:pt x="4851" y="250"/>
                </a:cubicBezTo>
                <a:cubicBezTo>
                  <a:pt x="4876" y="200"/>
                  <a:pt x="4751" y="174"/>
                  <a:pt x="4675" y="174"/>
                </a:cubicBezTo>
                <a:cubicBezTo>
                  <a:pt x="4601" y="174"/>
                  <a:pt x="4551" y="174"/>
                  <a:pt x="4551" y="125"/>
                </a:cubicBezTo>
                <a:cubicBezTo>
                  <a:pt x="4551" y="100"/>
                  <a:pt x="4451" y="100"/>
                  <a:pt x="4426" y="75"/>
                </a:cubicBezTo>
                <a:cubicBezTo>
                  <a:pt x="4426" y="50"/>
                  <a:pt x="4201" y="50"/>
                  <a:pt x="4175" y="25"/>
                </a:cubicBezTo>
                <a:cubicBezTo>
                  <a:pt x="4126" y="0"/>
                  <a:pt x="4001" y="0"/>
                  <a:pt x="3875" y="0"/>
                </a:cubicBezTo>
                <a:cubicBezTo>
                  <a:pt x="3775" y="0"/>
                  <a:pt x="3550" y="0"/>
                  <a:pt x="3501" y="0"/>
                </a:cubicBezTo>
                <a:cubicBezTo>
                  <a:pt x="3426" y="25"/>
                  <a:pt x="3401" y="25"/>
                  <a:pt x="3350" y="25"/>
                </a:cubicBezTo>
                <a:cubicBezTo>
                  <a:pt x="3301" y="25"/>
                  <a:pt x="3226" y="50"/>
                  <a:pt x="3275" y="75"/>
                </a:cubicBezTo>
                <a:cubicBezTo>
                  <a:pt x="3326" y="125"/>
                  <a:pt x="3201" y="150"/>
                  <a:pt x="3201" y="100"/>
                </a:cubicBezTo>
                <a:cubicBezTo>
                  <a:pt x="3201" y="75"/>
                  <a:pt x="3101" y="50"/>
                  <a:pt x="3050" y="75"/>
                </a:cubicBezTo>
                <a:cubicBezTo>
                  <a:pt x="3001" y="125"/>
                  <a:pt x="2825" y="50"/>
                  <a:pt x="2801" y="75"/>
                </a:cubicBezTo>
                <a:cubicBezTo>
                  <a:pt x="2775" y="125"/>
                  <a:pt x="2550" y="100"/>
                  <a:pt x="2475" y="125"/>
                </a:cubicBezTo>
                <a:cubicBezTo>
                  <a:pt x="2425" y="125"/>
                  <a:pt x="2575" y="174"/>
                  <a:pt x="2575" y="200"/>
                </a:cubicBezTo>
                <a:cubicBezTo>
                  <a:pt x="2575" y="225"/>
                  <a:pt x="2375" y="200"/>
                  <a:pt x="2425" y="250"/>
                </a:cubicBezTo>
                <a:cubicBezTo>
                  <a:pt x="2450" y="300"/>
                  <a:pt x="2601" y="350"/>
                  <a:pt x="2650" y="400"/>
                </a:cubicBezTo>
                <a:cubicBezTo>
                  <a:pt x="2725" y="475"/>
                  <a:pt x="2601" y="425"/>
                  <a:pt x="2525" y="375"/>
                </a:cubicBezTo>
                <a:cubicBezTo>
                  <a:pt x="2450" y="325"/>
                  <a:pt x="2375" y="350"/>
                  <a:pt x="2325" y="300"/>
                </a:cubicBezTo>
                <a:cubicBezTo>
                  <a:pt x="2275" y="250"/>
                  <a:pt x="2100" y="225"/>
                  <a:pt x="2075" y="250"/>
                </a:cubicBezTo>
                <a:cubicBezTo>
                  <a:pt x="2025" y="275"/>
                  <a:pt x="2175" y="350"/>
                  <a:pt x="2175" y="375"/>
                </a:cubicBezTo>
                <a:cubicBezTo>
                  <a:pt x="2175" y="425"/>
                  <a:pt x="2075" y="375"/>
                  <a:pt x="2050" y="375"/>
                </a:cubicBezTo>
                <a:cubicBezTo>
                  <a:pt x="2025" y="400"/>
                  <a:pt x="1925" y="300"/>
                  <a:pt x="1875" y="300"/>
                </a:cubicBezTo>
                <a:cubicBezTo>
                  <a:pt x="1825" y="300"/>
                  <a:pt x="1875" y="350"/>
                  <a:pt x="1875" y="400"/>
                </a:cubicBezTo>
                <a:cubicBezTo>
                  <a:pt x="1875" y="475"/>
                  <a:pt x="1775" y="525"/>
                  <a:pt x="1800" y="475"/>
                </a:cubicBezTo>
                <a:cubicBezTo>
                  <a:pt x="1825" y="425"/>
                  <a:pt x="1800" y="300"/>
                  <a:pt x="1750" y="275"/>
                </a:cubicBezTo>
                <a:cubicBezTo>
                  <a:pt x="1675" y="250"/>
                  <a:pt x="1525" y="325"/>
                  <a:pt x="1450" y="325"/>
                </a:cubicBezTo>
                <a:cubicBezTo>
                  <a:pt x="1375" y="325"/>
                  <a:pt x="1275" y="350"/>
                  <a:pt x="1350" y="375"/>
                </a:cubicBezTo>
                <a:cubicBezTo>
                  <a:pt x="1400" y="425"/>
                  <a:pt x="1350" y="450"/>
                  <a:pt x="1275" y="400"/>
                </a:cubicBezTo>
                <a:cubicBezTo>
                  <a:pt x="1225" y="375"/>
                  <a:pt x="1025" y="400"/>
                  <a:pt x="1075" y="425"/>
                </a:cubicBezTo>
                <a:cubicBezTo>
                  <a:pt x="1100" y="450"/>
                  <a:pt x="1125" y="550"/>
                  <a:pt x="1100" y="575"/>
                </a:cubicBezTo>
                <a:cubicBezTo>
                  <a:pt x="1075" y="600"/>
                  <a:pt x="1000" y="550"/>
                  <a:pt x="925" y="550"/>
                </a:cubicBezTo>
                <a:cubicBezTo>
                  <a:pt x="850" y="550"/>
                  <a:pt x="475" y="725"/>
                  <a:pt x="500" y="775"/>
                </a:cubicBezTo>
                <a:cubicBezTo>
                  <a:pt x="525" y="825"/>
                  <a:pt x="675" y="775"/>
                  <a:pt x="725" y="825"/>
                </a:cubicBezTo>
                <a:cubicBezTo>
                  <a:pt x="775" y="850"/>
                  <a:pt x="700" y="950"/>
                  <a:pt x="650" y="975"/>
                </a:cubicBezTo>
                <a:cubicBezTo>
                  <a:pt x="575" y="1025"/>
                  <a:pt x="350" y="1000"/>
                  <a:pt x="350" y="1050"/>
                </a:cubicBezTo>
                <a:cubicBezTo>
                  <a:pt x="350" y="1100"/>
                  <a:pt x="0" y="1100"/>
                  <a:pt x="0" y="1175"/>
                </a:cubicBezTo>
                <a:cubicBezTo>
                  <a:pt x="0" y="1200"/>
                  <a:pt x="0" y="1250"/>
                  <a:pt x="50" y="1250"/>
                </a:cubicBezTo>
                <a:cubicBezTo>
                  <a:pt x="100" y="1250"/>
                  <a:pt x="150" y="1250"/>
                  <a:pt x="200" y="1300"/>
                </a:cubicBezTo>
                <a:cubicBezTo>
                  <a:pt x="250" y="1350"/>
                  <a:pt x="375" y="1350"/>
                  <a:pt x="450" y="1300"/>
                </a:cubicBezTo>
                <a:cubicBezTo>
                  <a:pt x="550" y="1275"/>
                  <a:pt x="600" y="1325"/>
                  <a:pt x="600" y="1375"/>
                </a:cubicBezTo>
                <a:cubicBezTo>
                  <a:pt x="600" y="1425"/>
                  <a:pt x="425" y="1350"/>
                  <a:pt x="350" y="1375"/>
                </a:cubicBezTo>
                <a:cubicBezTo>
                  <a:pt x="300" y="1425"/>
                  <a:pt x="125" y="1400"/>
                  <a:pt x="125" y="1425"/>
                </a:cubicBezTo>
                <a:cubicBezTo>
                  <a:pt x="125" y="1475"/>
                  <a:pt x="225" y="1450"/>
                  <a:pt x="300" y="1475"/>
                </a:cubicBezTo>
                <a:cubicBezTo>
                  <a:pt x="375" y="1475"/>
                  <a:pt x="300" y="1525"/>
                  <a:pt x="300" y="1550"/>
                </a:cubicBezTo>
                <a:cubicBezTo>
                  <a:pt x="300" y="1575"/>
                  <a:pt x="325" y="1575"/>
                  <a:pt x="400" y="1600"/>
                </a:cubicBezTo>
                <a:cubicBezTo>
                  <a:pt x="475" y="1650"/>
                  <a:pt x="600" y="1675"/>
                  <a:pt x="550" y="1625"/>
                </a:cubicBezTo>
                <a:cubicBezTo>
                  <a:pt x="525" y="1575"/>
                  <a:pt x="625" y="1600"/>
                  <a:pt x="650" y="1625"/>
                </a:cubicBezTo>
                <a:cubicBezTo>
                  <a:pt x="675" y="1650"/>
                  <a:pt x="725" y="1575"/>
                  <a:pt x="775" y="1600"/>
                </a:cubicBezTo>
                <a:cubicBezTo>
                  <a:pt x="825" y="1600"/>
                  <a:pt x="850" y="1550"/>
                  <a:pt x="900" y="1575"/>
                </a:cubicBezTo>
                <a:cubicBezTo>
                  <a:pt x="925" y="1600"/>
                  <a:pt x="1125" y="1625"/>
                  <a:pt x="1200" y="1650"/>
                </a:cubicBezTo>
                <a:cubicBezTo>
                  <a:pt x="1275" y="1675"/>
                  <a:pt x="1350" y="1700"/>
                  <a:pt x="1350" y="1750"/>
                </a:cubicBezTo>
                <a:cubicBezTo>
                  <a:pt x="1350" y="1800"/>
                  <a:pt x="1400" y="1850"/>
                  <a:pt x="1475" y="1876"/>
                </a:cubicBezTo>
                <a:cubicBezTo>
                  <a:pt x="1550" y="1900"/>
                  <a:pt x="1575" y="1976"/>
                  <a:pt x="1575" y="2025"/>
                </a:cubicBezTo>
                <a:cubicBezTo>
                  <a:pt x="1550" y="2076"/>
                  <a:pt x="1650" y="2100"/>
                  <a:pt x="1625" y="2125"/>
                </a:cubicBezTo>
                <a:cubicBezTo>
                  <a:pt x="1625" y="2150"/>
                  <a:pt x="1625" y="2176"/>
                  <a:pt x="1675" y="2225"/>
                </a:cubicBezTo>
                <a:cubicBezTo>
                  <a:pt x="1725" y="2276"/>
                  <a:pt x="1600" y="2300"/>
                  <a:pt x="1625" y="2350"/>
                </a:cubicBezTo>
                <a:cubicBezTo>
                  <a:pt x="1650" y="2376"/>
                  <a:pt x="1575" y="2450"/>
                  <a:pt x="1675" y="2476"/>
                </a:cubicBezTo>
                <a:cubicBezTo>
                  <a:pt x="1775" y="2476"/>
                  <a:pt x="1750" y="2400"/>
                  <a:pt x="1825" y="2400"/>
                </a:cubicBezTo>
                <a:cubicBezTo>
                  <a:pt x="1875" y="2400"/>
                  <a:pt x="1825" y="2476"/>
                  <a:pt x="1850" y="2500"/>
                </a:cubicBezTo>
                <a:cubicBezTo>
                  <a:pt x="1875" y="2550"/>
                  <a:pt x="1950" y="2525"/>
                  <a:pt x="2025" y="2600"/>
                </a:cubicBezTo>
                <a:cubicBezTo>
                  <a:pt x="2100" y="2650"/>
                  <a:pt x="2050" y="2676"/>
                  <a:pt x="2000" y="2625"/>
                </a:cubicBezTo>
                <a:cubicBezTo>
                  <a:pt x="1925" y="2576"/>
                  <a:pt x="1750" y="2600"/>
                  <a:pt x="1750" y="2600"/>
                </a:cubicBezTo>
                <a:cubicBezTo>
                  <a:pt x="1750" y="2625"/>
                  <a:pt x="1950" y="2750"/>
                  <a:pt x="2000" y="2725"/>
                </a:cubicBezTo>
                <a:cubicBezTo>
                  <a:pt x="2050" y="2700"/>
                  <a:pt x="2100" y="2800"/>
                  <a:pt x="2075" y="2825"/>
                </a:cubicBezTo>
                <a:cubicBezTo>
                  <a:pt x="2050" y="2850"/>
                  <a:pt x="2075" y="2925"/>
                  <a:pt x="2050" y="2950"/>
                </a:cubicBezTo>
                <a:cubicBezTo>
                  <a:pt x="2050" y="2975"/>
                  <a:pt x="1975" y="2950"/>
                  <a:pt x="1950" y="2950"/>
                </a:cubicBezTo>
                <a:cubicBezTo>
                  <a:pt x="1900" y="2975"/>
                  <a:pt x="1875" y="2975"/>
                  <a:pt x="1875" y="3025"/>
                </a:cubicBezTo>
                <a:cubicBezTo>
                  <a:pt x="1875" y="3076"/>
                  <a:pt x="1800" y="3101"/>
                  <a:pt x="1775" y="3176"/>
                </a:cubicBezTo>
                <a:cubicBezTo>
                  <a:pt x="1775" y="3225"/>
                  <a:pt x="1850" y="3225"/>
                  <a:pt x="1875" y="3250"/>
                </a:cubicBezTo>
                <a:cubicBezTo>
                  <a:pt x="1925" y="3276"/>
                  <a:pt x="1800" y="3276"/>
                  <a:pt x="1800" y="3325"/>
                </a:cubicBezTo>
                <a:cubicBezTo>
                  <a:pt x="1800" y="3376"/>
                  <a:pt x="1900" y="3450"/>
                  <a:pt x="1925" y="3476"/>
                </a:cubicBezTo>
                <a:cubicBezTo>
                  <a:pt x="1975" y="3476"/>
                  <a:pt x="1950" y="3576"/>
                  <a:pt x="1950" y="3625"/>
                </a:cubicBezTo>
                <a:cubicBezTo>
                  <a:pt x="1975" y="3676"/>
                  <a:pt x="2025" y="3625"/>
                  <a:pt x="2000" y="3676"/>
                </a:cubicBezTo>
                <a:cubicBezTo>
                  <a:pt x="2000" y="3725"/>
                  <a:pt x="2050" y="3725"/>
                  <a:pt x="2050" y="3776"/>
                </a:cubicBezTo>
                <a:cubicBezTo>
                  <a:pt x="2050" y="3801"/>
                  <a:pt x="2150" y="3801"/>
                  <a:pt x="2125" y="3850"/>
                </a:cubicBezTo>
                <a:cubicBezTo>
                  <a:pt x="2100" y="3901"/>
                  <a:pt x="2150" y="3925"/>
                  <a:pt x="2175" y="3976"/>
                </a:cubicBezTo>
                <a:cubicBezTo>
                  <a:pt x="2201" y="4001"/>
                  <a:pt x="2275" y="4050"/>
                  <a:pt x="2275" y="4076"/>
                </a:cubicBezTo>
                <a:cubicBezTo>
                  <a:pt x="2301" y="4101"/>
                  <a:pt x="2325" y="4150"/>
                  <a:pt x="2375" y="4150"/>
                </a:cubicBezTo>
                <a:cubicBezTo>
                  <a:pt x="2425" y="4125"/>
                  <a:pt x="2425" y="4176"/>
                  <a:pt x="2475" y="4176"/>
                </a:cubicBezTo>
                <a:cubicBezTo>
                  <a:pt x="2525" y="4176"/>
                  <a:pt x="2575" y="4201"/>
                  <a:pt x="2575" y="4226"/>
                </a:cubicBezTo>
                <a:cubicBezTo>
                  <a:pt x="2601" y="4250"/>
                  <a:pt x="2725" y="4275"/>
                  <a:pt x="2750" y="4275"/>
                </a:cubicBezTo>
                <a:cubicBezTo>
                  <a:pt x="2775" y="4301"/>
                  <a:pt x="2801" y="4226"/>
                  <a:pt x="2825" y="4201"/>
                </a:cubicBezTo>
                <a:cubicBezTo>
                  <a:pt x="2850" y="4201"/>
                  <a:pt x="2850" y="4076"/>
                  <a:pt x="2875" y="4076"/>
                </a:cubicBezTo>
                <a:cubicBezTo>
                  <a:pt x="2901" y="4050"/>
                  <a:pt x="2875" y="3925"/>
                  <a:pt x="2850" y="3925"/>
                </a:cubicBezTo>
                <a:cubicBezTo>
                  <a:pt x="2825" y="3901"/>
                  <a:pt x="2850" y="3850"/>
                  <a:pt x="2901" y="3876"/>
                </a:cubicBezTo>
                <a:cubicBezTo>
                  <a:pt x="2975" y="3876"/>
                  <a:pt x="2950" y="3825"/>
                  <a:pt x="2975" y="3801"/>
                </a:cubicBezTo>
                <a:cubicBezTo>
                  <a:pt x="3001" y="3801"/>
                  <a:pt x="3001" y="3750"/>
                  <a:pt x="3025" y="3725"/>
                </a:cubicBezTo>
                <a:cubicBezTo>
                  <a:pt x="3050" y="3725"/>
                  <a:pt x="3025" y="3701"/>
                  <a:pt x="3025" y="3676"/>
                </a:cubicBezTo>
                <a:cubicBezTo>
                  <a:pt x="3001" y="3650"/>
                  <a:pt x="3025" y="3625"/>
                  <a:pt x="3050" y="3625"/>
                </a:cubicBezTo>
                <a:cubicBezTo>
                  <a:pt x="3101" y="3625"/>
                  <a:pt x="3075" y="3576"/>
                  <a:pt x="3025" y="3550"/>
                </a:cubicBezTo>
                <a:cubicBezTo>
                  <a:pt x="3001" y="3525"/>
                  <a:pt x="3001" y="3476"/>
                  <a:pt x="3050" y="3525"/>
                </a:cubicBezTo>
                <a:cubicBezTo>
                  <a:pt x="3101" y="3550"/>
                  <a:pt x="3126" y="3525"/>
                  <a:pt x="3101" y="3501"/>
                </a:cubicBezTo>
                <a:cubicBezTo>
                  <a:pt x="3075" y="3450"/>
                  <a:pt x="3126" y="3450"/>
                  <a:pt x="3201" y="3425"/>
                </a:cubicBezTo>
                <a:cubicBezTo>
                  <a:pt x="3250" y="3425"/>
                  <a:pt x="3275" y="3401"/>
                  <a:pt x="3275" y="3350"/>
                </a:cubicBezTo>
                <a:cubicBezTo>
                  <a:pt x="3250" y="3301"/>
                  <a:pt x="3326" y="3325"/>
                  <a:pt x="3326" y="3350"/>
                </a:cubicBezTo>
                <a:cubicBezTo>
                  <a:pt x="3301" y="3401"/>
                  <a:pt x="3301" y="3425"/>
                  <a:pt x="3326" y="3401"/>
                </a:cubicBezTo>
                <a:cubicBezTo>
                  <a:pt x="3375" y="3376"/>
                  <a:pt x="3426" y="3401"/>
                  <a:pt x="3501" y="3376"/>
                </a:cubicBezTo>
                <a:cubicBezTo>
                  <a:pt x="3601" y="3350"/>
                  <a:pt x="3701" y="3250"/>
                  <a:pt x="3726" y="3176"/>
                </a:cubicBezTo>
                <a:cubicBezTo>
                  <a:pt x="3750" y="3101"/>
                  <a:pt x="3850" y="3125"/>
                  <a:pt x="3826" y="3076"/>
                </a:cubicBezTo>
                <a:cubicBezTo>
                  <a:pt x="3826" y="3025"/>
                  <a:pt x="3850" y="3001"/>
                  <a:pt x="3926" y="3025"/>
                </a:cubicBezTo>
                <a:cubicBezTo>
                  <a:pt x="4001" y="3076"/>
                  <a:pt x="3951" y="3001"/>
                  <a:pt x="4026" y="3001"/>
                </a:cubicBezTo>
                <a:cubicBezTo>
                  <a:pt x="4101" y="3001"/>
                  <a:pt x="4075" y="2975"/>
                  <a:pt x="4151" y="2975"/>
                </a:cubicBezTo>
                <a:cubicBezTo>
                  <a:pt x="4226" y="2975"/>
                  <a:pt x="4426" y="2950"/>
                  <a:pt x="4501" y="2900"/>
                </a:cubicBezTo>
                <a:cubicBezTo>
                  <a:pt x="4551" y="2825"/>
                  <a:pt x="4701" y="2776"/>
                  <a:pt x="4751" y="2750"/>
                </a:cubicBezTo>
                <a:cubicBezTo>
                  <a:pt x="4826" y="2725"/>
                  <a:pt x="4826" y="2676"/>
                  <a:pt x="4801" y="2700"/>
                </a:cubicBezTo>
                <a:cubicBezTo>
                  <a:pt x="4751" y="2725"/>
                  <a:pt x="4675" y="2725"/>
                  <a:pt x="4626" y="2700"/>
                </a:cubicBezTo>
                <a:cubicBezTo>
                  <a:pt x="4575" y="2700"/>
                  <a:pt x="4475" y="2650"/>
                  <a:pt x="4426" y="2676"/>
                </a:cubicBezTo>
                <a:cubicBezTo>
                  <a:pt x="4351" y="2725"/>
                  <a:pt x="4401" y="2625"/>
                  <a:pt x="4451" y="2625"/>
                </a:cubicBezTo>
                <a:cubicBezTo>
                  <a:pt x="4501" y="2625"/>
                  <a:pt x="4475" y="2600"/>
                  <a:pt x="4475" y="2525"/>
                </a:cubicBezTo>
                <a:cubicBezTo>
                  <a:pt x="4451" y="2476"/>
                  <a:pt x="4551" y="2525"/>
                  <a:pt x="4601" y="2576"/>
                </a:cubicBezTo>
                <a:cubicBezTo>
                  <a:pt x="4651" y="2650"/>
                  <a:pt x="4726" y="2676"/>
                  <a:pt x="4801" y="2650"/>
                </a:cubicBezTo>
                <a:cubicBezTo>
                  <a:pt x="4876" y="2625"/>
                  <a:pt x="4801" y="2576"/>
                  <a:pt x="4826" y="2525"/>
                </a:cubicBezTo>
                <a:cubicBezTo>
                  <a:pt x="4876" y="2476"/>
                  <a:pt x="4601" y="2350"/>
                  <a:pt x="4601" y="2300"/>
                </a:cubicBezTo>
                <a:cubicBezTo>
                  <a:pt x="4575" y="2276"/>
                  <a:pt x="4651" y="2300"/>
                  <a:pt x="4726" y="2325"/>
                </a:cubicBezTo>
                <a:cubicBezTo>
                  <a:pt x="4801" y="2350"/>
                  <a:pt x="4826" y="2276"/>
                  <a:pt x="4826" y="2225"/>
                </a:cubicBezTo>
                <a:cubicBezTo>
                  <a:pt x="4826" y="2200"/>
                  <a:pt x="4675" y="2176"/>
                  <a:pt x="4601" y="2225"/>
                </a:cubicBezTo>
                <a:cubicBezTo>
                  <a:pt x="4526" y="2276"/>
                  <a:pt x="4451" y="2176"/>
                  <a:pt x="4551" y="2176"/>
                </a:cubicBezTo>
                <a:cubicBezTo>
                  <a:pt x="4651" y="2150"/>
                  <a:pt x="4551" y="2125"/>
                  <a:pt x="4601" y="2076"/>
                </a:cubicBezTo>
                <a:cubicBezTo>
                  <a:pt x="4626" y="2050"/>
                  <a:pt x="4726" y="2176"/>
                  <a:pt x="4801" y="2150"/>
                </a:cubicBezTo>
                <a:cubicBezTo>
                  <a:pt x="4851" y="2125"/>
                  <a:pt x="4901" y="2150"/>
                  <a:pt x="4951" y="2100"/>
                </a:cubicBezTo>
                <a:cubicBezTo>
                  <a:pt x="5001" y="2076"/>
                  <a:pt x="4851" y="2025"/>
                  <a:pt x="4826" y="2000"/>
                </a:cubicBezTo>
                <a:cubicBezTo>
                  <a:pt x="4801" y="1950"/>
                  <a:pt x="4976" y="1976"/>
                  <a:pt x="5051" y="1976"/>
                </a:cubicBezTo>
                <a:cubicBezTo>
                  <a:pt x="5101" y="1976"/>
                  <a:pt x="5101" y="1900"/>
                  <a:pt x="5076" y="1900"/>
                </a:cubicBezTo>
                <a:cubicBezTo>
                  <a:pt x="5026" y="1925"/>
                  <a:pt x="4851" y="1850"/>
                  <a:pt x="4901" y="1800"/>
                </a:cubicBezTo>
                <a:cubicBezTo>
                  <a:pt x="4926" y="1750"/>
                  <a:pt x="5001" y="1800"/>
                  <a:pt x="5051" y="1775"/>
                </a:cubicBezTo>
                <a:cubicBezTo>
                  <a:pt x="5126" y="1750"/>
                  <a:pt x="5076" y="1600"/>
                  <a:pt x="5026" y="1600"/>
                </a:cubicBezTo>
                <a:cubicBezTo>
                  <a:pt x="4976" y="1600"/>
                  <a:pt x="4851" y="1575"/>
                  <a:pt x="4851" y="1550"/>
                </a:cubicBezTo>
                <a:cubicBezTo>
                  <a:pt x="4851" y="1525"/>
                  <a:pt x="4751" y="1525"/>
                  <a:pt x="4775" y="1500"/>
                </a:cubicBezTo>
                <a:cubicBezTo>
                  <a:pt x="4801" y="1475"/>
                  <a:pt x="4851" y="1525"/>
                  <a:pt x="4901" y="1475"/>
                </a:cubicBezTo>
                <a:cubicBezTo>
                  <a:pt x="4976" y="1425"/>
                  <a:pt x="5101" y="1475"/>
                  <a:pt x="5151" y="1475"/>
                </a:cubicBezTo>
                <a:cubicBezTo>
                  <a:pt x="5226" y="1450"/>
                  <a:pt x="5126" y="1350"/>
                  <a:pt x="5101" y="1375"/>
                </a:cubicBezTo>
                <a:cubicBezTo>
                  <a:pt x="5076" y="1400"/>
                  <a:pt x="4951" y="1400"/>
                  <a:pt x="4951" y="1350"/>
                </a:cubicBezTo>
                <a:cubicBezTo>
                  <a:pt x="4951" y="1275"/>
                  <a:pt x="5051" y="1350"/>
                  <a:pt x="5076" y="1300"/>
                </a:cubicBezTo>
                <a:cubicBezTo>
                  <a:pt x="5101" y="1275"/>
                  <a:pt x="4926" y="1200"/>
                  <a:pt x="4876" y="1275"/>
                </a:cubicBezTo>
                <a:cubicBezTo>
                  <a:pt x="4851" y="1325"/>
                  <a:pt x="4751" y="1300"/>
                  <a:pt x="4801" y="1275"/>
                </a:cubicBezTo>
                <a:cubicBezTo>
                  <a:pt x="4876" y="1250"/>
                  <a:pt x="4876" y="1150"/>
                  <a:pt x="4876" y="1100"/>
                </a:cubicBezTo>
                <a:cubicBezTo>
                  <a:pt x="4876" y="1050"/>
                  <a:pt x="5051" y="1050"/>
                  <a:pt x="5026" y="975"/>
                </a:cubicBezTo>
                <a:cubicBezTo>
                  <a:pt x="5026" y="900"/>
                  <a:pt x="5126" y="875"/>
                  <a:pt x="5200" y="875"/>
                </a:cubicBezTo>
                <a:cubicBezTo>
                  <a:pt x="5251" y="875"/>
                  <a:pt x="5200" y="800"/>
                  <a:pt x="5126" y="800"/>
                </a:cubicBezTo>
                <a:cubicBezTo>
                  <a:pt x="5076" y="800"/>
                  <a:pt x="5001" y="875"/>
                  <a:pt x="4976" y="850"/>
                </a:cubicBezTo>
                <a:cubicBezTo>
                  <a:pt x="4951" y="825"/>
                  <a:pt x="5051" y="775"/>
                  <a:pt x="5101" y="775"/>
                </a:cubicBezTo>
                <a:cubicBezTo>
                  <a:pt x="5151" y="775"/>
                  <a:pt x="5301" y="775"/>
                  <a:pt x="5326" y="750"/>
                </a:cubicBezTo>
                <a:cubicBezTo>
                  <a:pt x="5376" y="725"/>
                  <a:pt x="5251" y="700"/>
                  <a:pt x="5176" y="700"/>
                </a:cubicBezTo>
                <a:cubicBezTo>
                  <a:pt x="5076" y="700"/>
                  <a:pt x="5076" y="675"/>
                  <a:pt x="5200" y="675"/>
                </a:cubicBezTo>
                <a:cubicBezTo>
                  <a:pt x="5351" y="675"/>
                  <a:pt x="5326" y="650"/>
                  <a:pt x="5426" y="625"/>
                </a:cubicBezTo>
                <a:cubicBezTo>
                  <a:pt x="5501" y="625"/>
                  <a:pt x="5476" y="575"/>
                  <a:pt x="5526" y="575"/>
                </a:cubicBezTo>
                <a:cubicBezTo>
                  <a:pt x="5601" y="575"/>
                  <a:pt x="5751" y="500"/>
                  <a:pt x="5751" y="475"/>
                </a:cubicBezTo>
                <a:cubicBezTo>
                  <a:pt x="5751" y="450"/>
                  <a:pt x="5526" y="375"/>
                  <a:pt x="5426" y="375"/>
                </a:cubicBezTo>
                <a:close/>
                <a:moveTo>
                  <a:pt x="1975" y="2800"/>
                </a:moveTo>
                <a:lnTo>
                  <a:pt x="1975" y="2800"/>
                </a:lnTo>
                <a:cubicBezTo>
                  <a:pt x="1975" y="2750"/>
                  <a:pt x="1925" y="2800"/>
                  <a:pt x="1900" y="2725"/>
                </a:cubicBezTo>
                <a:cubicBezTo>
                  <a:pt x="1850" y="2676"/>
                  <a:pt x="1725" y="2650"/>
                  <a:pt x="1700" y="2700"/>
                </a:cubicBezTo>
                <a:cubicBezTo>
                  <a:pt x="1700" y="2725"/>
                  <a:pt x="1650" y="2750"/>
                  <a:pt x="1700" y="2776"/>
                </a:cubicBezTo>
                <a:cubicBezTo>
                  <a:pt x="1725" y="2825"/>
                  <a:pt x="1750" y="2800"/>
                  <a:pt x="1800" y="2850"/>
                </a:cubicBezTo>
                <a:cubicBezTo>
                  <a:pt x="1825" y="2875"/>
                  <a:pt x="1950" y="2850"/>
                  <a:pt x="1975" y="280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6" name="Freeform 122">
            <a:extLst>
              <a:ext uri="{FF2B5EF4-FFF2-40B4-BE49-F238E27FC236}">
                <a16:creationId xmlns:a16="http://schemas.microsoft.com/office/drawing/2014/main" id="{62CFCC59-3EEB-2A4A-9DE3-D424FAA03791}"/>
              </a:ext>
            </a:extLst>
          </p:cNvPr>
          <p:cNvSpPr>
            <a:spLocks noChangeArrowheads="1"/>
          </p:cNvSpPr>
          <p:nvPr/>
        </p:nvSpPr>
        <p:spPr bwMode="auto">
          <a:xfrm>
            <a:off x="4616636" y="6646149"/>
            <a:ext cx="71717" cy="56249"/>
          </a:xfrm>
          <a:custGeom>
            <a:avLst/>
            <a:gdLst>
              <a:gd name="T0" fmla="*/ 0 w 227"/>
              <a:gd name="T1" fmla="*/ 26 h 177"/>
              <a:gd name="T2" fmla="*/ 0 w 227"/>
              <a:gd name="T3" fmla="*/ 26 h 177"/>
              <a:gd name="T4" fmla="*/ 100 w 227"/>
              <a:gd name="T5" fmla="*/ 76 h 177"/>
              <a:gd name="T6" fmla="*/ 200 w 227"/>
              <a:gd name="T7" fmla="*/ 126 h 177"/>
              <a:gd name="T8" fmla="*/ 0 w 227"/>
              <a:gd name="T9" fmla="*/ 26 h 177"/>
            </a:gdLst>
            <a:ahLst/>
            <a:cxnLst>
              <a:cxn ang="0">
                <a:pos x="T0" y="T1"/>
              </a:cxn>
              <a:cxn ang="0">
                <a:pos x="T2" y="T3"/>
              </a:cxn>
              <a:cxn ang="0">
                <a:pos x="T4" y="T5"/>
              </a:cxn>
              <a:cxn ang="0">
                <a:pos x="T6" y="T7"/>
              </a:cxn>
              <a:cxn ang="0">
                <a:pos x="T8" y="T9"/>
              </a:cxn>
            </a:cxnLst>
            <a:rect l="0" t="0" r="r" b="b"/>
            <a:pathLst>
              <a:path w="227" h="177">
                <a:moveTo>
                  <a:pt x="0" y="26"/>
                </a:moveTo>
                <a:lnTo>
                  <a:pt x="0" y="26"/>
                </a:lnTo>
                <a:cubicBezTo>
                  <a:pt x="26" y="76"/>
                  <a:pt x="51" y="51"/>
                  <a:pt x="100" y="76"/>
                </a:cubicBezTo>
                <a:cubicBezTo>
                  <a:pt x="126" y="126"/>
                  <a:pt x="151" y="176"/>
                  <a:pt x="200" y="126"/>
                </a:cubicBezTo>
                <a:cubicBezTo>
                  <a:pt x="226" y="76"/>
                  <a:pt x="0" y="0"/>
                  <a:pt x="0" y="2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7" name="Freeform 123">
            <a:extLst>
              <a:ext uri="{FF2B5EF4-FFF2-40B4-BE49-F238E27FC236}">
                <a16:creationId xmlns:a16="http://schemas.microsoft.com/office/drawing/2014/main" id="{32D404FB-A244-8C44-B608-69969B137516}"/>
              </a:ext>
            </a:extLst>
          </p:cNvPr>
          <p:cNvSpPr>
            <a:spLocks noChangeArrowheads="1"/>
          </p:cNvSpPr>
          <p:nvPr/>
        </p:nvSpPr>
        <p:spPr bwMode="auto">
          <a:xfrm>
            <a:off x="1507438" y="1424773"/>
            <a:ext cx="2671857" cy="2057331"/>
          </a:xfrm>
          <a:custGeom>
            <a:avLst/>
            <a:gdLst>
              <a:gd name="T0" fmla="*/ 1701 w 8378"/>
              <a:gd name="T1" fmla="*/ 5726 h 6452"/>
              <a:gd name="T2" fmla="*/ 2076 w 8378"/>
              <a:gd name="T3" fmla="*/ 1901 h 6452"/>
              <a:gd name="T4" fmla="*/ 3426 w 8378"/>
              <a:gd name="T5" fmla="*/ 2001 h 6452"/>
              <a:gd name="T6" fmla="*/ 2551 w 8378"/>
              <a:gd name="T7" fmla="*/ 2175 h 6452"/>
              <a:gd name="T8" fmla="*/ 2601 w 8378"/>
              <a:gd name="T9" fmla="*/ 2800 h 6452"/>
              <a:gd name="T10" fmla="*/ 1750 w 8378"/>
              <a:gd name="T11" fmla="*/ 1525 h 6452"/>
              <a:gd name="T12" fmla="*/ 2350 w 8378"/>
              <a:gd name="T13" fmla="*/ 1275 h 6452"/>
              <a:gd name="T14" fmla="*/ 2501 w 8378"/>
              <a:gd name="T15" fmla="*/ 1725 h 6452"/>
              <a:gd name="T16" fmla="*/ 3026 w 8378"/>
              <a:gd name="T17" fmla="*/ 1650 h 6452"/>
              <a:gd name="T18" fmla="*/ 2926 w 8378"/>
              <a:gd name="T19" fmla="*/ 1225 h 6452"/>
              <a:gd name="T20" fmla="*/ 3801 w 8378"/>
              <a:gd name="T21" fmla="*/ 1150 h 6452"/>
              <a:gd name="T22" fmla="*/ 3901 w 8378"/>
              <a:gd name="T23" fmla="*/ 750 h 6452"/>
              <a:gd name="T24" fmla="*/ 3501 w 8378"/>
              <a:gd name="T25" fmla="*/ 1525 h 6452"/>
              <a:gd name="T26" fmla="*/ 4201 w 8378"/>
              <a:gd name="T27" fmla="*/ 1200 h 6452"/>
              <a:gd name="T28" fmla="*/ 4177 w 8378"/>
              <a:gd name="T29" fmla="*/ 2125 h 6452"/>
              <a:gd name="T30" fmla="*/ 4751 w 8378"/>
              <a:gd name="T31" fmla="*/ 1801 h 6452"/>
              <a:gd name="T32" fmla="*/ 4501 w 8378"/>
              <a:gd name="T33" fmla="*/ 1500 h 6452"/>
              <a:gd name="T34" fmla="*/ 4926 w 8378"/>
              <a:gd name="T35" fmla="*/ 1125 h 6452"/>
              <a:gd name="T36" fmla="*/ 4326 w 8378"/>
              <a:gd name="T37" fmla="*/ 700 h 6452"/>
              <a:gd name="T38" fmla="*/ 5826 w 8378"/>
              <a:gd name="T39" fmla="*/ 600 h 6452"/>
              <a:gd name="T40" fmla="*/ 5077 w 8378"/>
              <a:gd name="T41" fmla="*/ 1200 h 6452"/>
              <a:gd name="T42" fmla="*/ 5926 w 8378"/>
              <a:gd name="T43" fmla="*/ 1275 h 6452"/>
              <a:gd name="T44" fmla="*/ 7502 w 8378"/>
              <a:gd name="T45" fmla="*/ 175 h 6452"/>
              <a:gd name="T46" fmla="*/ 5526 w 8378"/>
              <a:gd name="T47" fmla="*/ 175 h 6452"/>
              <a:gd name="T48" fmla="*/ 5426 w 8378"/>
              <a:gd name="T49" fmla="*/ 3875 h 6452"/>
              <a:gd name="T50" fmla="*/ 5551 w 8378"/>
              <a:gd name="T51" fmla="*/ 3650 h 6452"/>
              <a:gd name="T52" fmla="*/ 6927 w 8378"/>
              <a:gd name="T53" fmla="*/ 2750 h 6452"/>
              <a:gd name="T54" fmla="*/ 5926 w 8378"/>
              <a:gd name="T55" fmla="*/ 2250 h 6452"/>
              <a:gd name="T56" fmla="*/ 4926 w 8378"/>
              <a:gd name="T57" fmla="*/ 2075 h 6452"/>
              <a:gd name="T58" fmla="*/ 6051 w 8378"/>
              <a:gd name="T59" fmla="*/ 2675 h 6452"/>
              <a:gd name="T60" fmla="*/ 5977 w 8378"/>
              <a:gd name="T61" fmla="*/ 3550 h 6452"/>
              <a:gd name="T62" fmla="*/ 6952 w 8378"/>
              <a:gd name="T63" fmla="*/ 3226 h 6452"/>
              <a:gd name="T64" fmla="*/ 5702 w 8378"/>
              <a:gd name="T65" fmla="*/ 2001 h 6452"/>
              <a:gd name="T66" fmla="*/ 8002 w 8378"/>
              <a:gd name="T67" fmla="*/ 5476 h 6452"/>
              <a:gd name="T68" fmla="*/ 8327 w 8378"/>
              <a:gd name="T69" fmla="*/ 5801 h 6452"/>
              <a:gd name="T70" fmla="*/ 7227 w 8378"/>
              <a:gd name="T71" fmla="*/ 5826 h 6452"/>
              <a:gd name="T72" fmla="*/ 8077 w 8378"/>
              <a:gd name="T73" fmla="*/ 5251 h 6452"/>
              <a:gd name="T74" fmla="*/ 7752 w 8378"/>
              <a:gd name="T75" fmla="*/ 4851 h 6452"/>
              <a:gd name="T76" fmla="*/ 7177 w 8378"/>
              <a:gd name="T77" fmla="*/ 4226 h 6452"/>
              <a:gd name="T78" fmla="*/ 6577 w 8378"/>
              <a:gd name="T79" fmla="*/ 4001 h 6452"/>
              <a:gd name="T80" fmla="*/ 6027 w 8378"/>
              <a:gd name="T81" fmla="*/ 4200 h 6452"/>
              <a:gd name="T82" fmla="*/ 5802 w 8378"/>
              <a:gd name="T83" fmla="*/ 5376 h 6452"/>
              <a:gd name="T84" fmla="*/ 4726 w 8378"/>
              <a:gd name="T85" fmla="*/ 4575 h 6452"/>
              <a:gd name="T86" fmla="*/ 4626 w 8378"/>
              <a:gd name="T87" fmla="*/ 3675 h 6452"/>
              <a:gd name="T88" fmla="*/ 5277 w 8378"/>
              <a:gd name="T89" fmla="*/ 3250 h 6452"/>
              <a:gd name="T90" fmla="*/ 5526 w 8378"/>
              <a:gd name="T91" fmla="*/ 2725 h 6452"/>
              <a:gd name="T92" fmla="*/ 5026 w 8378"/>
              <a:gd name="T93" fmla="*/ 2926 h 6452"/>
              <a:gd name="T94" fmla="*/ 4551 w 8378"/>
              <a:gd name="T95" fmla="*/ 2501 h 6452"/>
              <a:gd name="T96" fmla="*/ 4301 w 8378"/>
              <a:gd name="T97" fmla="*/ 2101 h 6452"/>
              <a:gd name="T98" fmla="*/ 4426 w 8378"/>
              <a:gd name="T99" fmla="*/ 2926 h 6452"/>
              <a:gd name="T100" fmla="*/ 4151 w 8378"/>
              <a:gd name="T101" fmla="*/ 2701 h 6452"/>
              <a:gd name="T102" fmla="*/ 3226 w 8378"/>
              <a:gd name="T103" fmla="*/ 2850 h 6452"/>
              <a:gd name="T104" fmla="*/ 2451 w 8378"/>
              <a:gd name="T105" fmla="*/ 3026 h 6452"/>
              <a:gd name="T106" fmla="*/ 1201 w 8378"/>
              <a:gd name="T107" fmla="*/ 2650 h 6452"/>
              <a:gd name="T108" fmla="*/ 625 w 8378"/>
              <a:gd name="T109" fmla="*/ 2725 h 6452"/>
              <a:gd name="T110" fmla="*/ 601 w 8378"/>
              <a:gd name="T111" fmla="*/ 4275 h 6452"/>
              <a:gd name="T112" fmla="*/ 1250 w 8378"/>
              <a:gd name="T113" fmla="*/ 5326 h 6452"/>
              <a:gd name="T114" fmla="*/ 4651 w 8378"/>
              <a:gd name="T115" fmla="*/ 5726 h 6452"/>
              <a:gd name="T116" fmla="*/ 5551 w 8378"/>
              <a:gd name="T117" fmla="*/ 6376 h 6452"/>
              <a:gd name="T118" fmla="*/ 6802 w 8378"/>
              <a:gd name="T119" fmla="*/ 5826 h 6452"/>
              <a:gd name="T120" fmla="*/ 7677 w 8378"/>
              <a:gd name="T121" fmla="*/ 6026 h 6452"/>
              <a:gd name="T122" fmla="*/ 1876 w 8378"/>
              <a:gd name="T123" fmla="*/ 3301 h 6452"/>
              <a:gd name="T124" fmla="*/ 2476 w 8378"/>
              <a:gd name="T125" fmla="*/ 3926 h 6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378" h="6452">
                <a:moveTo>
                  <a:pt x="1650" y="5651"/>
                </a:moveTo>
                <a:lnTo>
                  <a:pt x="1650" y="5651"/>
                </a:lnTo>
                <a:cubicBezTo>
                  <a:pt x="1626" y="5626"/>
                  <a:pt x="1576" y="5626"/>
                  <a:pt x="1550" y="5600"/>
                </a:cubicBezTo>
                <a:cubicBezTo>
                  <a:pt x="1550" y="5576"/>
                  <a:pt x="1476" y="5476"/>
                  <a:pt x="1450" y="5476"/>
                </a:cubicBezTo>
                <a:cubicBezTo>
                  <a:pt x="1401" y="5476"/>
                  <a:pt x="1350" y="5476"/>
                  <a:pt x="1325" y="5451"/>
                </a:cubicBezTo>
                <a:cubicBezTo>
                  <a:pt x="1276" y="5426"/>
                  <a:pt x="1250" y="5401"/>
                  <a:pt x="1225" y="5426"/>
                </a:cubicBezTo>
                <a:cubicBezTo>
                  <a:pt x="1201" y="5451"/>
                  <a:pt x="1250" y="5451"/>
                  <a:pt x="1250" y="5476"/>
                </a:cubicBezTo>
                <a:cubicBezTo>
                  <a:pt x="1250" y="5500"/>
                  <a:pt x="1276" y="5500"/>
                  <a:pt x="1301" y="5500"/>
                </a:cubicBezTo>
                <a:cubicBezTo>
                  <a:pt x="1325" y="5500"/>
                  <a:pt x="1325" y="5551"/>
                  <a:pt x="1350" y="5551"/>
                </a:cubicBezTo>
                <a:cubicBezTo>
                  <a:pt x="1376" y="5551"/>
                  <a:pt x="1401" y="5600"/>
                  <a:pt x="1425" y="5600"/>
                </a:cubicBezTo>
                <a:cubicBezTo>
                  <a:pt x="1450" y="5600"/>
                  <a:pt x="1450" y="5626"/>
                  <a:pt x="1476" y="5651"/>
                </a:cubicBezTo>
                <a:cubicBezTo>
                  <a:pt x="1476" y="5676"/>
                  <a:pt x="1526" y="5651"/>
                  <a:pt x="1526" y="5676"/>
                </a:cubicBezTo>
                <a:cubicBezTo>
                  <a:pt x="1526" y="5676"/>
                  <a:pt x="1550" y="5701"/>
                  <a:pt x="1550" y="5726"/>
                </a:cubicBezTo>
                <a:cubicBezTo>
                  <a:pt x="1626" y="5726"/>
                  <a:pt x="1676" y="5726"/>
                  <a:pt x="1701" y="5726"/>
                </a:cubicBezTo>
                <a:cubicBezTo>
                  <a:pt x="1701" y="5701"/>
                  <a:pt x="1726" y="5701"/>
                  <a:pt x="1726" y="5676"/>
                </a:cubicBezTo>
                <a:cubicBezTo>
                  <a:pt x="1726" y="5651"/>
                  <a:pt x="1701" y="5676"/>
                  <a:pt x="1650" y="5651"/>
                </a:cubicBezTo>
                <a:close/>
                <a:moveTo>
                  <a:pt x="1601" y="2325"/>
                </a:moveTo>
                <a:lnTo>
                  <a:pt x="1601" y="2325"/>
                </a:lnTo>
                <a:cubicBezTo>
                  <a:pt x="1676" y="2350"/>
                  <a:pt x="1676" y="2475"/>
                  <a:pt x="1726" y="2475"/>
                </a:cubicBezTo>
                <a:cubicBezTo>
                  <a:pt x="1750" y="2475"/>
                  <a:pt x="1726" y="2450"/>
                  <a:pt x="1776" y="2450"/>
                </a:cubicBezTo>
                <a:cubicBezTo>
                  <a:pt x="1850" y="2450"/>
                  <a:pt x="1826" y="2425"/>
                  <a:pt x="1876" y="2425"/>
                </a:cubicBezTo>
                <a:cubicBezTo>
                  <a:pt x="1926" y="2425"/>
                  <a:pt x="1976" y="2401"/>
                  <a:pt x="1976" y="2350"/>
                </a:cubicBezTo>
                <a:cubicBezTo>
                  <a:pt x="1976" y="2301"/>
                  <a:pt x="2001" y="2275"/>
                  <a:pt x="2050" y="2250"/>
                </a:cubicBezTo>
                <a:cubicBezTo>
                  <a:pt x="2101" y="2250"/>
                  <a:pt x="2050" y="2175"/>
                  <a:pt x="2126" y="2175"/>
                </a:cubicBezTo>
                <a:cubicBezTo>
                  <a:pt x="2201" y="2150"/>
                  <a:pt x="2401" y="2075"/>
                  <a:pt x="2426" y="2050"/>
                </a:cubicBezTo>
                <a:cubicBezTo>
                  <a:pt x="2476" y="2025"/>
                  <a:pt x="2401" y="1975"/>
                  <a:pt x="2326" y="1925"/>
                </a:cubicBezTo>
                <a:cubicBezTo>
                  <a:pt x="2250" y="1901"/>
                  <a:pt x="2176" y="1875"/>
                  <a:pt x="2126" y="1925"/>
                </a:cubicBezTo>
                <a:cubicBezTo>
                  <a:pt x="2076" y="1950"/>
                  <a:pt x="2101" y="1875"/>
                  <a:pt x="2076" y="1901"/>
                </a:cubicBezTo>
                <a:cubicBezTo>
                  <a:pt x="2026" y="1925"/>
                  <a:pt x="1901" y="1850"/>
                  <a:pt x="1876" y="1850"/>
                </a:cubicBezTo>
                <a:cubicBezTo>
                  <a:pt x="1850" y="1825"/>
                  <a:pt x="1626" y="1875"/>
                  <a:pt x="1576" y="1875"/>
                </a:cubicBezTo>
                <a:cubicBezTo>
                  <a:pt x="1526" y="1875"/>
                  <a:pt x="1576" y="1950"/>
                  <a:pt x="1626" y="1975"/>
                </a:cubicBezTo>
                <a:cubicBezTo>
                  <a:pt x="1650" y="2001"/>
                  <a:pt x="1526" y="2101"/>
                  <a:pt x="1550" y="2125"/>
                </a:cubicBezTo>
                <a:cubicBezTo>
                  <a:pt x="1576" y="2125"/>
                  <a:pt x="1526" y="2201"/>
                  <a:pt x="1476" y="2250"/>
                </a:cubicBezTo>
                <a:cubicBezTo>
                  <a:pt x="1425" y="2325"/>
                  <a:pt x="1526" y="2325"/>
                  <a:pt x="1601" y="2325"/>
                </a:cubicBezTo>
                <a:close/>
                <a:moveTo>
                  <a:pt x="3676" y="2675"/>
                </a:moveTo>
                <a:lnTo>
                  <a:pt x="3676" y="2675"/>
                </a:lnTo>
                <a:cubicBezTo>
                  <a:pt x="3701" y="2650"/>
                  <a:pt x="3801" y="2725"/>
                  <a:pt x="3801" y="2675"/>
                </a:cubicBezTo>
                <a:cubicBezTo>
                  <a:pt x="3801" y="2601"/>
                  <a:pt x="3701" y="2575"/>
                  <a:pt x="3651" y="2550"/>
                </a:cubicBezTo>
                <a:cubicBezTo>
                  <a:pt x="3601" y="2525"/>
                  <a:pt x="3576" y="2525"/>
                  <a:pt x="3501" y="2475"/>
                </a:cubicBezTo>
                <a:cubicBezTo>
                  <a:pt x="3401" y="2425"/>
                  <a:pt x="3501" y="2375"/>
                  <a:pt x="3451" y="2350"/>
                </a:cubicBezTo>
                <a:cubicBezTo>
                  <a:pt x="3401" y="2301"/>
                  <a:pt x="3376" y="2175"/>
                  <a:pt x="3426" y="2125"/>
                </a:cubicBezTo>
                <a:cubicBezTo>
                  <a:pt x="3451" y="2075"/>
                  <a:pt x="3501" y="2025"/>
                  <a:pt x="3426" y="2001"/>
                </a:cubicBezTo>
                <a:cubicBezTo>
                  <a:pt x="3351" y="1975"/>
                  <a:pt x="3226" y="2025"/>
                  <a:pt x="3251" y="2025"/>
                </a:cubicBezTo>
                <a:cubicBezTo>
                  <a:pt x="3251" y="2050"/>
                  <a:pt x="3351" y="2101"/>
                  <a:pt x="3351" y="2125"/>
                </a:cubicBezTo>
                <a:cubicBezTo>
                  <a:pt x="3351" y="2150"/>
                  <a:pt x="3276" y="2075"/>
                  <a:pt x="3226" y="2075"/>
                </a:cubicBezTo>
                <a:cubicBezTo>
                  <a:pt x="3201" y="2101"/>
                  <a:pt x="3151" y="2050"/>
                  <a:pt x="3126" y="2075"/>
                </a:cubicBezTo>
                <a:cubicBezTo>
                  <a:pt x="3101" y="2125"/>
                  <a:pt x="3176" y="2275"/>
                  <a:pt x="3201" y="2325"/>
                </a:cubicBezTo>
                <a:cubicBezTo>
                  <a:pt x="3226" y="2350"/>
                  <a:pt x="3176" y="2350"/>
                  <a:pt x="3126" y="2375"/>
                </a:cubicBezTo>
                <a:cubicBezTo>
                  <a:pt x="3101" y="2375"/>
                  <a:pt x="3101" y="2250"/>
                  <a:pt x="3076" y="2201"/>
                </a:cubicBezTo>
                <a:cubicBezTo>
                  <a:pt x="3026" y="2150"/>
                  <a:pt x="2901" y="2101"/>
                  <a:pt x="2901" y="2125"/>
                </a:cubicBezTo>
                <a:cubicBezTo>
                  <a:pt x="2876" y="2175"/>
                  <a:pt x="2976" y="2175"/>
                  <a:pt x="2951" y="2225"/>
                </a:cubicBezTo>
                <a:cubicBezTo>
                  <a:pt x="2951" y="2250"/>
                  <a:pt x="2901" y="2175"/>
                  <a:pt x="2851" y="2225"/>
                </a:cubicBezTo>
                <a:cubicBezTo>
                  <a:pt x="2801" y="2250"/>
                  <a:pt x="2826" y="2225"/>
                  <a:pt x="2826" y="2201"/>
                </a:cubicBezTo>
                <a:cubicBezTo>
                  <a:pt x="2826" y="2150"/>
                  <a:pt x="2751" y="2125"/>
                  <a:pt x="2676" y="2125"/>
                </a:cubicBezTo>
                <a:cubicBezTo>
                  <a:pt x="2601" y="2125"/>
                  <a:pt x="2626" y="2201"/>
                  <a:pt x="2601" y="2225"/>
                </a:cubicBezTo>
                <a:cubicBezTo>
                  <a:pt x="2576" y="2225"/>
                  <a:pt x="2451" y="2201"/>
                  <a:pt x="2551" y="2175"/>
                </a:cubicBezTo>
                <a:cubicBezTo>
                  <a:pt x="2626" y="2175"/>
                  <a:pt x="2576" y="2125"/>
                  <a:pt x="2551" y="2075"/>
                </a:cubicBezTo>
                <a:cubicBezTo>
                  <a:pt x="2526" y="2025"/>
                  <a:pt x="2451" y="2075"/>
                  <a:pt x="2326" y="2125"/>
                </a:cubicBezTo>
                <a:cubicBezTo>
                  <a:pt x="2201" y="2175"/>
                  <a:pt x="2126" y="2225"/>
                  <a:pt x="2150" y="2225"/>
                </a:cubicBezTo>
                <a:cubicBezTo>
                  <a:pt x="2176" y="2225"/>
                  <a:pt x="2176" y="2250"/>
                  <a:pt x="2126" y="2301"/>
                </a:cubicBezTo>
                <a:cubicBezTo>
                  <a:pt x="2076" y="2350"/>
                  <a:pt x="2126" y="2375"/>
                  <a:pt x="2176" y="2375"/>
                </a:cubicBezTo>
                <a:cubicBezTo>
                  <a:pt x="2201" y="2375"/>
                  <a:pt x="2176" y="2401"/>
                  <a:pt x="2201" y="2425"/>
                </a:cubicBezTo>
                <a:cubicBezTo>
                  <a:pt x="2226" y="2425"/>
                  <a:pt x="2376" y="2375"/>
                  <a:pt x="2426" y="2401"/>
                </a:cubicBezTo>
                <a:cubicBezTo>
                  <a:pt x="2476" y="2425"/>
                  <a:pt x="2176" y="2450"/>
                  <a:pt x="2176" y="2501"/>
                </a:cubicBezTo>
                <a:cubicBezTo>
                  <a:pt x="2176" y="2550"/>
                  <a:pt x="2326" y="2575"/>
                  <a:pt x="2451" y="2550"/>
                </a:cubicBezTo>
                <a:cubicBezTo>
                  <a:pt x="2576" y="2525"/>
                  <a:pt x="2776" y="2575"/>
                  <a:pt x="2776" y="2601"/>
                </a:cubicBezTo>
                <a:cubicBezTo>
                  <a:pt x="2776" y="2625"/>
                  <a:pt x="2626" y="2625"/>
                  <a:pt x="2526" y="2601"/>
                </a:cubicBezTo>
                <a:cubicBezTo>
                  <a:pt x="2426" y="2601"/>
                  <a:pt x="2250" y="2650"/>
                  <a:pt x="2250" y="2675"/>
                </a:cubicBezTo>
                <a:cubicBezTo>
                  <a:pt x="2276" y="2701"/>
                  <a:pt x="2276" y="2701"/>
                  <a:pt x="2376" y="2750"/>
                </a:cubicBezTo>
                <a:cubicBezTo>
                  <a:pt x="2501" y="2800"/>
                  <a:pt x="2601" y="2725"/>
                  <a:pt x="2601" y="2800"/>
                </a:cubicBezTo>
                <a:cubicBezTo>
                  <a:pt x="2601" y="2875"/>
                  <a:pt x="2651" y="2900"/>
                  <a:pt x="2801" y="2900"/>
                </a:cubicBezTo>
                <a:cubicBezTo>
                  <a:pt x="2951" y="2900"/>
                  <a:pt x="3026" y="2825"/>
                  <a:pt x="3101" y="2825"/>
                </a:cubicBezTo>
                <a:cubicBezTo>
                  <a:pt x="3151" y="2850"/>
                  <a:pt x="3201" y="2825"/>
                  <a:pt x="3226" y="2775"/>
                </a:cubicBezTo>
                <a:cubicBezTo>
                  <a:pt x="3251" y="2725"/>
                  <a:pt x="3301" y="2750"/>
                  <a:pt x="3301" y="2775"/>
                </a:cubicBezTo>
                <a:cubicBezTo>
                  <a:pt x="3301" y="2800"/>
                  <a:pt x="3401" y="2800"/>
                  <a:pt x="3426" y="2825"/>
                </a:cubicBezTo>
                <a:cubicBezTo>
                  <a:pt x="3476" y="2875"/>
                  <a:pt x="3651" y="2850"/>
                  <a:pt x="3726" y="2825"/>
                </a:cubicBezTo>
                <a:cubicBezTo>
                  <a:pt x="3776" y="2800"/>
                  <a:pt x="3676" y="2701"/>
                  <a:pt x="3651" y="2750"/>
                </a:cubicBezTo>
                <a:cubicBezTo>
                  <a:pt x="3626" y="2775"/>
                  <a:pt x="3601" y="2750"/>
                  <a:pt x="3576" y="2750"/>
                </a:cubicBezTo>
                <a:cubicBezTo>
                  <a:pt x="3576" y="2725"/>
                  <a:pt x="3651" y="2701"/>
                  <a:pt x="3676" y="2675"/>
                </a:cubicBezTo>
                <a:close/>
                <a:moveTo>
                  <a:pt x="2101" y="1650"/>
                </a:moveTo>
                <a:lnTo>
                  <a:pt x="2101" y="1650"/>
                </a:lnTo>
                <a:cubicBezTo>
                  <a:pt x="2176" y="1650"/>
                  <a:pt x="2250" y="1600"/>
                  <a:pt x="2226" y="1550"/>
                </a:cubicBezTo>
                <a:cubicBezTo>
                  <a:pt x="2226" y="1525"/>
                  <a:pt x="2050" y="1650"/>
                  <a:pt x="2101" y="1650"/>
                </a:cubicBezTo>
                <a:close/>
                <a:moveTo>
                  <a:pt x="1750" y="1525"/>
                </a:moveTo>
                <a:lnTo>
                  <a:pt x="1750" y="1525"/>
                </a:lnTo>
                <a:cubicBezTo>
                  <a:pt x="1776" y="1550"/>
                  <a:pt x="1750" y="1600"/>
                  <a:pt x="1776" y="1600"/>
                </a:cubicBezTo>
                <a:cubicBezTo>
                  <a:pt x="1801" y="1575"/>
                  <a:pt x="1826" y="1575"/>
                  <a:pt x="1850" y="1575"/>
                </a:cubicBezTo>
                <a:cubicBezTo>
                  <a:pt x="1901" y="1600"/>
                  <a:pt x="1901" y="1550"/>
                  <a:pt x="1926" y="1525"/>
                </a:cubicBezTo>
                <a:cubicBezTo>
                  <a:pt x="1950" y="1500"/>
                  <a:pt x="1926" y="1600"/>
                  <a:pt x="1976" y="1600"/>
                </a:cubicBezTo>
                <a:cubicBezTo>
                  <a:pt x="2026" y="1600"/>
                  <a:pt x="2026" y="1500"/>
                  <a:pt x="2076" y="1525"/>
                </a:cubicBezTo>
                <a:cubicBezTo>
                  <a:pt x="2101" y="1575"/>
                  <a:pt x="2126" y="1525"/>
                  <a:pt x="2126" y="1500"/>
                </a:cubicBezTo>
                <a:cubicBezTo>
                  <a:pt x="2126" y="1475"/>
                  <a:pt x="2126" y="1425"/>
                  <a:pt x="2176" y="1400"/>
                </a:cubicBezTo>
                <a:cubicBezTo>
                  <a:pt x="2226" y="1400"/>
                  <a:pt x="2201" y="1450"/>
                  <a:pt x="2201" y="1500"/>
                </a:cubicBezTo>
                <a:cubicBezTo>
                  <a:pt x="2250" y="1550"/>
                  <a:pt x="2301" y="1500"/>
                  <a:pt x="2301" y="1475"/>
                </a:cubicBezTo>
                <a:cubicBezTo>
                  <a:pt x="2301" y="1450"/>
                  <a:pt x="2376" y="1450"/>
                  <a:pt x="2376" y="1425"/>
                </a:cubicBezTo>
                <a:cubicBezTo>
                  <a:pt x="2376" y="1400"/>
                  <a:pt x="2401" y="1400"/>
                  <a:pt x="2376" y="1350"/>
                </a:cubicBezTo>
                <a:cubicBezTo>
                  <a:pt x="2350" y="1325"/>
                  <a:pt x="2401" y="1325"/>
                  <a:pt x="2426" y="1300"/>
                </a:cubicBezTo>
                <a:cubicBezTo>
                  <a:pt x="2451" y="1275"/>
                  <a:pt x="2401" y="1300"/>
                  <a:pt x="2350" y="1275"/>
                </a:cubicBezTo>
                <a:cubicBezTo>
                  <a:pt x="2326" y="1225"/>
                  <a:pt x="2301" y="1275"/>
                  <a:pt x="2301" y="1300"/>
                </a:cubicBezTo>
                <a:cubicBezTo>
                  <a:pt x="2301" y="1325"/>
                  <a:pt x="2226" y="1300"/>
                  <a:pt x="2176" y="1300"/>
                </a:cubicBezTo>
                <a:cubicBezTo>
                  <a:pt x="2126" y="1275"/>
                  <a:pt x="2076" y="1350"/>
                  <a:pt x="2001" y="1375"/>
                </a:cubicBezTo>
                <a:cubicBezTo>
                  <a:pt x="1926" y="1425"/>
                  <a:pt x="1926" y="1475"/>
                  <a:pt x="1876" y="1475"/>
                </a:cubicBezTo>
                <a:cubicBezTo>
                  <a:pt x="1801" y="1475"/>
                  <a:pt x="1726" y="1525"/>
                  <a:pt x="1750" y="1525"/>
                </a:cubicBezTo>
                <a:close/>
                <a:moveTo>
                  <a:pt x="2401" y="1525"/>
                </a:moveTo>
                <a:lnTo>
                  <a:pt x="2401" y="1525"/>
                </a:lnTo>
                <a:cubicBezTo>
                  <a:pt x="2326" y="1525"/>
                  <a:pt x="2350" y="1575"/>
                  <a:pt x="2401" y="1575"/>
                </a:cubicBezTo>
                <a:cubicBezTo>
                  <a:pt x="2476" y="1575"/>
                  <a:pt x="2501" y="1600"/>
                  <a:pt x="2401" y="1600"/>
                </a:cubicBezTo>
                <a:cubicBezTo>
                  <a:pt x="2301" y="1600"/>
                  <a:pt x="2250" y="1675"/>
                  <a:pt x="2326" y="1650"/>
                </a:cubicBezTo>
                <a:cubicBezTo>
                  <a:pt x="2401" y="1650"/>
                  <a:pt x="2476" y="1650"/>
                  <a:pt x="2426" y="1650"/>
                </a:cubicBezTo>
                <a:cubicBezTo>
                  <a:pt x="2376" y="1675"/>
                  <a:pt x="2250" y="1675"/>
                  <a:pt x="2250" y="1700"/>
                </a:cubicBezTo>
                <a:cubicBezTo>
                  <a:pt x="2276" y="1725"/>
                  <a:pt x="2326" y="1725"/>
                  <a:pt x="2376" y="1750"/>
                </a:cubicBezTo>
                <a:cubicBezTo>
                  <a:pt x="2426" y="1775"/>
                  <a:pt x="2476" y="1775"/>
                  <a:pt x="2501" y="1725"/>
                </a:cubicBezTo>
                <a:cubicBezTo>
                  <a:pt x="2551" y="1675"/>
                  <a:pt x="2601" y="1650"/>
                  <a:pt x="2576" y="1700"/>
                </a:cubicBezTo>
                <a:cubicBezTo>
                  <a:pt x="2551" y="1775"/>
                  <a:pt x="2651" y="1725"/>
                  <a:pt x="2751" y="1725"/>
                </a:cubicBezTo>
                <a:cubicBezTo>
                  <a:pt x="2876" y="1700"/>
                  <a:pt x="2751" y="1775"/>
                  <a:pt x="2626" y="1801"/>
                </a:cubicBezTo>
                <a:cubicBezTo>
                  <a:pt x="2501" y="1801"/>
                  <a:pt x="2526" y="1850"/>
                  <a:pt x="2626" y="1875"/>
                </a:cubicBezTo>
                <a:cubicBezTo>
                  <a:pt x="2701" y="1901"/>
                  <a:pt x="2901" y="1825"/>
                  <a:pt x="2951" y="1775"/>
                </a:cubicBezTo>
                <a:cubicBezTo>
                  <a:pt x="3001" y="1725"/>
                  <a:pt x="3051" y="1801"/>
                  <a:pt x="3076" y="1775"/>
                </a:cubicBezTo>
                <a:cubicBezTo>
                  <a:pt x="3126" y="1725"/>
                  <a:pt x="3226" y="1775"/>
                  <a:pt x="3301" y="1750"/>
                </a:cubicBezTo>
                <a:cubicBezTo>
                  <a:pt x="3376" y="1725"/>
                  <a:pt x="3401" y="1575"/>
                  <a:pt x="3326" y="1550"/>
                </a:cubicBezTo>
                <a:cubicBezTo>
                  <a:pt x="3276" y="1525"/>
                  <a:pt x="3276" y="1600"/>
                  <a:pt x="3226" y="1600"/>
                </a:cubicBezTo>
                <a:cubicBezTo>
                  <a:pt x="3176" y="1600"/>
                  <a:pt x="3151" y="1550"/>
                  <a:pt x="3126" y="1500"/>
                </a:cubicBezTo>
                <a:cubicBezTo>
                  <a:pt x="3076" y="1475"/>
                  <a:pt x="3101" y="1400"/>
                  <a:pt x="3051" y="1400"/>
                </a:cubicBezTo>
                <a:cubicBezTo>
                  <a:pt x="3001" y="1425"/>
                  <a:pt x="2876" y="1500"/>
                  <a:pt x="2951" y="1525"/>
                </a:cubicBezTo>
                <a:cubicBezTo>
                  <a:pt x="3026" y="1525"/>
                  <a:pt x="3001" y="1550"/>
                  <a:pt x="2951" y="1575"/>
                </a:cubicBezTo>
                <a:cubicBezTo>
                  <a:pt x="2926" y="1600"/>
                  <a:pt x="3051" y="1625"/>
                  <a:pt x="3026" y="1650"/>
                </a:cubicBezTo>
                <a:cubicBezTo>
                  <a:pt x="3026" y="1675"/>
                  <a:pt x="2826" y="1650"/>
                  <a:pt x="2826" y="1600"/>
                </a:cubicBezTo>
                <a:cubicBezTo>
                  <a:pt x="2801" y="1575"/>
                  <a:pt x="2651" y="1500"/>
                  <a:pt x="2601" y="1500"/>
                </a:cubicBezTo>
                <a:cubicBezTo>
                  <a:pt x="2526" y="1525"/>
                  <a:pt x="2551" y="1450"/>
                  <a:pt x="2501" y="1450"/>
                </a:cubicBezTo>
                <a:cubicBezTo>
                  <a:pt x="2426" y="1450"/>
                  <a:pt x="2451" y="1500"/>
                  <a:pt x="2401" y="1525"/>
                </a:cubicBezTo>
                <a:close/>
                <a:moveTo>
                  <a:pt x="2601" y="1225"/>
                </a:moveTo>
                <a:lnTo>
                  <a:pt x="2601" y="1225"/>
                </a:lnTo>
                <a:cubicBezTo>
                  <a:pt x="2626" y="1175"/>
                  <a:pt x="2476" y="1175"/>
                  <a:pt x="2476" y="1200"/>
                </a:cubicBezTo>
                <a:cubicBezTo>
                  <a:pt x="2526" y="1225"/>
                  <a:pt x="2601" y="1275"/>
                  <a:pt x="2601" y="1225"/>
                </a:cubicBezTo>
                <a:close/>
                <a:moveTo>
                  <a:pt x="2951" y="1200"/>
                </a:moveTo>
                <a:lnTo>
                  <a:pt x="2951" y="1200"/>
                </a:lnTo>
                <a:cubicBezTo>
                  <a:pt x="3001" y="1175"/>
                  <a:pt x="2976" y="1150"/>
                  <a:pt x="2901" y="1150"/>
                </a:cubicBezTo>
                <a:cubicBezTo>
                  <a:pt x="2801" y="1175"/>
                  <a:pt x="2651" y="1175"/>
                  <a:pt x="2651" y="1225"/>
                </a:cubicBezTo>
                <a:cubicBezTo>
                  <a:pt x="2651" y="1275"/>
                  <a:pt x="2701" y="1300"/>
                  <a:pt x="2776" y="1325"/>
                </a:cubicBezTo>
                <a:cubicBezTo>
                  <a:pt x="2876" y="1325"/>
                  <a:pt x="2976" y="1225"/>
                  <a:pt x="2926" y="1225"/>
                </a:cubicBezTo>
                <a:cubicBezTo>
                  <a:pt x="2876" y="1225"/>
                  <a:pt x="2901" y="1200"/>
                  <a:pt x="2951" y="1200"/>
                </a:cubicBezTo>
                <a:close/>
                <a:moveTo>
                  <a:pt x="2751" y="1125"/>
                </a:moveTo>
                <a:lnTo>
                  <a:pt x="2751" y="1125"/>
                </a:lnTo>
                <a:cubicBezTo>
                  <a:pt x="2801" y="1125"/>
                  <a:pt x="2826" y="1075"/>
                  <a:pt x="2876" y="1100"/>
                </a:cubicBezTo>
                <a:cubicBezTo>
                  <a:pt x="2901" y="1125"/>
                  <a:pt x="3026" y="1150"/>
                  <a:pt x="3026" y="1075"/>
                </a:cubicBezTo>
                <a:cubicBezTo>
                  <a:pt x="3026" y="1025"/>
                  <a:pt x="2851" y="1000"/>
                  <a:pt x="2826" y="1025"/>
                </a:cubicBezTo>
                <a:cubicBezTo>
                  <a:pt x="2776" y="1050"/>
                  <a:pt x="2576" y="1075"/>
                  <a:pt x="2651" y="1100"/>
                </a:cubicBezTo>
                <a:cubicBezTo>
                  <a:pt x="2676" y="1125"/>
                  <a:pt x="2701" y="1100"/>
                  <a:pt x="2751" y="1125"/>
                </a:cubicBezTo>
                <a:close/>
                <a:moveTo>
                  <a:pt x="3451" y="975"/>
                </a:moveTo>
                <a:lnTo>
                  <a:pt x="3451" y="975"/>
                </a:lnTo>
                <a:cubicBezTo>
                  <a:pt x="3501" y="950"/>
                  <a:pt x="3601" y="1000"/>
                  <a:pt x="3576" y="1050"/>
                </a:cubicBezTo>
                <a:cubicBezTo>
                  <a:pt x="3551" y="1075"/>
                  <a:pt x="3426" y="1025"/>
                  <a:pt x="3426" y="1075"/>
                </a:cubicBezTo>
                <a:cubicBezTo>
                  <a:pt x="3426" y="1075"/>
                  <a:pt x="3451" y="1125"/>
                  <a:pt x="3551" y="1100"/>
                </a:cubicBezTo>
                <a:cubicBezTo>
                  <a:pt x="3651" y="1075"/>
                  <a:pt x="3726" y="1100"/>
                  <a:pt x="3801" y="1150"/>
                </a:cubicBezTo>
                <a:cubicBezTo>
                  <a:pt x="3851" y="1200"/>
                  <a:pt x="3926" y="1225"/>
                  <a:pt x="3976" y="1175"/>
                </a:cubicBezTo>
                <a:cubicBezTo>
                  <a:pt x="4026" y="1125"/>
                  <a:pt x="3901" y="1100"/>
                  <a:pt x="3926" y="1075"/>
                </a:cubicBezTo>
                <a:cubicBezTo>
                  <a:pt x="3951" y="1025"/>
                  <a:pt x="3876" y="1000"/>
                  <a:pt x="3826" y="1000"/>
                </a:cubicBezTo>
                <a:cubicBezTo>
                  <a:pt x="3776" y="1000"/>
                  <a:pt x="3751" y="925"/>
                  <a:pt x="3726" y="925"/>
                </a:cubicBezTo>
                <a:cubicBezTo>
                  <a:pt x="3676" y="950"/>
                  <a:pt x="3651" y="975"/>
                  <a:pt x="3651" y="925"/>
                </a:cubicBezTo>
                <a:cubicBezTo>
                  <a:pt x="3651" y="875"/>
                  <a:pt x="3451" y="875"/>
                  <a:pt x="3376" y="875"/>
                </a:cubicBezTo>
                <a:cubicBezTo>
                  <a:pt x="3326" y="900"/>
                  <a:pt x="3401" y="1025"/>
                  <a:pt x="3451" y="975"/>
                </a:cubicBezTo>
                <a:close/>
                <a:moveTo>
                  <a:pt x="3476" y="1325"/>
                </a:moveTo>
                <a:lnTo>
                  <a:pt x="3476" y="1325"/>
                </a:lnTo>
                <a:cubicBezTo>
                  <a:pt x="3501" y="1300"/>
                  <a:pt x="3351" y="1150"/>
                  <a:pt x="3326" y="1225"/>
                </a:cubicBezTo>
                <a:cubicBezTo>
                  <a:pt x="3326" y="1275"/>
                  <a:pt x="3451" y="1375"/>
                  <a:pt x="3476" y="1325"/>
                </a:cubicBezTo>
                <a:close/>
                <a:moveTo>
                  <a:pt x="4026" y="800"/>
                </a:moveTo>
                <a:lnTo>
                  <a:pt x="4026" y="800"/>
                </a:lnTo>
                <a:cubicBezTo>
                  <a:pt x="4051" y="750"/>
                  <a:pt x="3851" y="700"/>
                  <a:pt x="3901" y="750"/>
                </a:cubicBezTo>
                <a:cubicBezTo>
                  <a:pt x="3926" y="775"/>
                  <a:pt x="4001" y="850"/>
                  <a:pt x="4026" y="800"/>
                </a:cubicBezTo>
                <a:close/>
                <a:moveTo>
                  <a:pt x="3551" y="1725"/>
                </a:moveTo>
                <a:lnTo>
                  <a:pt x="3551" y="1725"/>
                </a:lnTo>
                <a:cubicBezTo>
                  <a:pt x="3576" y="1700"/>
                  <a:pt x="3476" y="1625"/>
                  <a:pt x="3451" y="1700"/>
                </a:cubicBezTo>
                <a:cubicBezTo>
                  <a:pt x="3426" y="1750"/>
                  <a:pt x="3526" y="1775"/>
                  <a:pt x="3551" y="1725"/>
                </a:cubicBezTo>
                <a:close/>
                <a:moveTo>
                  <a:pt x="4026" y="1450"/>
                </a:moveTo>
                <a:lnTo>
                  <a:pt x="4026" y="1450"/>
                </a:lnTo>
                <a:cubicBezTo>
                  <a:pt x="4026" y="1475"/>
                  <a:pt x="3926" y="1425"/>
                  <a:pt x="3851" y="1400"/>
                </a:cubicBezTo>
                <a:cubicBezTo>
                  <a:pt x="3776" y="1375"/>
                  <a:pt x="3826" y="1475"/>
                  <a:pt x="3876" y="1525"/>
                </a:cubicBezTo>
                <a:cubicBezTo>
                  <a:pt x="3926" y="1575"/>
                  <a:pt x="3851" y="1550"/>
                  <a:pt x="3776" y="1475"/>
                </a:cubicBezTo>
                <a:cubicBezTo>
                  <a:pt x="3676" y="1425"/>
                  <a:pt x="3701" y="1525"/>
                  <a:pt x="3726" y="1550"/>
                </a:cubicBezTo>
                <a:cubicBezTo>
                  <a:pt x="3776" y="1575"/>
                  <a:pt x="3726" y="1625"/>
                  <a:pt x="3676" y="1550"/>
                </a:cubicBezTo>
                <a:cubicBezTo>
                  <a:pt x="3626" y="1500"/>
                  <a:pt x="3601" y="1425"/>
                  <a:pt x="3526" y="1425"/>
                </a:cubicBezTo>
                <a:cubicBezTo>
                  <a:pt x="3451" y="1400"/>
                  <a:pt x="3476" y="1500"/>
                  <a:pt x="3501" y="1525"/>
                </a:cubicBezTo>
                <a:cubicBezTo>
                  <a:pt x="3551" y="1575"/>
                  <a:pt x="3601" y="1600"/>
                  <a:pt x="3651" y="1625"/>
                </a:cubicBezTo>
                <a:cubicBezTo>
                  <a:pt x="3726" y="1675"/>
                  <a:pt x="3826" y="1625"/>
                  <a:pt x="3876" y="1625"/>
                </a:cubicBezTo>
                <a:cubicBezTo>
                  <a:pt x="3926" y="1650"/>
                  <a:pt x="3826" y="1700"/>
                  <a:pt x="3851" y="1750"/>
                </a:cubicBezTo>
                <a:cubicBezTo>
                  <a:pt x="3901" y="1801"/>
                  <a:pt x="3976" y="1750"/>
                  <a:pt x="4051" y="1750"/>
                </a:cubicBezTo>
                <a:cubicBezTo>
                  <a:pt x="4126" y="1750"/>
                  <a:pt x="4101" y="1700"/>
                  <a:pt x="4126" y="1675"/>
                </a:cubicBezTo>
                <a:cubicBezTo>
                  <a:pt x="4177" y="1650"/>
                  <a:pt x="4101" y="1650"/>
                  <a:pt x="4126" y="1575"/>
                </a:cubicBezTo>
                <a:cubicBezTo>
                  <a:pt x="4151" y="1525"/>
                  <a:pt x="4026" y="1400"/>
                  <a:pt x="4026" y="1450"/>
                </a:cubicBezTo>
                <a:close/>
                <a:moveTo>
                  <a:pt x="4201" y="1200"/>
                </a:moveTo>
                <a:lnTo>
                  <a:pt x="4201" y="1200"/>
                </a:lnTo>
                <a:cubicBezTo>
                  <a:pt x="4251" y="1200"/>
                  <a:pt x="4301" y="1200"/>
                  <a:pt x="4351" y="1175"/>
                </a:cubicBezTo>
                <a:cubicBezTo>
                  <a:pt x="4426" y="1150"/>
                  <a:pt x="4326" y="1150"/>
                  <a:pt x="4377" y="1100"/>
                </a:cubicBezTo>
                <a:cubicBezTo>
                  <a:pt x="4401" y="1050"/>
                  <a:pt x="4277" y="1050"/>
                  <a:pt x="4277" y="1050"/>
                </a:cubicBezTo>
                <a:cubicBezTo>
                  <a:pt x="4251" y="1075"/>
                  <a:pt x="4101" y="950"/>
                  <a:pt x="4076" y="1000"/>
                </a:cubicBezTo>
                <a:cubicBezTo>
                  <a:pt x="4051" y="1025"/>
                  <a:pt x="4126" y="1200"/>
                  <a:pt x="4201" y="1200"/>
                </a:cubicBezTo>
                <a:close/>
                <a:moveTo>
                  <a:pt x="4526" y="1225"/>
                </a:moveTo>
                <a:lnTo>
                  <a:pt x="4526" y="1225"/>
                </a:lnTo>
                <a:cubicBezTo>
                  <a:pt x="4526" y="1200"/>
                  <a:pt x="4201" y="1225"/>
                  <a:pt x="4251" y="1275"/>
                </a:cubicBezTo>
                <a:cubicBezTo>
                  <a:pt x="4351" y="1325"/>
                  <a:pt x="4551" y="1250"/>
                  <a:pt x="4526" y="1225"/>
                </a:cubicBezTo>
                <a:close/>
                <a:moveTo>
                  <a:pt x="4477" y="1825"/>
                </a:moveTo>
                <a:lnTo>
                  <a:pt x="4477" y="1825"/>
                </a:lnTo>
                <a:cubicBezTo>
                  <a:pt x="4551" y="1825"/>
                  <a:pt x="4526" y="1725"/>
                  <a:pt x="4451" y="1675"/>
                </a:cubicBezTo>
                <a:cubicBezTo>
                  <a:pt x="4351" y="1600"/>
                  <a:pt x="4177" y="1725"/>
                  <a:pt x="4201" y="1750"/>
                </a:cubicBezTo>
                <a:cubicBezTo>
                  <a:pt x="4251" y="1801"/>
                  <a:pt x="4401" y="1825"/>
                  <a:pt x="4477" y="1825"/>
                </a:cubicBezTo>
                <a:close/>
                <a:moveTo>
                  <a:pt x="3951" y="2401"/>
                </a:moveTo>
                <a:lnTo>
                  <a:pt x="3951" y="2401"/>
                </a:lnTo>
                <a:cubicBezTo>
                  <a:pt x="4051" y="2475"/>
                  <a:pt x="4026" y="2350"/>
                  <a:pt x="4126" y="2375"/>
                </a:cubicBezTo>
                <a:cubicBezTo>
                  <a:pt x="4226" y="2375"/>
                  <a:pt x="4226" y="2201"/>
                  <a:pt x="4251" y="2125"/>
                </a:cubicBezTo>
                <a:cubicBezTo>
                  <a:pt x="4251" y="2075"/>
                  <a:pt x="4151" y="2075"/>
                  <a:pt x="4177" y="2125"/>
                </a:cubicBezTo>
                <a:cubicBezTo>
                  <a:pt x="4201" y="2175"/>
                  <a:pt x="4177" y="2225"/>
                  <a:pt x="4177" y="2150"/>
                </a:cubicBezTo>
                <a:cubicBezTo>
                  <a:pt x="4177" y="2101"/>
                  <a:pt x="4076" y="2150"/>
                  <a:pt x="4051" y="2125"/>
                </a:cubicBezTo>
                <a:cubicBezTo>
                  <a:pt x="4026" y="2075"/>
                  <a:pt x="4151" y="2075"/>
                  <a:pt x="4177" y="2025"/>
                </a:cubicBezTo>
                <a:cubicBezTo>
                  <a:pt x="4201" y="1950"/>
                  <a:pt x="4076" y="1975"/>
                  <a:pt x="4101" y="1925"/>
                </a:cubicBezTo>
                <a:cubicBezTo>
                  <a:pt x="4151" y="1875"/>
                  <a:pt x="3926" y="1925"/>
                  <a:pt x="4001" y="1950"/>
                </a:cubicBezTo>
                <a:cubicBezTo>
                  <a:pt x="4051" y="1975"/>
                  <a:pt x="4001" y="2025"/>
                  <a:pt x="3926" y="1975"/>
                </a:cubicBezTo>
                <a:cubicBezTo>
                  <a:pt x="3876" y="1925"/>
                  <a:pt x="3726" y="2001"/>
                  <a:pt x="3776" y="2050"/>
                </a:cubicBezTo>
                <a:cubicBezTo>
                  <a:pt x="3826" y="2075"/>
                  <a:pt x="3951" y="2025"/>
                  <a:pt x="3876" y="2125"/>
                </a:cubicBezTo>
                <a:cubicBezTo>
                  <a:pt x="3801" y="2250"/>
                  <a:pt x="3776" y="2101"/>
                  <a:pt x="3701" y="2125"/>
                </a:cubicBezTo>
                <a:cubicBezTo>
                  <a:pt x="3626" y="2125"/>
                  <a:pt x="3651" y="2225"/>
                  <a:pt x="3751" y="2250"/>
                </a:cubicBezTo>
                <a:cubicBezTo>
                  <a:pt x="3876" y="2275"/>
                  <a:pt x="3851" y="2350"/>
                  <a:pt x="3951" y="2401"/>
                </a:cubicBezTo>
                <a:close/>
                <a:moveTo>
                  <a:pt x="4626" y="1750"/>
                </a:moveTo>
                <a:lnTo>
                  <a:pt x="4626" y="1750"/>
                </a:lnTo>
                <a:cubicBezTo>
                  <a:pt x="4651" y="1825"/>
                  <a:pt x="4701" y="1775"/>
                  <a:pt x="4751" y="1801"/>
                </a:cubicBezTo>
                <a:cubicBezTo>
                  <a:pt x="4777" y="1825"/>
                  <a:pt x="4851" y="1850"/>
                  <a:pt x="4901" y="1825"/>
                </a:cubicBezTo>
                <a:cubicBezTo>
                  <a:pt x="4926" y="1801"/>
                  <a:pt x="4951" y="1775"/>
                  <a:pt x="4951" y="1801"/>
                </a:cubicBezTo>
                <a:cubicBezTo>
                  <a:pt x="4977" y="1850"/>
                  <a:pt x="5077" y="1850"/>
                  <a:pt x="5277" y="1850"/>
                </a:cubicBezTo>
                <a:cubicBezTo>
                  <a:pt x="5477" y="1850"/>
                  <a:pt x="5426" y="1775"/>
                  <a:pt x="5477" y="1801"/>
                </a:cubicBezTo>
                <a:cubicBezTo>
                  <a:pt x="5551" y="1825"/>
                  <a:pt x="5677" y="1825"/>
                  <a:pt x="5726" y="1825"/>
                </a:cubicBezTo>
                <a:cubicBezTo>
                  <a:pt x="5802" y="1801"/>
                  <a:pt x="5826" y="1725"/>
                  <a:pt x="5826" y="1675"/>
                </a:cubicBezTo>
                <a:cubicBezTo>
                  <a:pt x="5802" y="1625"/>
                  <a:pt x="5377" y="1600"/>
                  <a:pt x="5277" y="1625"/>
                </a:cubicBezTo>
                <a:cubicBezTo>
                  <a:pt x="5202" y="1675"/>
                  <a:pt x="5077" y="1625"/>
                  <a:pt x="5026" y="1650"/>
                </a:cubicBezTo>
                <a:cubicBezTo>
                  <a:pt x="4951" y="1675"/>
                  <a:pt x="4977" y="1600"/>
                  <a:pt x="4877" y="1600"/>
                </a:cubicBezTo>
                <a:cubicBezTo>
                  <a:pt x="4751" y="1600"/>
                  <a:pt x="4877" y="1550"/>
                  <a:pt x="4901" y="1525"/>
                </a:cubicBezTo>
                <a:cubicBezTo>
                  <a:pt x="4926" y="1500"/>
                  <a:pt x="4726" y="1425"/>
                  <a:pt x="4651" y="1450"/>
                </a:cubicBezTo>
                <a:cubicBezTo>
                  <a:pt x="4577" y="1450"/>
                  <a:pt x="4526" y="1425"/>
                  <a:pt x="4451" y="1375"/>
                </a:cubicBezTo>
                <a:cubicBezTo>
                  <a:pt x="4377" y="1350"/>
                  <a:pt x="4177" y="1350"/>
                  <a:pt x="4201" y="1425"/>
                </a:cubicBezTo>
                <a:cubicBezTo>
                  <a:pt x="4226" y="1450"/>
                  <a:pt x="4477" y="1550"/>
                  <a:pt x="4501" y="1500"/>
                </a:cubicBezTo>
                <a:cubicBezTo>
                  <a:pt x="4526" y="1450"/>
                  <a:pt x="4601" y="1550"/>
                  <a:pt x="4626" y="1600"/>
                </a:cubicBezTo>
                <a:cubicBezTo>
                  <a:pt x="4677" y="1650"/>
                  <a:pt x="4601" y="1650"/>
                  <a:pt x="4626" y="1750"/>
                </a:cubicBezTo>
                <a:close/>
                <a:moveTo>
                  <a:pt x="4851" y="1250"/>
                </a:moveTo>
                <a:lnTo>
                  <a:pt x="4851" y="1250"/>
                </a:lnTo>
                <a:cubicBezTo>
                  <a:pt x="4777" y="1225"/>
                  <a:pt x="4677" y="1300"/>
                  <a:pt x="4751" y="1325"/>
                </a:cubicBezTo>
                <a:cubicBezTo>
                  <a:pt x="4826" y="1350"/>
                  <a:pt x="4926" y="1300"/>
                  <a:pt x="4851" y="1250"/>
                </a:cubicBezTo>
                <a:close/>
                <a:moveTo>
                  <a:pt x="4251" y="775"/>
                </a:moveTo>
                <a:lnTo>
                  <a:pt x="4251" y="775"/>
                </a:lnTo>
                <a:cubicBezTo>
                  <a:pt x="4301" y="825"/>
                  <a:pt x="4277" y="850"/>
                  <a:pt x="4326" y="875"/>
                </a:cubicBezTo>
                <a:cubicBezTo>
                  <a:pt x="4401" y="925"/>
                  <a:pt x="4601" y="850"/>
                  <a:pt x="4601" y="900"/>
                </a:cubicBezTo>
                <a:cubicBezTo>
                  <a:pt x="4626" y="950"/>
                  <a:pt x="4426" y="950"/>
                  <a:pt x="4451" y="975"/>
                </a:cubicBezTo>
                <a:cubicBezTo>
                  <a:pt x="4477" y="1000"/>
                  <a:pt x="4601" y="1050"/>
                  <a:pt x="4577" y="1075"/>
                </a:cubicBezTo>
                <a:cubicBezTo>
                  <a:pt x="4551" y="1100"/>
                  <a:pt x="4777" y="1175"/>
                  <a:pt x="4801" y="1125"/>
                </a:cubicBezTo>
                <a:cubicBezTo>
                  <a:pt x="4826" y="1100"/>
                  <a:pt x="4877" y="1100"/>
                  <a:pt x="4926" y="1125"/>
                </a:cubicBezTo>
                <a:cubicBezTo>
                  <a:pt x="4977" y="1150"/>
                  <a:pt x="5001" y="1000"/>
                  <a:pt x="5026" y="1025"/>
                </a:cubicBezTo>
                <a:cubicBezTo>
                  <a:pt x="5077" y="1050"/>
                  <a:pt x="5051" y="975"/>
                  <a:pt x="5126" y="950"/>
                </a:cubicBezTo>
                <a:cubicBezTo>
                  <a:pt x="5177" y="925"/>
                  <a:pt x="5277" y="925"/>
                  <a:pt x="5277" y="900"/>
                </a:cubicBezTo>
                <a:cubicBezTo>
                  <a:pt x="5277" y="875"/>
                  <a:pt x="5277" y="850"/>
                  <a:pt x="5202" y="850"/>
                </a:cubicBezTo>
                <a:cubicBezTo>
                  <a:pt x="5126" y="850"/>
                  <a:pt x="5077" y="825"/>
                  <a:pt x="5102" y="800"/>
                </a:cubicBezTo>
                <a:cubicBezTo>
                  <a:pt x="5126" y="750"/>
                  <a:pt x="5026" y="725"/>
                  <a:pt x="5051" y="700"/>
                </a:cubicBezTo>
                <a:cubicBezTo>
                  <a:pt x="5102" y="675"/>
                  <a:pt x="4977" y="625"/>
                  <a:pt x="5001" y="675"/>
                </a:cubicBezTo>
                <a:cubicBezTo>
                  <a:pt x="5001" y="725"/>
                  <a:pt x="4926" y="700"/>
                  <a:pt x="4901" y="650"/>
                </a:cubicBezTo>
                <a:cubicBezTo>
                  <a:pt x="4901" y="600"/>
                  <a:pt x="4726" y="575"/>
                  <a:pt x="4601" y="475"/>
                </a:cubicBezTo>
                <a:cubicBezTo>
                  <a:pt x="4501" y="375"/>
                  <a:pt x="4377" y="450"/>
                  <a:pt x="4451" y="450"/>
                </a:cubicBezTo>
                <a:cubicBezTo>
                  <a:pt x="4501" y="475"/>
                  <a:pt x="4501" y="500"/>
                  <a:pt x="4451" y="500"/>
                </a:cubicBezTo>
                <a:cubicBezTo>
                  <a:pt x="4401" y="500"/>
                  <a:pt x="4301" y="500"/>
                  <a:pt x="4401" y="550"/>
                </a:cubicBezTo>
                <a:cubicBezTo>
                  <a:pt x="4477" y="575"/>
                  <a:pt x="4377" y="575"/>
                  <a:pt x="4301" y="575"/>
                </a:cubicBezTo>
                <a:cubicBezTo>
                  <a:pt x="4251" y="575"/>
                  <a:pt x="4226" y="675"/>
                  <a:pt x="4326" y="700"/>
                </a:cubicBezTo>
                <a:cubicBezTo>
                  <a:pt x="4426" y="700"/>
                  <a:pt x="4351" y="750"/>
                  <a:pt x="4277" y="725"/>
                </a:cubicBezTo>
                <a:cubicBezTo>
                  <a:pt x="4201" y="725"/>
                  <a:pt x="4177" y="750"/>
                  <a:pt x="4251" y="775"/>
                </a:cubicBezTo>
                <a:close/>
                <a:moveTo>
                  <a:pt x="4751" y="375"/>
                </a:moveTo>
                <a:lnTo>
                  <a:pt x="4751" y="375"/>
                </a:lnTo>
                <a:cubicBezTo>
                  <a:pt x="4801" y="325"/>
                  <a:pt x="4851" y="350"/>
                  <a:pt x="4801" y="375"/>
                </a:cubicBezTo>
                <a:cubicBezTo>
                  <a:pt x="4751" y="400"/>
                  <a:pt x="4777" y="425"/>
                  <a:pt x="4851" y="425"/>
                </a:cubicBezTo>
                <a:cubicBezTo>
                  <a:pt x="4901" y="425"/>
                  <a:pt x="4801" y="450"/>
                  <a:pt x="4801" y="475"/>
                </a:cubicBezTo>
                <a:cubicBezTo>
                  <a:pt x="4801" y="525"/>
                  <a:pt x="4901" y="500"/>
                  <a:pt x="4901" y="550"/>
                </a:cubicBezTo>
                <a:cubicBezTo>
                  <a:pt x="4901" y="575"/>
                  <a:pt x="5077" y="600"/>
                  <a:pt x="5126" y="550"/>
                </a:cubicBezTo>
                <a:cubicBezTo>
                  <a:pt x="5202" y="500"/>
                  <a:pt x="5177" y="575"/>
                  <a:pt x="5177" y="600"/>
                </a:cubicBezTo>
                <a:cubicBezTo>
                  <a:pt x="5151" y="625"/>
                  <a:pt x="5426" y="650"/>
                  <a:pt x="5426" y="625"/>
                </a:cubicBezTo>
                <a:cubicBezTo>
                  <a:pt x="5451" y="575"/>
                  <a:pt x="5477" y="600"/>
                  <a:pt x="5526" y="600"/>
                </a:cubicBezTo>
                <a:cubicBezTo>
                  <a:pt x="5577" y="625"/>
                  <a:pt x="5826" y="550"/>
                  <a:pt x="5826" y="500"/>
                </a:cubicBezTo>
                <a:cubicBezTo>
                  <a:pt x="5826" y="450"/>
                  <a:pt x="5902" y="525"/>
                  <a:pt x="5826" y="600"/>
                </a:cubicBezTo>
                <a:cubicBezTo>
                  <a:pt x="5751" y="650"/>
                  <a:pt x="5602" y="625"/>
                  <a:pt x="5526" y="650"/>
                </a:cubicBezTo>
                <a:cubicBezTo>
                  <a:pt x="5451" y="675"/>
                  <a:pt x="5577" y="725"/>
                  <a:pt x="5651" y="775"/>
                </a:cubicBezTo>
                <a:cubicBezTo>
                  <a:pt x="5702" y="825"/>
                  <a:pt x="5551" y="800"/>
                  <a:pt x="5477" y="725"/>
                </a:cubicBezTo>
                <a:cubicBezTo>
                  <a:pt x="5426" y="675"/>
                  <a:pt x="5277" y="675"/>
                  <a:pt x="5177" y="675"/>
                </a:cubicBezTo>
                <a:cubicBezTo>
                  <a:pt x="5102" y="675"/>
                  <a:pt x="5126" y="825"/>
                  <a:pt x="5202" y="825"/>
                </a:cubicBezTo>
                <a:cubicBezTo>
                  <a:pt x="5251" y="825"/>
                  <a:pt x="5302" y="850"/>
                  <a:pt x="5377" y="925"/>
                </a:cubicBezTo>
                <a:cubicBezTo>
                  <a:pt x="5426" y="1025"/>
                  <a:pt x="5551" y="1000"/>
                  <a:pt x="5551" y="1050"/>
                </a:cubicBezTo>
                <a:cubicBezTo>
                  <a:pt x="5551" y="1075"/>
                  <a:pt x="5377" y="1000"/>
                  <a:pt x="5302" y="1000"/>
                </a:cubicBezTo>
                <a:cubicBezTo>
                  <a:pt x="5202" y="975"/>
                  <a:pt x="5051" y="1025"/>
                  <a:pt x="5051" y="1100"/>
                </a:cubicBezTo>
                <a:cubicBezTo>
                  <a:pt x="5051" y="1175"/>
                  <a:pt x="5177" y="1150"/>
                  <a:pt x="5277" y="1100"/>
                </a:cubicBezTo>
                <a:cubicBezTo>
                  <a:pt x="5377" y="1050"/>
                  <a:pt x="5302" y="1125"/>
                  <a:pt x="5251" y="1175"/>
                </a:cubicBezTo>
                <a:cubicBezTo>
                  <a:pt x="5202" y="1200"/>
                  <a:pt x="5377" y="1250"/>
                  <a:pt x="5377" y="1300"/>
                </a:cubicBezTo>
                <a:cubicBezTo>
                  <a:pt x="5377" y="1350"/>
                  <a:pt x="5251" y="1325"/>
                  <a:pt x="5251" y="1275"/>
                </a:cubicBezTo>
                <a:cubicBezTo>
                  <a:pt x="5226" y="1225"/>
                  <a:pt x="5177" y="1175"/>
                  <a:pt x="5077" y="1200"/>
                </a:cubicBezTo>
                <a:cubicBezTo>
                  <a:pt x="4977" y="1200"/>
                  <a:pt x="5001" y="1275"/>
                  <a:pt x="5077" y="1275"/>
                </a:cubicBezTo>
                <a:cubicBezTo>
                  <a:pt x="5126" y="1300"/>
                  <a:pt x="5126" y="1350"/>
                  <a:pt x="5051" y="1350"/>
                </a:cubicBezTo>
                <a:cubicBezTo>
                  <a:pt x="4977" y="1350"/>
                  <a:pt x="4826" y="1400"/>
                  <a:pt x="4877" y="1450"/>
                </a:cubicBezTo>
                <a:cubicBezTo>
                  <a:pt x="4926" y="1500"/>
                  <a:pt x="5151" y="1450"/>
                  <a:pt x="5177" y="1475"/>
                </a:cubicBezTo>
                <a:cubicBezTo>
                  <a:pt x="5226" y="1500"/>
                  <a:pt x="5326" y="1525"/>
                  <a:pt x="5351" y="1475"/>
                </a:cubicBezTo>
                <a:cubicBezTo>
                  <a:pt x="5377" y="1450"/>
                  <a:pt x="5451" y="1450"/>
                  <a:pt x="5526" y="1450"/>
                </a:cubicBezTo>
                <a:cubicBezTo>
                  <a:pt x="5626" y="1450"/>
                  <a:pt x="5651" y="1475"/>
                  <a:pt x="5677" y="1500"/>
                </a:cubicBezTo>
                <a:cubicBezTo>
                  <a:pt x="5726" y="1550"/>
                  <a:pt x="5777" y="1525"/>
                  <a:pt x="5826" y="1500"/>
                </a:cubicBezTo>
                <a:cubicBezTo>
                  <a:pt x="5877" y="1450"/>
                  <a:pt x="5877" y="1450"/>
                  <a:pt x="5926" y="1450"/>
                </a:cubicBezTo>
                <a:cubicBezTo>
                  <a:pt x="6002" y="1450"/>
                  <a:pt x="6002" y="1425"/>
                  <a:pt x="5977" y="1375"/>
                </a:cubicBezTo>
                <a:cubicBezTo>
                  <a:pt x="5951" y="1325"/>
                  <a:pt x="5877" y="1400"/>
                  <a:pt x="5851" y="1375"/>
                </a:cubicBezTo>
                <a:cubicBezTo>
                  <a:pt x="5851" y="1325"/>
                  <a:pt x="5777" y="1325"/>
                  <a:pt x="5677" y="1350"/>
                </a:cubicBezTo>
                <a:cubicBezTo>
                  <a:pt x="5551" y="1350"/>
                  <a:pt x="5602" y="1275"/>
                  <a:pt x="5677" y="1275"/>
                </a:cubicBezTo>
                <a:cubicBezTo>
                  <a:pt x="5751" y="1300"/>
                  <a:pt x="5826" y="1300"/>
                  <a:pt x="5926" y="1275"/>
                </a:cubicBezTo>
                <a:cubicBezTo>
                  <a:pt x="6002" y="1250"/>
                  <a:pt x="5926" y="1225"/>
                  <a:pt x="5926" y="1175"/>
                </a:cubicBezTo>
                <a:cubicBezTo>
                  <a:pt x="5926" y="1150"/>
                  <a:pt x="6027" y="1175"/>
                  <a:pt x="6102" y="1175"/>
                </a:cubicBezTo>
                <a:cubicBezTo>
                  <a:pt x="6177" y="1175"/>
                  <a:pt x="6302" y="1050"/>
                  <a:pt x="6302" y="975"/>
                </a:cubicBezTo>
                <a:cubicBezTo>
                  <a:pt x="6302" y="900"/>
                  <a:pt x="6127" y="925"/>
                  <a:pt x="6051" y="925"/>
                </a:cubicBezTo>
                <a:cubicBezTo>
                  <a:pt x="5951" y="925"/>
                  <a:pt x="6102" y="875"/>
                  <a:pt x="6251" y="875"/>
                </a:cubicBezTo>
                <a:cubicBezTo>
                  <a:pt x="6427" y="875"/>
                  <a:pt x="6351" y="800"/>
                  <a:pt x="6377" y="775"/>
                </a:cubicBezTo>
                <a:cubicBezTo>
                  <a:pt x="6402" y="750"/>
                  <a:pt x="6477" y="825"/>
                  <a:pt x="6551" y="800"/>
                </a:cubicBezTo>
                <a:cubicBezTo>
                  <a:pt x="6627" y="775"/>
                  <a:pt x="6577" y="725"/>
                  <a:pt x="6627" y="725"/>
                </a:cubicBezTo>
                <a:cubicBezTo>
                  <a:pt x="6677" y="725"/>
                  <a:pt x="6751" y="650"/>
                  <a:pt x="6927" y="550"/>
                </a:cubicBezTo>
                <a:cubicBezTo>
                  <a:pt x="7102" y="475"/>
                  <a:pt x="7227" y="475"/>
                  <a:pt x="7252" y="425"/>
                </a:cubicBezTo>
                <a:cubicBezTo>
                  <a:pt x="7252" y="375"/>
                  <a:pt x="7002" y="425"/>
                  <a:pt x="6977" y="400"/>
                </a:cubicBezTo>
                <a:cubicBezTo>
                  <a:pt x="6927" y="400"/>
                  <a:pt x="7127" y="350"/>
                  <a:pt x="7177" y="350"/>
                </a:cubicBezTo>
                <a:cubicBezTo>
                  <a:pt x="7227" y="375"/>
                  <a:pt x="7302" y="350"/>
                  <a:pt x="7477" y="275"/>
                </a:cubicBezTo>
                <a:cubicBezTo>
                  <a:pt x="7652" y="200"/>
                  <a:pt x="7577" y="175"/>
                  <a:pt x="7502" y="175"/>
                </a:cubicBezTo>
                <a:cubicBezTo>
                  <a:pt x="7427" y="200"/>
                  <a:pt x="7352" y="175"/>
                  <a:pt x="7352" y="125"/>
                </a:cubicBezTo>
                <a:cubicBezTo>
                  <a:pt x="7352" y="75"/>
                  <a:pt x="7252" y="125"/>
                  <a:pt x="7252" y="99"/>
                </a:cubicBezTo>
                <a:cubicBezTo>
                  <a:pt x="7252" y="75"/>
                  <a:pt x="7152" y="75"/>
                  <a:pt x="7027" y="125"/>
                </a:cubicBezTo>
                <a:cubicBezTo>
                  <a:pt x="6927" y="175"/>
                  <a:pt x="7027" y="75"/>
                  <a:pt x="7077" y="75"/>
                </a:cubicBezTo>
                <a:cubicBezTo>
                  <a:pt x="7127" y="50"/>
                  <a:pt x="6802" y="75"/>
                  <a:pt x="6751" y="25"/>
                </a:cubicBezTo>
                <a:cubicBezTo>
                  <a:pt x="6677" y="0"/>
                  <a:pt x="6627" y="99"/>
                  <a:pt x="6577" y="50"/>
                </a:cubicBezTo>
                <a:cubicBezTo>
                  <a:pt x="6527" y="0"/>
                  <a:pt x="6402" y="25"/>
                  <a:pt x="6402" y="75"/>
                </a:cubicBezTo>
                <a:cubicBezTo>
                  <a:pt x="6427" y="99"/>
                  <a:pt x="6402" y="99"/>
                  <a:pt x="6351" y="75"/>
                </a:cubicBezTo>
                <a:cubicBezTo>
                  <a:pt x="6302" y="25"/>
                  <a:pt x="6202" y="75"/>
                  <a:pt x="6102" y="50"/>
                </a:cubicBezTo>
                <a:cubicBezTo>
                  <a:pt x="6027" y="50"/>
                  <a:pt x="6051" y="125"/>
                  <a:pt x="5951" y="99"/>
                </a:cubicBezTo>
                <a:cubicBezTo>
                  <a:pt x="5877" y="50"/>
                  <a:pt x="5751" y="75"/>
                  <a:pt x="5802" y="75"/>
                </a:cubicBezTo>
                <a:cubicBezTo>
                  <a:pt x="5826" y="99"/>
                  <a:pt x="5777" y="125"/>
                  <a:pt x="5751" y="99"/>
                </a:cubicBezTo>
                <a:cubicBezTo>
                  <a:pt x="5702" y="99"/>
                  <a:pt x="5651" y="99"/>
                  <a:pt x="5677" y="150"/>
                </a:cubicBezTo>
                <a:cubicBezTo>
                  <a:pt x="5702" y="200"/>
                  <a:pt x="5526" y="150"/>
                  <a:pt x="5526" y="175"/>
                </a:cubicBezTo>
                <a:cubicBezTo>
                  <a:pt x="5526" y="225"/>
                  <a:pt x="5477" y="250"/>
                  <a:pt x="5426" y="225"/>
                </a:cubicBezTo>
                <a:cubicBezTo>
                  <a:pt x="5377" y="175"/>
                  <a:pt x="5202" y="150"/>
                  <a:pt x="5251" y="200"/>
                </a:cubicBezTo>
                <a:cubicBezTo>
                  <a:pt x="5302" y="225"/>
                  <a:pt x="5102" y="225"/>
                  <a:pt x="5151" y="250"/>
                </a:cubicBezTo>
                <a:cubicBezTo>
                  <a:pt x="5202" y="300"/>
                  <a:pt x="5102" y="325"/>
                  <a:pt x="5102" y="300"/>
                </a:cubicBezTo>
                <a:cubicBezTo>
                  <a:pt x="5102" y="275"/>
                  <a:pt x="5001" y="250"/>
                  <a:pt x="4951" y="275"/>
                </a:cubicBezTo>
                <a:cubicBezTo>
                  <a:pt x="4901" y="325"/>
                  <a:pt x="4901" y="350"/>
                  <a:pt x="4877" y="325"/>
                </a:cubicBezTo>
                <a:cubicBezTo>
                  <a:pt x="4851" y="300"/>
                  <a:pt x="4777" y="325"/>
                  <a:pt x="4677" y="350"/>
                </a:cubicBezTo>
                <a:cubicBezTo>
                  <a:pt x="4601" y="375"/>
                  <a:pt x="4701" y="400"/>
                  <a:pt x="4751" y="375"/>
                </a:cubicBezTo>
                <a:close/>
                <a:moveTo>
                  <a:pt x="5802" y="3975"/>
                </a:moveTo>
                <a:lnTo>
                  <a:pt x="5802" y="3975"/>
                </a:lnTo>
                <a:cubicBezTo>
                  <a:pt x="5826" y="3975"/>
                  <a:pt x="5877" y="3850"/>
                  <a:pt x="5802" y="3875"/>
                </a:cubicBezTo>
                <a:cubicBezTo>
                  <a:pt x="5726" y="3875"/>
                  <a:pt x="5751" y="3975"/>
                  <a:pt x="5802" y="3975"/>
                </a:cubicBezTo>
                <a:close/>
                <a:moveTo>
                  <a:pt x="5426" y="3875"/>
                </a:moveTo>
                <a:lnTo>
                  <a:pt x="5426" y="3875"/>
                </a:lnTo>
                <a:cubicBezTo>
                  <a:pt x="5502" y="3926"/>
                  <a:pt x="5602" y="3801"/>
                  <a:pt x="5602" y="3775"/>
                </a:cubicBezTo>
                <a:cubicBezTo>
                  <a:pt x="5577" y="3750"/>
                  <a:pt x="5351" y="3826"/>
                  <a:pt x="5426" y="3875"/>
                </a:cubicBezTo>
                <a:close/>
                <a:moveTo>
                  <a:pt x="5726" y="3650"/>
                </a:moveTo>
                <a:lnTo>
                  <a:pt x="5726" y="3650"/>
                </a:lnTo>
                <a:cubicBezTo>
                  <a:pt x="5751" y="3601"/>
                  <a:pt x="5602" y="3601"/>
                  <a:pt x="5602" y="3550"/>
                </a:cubicBezTo>
                <a:cubicBezTo>
                  <a:pt x="5602" y="3501"/>
                  <a:pt x="5477" y="3450"/>
                  <a:pt x="5426" y="3426"/>
                </a:cubicBezTo>
                <a:cubicBezTo>
                  <a:pt x="5377" y="3401"/>
                  <a:pt x="5302" y="3401"/>
                  <a:pt x="5302" y="3350"/>
                </a:cubicBezTo>
                <a:cubicBezTo>
                  <a:pt x="5302" y="3301"/>
                  <a:pt x="5202" y="3326"/>
                  <a:pt x="5202" y="3401"/>
                </a:cubicBezTo>
                <a:cubicBezTo>
                  <a:pt x="5202" y="3475"/>
                  <a:pt x="5151" y="3475"/>
                  <a:pt x="5177" y="3550"/>
                </a:cubicBezTo>
                <a:cubicBezTo>
                  <a:pt x="5202" y="3601"/>
                  <a:pt x="5077" y="3626"/>
                  <a:pt x="5102" y="3675"/>
                </a:cubicBezTo>
                <a:cubicBezTo>
                  <a:pt x="5102" y="3701"/>
                  <a:pt x="5151" y="3650"/>
                  <a:pt x="5202" y="3650"/>
                </a:cubicBezTo>
                <a:cubicBezTo>
                  <a:pt x="5251" y="3650"/>
                  <a:pt x="5202" y="3726"/>
                  <a:pt x="5251" y="3726"/>
                </a:cubicBezTo>
                <a:cubicBezTo>
                  <a:pt x="5302" y="3750"/>
                  <a:pt x="5402" y="3675"/>
                  <a:pt x="5426" y="3650"/>
                </a:cubicBezTo>
                <a:cubicBezTo>
                  <a:pt x="5451" y="3626"/>
                  <a:pt x="5477" y="3601"/>
                  <a:pt x="5551" y="3650"/>
                </a:cubicBezTo>
                <a:cubicBezTo>
                  <a:pt x="5602" y="3675"/>
                  <a:pt x="5726" y="3701"/>
                  <a:pt x="5726" y="3650"/>
                </a:cubicBezTo>
                <a:close/>
                <a:moveTo>
                  <a:pt x="7102" y="3275"/>
                </a:moveTo>
                <a:lnTo>
                  <a:pt x="7102" y="3275"/>
                </a:lnTo>
                <a:cubicBezTo>
                  <a:pt x="7152" y="3275"/>
                  <a:pt x="7152" y="3350"/>
                  <a:pt x="7227" y="3426"/>
                </a:cubicBezTo>
                <a:cubicBezTo>
                  <a:pt x="7302" y="3475"/>
                  <a:pt x="7327" y="3426"/>
                  <a:pt x="7327" y="3401"/>
                </a:cubicBezTo>
                <a:cubicBezTo>
                  <a:pt x="7352" y="3350"/>
                  <a:pt x="7427" y="3375"/>
                  <a:pt x="7427" y="3326"/>
                </a:cubicBezTo>
                <a:cubicBezTo>
                  <a:pt x="7427" y="3301"/>
                  <a:pt x="7502" y="3226"/>
                  <a:pt x="7552" y="3226"/>
                </a:cubicBezTo>
                <a:cubicBezTo>
                  <a:pt x="7602" y="3201"/>
                  <a:pt x="7502" y="3150"/>
                  <a:pt x="7452" y="3150"/>
                </a:cubicBezTo>
                <a:cubicBezTo>
                  <a:pt x="7377" y="3150"/>
                  <a:pt x="7352" y="3101"/>
                  <a:pt x="7352" y="3075"/>
                </a:cubicBezTo>
                <a:cubicBezTo>
                  <a:pt x="7352" y="3050"/>
                  <a:pt x="7227" y="2975"/>
                  <a:pt x="7202" y="3001"/>
                </a:cubicBezTo>
                <a:cubicBezTo>
                  <a:pt x="7152" y="3001"/>
                  <a:pt x="7077" y="2926"/>
                  <a:pt x="7027" y="2926"/>
                </a:cubicBezTo>
                <a:cubicBezTo>
                  <a:pt x="6977" y="2926"/>
                  <a:pt x="6902" y="2875"/>
                  <a:pt x="6902" y="2825"/>
                </a:cubicBezTo>
                <a:cubicBezTo>
                  <a:pt x="6902" y="2775"/>
                  <a:pt x="7002" y="2850"/>
                  <a:pt x="7027" y="2800"/>
                </a:cubicBezTo>
                <a:cubicBezTo>
                  <a:pt x="7052" y="2750"/>
                  <a:pt x="6927" y="2775"/>
                  <a:pt x="6927" y="2750"/>
                </a:cubicBezTo>
                <a:cubicBezTo>
                  <a:pt x="6927" y="2701"/>
                  <a:pt x="6952" y="2725"/>
                  <a:pt x="6977" y="2701"/>
                </a:cubicBezTo>
                <a:cubicBezTo>
                  <a:pt x="7002" y="2675"/>
                  <a:pt x="6952" y="2650"/>
                  <a:pt x="6927" y="2625"/>
                </a:cubicBezTo>
                <a:cubicBezTo>
                  <a:pt x="6902" y="2601"/>
                  <a:pt x="6902" y="2650"/>
                  <a:pt x="6852" y="2650"/>
                </a:cubicBezTo>
                <a:cubicBezTo>
                  <a:pt x="6827" y="2650"/>
                  <a:pt x="6852" y="2601"/>
                  <a:pt x="6877" y="2575"/>
                </a:cubicBezTo>
                <a:cubicBezTo>
                  <a:pt x="6902" y="2550"/>
                  <a:pt x="6777" y="2525"/>
                  <a:pt x="6727" y="2525"/>
                </a:cubicBezTo>
                <a:cubicBezTo>
                  <a:pt x="6677" y="2550"/>
                  <a:pt x="6677" y="2525"/>
                  <a:pt x="6677" y="2501"/>
                </a:cubicBezTo>
                <a:cubicBezTo>
                  <a:pt x="6677" y="2450"/>
                  <a:pt x="6577" y="2501"/>
                  <a:pt x="6551" y="2525"/>
                </a:cubicBezTo>
                <a:cubicBezTo>
                  <a:pt x="6502" y="2550"/>
                  <a:pt x="6477" y="2501"/>
                  <a:pt x="6502" y="2475"/>
                </a:cubicBezTo>
                <a:cubicBezTo>
                  <a:pt x="6551" y="2475"/>
                  <a:pt x="6602" y="2450"/>
                  <a:pt x="6602" y="2401"/>
                </a:cubicBezTo>
                <a:cubicBezTo>
                  <a:pt x="6577" y="2375"/>
                  <a:pt x="6477" y="2375"/>
                  <a:pt x="6451" y="2425"/>
                </a:cubicBezTo>
                <a:cubicBezTo>
                  <a:pt x="6427" y="2450"/>
                  <a:pt x="6351" y="2375"/>
                  <a:pt x="6351" y="2325"/>
                </a:cubicBezTo>
                <a:cubicBezTo>
                  <a:pt x="6351" y="2301"/>
                  <a:pt x="6202" y="2325"/>
                  <a:pt x="6227" y="2250"/>
                </a:cubicBezTo>
                <a:cubicBezTo>
                  <a:pt x="6251" y="2201"/>
                  <a:pt x="6077" y="2175"/>
                  <a:pt x="6027" y="2175"/>
                </a:cubicBezTo>
                <a:cubicBezTo>
                  <a:pt x="5977" y="2175"/>
                  <a:pt x="5902" y="2225"/>
                  <a:pt x="5926" y="2250"/>
                </a:cubicBezTo>
                <a:cubicBezTo>
                  <a:pt x="5926" y="2301"/>
                  <a:pt x="5877" y="2275"/>
                  <a:pt x="5851" y="2250"/>
                </a:cubicBezTo>
                <a:cubicBezTo>
                  <a:pt x="5851" y="2201"/>
                  <a:pt x="5751" y="2301"/>
                  <a:pt x="5702" y="2301"/>
                </a:cubicBezTo>
                <a:cubicBezTo>
                  <a:pt x="5677" y="2301"/>
                  <a:pt x="5726" y="2175"/>
                  <a:pt x="5702" y="2125"/>
                </a:cubicBezTo>
                <a:cubicBezTo>
                  <a:pt x="5702" y="2101"/>
                  <a:pt x="5677" y="2075"/>
                  <a:pt x="5651" y="2025"/>
                </a:cubicBezTo>
                <a:cubicBezTo>
                  <a:pt x="5626" y="1950"/>
                  <a:pt x="5502" y="1975"/>
                  <a:pt x="5451" y="2025"/>
                </a:cubicBezTo>
                <a:cubicBezTo>
                  <a:pt x="5426" y="2050"/>
                  <a:pt x="5326" y="2050"/>
                  <a:pt x="5251" y="2101"/>
                </a:cubicBezTo>
                <a:cubicBezTo>
                  <a:pt x="5202" y="2150"/>
                  <a:pt x="5277" y="2225"/>
                  <a:pt x="5302" y="2225"/>
                </a:cubicBezTo>
                <a:cubicBezTo>
                  <a:pt x="5326" y="2250"/>
                  <a:pt x="5202" y="2301"/>
                  <a:pt x="5251" y="2325"/>
                </a:cubicBezTo>
                <a:cubicBezTo>
                  <a:pt x="5277" y="2350"/>
                  <a:pt x="5326" y="2350"/>
                  <a:pt x="5351" y="2401"/>
                </a:cubicBezTo>
                <a:cubicBezTo>
                  <a:pt x="5351" y="2450"/>
                  <a:pt x="5202" y="2375"/>
                  <a:pt x="5177" y="2325"/>
                </a:cubicBezTo>
                <a:cubicBezTo>
                  <a:pt x="5151" y="2275"/>
                  <a:pt x="5202" y="2250"/>
                  <a:pt x="5151" y="2201"/>
                </a:cubicBezTo>
                <a:cubicBezTo>
                  <a:pt x="5126" y="2175"/>
                  <a:pt x="5151" y="2125"/>
                  <a:pt x="5202" y="2075"/>
                </a:cubicBezTo>
                <a:cubicBezTo>
                  <a:pt x="5277" y="2025"/>
                  <a:pt x="5302" y="2025"/>
                  <a:pt x="5302" y="2001"/>
                </a:cubicBezTo>
                <a:cubicBezTo>
                  <a:pt x="5302" y="1950"/>
                  <a:pt x="5077" y="1950"/>
                  <a:pt x="4926" y="2075"/>
                </a:cubicBezTo>
                <a:cubicBezTo>
                  <a:pt x="4801" y="2201"/>
                  <a:pt x="4851" y="2375"/>
                  <a:pt x="4851" y="2401"/>
                </a:cubicBezTo>
                <a:cubicBezTo>
                  <a:pt x="4851" y="2450"/>
                  <a:pt x="4977" y="2425"/>
                  <a:pt x="5051" y="2450"/>
                </a:cubicBezTo>
                <a:cubicBezTo>
                  <a:pt x="5126" y="2475"/>
                  <a:pt x="5077" y="2501"/>
                  <a:pt x="5026" y="2501"/>
                </a:cubicBezTo>
                <a:cubicBezTo>
                  <a:pt x="4977" y="2475"/>
                  <a:pt x="4877" y="2475"/>
                  <a:pt x="4877" y="2501"/>
                </a:cubicBezTo>
                <a:cubicBezTo>
                  <a:pt x="4901" y="2550"/>
                  <a:pt x="5001" y="2601"/>
                  <a:pt x="5077" y="2601"/>
                </a:cubicBezTo>
                <a:cubicBezTo>
                  <a:pt x="5126" y="2575"/>
                  <a:pt x="5126" y="2575"/>
                  <a:pt x="5177" y="2625"/>
                </a:cubicBezTo>
                <a:cubicBezTo>
                  <a:pt x="5202" y="2650"/>
                  <a:pt x="5277" y="2650"/>
                  <a:pt x="5351" y="2650"/>
                </a:cubicBezTo>
                <a:cubicBezTo>
                  <a:pt x="5426" y="2650"/>
                  <a:pt x="5526" y="2675"/>
                  <a:pt x="5551" y="2675"/>
                </a:cubicBezTo>
                <a:cubicBezTo>
                  <a:pt x="5602" y="2675"/>
                  <a:pt x="5651" y="2650"/>
                  <a:pt x="5651" y="2650"/>
                </a:cubicBezTo>
                <a:cubicBezTo>
                  <a:pt x="5677" y="2625"/>
                  <a:pt x="5826" y="2675"/>
                  <a:pt x="5877" y="2675"/>
                </a:cubicBezTo>
                <a:cubicBezTo>
                  <a:pt x="5926" y="2675"/>
                  <a:pt x="5877" y="2625"/>
                  <a:pt x="5851" y="2601"/>
                </a:cubicBezTo>
                <a:cubicBezTo>
                  <a:pt x="5826" y="2601"/>
                  <a:pt x="5851" y="2550"/>
                  <a:pt x="5877" y="2575"/>
                </a:cubicBezTo>
                <a:cubicBezTo>
                  <a:pt x="5926" y="2575"/>
                  <a:pt x="5977" y="2601"/>
                  <a:pt x="6002" y="2625"/>
                </a:cubicBezTo>
                <a:cubicBezTo>
                  <a:pt x="6002" y="2675"/>
                  <a:pt x="6027" y="2650"/>
                  <a:pt x="6051" y="2675"/>
                </a:cubicBezTo>
                <a:cubicBezTo>
                  <a:pt x="6051" y="2701"/>
                  <a:pt x="6177" y="2750"/>
                  <a:pt x="6177" y="2775"/>
                </a:cubicBezTo>
                <a:cubicBezTo>
                  <a:pt x="6177" y="2800"/>
                  <a:pt x="6051" y="2825"/>
                  <a:pt x="6102" y="2850"/>
                </a:cubicBezTo>
                <a:cubicBezTo>
                  <a:pt x="6127" y="2875"/>
                  <a:pt x="6177" y="2825"/>
                  <a:pt x="6227" y="2825"/>
                </a:cubicBezTo>
                <a:cubicBezTo>
                  <a:pt x="6277" y="2800"/>
                  <a:pt x="6277" y="2926"/>
                  <a:pt x="6327" y="2900"/>
                </a:cubicBezTo>
                <a:cubicBezTo>
                  <a:pt x="6377" y="2875"/>
                  <a:pt x="6427" y="2926"/>
                  <a:pt x="6477" y="3001"/>
                </a:cubicBezTo>
                <a:cubicBezTo>
                  <a:pt x="6527" y="3075"/>
                  <a:pt x="6451" y="3126"/>
                  <a:pt x="6477" y="3150"/>
                </a:cubicBezTo>
                <a:cubicBezTo>
                  <a:pt x="6477" y="3175"/>
                  <a:pt x="6577" y="3175"/>
                  <a:pt x="6627" y="3150"/>
                </a:cubicBezTo>
                <a:cubicBezTo>
                  <a:pt x="6677" y="3126"/>
                  <a:pt x="6727" y="3175"/>
                  <a:pt x="6777" y="3226"/>
                </a:cubicBezTo>
                <a:cubicBezTo>
                  <a:pt x="6802" y="3250"/>
                  <a:pt x="6602" y="3326"/>
                  <a:pt x="6627" y="3275"/>
                </a:cubicBezTo>
                <a:cubicBezTo>
                  <a:pt x="6651" y="3250"/>
                  <a:pt x="6502" y="3150"/>
                  <a:pt x="6402" y="3201"/>
                </a:cubicBezTo>
                <a:cubicBezTo>
                  <a:pt x="6277" y="3250"/>
                  <a:pt x="6351" y="3326"/>
                  <a:pt x="6377" y="3350"/>
                </a:cubicBezTo>
                <a:cubicBezTo>
                  <a:pt x="6377" y="3401"/>
                  <a:pt x="6251" y="3450"/>
                  <a:pt x="6151" y="3401"/>
                </a:cubicBezTo>
                <a:cubicBezTo>
                  <a:pt x="6027" y="3375"/>
                  <a:pt x="6077" y="3426"/>
                  <a:pt x="6027" y="3426"/>
                </a:cubicBezTo>
                <a:cubicBezTo>
                  <a:pt x="5977" y="3426"/>
                  <a:pt x="5926" y="3501"/>
                  <a:pt x="5977" y="3550"/>
                </a:cubicBezTo>
                <a:cubicBezTo>
                  <a:pt x="6002" y="3601"/>
                  <a:pt x="6102" y="3550"/>
                  <a:pt x="6177" y="3550"/>
                </a:cubicBezTo>
                <a:cubicBezTo>
                  <a:pt x="6251" y="3550"/>
                  <a:pt x="6251" y="3575"/>
                  <a:pt x="6277" y="3526"/>
                </a:cubicBezTo>
                <a:cubicBezTo>
                  <a:pt x="6277" y="3501"/>
                  <a:pt x="6351" y="3526"/>
                  <a:pt x="6402" y="3526"/>
                </a:cubicBezTo>
                <a:cubicBezTo>
                  <a:pt x="6451" y="3550"/>
                  <a:pt x="6451" y="3626"/>
                  <a:pt x="6527" y="3626"/>
                </a:cubicBezTo>
                <a:cubicBezTo>
                  <a:pt x="6577" y="3626"/>
                  <a:pt x="6527" y="3701"/>
                  <a:pt x="6577" y="3750"/>
                </a:cubicBezTo>
                <a:cubicBezTo>
                  <a:pt x="6602" y="3801"/>
                  <a:pt x="6751" y="3775"/>
                  <a:pt x="6802" y="3826"/>
                </a:cubicBezTo>
                <a:cubicBezTo>
                  <a:pt x="6852" y="3875"/>
                  <a:pt x="7052" y="3950"/>
                  <a:pt x="7077" y="3926"/>
                </a:cubicBezTo>
                <a:cubicBezTo>
                  <a:pt x="7127" y="3875"/>
                  <a:pt x="6902" y="3701"/>
                  <a:pt x="6852" y="3675"/>
                </a:cubicBezTo>
                <a:cubicBezTo>
                  <a:pt x="6777" y="3650"/>
                  <a:pt x="6902" y="3650"/>
                  <a:pt x="6977" y="3701"/>
                </a:cubicBezTo>
                <a:cubicBezTo>
                  <a:pt x="7052" y="3775"/>
                  <a:pt x="7177" y="3801"/>
                  <a:pt x="7227" y="3726"/>
                </a:cubicBezTo>
                <a:cubicBezTo>
                  <a:pt x="7302" y="3650"/>
                  <a:pt x="7177" y="3675"/>
                  <a:pt x="7177" y="3601"/>
                </a:cubicBezTo>
                <a:cubicBezTo>
                  <a:pt x="7177" y="3550"/>
                  <a:pt x="7152" y="3475"/>
                  <a:pt x="7102" y="3475"/>
                </a:cubicBezTo>
                <a:cubicBezTo>
                  <a:pt x="7027" y="3475"/>
                  <a:pt x="6877" y="3375"/>
                  <a:pt x="6927" y="3350"/>
                </a:cubicBezTo>
                <a:cubicBezTo>
                  <a:pt x="7002" y="3326"/>
                  <a:pt x="6927" y="3275"/>
                  <a:pt x="6952" y="3226"/>
                </a:cubicBezTo>
                <a:cubicBezTo>
                  <a:pt x="7002" y="3201"/>
                  <a:pt x="7052" y="3275"/>
                  <a:pt x="7102" y="3275"/>
                </a:cubicBezTo>
                <a:close/>
                <a:moveTo>
                  <a:pt x="6227" y="3075"/>
                </a:moveTo>
                <a:lnTo>
                  <a:pt x="6227" y="3075"/>
                </a:lnTo>
                <a:cubicBezTo>
                  <a:pt x="6277" y="3075"/>
                  <a:pt x="6251" y="3001"/>
                  <a:pt x="6227" y="2950"/>
                </a:cubicBezTo>
                <a:cubicBezTo>
                  <a:pt x="6202" y="2926"/>
                  <a:pt x="6151" y="2926"/>
                  <a:pt x="6102" y="2926"/>
                </a:cubicBezTo>
                <a:cubicBezTo>
                  <a:pt x="6051" y="2926"/>
                  <a:pt x="5977" y="3001"/>
                  <a:pt x="6027" y="3075"/>
                </a:cubicBezTo>
                <a:cubicBezTo>
                  <a:pt x="6077" y="3150"/>
                  <a:pt x="6177" y="3101"/>
                  <a:pt x="6227" y="3075"/>
                </a:cubicBezTo>
                <a:close/>
                <a:moveTo>
                  <a:pt x="5702" y="2001"/>
                </a:moveTo>
                <a:lnTo>
                  <a:pt x="5702" y="2001"/>
                </a:lnTo>
                <a:cubicBezTo>
                  <a:pt x="5677" y="2050"/>
                  <a:pt x="5751" y="2050"/>
                  <a:pt x="5751" y="2125"/>
                </a:cubicBezTo>
                <a:cubicBezTo>
                  <a:pt x="5751" y="2175"/>
                  <a:pt x="5826" y="2201"/>
                  <a:pt x="5902" y="2150"/>
                </a:cubicBezTo>
                <a:cubicBezTo>
                  <a:pt x="5951" y="2125"/>
                  <a:pt x="6127" y="2175"/>
                  <a:pt x="6127" y="2125"/>
                </a:cubicBezTo>
                <a:cubicBezTo>
                  <a:pt x="6127" y="2075"/>
                  <a:pt x="5951" y="2001"/>
                  <a:pt x="5877" y="2001"/>
                </a:cubicBezTo>
                <a:cubicBezTo>
                  <a:pt x="5826" y="2025"/>
                  <a:pt x="5726" y="1950"/>
                  <a:pt x="5702" y="2001"/>
                </a:cubicBezTo>
                <a:close/>
                <a:moveTo>
                  <a:pt x="7252" y="5551"/>
                </a:moveTo>
                <a:lnTo>
                  <a:pt x="7252" y="5551"/>
                </a:lnTo>
                <a:cubicBezTo>
                  <a:pt x="7277" y="5576"/>
                  <a:pt x="7502" y="5676"/>
                  <a:pt x="7527" y="5626"/>
                </a:cubicBezTo>
                <a:cubicBezTo>
                  <a:pt x="7527" y="5576"/>
                  <a:pt x="7252" y="5526"/>
                  <a:pt x="7252" y="5551"/>
                </a:cubicBezTo>
                <a:close/>
                <a:moveTo>
                  <a:pt x="8327" y="5801"/>
                </a:moveTo>
                <a:lnTo>
                  <a:pt x="8327" y="5801"/>
                </a:lnTo>
                <a:cubicBezTo>
                  <a:pt x="8302" y="5826"/>
                  <a:pt x="8277" y="5776"/>
                  <a:pt x="8302" y="5751"/>
                </a:cubicBezTo>
                <a:cubicBezTo>
                  <a:pt x="8352" y="5726"/>
                  <a:pt x="8302" y="5701"/>
                  <a:pt x="8277" y="5726"/>
                </a:cubicBezTo>
                <a:cubicBezTo>
                  <a:pt x="8227" y="5726"/>
                  <a:pt x="8252" y="5651"/>
                  <a:pt x="8277" y="5626"/>
                </a:cubicBezTo>
                <a:cubicBezTo>
                  <a:pt x="8302" y="5600"/>
                  <a:pt x="8202" y="5576"/>
                  <a:pt x="8202" y="5600"/>
                </a:cubicBezTo>
                <a:cubicBezTo>
                  <a:pt x="8202" y="5651"/>
                  <a:pt x="8127" y="5626"/>
                  <a:pt x="8127" y="5600"/>
                </a:cubicBezTo>
                <a:cubicBezTo>
                  <a:pt x="8102" y="5576"/>
                  <a:pt x="8052" y="5551"/>
                  <a:pt x="8077" y="5526"/>
                </a:cubicBezTo>
                <a:cubicBezTo>
                  <a:pt x="8102" y="5526"/>
                  <a:pt x="8002" y="5500"/>
                  <a:pt x="8002" y="5551"/>
                </a:cubicBezTo>
                <a:cubicBezTo>
                  <a:pt x="8002" y="5576"/>
                  <a:pt x="7977" y="5526"/>
                  <a:pt x="8002" y="5476"/>
                </a:cubicBezTo>
                <a:cubicBezTo>
                  <a:pt x="8052" y="5426"/>
                  <a:pt x="8052" y="5401"/>
                  <a:pt x="8077" y="5376"/>
                </a:cubicBezTo>
                <a:cubicBezTo>
                  <a:pt x="8127" y="5351"/>
                  <a:pt x="8077" y="5326"/>
                  <a:pt x="8027" y="5326"/>
                </a:cubicBezTo>
                <a:cubicBezTo>
                  <a:pt x="8002" y="5351"/>
                  <a:pt x="7877" y="5500"/>
                  <a:pt x="7877" y="5551"/>
                </a:cubicBezTo>
                <a:cubicBezTo>
                  <a:pt x="7877" y="5600"/>
                  <a:pt x="7877" y="5651"/>
                  <a:pt x="7852" y="5626"/>
                </a:cubicBezTo>
                <a:cubicBezTo>
                  <a:pt x="7802" y="5626"/>
                  <a:pt x="7752" y="5676"/>
                  <a:pt x="7777" y="5701"/>
                </a:cubicBezTo>
                <a:cubicBezTo>
                  <a:pt x="7827" y="5726"/>
                  <a:pt x="7702" y="5776"/>
                  <a:pt x="7752" y="5801"/>
                </a:cubicBezTo>
                <a:cubicBezTo>
                  <a:pt x="7802" y="5826"/>
                  <a:pt x="7852" y="5801"/>
                  <a:pt x="7902" y="5801"/>
                </a:cubicBezTo>
                <a:cubicBezTo>
                  <a:pt x="7952" y="5801"/>
                  <a:pt x="8002" y="5801"/>
                  <a:pt x="8027" y="5776"/>
                </a:cubicBezTo>
                <a:cubicBezTo>
                  <a:pt x="8077" y="5751"/>
                  <a:pt x="8077" y="5801"/>
                  <a:pt x="8127" y="5801"/>
                </a:cubicBezTo>
                <a:cubicBezTo>
                  <a:pt x="8177" y="5801"/>
                  <a:pt x="8102" y="5851"/>
                  <a:pt x="8102" y="5876"/>
                </a:cubicBezTo>
                <a:cubicBezTo>
                  <a:pt x="8102" y="5901"/>
                  <a:pt x="8152" y="5851"/>
                  <a:pt x="8177" y="5826"/>
                </a:cubicBezTo>
                <a:cubicBezTo>
                  <a:pt x="8227" y="5826"/>
                  <a:pt x="8252" y="5826"/>
                  <a:pt x="8252" y="5876"/>
                </a:cubicBezTo>
                <a:cubicBezTo>
                  <a:pt x="8227" y="5901"/>
                  <a:pt x="8327" y="5926"/>
                  <a:pt x="8352" y="5876"/>
                </a:cubicBezTo>
                <a:cubicBezTo>
                  <a:pt x="8377" y="5826"/>
                  <a:pt x="8327" y="5751"/>
                  <a:pt x="8327" y="5801"/>
                </a:cubicBezTo>
                <a:close/>
                <a:moveTo>
                  <a:pt x="776" y="5026"/>
                </a:moveTo>
                <a:lnTo>
                  <a:pt x="776" y="5026"/>
                </a:lnTo>
                <a:cubicBezTo>
                  <a:pt x="701" y="5075"/>
                  <a:pt x="901" y="5251"/>
                  <a:pt x="925" y="5226"/>
                </a:cubicBezTo>
                <a:cubicBezTo>
                  <a:pt x="950" y="5226"/>
                  <a:pt x="876" y="5126"/>
                  <a:pt x="876" y="5075"/>
                </a:cubicBezTo>
                <a:cubicBezTo>
                  <a:pt x="876" y="5026"/>
                  <a:pt x="850" y="4975"/>
                  <a:pt x="776" y="5026"/>
                </a:cubicBezTo>
                <a:close/>
                <a:moveTo>
                  <a:pt x="7652" y="5976"/>
                </a:moveTo>
                <a:lnTo>
                  <a:pt x="7652" y="5976"/>
                </a:lnTo>
                <a:cubicBezTo>
                  <a:pt x="7627" y="5976"/>
                  <a:pt x="7652" y="5926"/>
                  <a:pt x="7652" y="5901"/>
                </a:cubicBezTo>
                <a:cubicBezTo>
                  <a:pt x="7652" y="5901"/>
                  <a:pt x="7577" y="5926"/>
                  <a:pt x="7577" y="5951"/>
                </a:cubicBezTo>
                <a:cubicBezTo>
                  <a:pt x="7577" y="5976"/>
                  <a:pt x="7527" y="5976"/>
                  <a:pt x="7527" y="6001"/>
                </a:cubicBezTo>
                <a:cubicBezTo>
                  <a:pt x="7527" y="6051"/>
                  <a:pt x="7527" y="6026"/>
                  <a:pt x="7502" y="6051"/>
                </a:cubicBezTo>
                <a:cubicBezTo>
                  <a:pt x="7452" y="6051"/>
                  <a:pt x="7327" y="6051"/>
                  <a:pt x="7327" y="6026"/>
                </a:cubicBezTo>
                <a:cubicBezTo>
                  <a:pt x="7327" y="5976"/>
                  <a:pt x="7227" y="5976"/>
                  <a:pt x="7227" y="5926"/>
                </a:cubicBezTo>
                <a:cubicBezTo>
                  <a:pt x="7227" y="5901"/>
                  <a:pt x="7177" y="5876"/>
                  <a:pt x="7227" y="5826"/>
                </a:cubicBezTo>
                <a:cubicBezTo>
                  <a:pt x="7252" y="5801"/>
                  <a:pt x="7202" y="5776"/>
                  <a:pt x="7177" y="5801"/>
                </a:cubicBezTo>
                <a:cubicBezTo>
                  <a:pt x="7127" y="5826"/>
                  <a:pt x="7127" y="5776"/>
                  <a:pt x="7177" y="5776"/>
                </a:cubicBezTo>
                <a:cubicBezTo>
                  <a:pt x="7202" y="5751"/>
                  <a:pt x="7302" y="5726"/>
                  <a:pt x="7252" y="5651"/>
                </a:cubicBezTo>
                <a:cubicBezTo>
                  <a:pt x="7202" y="5551"/>
                  <a:pt x="6927" y="5676"/>
                  <a:pt x="6852" y="5701"/>
                </a:cubicBezTo>
                <a:cubicBezTo>
                  <a:pt x="6777" y="5751"/>
                  <a:pt x="6677" y="5876"/>
                  <a:pt x="6651" y="5876"/>
                </a:cubicBezTo>
                <a:cubicBezTo>
                  <a:pt x="6602" y="5876"/>
                  <a:pt x="6727" y="5826"/>
                  <a:pt x="6727" y="5801"/>
                </a:cubicBezTo>
                <a:cubicBezTo>
                  <a:pt x="6751" y="5751"/>
                  <a:pt x="6727" y="5726"/>
                  <a:pt x="6751" y="5751"/>
                </a:cubicBezTo>
                <a:cubicBezTo>
                  <a:pt x="6777" y="5751"/>
                  <a:pt x="6827" y="5651"/>
                  <a:pt x="6877" y="5626"/>
                </a:cubicBezTo>
                <a:cubicBezTo>
                  <a:pt x="6927" y="5600"/>
                  <a:pt x="6977" y="5626"/>
                  <a:pt x="6977" y="5600"/>
                </a:cubicBezTo>
                <a:cubicBezTo>
                  <a:pt x="6977" y="5576"/>
                  <a:pt x="7002" y="5551"/>
                  <a:pt x="7052" y="5500"/>
                </a:cubicBezTo>
                <a:cubicBezTo>
                  <a:pt x="7102" y="5476"/>
                  <a:pt x="7577" y="5476"/>
                  <a:pt x="7627" y="5476"/>
                </a:cubicBezTo>
                <a:cubicBezTo>
                  <a:pt x="7677" y="5476"/>
                  <a:pt x="7777" y="5426"/>
                  <a:pt x="7802" y="5376"/>
                </a:cubicBezTo>
                <a:cubicBezTo>
                  <a:pt x="7827" y="5326"/>
                  <a:pt x="7877" y="5326"/>
                  <a:pt x="7927" y="5351"/>
                </a:cubicBezTo>
                <a:cubicBezTo>
                  <a:pt x="8002" y="5351"/>
                  <a:pt x="8027" y="5275"/>
                  <a:pt x="8077" y="5251"/>
                </a:cubicBezTo>
                <a:cubicBezTo>
                  <a:pt x="8102" y="5226"/>
                  <a:pt x="8077" y="5226"/>
                  <a:pt x="8052" y="5226"/>
                </a:cubicBezTo>
                <a:cubicBezTo>
                  <a:pt x="8027" y="5226"/>
                  <a:pt x="8002" y="5201"/>
                  <a:pt x="8027" y="5201"/>
                </a:cubicBezTo>
                <a:cubicBezTo>
                  <a:pt x="8052" y="5201"/>
                  <a:pt x="8077" y="5175"/>
                  <a:pt x="8077" y="5126"/>
                </a:cubicBezTo>
                <a:cubicBezTo>
                  <a:pt x="8102" y="5101"/>
                  <a:pt x="8077" y="5126"/>
                  <a:pt x="8027" y="5075"/>
                </a:cubicBezTo>
                <a:cubicBezTo>
                  <a:pt x="8002" y="5001"/>
                  <a:pt x="7977" y="5075"/>
                  <a:pt x="7927" y="5075"/>
                </a:cubicBezTo>
                <a:cubicBezTo>
                  <a:pt x="7902" y="5075"/>
                  <a:pt x="7952" y="5026"/>
                  <a:pt x="7927" y="5001"/>
                </a:cubicBezTo>
                <a:cubicBezTo>
                  <a:pt x="7902" y="4975"/>
                  <a:pt x="7827" y="5001"/>
                  <a:pt x="7777" y="5026"/>
                </a:cubicBezTo>
                <a:cubicBezTo>
                  <a:pt x="7727" y="5075"/>
                  <a:pt x="7727" y="5026"/>
                  <a:pt x="7702" y="5075"/>
                </a:cubicBezTo>
                <a:cubicBezTo>
                  <a:pt x="7652" y="5126"/>
                  <a:pt x="7652" y="5051"/>
                  <a:pt x="7677" y="5051"/>
                </a:cubicBezTo>
                <a:cubicBezTo>
                  <a:pt x="7702" y="5026"/>
                  <a:pt x="7702" y="5051"/>
                  <a:pt x="7727" y="5026"/>
                </a:cubicBezTo>
                <a:cubicBezTo>
                  <a:pt x="7752" y="5001"/>
                  <a:pt x="7752" y="5026"/>
                  <a:pt x="7802" y="4975"/>
                </a:cubicBezTo>
                <a:cubicBezTo>
                  <a:pt x="7852" y="4951"/>
                  <a:pt x="7902" y="4975"/>
                  <a:pt x="7927" y="4951"/>
                </a:cubicBezTo>
                <a:cubicBezTo>
                  <a:pt x="7927" y="4926"/>
                  <a:pt x="7902" y="4901"/>
                  <a:pt x="7852" y="4901"/>
                </a:cubicBezTo>
                <a:cubicBezTo>
                  <a:pt x="7802" y="4901"/>
                  <a:pt x="7777" y="4851"/>
                  <a:pt x="7752" y="4851"/>
                </a:cubicBezTo>
                <a:cubicBezTo>
                  <a:pt x="7702" y="4875"/>
                  <a:pt x="7727" y="4826"/>
                  <a:pt x="7677" y="4851"/>
                </a:cubicBezTo>
                <a:cubicBezTo>
                  <a:pt x="7652" y="4875"/>
                  <a:pt x="7627" y="4851"/>
                  <a:pt x="7627" y="4801"/>
                </a:cubicBezTo>
                <a:cubicBezTo>
                  <a:pt x="7602" y="4775"/>
                  <a:pt x="7502" y="4701"/>
                  <a:pt x="7452" y="4675"/>
                </a:cubicBezTo>
                <a:cubicBezTo>
                  <a:pt x="7402" y="4675"/>
                  <a:pt x="7452" y="4626"/>
                  <a:pt x="7477" y="4651"/>
                </a:cubicBezTo>
                <a:cubicBezTo>
                  <a:pt x="7502" y="4675"/>
                  <a:pt x="7527" y="4626"/>
                  <a:pt x="7552" y="4626"/>
                </a:cubicBezTo>
                <a:cubicBezTo>
                  <a:pt x="7552" y="4601"/>
                  <a:pt x="7527" y="4575"/>
                  <a:pt x="7502" y="4575"/>
                </a:cubicBezTo>
                <a:cubicBezTo>
                  <a:pt x="7502" y="4575"/>
                  <a:pt x="7502" y="4551"/>
                  <a:pt x="7502" y="4526"/>
                </a:cubicBezTo>
                <a:cubicBezTo>
                  <a:pt x="7502" y="4501"/>
                  <a:pt x="7427" y="4475"/>
                  <a:pt x="7427" y="4451"/>
                </a:cubicBezTo>
                <a:cubicBezTo>
                  <a:pt x="7427" y="4426"/>
                  <a:pt x="7402" y="4426"/>
                  <a:pt x="7402" y="4401"/>
                </a:cubicBezTo>
                <a:cubicBezTo>
                  <a:pt x="7402" y="4375"/>
                  <a:pt x="7352" y="4351"/>
                  <a:pt x="7352" y="4326"/>
                </a:cubicBezTo>
                <a:cubicBezTo>
                  <a:pt x="7352" y="4301"/>
                  <a:pt x="7302" y="4251"/>
                  <a:pt x="7302" y="4226"/>
                </a:cubicBezTo>
                <a:cubicBezTo>
                  <a:pt x="7302" y="4200"/>
                  <a:pt x="7252" y="4175"/>
                  <a:pt x="7252" y="4151"/>
                </a:cubicBezTo>
                <a:cubicBezTo>
                  <a:pt x="7227" y="4101"/>
                  <a:pt x="7227" y="4126"/>
                  <a:pt x="7202" y="4175"/>
                </a:cubicBezTo>
                <a:cubicBezTo>
                  <a:pt x="7202" y="4226"/>
                  <a:pt x="7152" y="4226"/>
                  <a:pt x="7177" y="4226"/>
                </a:cubicBezTo>
                <a:cubicBezTo>
                  <a:pt x="7202" y="4275"/>
                  <a:pt x="7177" y="4275"/>
                  <a:pt x="7152" y="4301"/>
                </a:cubicBezTo>
                <a:cubicBezTo>
                  <a:pt x="7127" y="4326"/>
                  <a:pt x="7177" y="4351"/>
                  <a:pt x="7127" y="4351"/>
                </a:cubicBezTo>
                <a:cubicBezTo>
                  <a:pt x="7102" y="4351"/>
                  <a:pt x="7127" y="4401"/>
                  <a:pt x="7102" y="4375"/>
                </a:cubicBezTo>
                <a:cubicBezTo>
                  <a:pt x="7077" y="4351"/>
                  <a:pt x="7052" y="4351"/>
                  <a:pt x="7052" y="4401"/>
                </a:cubicBezTo>
                <a:cubicBezTo>
                  <a:pt x="7052" y="4426"/>
                  <a:pt x="6977" y="4451"/>
                  <a:pt x="6952" y="4451"/>
                </a:cubicBezTo>
                <a:cubicBezTo>
                  <a:pt x="6927" y="4451"/>
                  <a:pt x="6927" y="4375"/>
                  <a:pt x="6902" y="4401"/>
                </a:cubicBezTo>
                <a:cubicBezTo>
                  <a:pt x="6877" y="4426"/>
                  <a:pt x="6877" y="4351"/>
                  <a:pt x="6852" y="4351"/>
                </a:cubicBezTo>
                <a:cubicBezTo>
                  <a:pt x="6802" y="4351"/>
                  <a:pt x="6777" y="4351"/>
                  <a:pt x="6802" y="4326"/>
                </a:cubicBezTo>
                <a:cubicBezTo>
                  <a:pt x="6802" y="4301"/>
                  <a:pt x="6727" y="4275"/>
                  <a:pt x="6751" y="4251"/>
                </a:cubicBezTo>
                <a:cubicBezTo>
                  <a:pt x="6777" y="4251"/>
                  <a:pt x="6751" y="4200"/>
                  <a:pt x="6751" y="4151"/>
                </a:cubicBezTo>
                <a:cubicBezTo>
                  <a:pt x="6751" y="4101"/>
                  <a:pt x="6777" y="4101"/>
                  <a:pt x="6777" y="4075"/>
                </a:cubicBezTo>
                <a:cubicBezTo>
                  <a:pt x="6777" y="4050"/>
                  <a:pt x="6751" y="4050"/>
                  <a:pt x="6727" y="4075"/>
                </a:cubicBezTo>
                <a:cubicBezTo>
                  <a:pt x="6702" y="4075"/>
                  <a:pt x="6702" y="4050"/>
                  <a:pt x="6677" y="4050"/>
                </a:cubicBezTo>
                <a:cubicBezTo>
                  <a:pt x="6651" y="4050"/>
                  <a:pt x="6577" y="4050"/>
                  <a:pt x="6577" y="4001"/>
                </a:cubicBezTo>
                <a:cubicBezTo>
                  <a:pt x="6551" y="3975"/>
                  <a:pt x="6527" y="4001"/>
                  <a:pt x="6527" y="3950"/>
                </a:cubicBezTo>
                <a:cubicBezTo>
                  <a:pt x="6502" y="3926"/>
                  <a:pt x="6477" y="3950"/>
                  <a:pt x="6477" y="3926"/>
                </a:cubicBezTo>
                <a:cubicBezTo>
                  <a:pt x="6477" y="3901"/>
                  <a:pt x="6451" y="3875"/>
                  <a:pt x="6427" y="3875"/>
                </a:cubicBezTo>
                <a:cubicBezTo>
                  <a:pt x="6402" y="3875"/>
                  <a:pt x="6402" y="3850"/>
                  <a:pt x="6377" y="3850"/>
                </a:cubicBezTo>
                <a:cubicBezTo>
                  <a:pt x="6327" y="3850"/>
                  <a:pt x="6302" y="3875"/>
                  <a:pt x="6277" y="3875"/>
                </a:cubicBezTo>
                <a:cubicBezTo>
                  <a:pt x="6251" y="3901"/>
                  <a:pt x="6202" y="3850"/>
                  <a:pt x="6202" y="3875"/>
                </a:cubicBezTo>
                <a:cubicBezTo>
                  <a:pt x="6177" y="3875"/>
                  <a:pt x="6177" y="3850"/>
                  <a:pt x="6127" y="3850"/>
                </a:cubicBezTo>
                <a:cubicBezTo>
                  <a:pt x="6051" y="3826"/>
                  <a:pt x="6002" y="3826"/>
                  <a:pt x="6002" y="3850"/>
                </a:cubicBezTo>
                <a:cubicBezTo>
                  <a:pt x="5977" y="3850"/>
                  <a:pt x="5951" y="3875"/>
                  <a:pt x="5951" y="3901"/>
                </a:cubicBezTo>
                <a:cubicBezTo>
                  <a:pt x="5951" y="3950"/>
                  <a:pt x="6002" y="3950"/>
                  <a:pt x="6002" y="3975"/>
                </a:cubicBezTo>
                <a:cubicBezTo>
                  <a:pt x="6027" y="4001"/>
                  <a:pt x="6002" y="4001"/>
                  <a:pt x="5977" y="4026"/>
                </a:cubicBezTo>
                <a:cubicBezTo>
                  <a:pt x="5977" y="4050"/>
                  <a:pt x="5951" y="4050"/>
                  <a:pt x="5951" y="4075"/>
                </a:cubicBezTo>
                <a:cubicBezTo>
                  <a:pt x="5951" y="4075"/>
                  <a:pt x="5977" y="4075"/>
                  <a:pt x="5977" y="4126"/>
                </a:cubicBezTo>
                <a:cubicBezTo>
                  <a:pt x="6002" y="4151"/>
                  <a:pt x="6027" y="4151"/>
                  <a:pt x="6027" y="4200"/>
                </a:cubicBezTo>
                <a:cubicBezTo>
                  <a:pt x="6027" y="4251"/>
                  <a:pt x="6002" y="4251"/>
                  <a:pt x="5977" y="4251"/>
                </a:cubicBezTo>
                <a:cubicBezTo>
                  <a:pt x="5977" y="4251"/>
                  <a:pt x="6002" y="4275"/>
                  <a:pt x="5951" y="4301"/>
                </a:cubicBezTo>
                <a:cubicBezTo>
                  <a:pt x="5926" y="4351"/>
                  <a:pt x="5902" y="4375"/>
                  <a:pt x="5926" y="4401"/>
                </a:cubicBezTo>
                <a:cubicBezTo>
                  <a:pt x="5951" y="4426"/>
                  <a:pt x="6027" y="4451"/>
                  <a:pt x="6077" y="4526"/>
                </a:cubicBezTo>
                <a:cubicBezTo>
                  <a:pt x="6102" y="4575"/>
                  <a:pt x="6102" y="4651"/>
                  <a:pt x="6102" y="4726"/>
                </a:cubicBezTo>
                <a:cubicBezTo>
                  <a:pt x="6077" y="4775"/>
                  <a:pt x="6002" y="4801"/>
                  <a:pt x="5951" y="4851"/>
                </a:cubicBezTo>
                <a:cubicBezTo>
                  <a:pt x="5902" y="4901"/>
                  <a:pt x="5851" y="4901"/>
                  <a:pt x="5826" y="4901"/>
                </a:cubicBezTo>
                <a:cubicBezTo>
                  <a:pt x="5802" y="4901"/>
                  <a:pt x="5826" y="4951"/>
                  <a:pt x="5851" y="5001"/>
                </a:cubicBezTo>
                <a:cubicBezTo>
                  <a:pt x="5877" y="5026"/>
                  <a:pt x="5851" y="5051"/>
                  <a:pt x="5877" y="5075"/>
                </a:cubicBezTo>
                <a:cubicBezTo>
                  <a:pt x="5902" y="5126"/>
                  <a:pt x="5877" y="5151"/>
                  <a:pt x="5902" y="5201"/>
                </a:cubicBezTo>
                <a:cubicBezTo>
                  <a:pt x="5926" y="5226"/>
                  <a:pt x="5926" y="5251"/>
                  <a:pt x="5877" y="5275"/>
                </a:cubicBezTo>
                <a:cubicBezTo>
                  <a:pt x="5851" y="5301"/>
                  <a:pt x="5902" y="5301"/>
                  <a:pt x="5902" y="5326"/>
                </a:cubicBezTo>
                <a:cubicBezTo>
                  <a:pt x="5902" y="5351"/>
                  <a:pt x="5877" y="5351"/>
                  <a:pt x="5851" y="5326"/>
                </a:cubicBezTo>
                <a:cubicBezTo>
                  <a:pt x="5826" y="5301"/>
                  <a:pt x="5802" y="5351"/>
                  <a:pt x="5802" y="5376"/>
                </a:cubicBezTo>
                <a:cubicBezTo>
                  <a:pt x="5802" y="5401"/>
                  <a:pt x="5751" y="5351"/>
                  <a:pt x="5726" y="5351"/>
                </a:cubicBezTo>
                <a:cubicBezTo>
                  <a:pt x="5702" y="5351"/>
                  <a:pt x="5726" y="5326"/>
                  <a:pt x="5702" y="5275"/>
                </a:cubicBezTo>
                <a:cubicBezTo>
                  <a:pt x="5651" y="5251"/>
                  <a:pt x="5626" y="5251"/>
                  <a:pt x="5626" y="5226"/>
                </a:cubicBezTo>
                <a:cubicBezTo>
                  <a:pt x="5626" y="5201"/>
                  <a:pt x="5551" y="5175"/>
                  <a:pt x="5551" y="5126"/>
                </a:cubicBezTo>
                <a:cubicBezTo>
                  <a:pt x="5551" y="5101"/>
                  <a:pt x="5577" y="5026"/>
                  <a:pt x="5551" y="5001"/>
                </a:cubicBezTo>
                <a:cubicBezTo>
                  <a:pt x="5551" y="4975"/>
                  <a:pt x="5551" y="4951"/>
                  <a:pt x="5577" y="4926"/>
                </a:cubicBezTo>
                <a:cubicBezTo>
                  <a:pt x="5577" y="4901"/>
                  <a:pt x="5551" y="4851"/>
                  <a:pt x="5502" y="4851"/>
                </a:cubicBezTo>
                <a:cubicBezTo>
                  <a:pt x="5477" y="4851"/>
                  <a:pt x="5426" y="4851"/>
                  <a:pt x="5377" y="4851"/>
                </a:cubicBezTo>
                <a:cubicBezTo>
                  <a:pt x="5326" y="4851"/>
                  <a:pt x="5302" y="4851"/>
                  <a:pt x="5277" y="4826"/>
                </a:cubicBezTo>
                <a:cubicBezTo>
                  <a:pt x="5251" y="4826"/>
                  <a:pt x="5202" y="4775"/>
                  <a:pt x="5151" y="4775"/>
                </a:cubicBezTo>
                <a:cubicBezTo>
                  <a:pt x="5077" y="4751"/>
                  <a:pt x="5051" y="4726"/>
                  <a:pt x="5051" y="4701"/>
                </a:cubicBezTo>
                <a:cubicBezTo>
                  <a:pt x="5026" y="4675"/>
                  <a:pt x="4977" y="4675"/>
                  <a:pt x="4951" y="4651"/>
                </a:cubicBezTo>
                <a:cubicBezTo>
                  <a:pt x="4951" y="4626"/>
                  <a:pt x="4877" y="4626"/>
                  <a:pt x="4851" y="4626"/>
                </a:cubicBezTo>
                <a:cubicBezTo>
                  <a:pt x="4826" y="4626"/>
                  <a:pt x="4777" y="4575"/>
                  <a:pt x="4726" y="4575"/>
                </a:cubicBezTo>
                <a:cubicBezTo>
                  <a:pt x="4701" y="4575"/>
                  <a:pt x="4601" y="4626"/>
                  <a:pt x="4601" y="4626"/>
                </a:cubicBezTo>
                <a:cubicBezTo>
                  <a:pt x="4577" y="4626"/>
                  <a:pt x="4601" y="4575"/>
                  <a:pt x="4601" y="4575"/>
                </a:cubicBezTo>
                <a:cubicBezTo>
                  <a:pt x="4626" y="4551"/>
                  <a:pt x="4577" y="4501"/>
                  <a:pt x="4551" y="4451"/>
                </a:cubicBezTo>
                <a:cubicBezTo>
                  <a:pt x="4551" y="4401"/>
                  <a:pt x="4526" y="4375"/>
                  <a:pt x="4501" y="4375"/>
                </a:cubicBezTo>
                <a:cubicBezTo>
                  <a:pt x="4451" y="4375"/>
                  <a:pt x="4401" y="4351"/>
                  <a:pt x="4401" y="4351"/>
                </a:cubicBezTo>
                <a:cubicBezTo>
                  <a:pt x="4377" y="4326"/>
                  <a:pt x="4377" y="4226"/>
                  <a:pt x="4377" y="4175"/>
                </a:cubicBezTo>
                <a:cubicBezTo>
                  <a:pt x="4401" y="4126"/>
                  <a:pt x="4451" y="4050"/>
                  <a:pt x="4451" y="4001"/>
                </a:cubicBezTo>
                <a:cubicBezTo>
                  <a:pt x="4451" y="3975"/>
                  <a:pt x="4477" y="3975"/>
                  <a:pt x="4526" y="3950"/>
                </a:cubicBezTo>
                <a:cubicBezTo>
                  <a:pt x="4551" y="3950"/>
                  <a:pt x="4526" y="3901"/>
                  <a:pt x="4551" y="3875"/>
                </a:cubicBezTo>
                <a:cubicBezTo>
                  <a:pt x="4577" y="3875"/>
                  <a:pt x="4577" y="3875"/>
                  <a:pt x="4601" y="3850"/>
                </a:cubicBezTo>
                <a:cubicBezTo>
                  <a:pt x="4601" y="3826"/>
                  <a:pt x="4626" y="3826"/>
                  <a:pt x="4626" y="3826"/>
                </a:cubicBezTo>
                <a:cubicBezTo>
                  <a:pt x="4601" y="3801"/>
                  <a:pt x="4601" y="3775"/>
                  <a:pt x="4651" y="3775"/>
                </a:cubicBezTo>
                <a:cubicBezTo>
                  <a:pt x="4701" y="3775"/>
                  <a:pt x="4777" y="3775"/>
                  <a:pt x="4777" y="3726"/>
                </a:cubicBezTo>
                <a:cubicBezTo>
                  <a:pt x="4751" y="3675"/>
                  <a:pt x="4626" y="3701"/>
                  <a:pt x="4626" y="3675"/>
                </a:cubicBezTo>
                <a:cubicBezTo>
                  <a:pt x="4626" y="3626"/>
                  <a:pt x="4477" y="3626"/>
                  <a:pt x="4477" y="3601"/>
                </a:cubicBezTo>
                <a:cubicBezTo>
                  <a:pt x="4501" y="3575"/>
                  <a:pt x="4651" y="3626"/>
                  <a:pt x="4701" y="3650"/>
                </a:cubicBezTo>
                <a:cubicBezTo>
                  <a:pt x="4751" y="3675"/>
                  <a:pt x="4777" y="3650"/>
                  <a:pt x="4801" y="3650"/>
                </a:cubicBezTo>
                <a:cubicBezTo>
                  <a:pt x="4851" y="3650"/>
                  <a:pt x="4826" y="3601"/>
                  <a:pt x="4826" y="3575"/>
                </a:cubicBezTo>
                <a:cubicBezTo>
                  <a:pt x="4851" y="3550"/>
                  <a:pt x="4926" y="3626"/>
                  <a:pt x="4977" y="3601"/>
                </a:cubicBezTo>
                <a:cubicBezTo>
                  <a:pt x="5026" y="3601"/>
                  <a:pt x="5077" y="3501"/>
                  <a:pt x="5102" y="3475"/>
                </a:cubicBezTo>
                <a:cubicBezTo>
                  <a:pt x="5151" y="3426"/>
                  <a:pt x="5102" y="3401"/>
                  <a:pt x="5026" y="3426"/>
                </a:cubicBezTo>
                <a:cubicBezTo>
                  <a:pt x="4951" y="3426"/>
                  <a:pt x="4901" y="3401"/>
                  <a:pt x="4877" y="3375"/>
                </a:cubicBezTo>
                <a:cubicBezTo>
                  <a:pt x="4826" y="3326"/>
                  <a:pt x="4826" y="3301"/>
                  <a:pt x="4877" y="3301"/>
                </a:cubicBezTo>
                <a:cubicBezTo>
                  <a:pt x="4926" y="3326"/>
                  <a:pt x="5026" y="3401"/>
                  <a:pt x="5077" y="3401"/>
                </a:cubicBezTo>
                <a:cubicBezTo>
                  <a:pt x="5102" y="3401"/>
                  <a:pt x="5177" y="3326"/>
                  <a:pt x="5202" y="3301"/>
                </a:cubicBezTo>
                <a:cubicBezTo>
                  <a:pt x="5251" y="3275"/>
                  <a:pt x="5177" y="3275"/>
                  <a:pt x="5151" y="3250"/>
                </a:cubicBezTo>
                <a:cubicBezTo>
                  <a:pt x="5126" y="3226"/>
                  <a:pt x="5202" y="3226"/>
                  <a:pt x="5226" y="3226"/>
                </a:cubicBezTo>
                <a:cubicBezTo>
                  <a:pt x="5251" y="3226"/>
                  <a:pt x="5277" y="3250"/>
                  <a:pt x="5277" y="3250"/>
                </a:cubicBezTo>
                <a:cubicBezTo>
                  <a:pt x="5302" y="3275"/>
                  <a:pt x="5351" y="3250"/>
                  <a:pt x="5377" y="3250"/>
                </a:cubicBezTo>
                <a:cubicBezTo>
                  <a:pt x="5426" y="3250"/>
                  <a:pt x="5377" y="3201"/>
                  <a:pt x="5326" y="3175"/>
                </a:cubicBezTo>
                <a:cubicBezTo>
                  <a:pt x="5277" y="3175"/>
                  <a:pt x="5326" y="3126"/>
                  <a:pt x="5351" y="3150"/>
                </a:cubicBezTo>
                <a:cubicBezTo>
                  <a:pt x="5377" y="3175"/>
                  <a:pt x="5402" y="3175"/>
                  <a:pt x="5426" y="3226"/>
                </a:cubicBezTo>
                <a:cubicBezTo>
                  <a:pt x="5451" y="3250"/>
                  <a:pt x="5451" y="3226"/>
                  <a:pt x="5502" y="3226"/>
                </a:cubicBezTo>
                <a:cubicBezTo>
                  <a:pt x="5526" y="3201"/>
                  <a:pt x="5551" y="3175"/>
                  <a:pt x="5577" y="3150"/>
                </a:cubicBezTo>
                <a:cubicBezTo>
                  <a:pt x="5602" y="3126"/>
                  <a:pt x="5602" y="3150"/>
                  <a:pt x="5626" y="3126"/>
                </a:cubicBezTo>
                <a:cubicBezTo>
                  <a:pt x="5651" y="3075"/>
                  <a:pt x="5626" y="3050"/>
                  <a:pt x="5602" y="3026"/>
                </a:cubicBezTo>
                <a:cubicBezTo>
                  <a:pt x="5551" y="3001"/>
                  <a:pt x="5602" y="2975"/>
                  <a:pt x="5551" y="2950"/>
                </a:cubicBezTo>
                <a:cubicBezTo>
                  <a:pt x="5526" y="2926"/>
                  <a:pt x="5526" y="2900"/>
                  <a:pt x="5551" y="2900"/>
                </a:cubicBezTo>
                <a:cubicBezTo>
                  <a:pt x="5602" y="2926"/>
                  <a:pt x="5626" y="2900"/>
                  <a:pt x="5651" y="2875"/>
                </a:cubicBezTo>
                <a:cubicBezTo>
                  <a:pt x="5677" y="2850"/>
                  <a:pt x="5602" y="2850"/>
                  <a:pt x="5626" y="2825"/>
                </a:cubicBezTo>
                <a:cubicBezTo>
                  <a:pt x="5677" y="2800"/>
                  <a:pt x="5626" y="2775"/>
                  <a:pt x="5602" y="2775"/>
                </a:cubicBezTo>
                <a:cubicBezTo>
                  <a:pt x="5551" y="2775"/>
                  <a:pt x="5526" y="2750"/>
                  <a:pt x="5526" y="2725"/>
                </a:cubicBezTo>
                <a:cubicBezTo>
                  <a:pt x="5526" y="2701"/>
                  <a:pt x="5451" y="2725"/>
                  <a:pt x="5426" y="2701"/>
                </a:cubicBezTo>
                <a:cubicBezTo>
                  <a:pt x="5377" y="2675"/>
                  <a:pt x="5302" y="2675"/>
                  <a:pt x="5277" y="2675"/>
                </a:cubicBezTo>
                <a:cubicBezTo>
                  <a:pt x="5251" y="2675"/>
                  <a:pt x="5251" y="2775"/>
                  <a:pt x="5277" y="2775"/>
                </a:cubicBezTo>
                <a:cubicBezTo>
                  <a:pt x="5302" y="2775"/>
                  <a:pt x="5326" y="2800"/>
                  <a:pt x="5302" y="2825"/>
                </a:cubicBezTo>
                <a:cubicBezTo>
                  <a:pt x="5277" y="2825"/>
                  <a:pt x="5326" y="2875"/>
                  <a:pt x="5302" y="2850"/>
                </a:cubicBezTo>
                <a:cubicBezTo>
                  <a:pt x="5277" y="2850"/>
                  <a:pt x="5251" y="2850"/>
                  <a:pt x="5226" y="2900"/>
                </a:cubicBezTo>
                <a:cubicBezTo>
                  <a:pt x="5226" y="2950"/>
                  <a:pt x="5226" y="2975"/>
                  <a:pt x="5177" y="3001"/>
                </a:cubicBezTo>
                <a:cubicBezTo>
                  <a:pt x="5151" y="3026"/>
                  <a:pt x="5177" y="2926"/>
                  <a:pt x="5151" y="2950"/>
                </a:cubicBezTo>
                <a:cubicBezTo>
                  <a:pt x="5102" y="2950"/>
                  <a:pt x="5102" y="3001"/>
                  <a:pt x="5126" y="3001"/>
                </a:cubicBezTo>
                <a:cubicBezTo>
                  <a:pt x="5151" y="3026"/>
                  <a:pt x="5151" y="3050"/>
                  <a:pt x="5177" y="3075"/>
                </a:cubicBezTo>
                <a:cubicBezTo>
                  <a:pt x="5177" y="3101"/>
                  <a:pt x="5126" y="3075"/>
                  <a:pt x="5102" y="3126"/>
                </a:cubicBezTo>
                <a:cubicBezTo>
                  <a:pt x="5077" y="3150"/>
                  <a:pt x="5077" y="3101"/>
                  <a:pt x="5051" y="3075"/>
                </a:cubicBezTo>
                <a:cubicBezTo>
                  <a:pt x="5026" y="3050"/>
                  <a:pt x="4977" y="3001"/>
                  <a:pt x="4977" y="2975"/>
                </a:cubicBezTo>
                <a:cubicBezTo>
                  <a:pt x="5001" y="2950"/>
                  <a:pt x="5001" y="2950"/>
                  <a:pt x="5026" y="2926"/>
                </a:cubicBezTo>
                <a:cubicBezTo>
                  <a:pt x="5051" y="2926"/>
                  <a:pt x="5026" y="2900"/>
                  <a:pt x="5026" y="2875"/>
                </a:cubicBezTo>
                <a:cubicBezTo>
                  <a:pt x="5026" y="2825"/>
                  <a:pt x="5001" y="2850"/>
                  <a:pt x="4951" y="2800"/>
                </a:cubicBezTo>
                <a:cubicBezTo>
                  <a:pt x="4926" y="2775"/>
                  <a:pt x="4901" y="2775"/>
                  <a:pt x="4877" y="2775"/>
                </a:cubicBezTo>
                <a:cubicBezTo>
                  <a:pt x="4851" y="2800"/>
                  <a:pt x="4877" y="2850"/>
                  <a:pt x="4851" y="2850"/>
                </a:cubicBezTo>
                <a:cubicBezTo>
                  <a:pt x="4801" y="2875"/>
                  <a:pt x="4826" y="2926"/>
                  <a:pt x="4801" y="2926"/>
                </a:cubicBezTo>
                <a:cubicBezTo>
                  <a:pt x="4777" y="2926"/>
                  <a:pt x="4777" y="2825"/>
                  <a:pt x="4777" y="2825"/>
                </a:cubicBezTo>
                <a:cubicBezTo>
                  <a:pt x="4751" y="2800"/>
                  <a:pt x="4751" y="2775"/>
                  <a:pt x="4777" y="2775"/>
                </a:cubicBezTo>
                <a:cubicBezTo>
                  <a:pt x="4801" y="2775"/>
                  <a:pt x="4826" y="2750"/>
                  <a:pt x="4801" y="2750"/>
                </a:cubicBezTo>
                <a:cubicBezTo>
                  <a:pt x="4777" y="2750"/>
                  <a:pt x="4726" y="2701"/>
                  <a:pt x="4701" y="2701"/>
                </a:cubicBezTo>
                <a:cubicBezTo>
                  <a:pt x="4701" y="2701"/>
                  <a:pt x="4651" y="2725"/>
                  <a:pt x="4626" y="2725"/>
                </a:cubicBezTo>
                <a:cubicBezTo>
                  <a:pt x="4626" y="2701"/>
                  <a:pt x="4651" y="2650"/>
                  <a:pt x="4651" y="2650"/>
                </a:cubicBezTo>
                <a:cubicBezTo>
                  <a:pt x="4651" y="2625"/>
                  <a:pt x="4677" y="2650"/>
                  <a:pt x="4701" y="2625"/>
                </a:cubicBezTo>
                <a:cubicBezTo>
                  <a:pt x="4726" y="2601"/>
                  <a:pt x="4626" y="2601"/>
                  <a:pt x="4626" y="2550"/>
                </a:cubicBezTo>
                <a:cubicBezTo>
                  <a:pt x="4626" y="2525"/>
                  <a:pt x="4577" y="2525"/>
                  <a:pt x="4551" y="2501"/>
                </a:cubicBezTo>
                <a:cubicBezTo>
                  <a:pt x="4526" y="2501"/>
                  <a:pt x="4577" y="2450"/>
                  <a:pt x="4551" y="2425"/>
                </a:cubicBezTo>
                <a:cubicBezTo>
                  <a:pt x="4551" y="2401"/>
                  <a:pt x="4477" y="2325"/>
                  <a:pt x="4426" y="2350"/>
                </a:cubicBezTo>
                <a:cubicBezTo>
                  <a:pt x="4401" y="2350"/>
                  <a:pt x="4401" y="2301"/>
                  <a:pt x="4426" y="2301"/>
                </a:cubicBezTo>
                <a:cubicBezTo>
                  <a:pt x="4426" y="2301"/>
                  <a:pt x="4451" y="2301"/>
                  <a:pt x="4477" y="2250"/>
                </a:cubicBezTo>
                <a:cubicBezTo>
                  <a:pt x="4526" y="2201"/>
                  <a:pt x="4526" y="2201"/>
                  <a:pt x="4501" y="2201"/>
                </a:cubicBezTo>
                <a:cubicBezTo>
                  <a:pt x="4477" y="2175"/>
                  <a:pt x="4451" y="2150"/>
                  <a:pt x="4501" y="2150"/>
                </a:cubicBezTo>
                <a:cubicBezTo>
                  <a:pt x="4551" y="2150"/>
                  <a:pt x="4626" y="2201"/>
                  <a:pt x="4651" y="2175"/>
                </a:cubicBezTo>
                <a:cubicBezTo>
                  <a:pt x="4677" y="2150"/>
                  <a:pt x="4751" y="2025"/>
                  <a:pt x="4777" y="1975"/>
                </a:cubicBezTo>
                <a:cubicBezTo>
                  <a:pt x="4826" y="1950"/>
                  <a:pt x="4751" y="1950"/>
                  <a:pt x="4677" y="1950"/>
                </a:cubicBezTo>
                <a:cubicBezTo>
                  <a:pt x="4601" y="1950"/>
                  <a:pt x="4601" y="1925"/>
                  <a:pt x="4526" y="1901"/>
                </a:cubicBezTo>
                <a:cubicBezTo>
                  <a:pt x="4477" y="1901"/>
                  <a:pt x="4351" y="1925"/>
                  <a:pt x="4326" y="1950"/>
                </a:cubicBezTo>
                <a:cubicBezTo>
                  <a:pt x="4326" y="1950"/>
                  <a:pt x="4377" y="1975"/>
                  <a:pt x="4351" y="2001"/>
                </a:cubicBezTo>
                <a:cubicBezTo>
                  <a:pt x="4351" y="2025"/>
                  <a:pt x="4326" y="1975"/>
                  <a:pt x="4301" y="2001"/>
                </a:cubicBezTo>
                <a:cubicBezTo>
                  <a:pt x="4277" y="2001"/>
                  <a:pt x="4301" y="2025"/>
                  <a:pt x="4301" y="2101"/>
                </a:cubicBezTo>
                <a:cubicBezTo>
                  <a:pt x="4301" y="2175"/>
                  <a:pt x="4326" y="2175"/>
                  <a:pt x="4326" y="2201"/>
                </a:cubicBezTo>
                <a:cubicBezTo>
                  <a:pt x="4351" y="2225"/>
                  <a:pt x="4351" y="2275"/>
                  <a:pt x="4351" y="2325"/>
                </a:cubicBezTo>
                <a:cubicBezTo>
                  <a:pt x="4351" y="2350"/>
                  <a:pt x="4301" y="2350"/>
                  <a:pt x="4301" y="2375"/>
                </a:cubicBezTo>
                <a:cubicBezTo>
                  <a:pt x="4277" y="2375"/>
                  <a:pt x="4326" y="2401"/>
                  <a:pt x="4326" y="2425"/>
                </a:cubicBezTo>
                <a:cubicBezTo>
                  <a:pt x="4326" y="2450"/>
                  <a:pt x="4277" y="2401"/>
                  <a:pt x="4251" y="2425"/>
                </a:cubicBezTo>
                <a:cubicBezTo>
                  <a:pt x="4226" y="2425"/>
                  <a:pt x="4201" y="2501"/>
                  <a:pt x="4226" y="2525"/>
                </a:cubicBezTo>
                <a:cubicBezTo>
                  <a:pt x="4251" y="2550"/>
                  <a:pt x="4277" y="2525"/>
                  <a:pt x="4251" y="2575"/>
                </a:cubicBezTo>
                <a:cubicBezTo>
                  <a:pt x="4226" y="2601"/>
                  <a:pt x="4201" y="2625"/>
                  <a:pt x="4251" y="2675"/>
                </a:cubicBezTo>
                <a:cubicBezTo>
                  <a:pt x="4301" y="2701"/>
                  <a:pt x="4401" y="2701"/>
                  <a:pt x="4451" y="2725"/>
                </a:cubicBezTo>
                <a:cubicBezTo>
                  <a:pt x="4501" y="2775"/>
                  <a:pt x="4426" y="2750"/>
                  <a:pt x="4451" y="2775"/>
                </a:cubicBezTo>
                <a:cubicBezTo>
                  <a:pt x="4451" y="2825"/>
                  <a:pt x="4401" y="2825"/>
                  <a:pt x="4401" y="2850"/>
                </a:cubicBezTo>
                <a:cubicBezTo>
                  <a:pt x="4401" y="2875"/>
                  <a:pt x="4426" y="2875"/>
                  <a:pt x="4451" y="2825"/>
                </a:cubicBezTo>
                <a:cubicBezTo>
                  <a:pt x="4477" y="2775"/>
                  <a:pt x="4501" y="2850"/>
                  <a:pt x="4501" y="2875"/>
                </a:cubicBezTo>
                <a:cubicBezTo>
                  <a:pt x="4501" y="2926"/>
                  <a:pt x="4451" y="2900"/>
                  <a:pt x="4426" y="2926"/>
                </a:cubicBezTo>
                <a:cubicBezTo>
                  <a:pt x="4401" y="2975"/>
                  <a:pt x="4377" y="2975"/>
                  <a:pt x="4351" y="2975"/>
                </a:cubicBezTo>
                <a:cubicBezTo>
                  <a:pt x="4301" y="2975"/>
                  <a:pt x="4326" y="3026"/>
                  <a:pt x="4351" y="3075"/>
                </a:cubicBezTo>
                <a:cubicBezTo>
                  <a:pt x="4351" y="3101"/>
                  <a:pt x="4326" y="3101"/>
                  <a:pt x="4301" y="3101"/>
                </a:cubicBezTo>
                <a:cubicBezTo>
                  <a:pt x="4251" y="3075"/>
                  <a:pt x="4226" y="3050"/>
                  <a:pt x="4251" y="3026"/>
                </a:cubicBezTo>
                <a:cubicBezTo>
                  <a:pt x="4277" y="2975"/>
                  <a:pt x="4277" y="2950"/>
                  <a:pt x="4251" y="2950"/>
                </a:cubicBezTo>
                <a:cubicBezTo>
                  <a:pt x="4226" y="2950"/>
                  <a:pt x="4177" y="2950"/>
                  <a:pt x="4151" y="2926"/>
                </a:cubicBezTo>
                <a:cubicBezTo>
                  <a:pt x="4126" y="2900"/>
                  <a:pt x="4151" y="2900"/>
                  <a:pt x="4226" y="2900"/>
                </a:cubicBezTo>
                <a:cubicBezTo>
                  <a:pt x="4277" y="2926"/>
                  <a:pt x="4226" y="2875"/>
                  <a:pt x="4277" y="2875"/>
                </a:cubicBezTo>
                <a:cubicBezTo>
                  <a:pt x="4301" y="2875"/>
                  <a:pt x="4326" y="2900"/>
                  <a:pt x="4377" y="2850"/>
                </a:cubicBezTo>
                <a:cubicBezTo>
                  <a:pt x="4401" y="2825"/>
                  <a:pt x="4351" y="2775"/>
                  <a:pt x="4326" y="2775"/>
                </a:cubicBezTo>
                <a:cubicBezTo>
                  <a:pt x="4301" y="2800"/>
                  <a:pt x="4251" y="2800"/>
                  <a:pt x="4251" y="2775"/>
                </a:cubicBezTo>
                <a:cubicBezTo>
                  <a:pt x="4251" y="2750"/>
                  <a:pt x="4301" y="2775"/>
                  <a:pt x="4326" y="2750"/>
                </a:cubicBezTo>
                <a:cubicBezTo>
                  <a:pt x="4351" y="2750"/>
                  <a:pt x="4301" y="2725"/>
                  <a:pt x="4277" y="2725"/>
                </a:cubicBezTo>
                <a:cubicBezTo>
                  <a:pt x="4226" y="2725"/>
                  <a:pt x="4201" y="2750"/>
                  <a:pt x="4151" y="2701"/>
                </a:cubicBezTo>
                <a:cubicBezTo>
                  <a:pt x="4126" y="2675"/>
                  <a:pt x="4076" y="2650"/>
                  <a:pt x="4051" y="2725"/>
                </a:cubicBezTo>
                <a:cubicBezTo>
                  <a:pt x="4051" y="2800"/>
                  <a:pt x="3976" y="2775"/>
                  <a:pt x="3951" y="2800"/>
                </a:cubicBezTo>
                <a:cubicBezTo>
                  <a:pt x="3926" y="2825"/>
                  <a:pt x="3976" y="2850"/>
                  <a:pt x="4051" y="2850"/>
                </a:cubicBezTo>
                <a:cubicBezTo>
                  <a:pt x="4101" y="2850"/>
                  <a:pt x="4151" y="2900"/>
                  <a:pt x="4101" y="2900"/>
                </a:cubicBezTo>
                <a:cubicBezTo>
                  <a:pt x="4076" y="2900"/>
                  <a:pt x="4101" y="2926"/>
                  <a:pt x="4076" y="2926"/>
                </a:cubicBezTo>
                <a:cubicBezTo>
                  <a:pt x="4051" y="2900"/>
                  <a:pt x="4001" y="2926"/>
                  <a:pt x="4026" y="2950"/>
                </a:cubicBezTo>
                <a:cubicBezTo>
                  <a:pt x="4051" y="2975"/>
                  <a:pt x="4026" y="2975"/>
                  <a:pt x="4026" y="3001"/>
                </a:cubicBezTo>
                <a:cubicBezTo>
                  <a:pt x="4026" y="3026"/>
                  <a:pt x="3976" y="3001"/>
                  <a:pt x="3926" y="3001"/>
                </a:cubicBezTo>
                <a:cubicBezTo>
                  <a:pt x="3901" y="3001"/>
                  <a:pt x="3801" y="3026"/>
                  <a:pt x="3751" y="3026"/>
                </a:cubicBezTo>
                <a:cubicBezTo>
                  <a:pt x="3701" y="3050"/>
                  <a:pt x="3626" y="3026"/>
                  <a:pt x="3601" y="3001"/>
                </a:cubicBezTo>
                <a:cubicBezTo>
                  <a:pt x="3576" y="2975"/>
                  <a:pt x="3551" y="2975"/>
                  <a:pt x="3501" y="2975"/>
                </a:cubicBezTo>
                <a:cubicBezTo>
                  <a:pt x="3476" y="2975"/>
                  <a:pt x="3476" y="2926"/>
                  <a:pt x="3426" y="2926"/>
                </a:cubicBezTo>
                <a:cubicBezTo>
                  <a:pt x="3376" y="2926"/>
                  <a:pt x="3376" y="2875"/>
                  <a:pt x="3376" y="2850"/>
                </a:cubicBezTo>
                <a:cubicBezTo>
                  <a:pt x="3376" y="2825"/>
                  <a:pt x="3251" y="2825"/>
                  <a:pt x="3226" y="2850"/>
                </a:cubicBezTo>
                <a:cubicBezTo>
                  <a:pt x="3176" y="2875"/>
                  <a:pt x="3101" y="2875"/>
                  <a:pt x="3076" y="2926"/>
                </a:cubicBezTo>
                <a:cubicBezTo>
                  <a:pt x="3051" y="2975"/>
                  <a:pt x="3101" y="2950"/>
                  <a:pt x="3126" y="2950"/>
                </a:cubicBezTo>
                <a:cubicBezTo>
                  <a:pt x="3151" y="2950"/>
                  <a:pt x="3151" y="2926"/>
                  <a:pt x="3201" y="2926"/>
                </a:cubicBezTo>
                <a:cubicBezTo>
                  <a:pt x="3276" y="2926"/>
                  <a:pt x="3301" y="2875"/>
                  <a:pt x="3326" y="2900"/>
                </a:cubicBezTo>
                <a:cubicBezTo>
                  <a:pt x="3351" y="2926"/>
                  <a:pt x="3226" y="2975"/>
                  <a:pt x="3176" y="2975"/>
                </a:cubicBezTo>
                <a:cubicBezTo>
                  <a:pt x="3126" y="2975"/>
                  <a:pt x="3151" y="3026"/>
                  <a:pt x="3201" y="3101"/>
                </a:cubicBezTo>
                <a:cubicBezTo>
                  <a:pt x="3251" y="3175"/>
                  <a:pt x="3176" y="3126"/>
                  <a:pt x="3176" y="3175"/>
                </a:cubicBezTo>
                <a:cubicBezTo>
                  <a:pt x="3176" y="3201"/>
                  <a:pt x="3076" y="3150"/>
                  <a:pt x="3101" y="3150"/>
                </a:cubicBezTo>
                <a:cubicBezTo>
                  <a:pt x="3151" y="3126"/>
                  <a:pt x="3126" y="3101"/>
                  <a:pt x="3101" y="3075"/>
                </a:cubicBezTo>
                <a:cubicBezTo>
                  <a:pt x="3076" y="3050"/>
                  <a:pt x="3051" y="3075"/>
                  <a:pt x="3051" y="3050"/>
                </a:cubicBezTo>
                <a:cubicBezTo>
                  <a:pt x="3051" y="3026"/>
                  <a:pt x="3026" y="3050"/>
                  <a:pt x="3001" y="3026"/>
                </a:cubicBezTo>
                <a:cubicBezTo>
                  <a:pt x="2951" y="3001"/>
                  <a:pt x="2951" y="2975"/>
                  <a:pt x="2901" y="3001"/>
                </a:cubicBezTo>
                <a:cubicBezTo>
                  <a:pt x="2876" y="3026"/>
                  <a:pt x="2826" y="3026"/>
                  <a:pt x="2726" y="3026"/>
                </a:cubicBezTo>
                <a:cubicBezTo>
                  <a:pt x="2651" y="3050"/>
                  <a:pt x="2476" y="3050"/>
                  <a:pt x="2451" y="3026"/>
                </a:cubicBezTo>
                <a:cubicBezTo>
                  <a:pt x="2426" y="2975"/>
                  <a:pt x="2526" y="2926"/>
                  <a:pt x="2576" y="2950"/>
                </a:cubicBezTo>
                <a:cubicBezTo>
                  <a:pt x="2601" y="2950"/>
                  <a:pt x="2576" y="2900"/>
                  <a:pt x="2526" y="2875"/>
                </a:cubicBezTo>
                <a:cubicBezTo>
                  <a:pt x="2476" y="2825"/>
                  <a:pt x="2376" y="2800"/>
                  <a:pt x="2376" y="2825"/>
                </a:cubicBezTo>
                <a:cubicBezTo>
                  <a:pt x="2376" y="2850"/>
                  <a:pt x="2326" y="2825"/>
                  <a:pt x="2250" y="2825"/>
                </a:cubicBezTo>
                <a:cubicBezTo>
                  <a:pt x="2150" y="2800"/>
                  <a:pt x="2150" y="2775"/>
                  <a:pt x="2101" y="2775"/>
                </a:cubicBezTo>
                <a:cubicBezTo>
                  <a:pt x="2050" y="2775"/>
                  <a:pt x="1976" y="2750"/>
                  <a:pt x="1926" y="2725"/>
                </a:cubicBezTo>
                <a:cubicBezTo>
                  <a:pt x="1850" y="2675"/>
                  <a:pt x="1726" y="2675"/>
                  <a:pt x="1701" y="2725"/>
                </a:cubicBezTo>
                <a:cubicBezTo>
                  <a:pt x="1701" y="2775"/>
                  <a:pt x="1650" y="2750"/>
                  <a:pt x="1601" y="2750"/>
                </a:cubicBezTo>
                <a:cubicBezTo>
                  <a:pt x="1550" y="2750"/>
                  <a:pt x="1626" y="2701"/>
                  <a:pt x="1601" y="2701"/>
                </a:cubicBezTo>
                <a:cubicBezTo>
                  <a:pt x="1576" y="2701"/>
                  <a:pt x="1601" y="2625"/>
                  <a:pt x="1576" y="2625"/>
                </a:cubicBezTo>
                <a:cubicBezTo>
                  <a:pt x="1526" y="2625"/>
                  <a:pt x="1501" y="2775"/>
                  <a:pt x="1450" y="2750"/>
                </a:cubicBezTo>
                <a:cubicBezTo>
                  <a:pt x="1376" y="2750"/>
                  <a:pt x="1350" y="2601"/>
                  <a:pt x="1301" y="2575"/>
                </a:cubicBezTo>
                <a:cubicBezTo>
                  <a:pt x="1250" y="2525"/>
                  <a:pt x="1201" y="2525"/>
                  <a:pt x="1250" y="2601"/>
                </a:cubicBezTo>
                <a:cubicBezTo>
                  <a:pt x="1301" y="2650"/>
                  <a:pt x="1201" y="2601"/>
                  <a:pt x="1201" y="2650"/>
                </a:cubicBezTo>
                <a:cubicBezTo>
                  <a:pt x="1225" y="2675"/>
                  <a:pt x="1150" y="2725"/>
                  <a:pt x="1150" y="2701"/>
                </a:cubicBezTo>
                <a:cubicBezTo>
                  <a:pt x="1150" y="2675"/>
                  <a:pt x="1101" y="2650"/>
                  <a:pt x="1050" y="2725"/>
                </a:cubicBezTo>
                <a:cubicBezTo>
                  <a:pt x="1001" y="2775"/>
                  <a:pt x="976" y="2775"/>
                  <a:pt x="950" y="2750"/>
                </a:cubicBezTo>
                <a:cubicBezTo>
                  <a:pt x="950" y="2725"/>
                  <a:pt x="801" y="2800"/>
                  <a:pt x="825" y="2825"/>
                </a:cubicBezTo>
                <a:cubicBezTo>
                  <a:pt x="825" y="2850"/>
                  <a:pt x="801" y="2875"/>
                  <a:pt x="750" y="2875"/>
                </a:cubicBezTo>
                <a:cubicBezTo>
                  <a:pt x="725" y="2875"/>
                  <a:pt x="750" y="2825"/>
                  <a:pt x="776" y="2825"/>
                </a:cubicBezTo>
                <a:cubicBezTo>
                  <a:pt x="801" y="2800"/>
                  <a:pt x="901" y="2725"/>
                  <a:pt x="950" y="2725"/>
                </a:cubicBezTo>
                <a:cubicBezTo>
                  <a:pt x="1001" y="2701"/>
                  <a:pt x="1101" y="2675"/>
                  <a:pt x="1101" y="2650"/>
                </a:cubicBezTo>
                <a:cubicBezTo>
                  <a:pt x="1101" y="2625"/>
                  <a:pt x="1050" y="2650"/>
                  <a:pt x="1025" y="2625"/>
                </a:cubicBezTo>
                <a:cubicBezTo>
                  <a:pt x="1001" y="2625"/>
                  <a:pt x="925" y="2675"/>
                  <a:pt x="876" y="2701"/>
                </a:cubicBezTo>
                <a:cubicBezTo>
                  <a:pt x="825" y="2725"/>
                  <a:pt x="750" y="2701"/>
                  <a:pt x="776" y="2750"/>
                </a:cubicBezTo>
                <a:cubicBezTo>
                  <a:pt x="801" y="2775"/>
                  <a:pt x="725" y="2725"/>
                  <a:pt x="701" y="2750"/>
                </a:cubicBezTo>
                <a:cubicBezTo>
                  <a:pt x="701" y="2775"/>
                  <a:pt x="676" y="2750"/>
                  <a:pt x="676" y="2750"/>
                </a:cubicBezTo>
                <a:cubicBezTo>
                  <a:pt x="701" y="2725"/>
                  <a:pt x="625" y="2701"/>
                  <a:pt x="625" y="2725"/>
                </a:cubicBezTo>
                <a:cubicBezTo>
                  <a:pt x="625" y="2725"/>
                  <a:pt x="625" y="2750"/>
                  <a:pt x="576" y="2750"/>
                </a:cubicBezTo>
                <a:cubicBezTo>
                  <a:pt x="525" y="2750"/>
                  <a:pt x="476" y="2800"/>
                  <a:pt x="500" y="2825"/>
                </a:cubicBezTo>
                <a:cubicBezTo>
                  <a:pt x="550" y="2850"/>
                  <a:pt x="550" y="2850"/>
                  <a:pt x="550" y="2875"/>
                </a:cubicBezTo>
                <a:cubicBezTo>
                  <a:pt x="525" y="2875"/>
                  <a:pt x="476" y="2825"/>
                  <a:pt x="400" y="2825"/>
                </a:cubicBezTo>
                <a:cubicBezTo>
                  <a:pt x="325" y="2850"/>
                  <a:pt x="176" y="2750"/>
                  <a:pt x="176" y="2725"/>
                </a:cubicBezTo>
                <a:cubicBezTo>
                  <a:pt x="176" y="2701"/>
                  <a:pt x="76" y="2725"/>
                  <a:pt x="0" y="2725"/>
                </a:cubicBezTo>
                <a:cubicBezTo>
                  <a:pt x="0" y="4151"/>
                  <a:pt x="0" y="4151"/>
                  <a:pt x="0" y="4151"/>
                </a:cubicBezTo>
                <a:lnTo>
                  <a:pt x="50" y="4175"/>
                </a:lnTo>
                <a:cubicBezTo>
                  <a:pt x="76" y="4151"/>
                  <a:pt x="100" y="4175"/>
                  <a:pt x="150" y="4151"/>
                </a:cubicBezTo>
                <a:cubicBezTo>
                  <a:pt x="200" y="4126"/>
                  <a:pt x="200" y="4175"/>
                  <a:pt x="200" y="4200"/>
                </a:cubicBezTo>
                <a:cubicBezTo>
                  <a:pt x="200" y="4226"/>
                  <a:pt x="276" y="4251"/>
                  <a:pt x="300" y="4301"/>
                </a:cubicBezTo>
                <a:cubicBezTo>
                  <a:pt x="325" y="4326"/>
                  <a:pt x="350" y="4351"/>
                  <a:pt x="376" y="4351"/>
                </a:cubicBezTo>
                <a:cubicBezTo>
                  <a:pt x="400" y="4326"/>
                  <a:pt x="450" y="4301"/>
                  <a:pt x="450" y="4275"/>
                </a:cubicBezTo>
                <a:cubicBezTo>
                  <a:pt x="450" y="4226"/>
                  <a:pt x="601" y="4226"/>
                  <a:pt x="601" y="4275"/>
                </a:cubicBezTo>
                <a:cubicBezTo>
                  <a:pt x="601" y="4326"/>
                  <a:pt x="725" y="4375"/>
                  <a:pt x="801" y="4501"/>
                </a:cubicBezTo>
                <a:cubicBezTo>
                  <a:pt x="876" y="4626"/>
                  <a:pt x="850" y="4675"/>
                  <a:pt x="950" y="4701"/>
                </a:cubicBezTo>
                <a:cubicBezTo>
                  <a:pt x="1076" y="4751"/>
                  <a:pt x="1050" y="4775"/>
                  <a:pt x="1050" y="4801"/>
                </a:cubicBezTo>
                <a:cubicBezTo>
                  <a:pt x="1025" y="4851"/>
                  <a:pt x="1101" y="4851"/>
                  <a:pt x="1076" y="4901"/>
                </a:cubicBezTo>
                <a:cubicBezTo>
                  <a:pt x="1050" y="4901"/>
                  <a:pt x="1025" y="4926"/>
                  <a:pt x="1001" y="4926"/>
                </a:cubicBezTo>
                <a:cubicBezTo>
                  <a:pt x="1001" y="4951"/>
                  <a:pt x="1025" y="4975"/>
                  <a:pt x="1050" y="4975"/>
                </a:cubicBezTo>
                <a:cubicBezTo>
                  <a:pt x="1076" y="5001"/>
                  <a:pt x="1001" y="5001"/>
                  <a:pt x="1025" y="5026"/>
                </a:cubicBezTo>
                <a:cubicBezTo>
                  <a:pt x="1050" y="5051"/>
                  <a:pt x="1025" y="5075"/>
                  <a:pt x="1025" y="5101"/>
                </a:cubicBezTo>
                <a:cubicBezTo>
                  <a:pt x="1050" y="5126"/>
                  <a:pt x="1101" y="5101"/>
                  <a:pt x="1125" y="5101"/>
                </a:cubicBezTo>
                <a:cubicBezTo>
                  <a:pt x="1150" y="5075"/>
                  <a:pt x="1150" y="5126"/>
                  <a:pt x="1125" y="5151"/>
                </a:cubicBezTo>
                <a:cubicBezTo>
                  <a:pt x="1125" y="5175"/>
                  <a:pt x="1150" y="5201"/>
                  <a:pt x="1176" y="5175"/>
                </a:cubicBezTo>
                <a:cubicBezTo>
                  <a:pt x="1201" y="5151"/>
                  <a:pt x="1225" y="5226"/>
                  <a:pt x="1250" y="5226"/>
                </a:cubicBezTo>
                <a:cubicBezTo>
                  <a:pt x="1276" y="5226"/>
                  <a:pt x="1301" y="5275"/>
                  <a:pt x="1250" y="5275"/>
                </a:cubicBezTo>
                <a:cubicBezTo>
                  <a:pt x="1225" y="5275"/>
                  <a:pt x="1225" y="5326"/>
                  <a:pt x="1250" y="5326"/>
                </a:cubicBezTo>
                <a:cubicBezTo>
                  <a:pt x="1276" y="5326"/>
                  <a:pt x="1276" y="5351"/>
                  <a:pt x="1276" y="5376"/>
                </a:cubicBezTo>
                <a:cubicBezTo>
                  <a:pt x="1276" y="5401"/>
                  <a:pt x="1350" y="5426"/>
                  <a:pt x="1376" y="5401"/>
                </a:cubicBezTo>
                <a:cubicBezTo>
                  <a:pt x="1401" y="5401"/>
                  <a:pt x="1425" y="5426"/>
                  <a:pt x="1450" y="5451"/>
                </a:cubicBezTo>
                <a:cubicBezTo>
                  <a:pt x="1450" y="5476"/>
                  <a:pt x="1501" y="5500"/>
                  <a:pt x="1526" y="5476"/>
                </a:cubicBezTo>
                <a:cubicBezTo>
                  <a:pt x="1550" y="5451"/>
                  <a:pt x="1550" y="5500"/>
                  <a:pt x="1550" y="5526"/>
                </a:cubicBezTo>
                <a:cubicBezTo>
                  <a:pt x="1550" y="5551"/>
                  <a:pt x="1601" y="5551"/>
                  <a:pt x="1626" y="5551"/>
                </a:cubicBezTo>
                <a:cubicBezTo>
                  <a:pt x="1650" y="5551"/>
                  <a:pt x="1676" y="5576"/>
                  <a:pt x="1676" y="5576"/>
                </a:cubicBezTo>
                <a:cubicBezTo>
                  <a:pt x="1726" y="5551"/>
                  <a:pt x="1726" y="5626"/>
                  <a:pt x="1750" y="5651"/>
                </a:cubicBezTo>
                <a:cubicBezTo>
                  <a:pt x="4351" y="5651"/>
                  <a:pt x="4351" y="5651"/>
                  <a:pt x="4351" y="5651"/>
                </a:cubicBezTo>
                <a:cubicBezTo>
                  <a:pt x="4351" y="5651"/>
                  <a:pt x="4351" y="5576"/>
                  <a:pt x="4377" y="5600"/>
                </a:cubicBezTo>
                <a:cubicBezTo>
                  <a:pt x="4401" y="5626"/>
                  <a:pt x="4377" y="5651"/>
                  <a:pt x="4426" y="5676"/>
                </a:cubicBezTo>
                <a:cubicBezTo>
                  <a:pt x="4451" y="5676"/>
                  <a:pt x="4477" y="5701"/>
                  <a:pt x="4501" y="5701"/>
                </a:cubicBezTo>
                <a:cubicBezTo>
                  <a:pt x="4526" y="5701"/>
                  <a:pt x="4551" y="5676"/>
                  <a:pt x="4577" y="5701"/>
                </a:cubicBezTo>
                <a:cubicBezTo>
                  <a:pt x="4626" y="5751"/>
                  <a:pt x="4651" y="5701"/>
                  <a:pt x="4651" y="5726"/>
                </a:cubicBezTo>
                <a:cubicBezTo>
                  <a:pt x="4677" y="5751"/>
                  <a:pt x="4726" y="5776"/>
                  <a:pt x="4751" y="5751"/>
                </a:cubicBezTo>
                <a:cubicBezTo>
                  <a:pt x="4751" y="5726"/>
                  <a:pt x="4851" y="5751"/>
                  <a:pt x="4877" y="5776"/>
                </a:cubicBezTo>
                <a:cubicBezTo>
                  <a:pt x="4926" y="5726"/>
                  <a:pt x="4951" y="5651"/>
                  <a:pt x="5001" y="5651"/>
                </a:cubicBezTo>
                <a:cubicBezTo>
                  <a:pt x="5051" y="5651"/>
                  <a:pt x="5202" y="5676"/>
                  <a:pt x="5202" y="5726"/>
                </a:cubicBezTo>
                <a:cubicBezTo>
                  <a:pt x="5202" y="5801"/>
                  <a:pt x="5302" y="5751"/>
                  <a:pt x="5302" y="5801"/>
                </a:cubicBezTo>
                <a:cubicBezTo>
                  <a:pt x="5302" y="5851"/>
                  <a:pt x="5351" y="5901"/>
                  <a:pt x="5351" y="5926"/>
                </a:cubicBezTo>
                <a:cubicBezTo>
                  <a:pt x="5377" y="5951"/>
                  <a:pt x="5402" y="5951"/>
                  <a:pt x="5402" y="5976"/>
                </a:cubicBezTo>
                <a:cubicBezTo>
                  <a:pt x="5426" y="5976"/>
                  <a:pt x="5502" y="5976"/>
                  <a:pt x="5551" y="6001"/>
                </a:cubicBezTo>
                <a:cubicBezTo>
                  <a:pt x="5602" y="6026"/>
                  <a:pt x="5702" y="5976"/>
                  <a:pt x="5726" y="6051"/>
                </a:cubicBezTo>
                <a:cubicBezTo>
                  <a:pt x="5751" y="6101"/>
                  <a:pt x="5826" y="6151"/>
                  <a:pt x="5751" y="6176"/>
                </a:cubicBezTo>
                <a:cubicBezTo>
                  <a:pt x="5702" y="6176"/>
                  <a:pt x="5626" y="6101"/>
                  <a:pt x="5626" y="6151"/>
                </a:cubicBezTo>
                <a:cubicBezTo>
                  <a:pt x="5651" y="6176"/>
                  <a:pt x="5602" y="6151"/>
                  <a:pt x="5602" y="6226"/>
                </a:cubicBezTo>
                <a:cubicBezTo>
                  <a:pt x="5602" y="6276"/>
                  <a:pt x="5577" y="6376"/>
                  <a:pt x="5551" y="6376"/>
                </a:cubicBezTo>
                <a:lnTo>
                  <a:pt x="5551" y="6376"/>
                </a:lnTo>
                <a:cubicBezTo>
                  <a:pt x="5526" y="6401"/>
                  <a:pt x="5526" y="6426"/>
                  <a:pt x="5551" y="6451"/>
                </a:cubicBezTo>
                <a:cubicBezTo>
                  <a:pt x="5577" y="6426"/>
                  <a:pt x="5626" y="6376"/>
                  <a:pt x="5677" y="6376"/>
                </a:cubicBezTo>
                <a:cubicBezTo>
                  <a:pt x="5726" y="6376"/>
                  <a:pt x="5751" y="6426"/>
                  <a:pt x="5802" y="6401"/>
                </a:cubicBezTo>
                <a:cubicBezTo>
                  <a:pt x="5826" y="6376"/>
                  <a:pt x="5851" y="6351"/>
                  <a:pt x="5851" y="6376"/>
                </a:cubicBezTo>
                <a:lnTo>
                  <a:pt x="5851" y="6376"/>
                </a:lnTo>
                <a:cubicBezTo>
                  <a:pt x="5877" y="6376"/>
                  <a:pt x="5877" y="6376"/>
                  <a:pt x="5877" y="6351"/>
                </a:cubicBezTo>
                <a:lnTo>
                  <a:pt x="5877" y="6326"/>
                </a:lnTo>
                <a:cubicBezTo>
                  <a:pt x="5826" y="6326"/>
                  <a:pt x="5826" y="6326"/>
                  <a:pt x="5802" y="6301"/>
                </a:cubicBezTo>
                <a:cubicBezTo>
                  <a:pt x="5777" y="6251"/>
                  <a:pt x="5926" y="6226"/>
                  <a:pt x="6002" y="6226"/>
                </a:cubicBezTo>
                <a:cubicBezTo>
                  <a:pt x="6051" y="6226"/>
                  <a:pt x="6102" y="6201"/>
                  <a:pt x="6127" y="6226"/>
                </a:cubicBezTo>
                <a:cubicBezTo>
                  <a:pt x="6177" y="6176"/>
                  <a:pt x="6227" y="6126"/>
                  <a:pt x="6251" y="6126"/>
                </a:cubicBezTo>
                <a:cubicBezTo>
                  <a:pt x="6277" y="6126"/>
                  <a:pt x="6577" y="6126"/>
                  <a:pt x="6577" y="6126"/>
                </a:cubicBezTo>
                <a:cubicBezTo>
                  <a:pt x="6577" y="6126"/>
                  <a:pt x="6677" y="6051"/>
                  <a:pt x="6702" y="6001"/>
                </a:cubicBezTo>
                <a:cubicBezTo>
                  <a:pt x="6702" y="5951"/>
                  <a:pt x="6777" y="5801"/>
                  <a:pt x="6802" y="5826"/>
                </a:cubicBezTo>
                <a:cubicBezTo>
                  <a:pt x="6852" y="5851"/>
                  <a:pt x="6927" y="5851"/>
                  <a:pt x="6927" y="5876"/>
                </a:cubicBezTo>
                <a:cubicBezTo>
                  <a:pt x="6927" y="5901"/>
                  <a:pt x="6902" y="5976"/>
                  <a:pt x="7027" y="6126"/>
                </a:cubicBezTo>
                <a:cubicBezTo>
                  <a:pt x="7052" y="6101"/>
                  <a:pt x="7102" y="6076"/>
                  <a:pt x="7102" y="6076"/>
                </a:cubicBezTo>
                <a:cubicBezTo>
                  <a:pt x="7152" y="6101"/>
                  <a:pt x="7202" y="6051"/>
                  <a:pt x="7227" y="6001"/>
                </a:cubicBezTo>
                <a:cubicBezTo>
                  <a:pt x="7252" y="5976"/>
                  <a:pt x="7252" y="6026"/>
                  <a:pt x="7227" y="6051"/>
                </a:cubicBezTo>
                <a:cubicBezTo>
                  <a:pt x="7202" y="6051"/>
                  <a:pt x="7252" y="6076"/>
                  <a:pt x="7327" y="6076"/>
                </a:cubicBezTo>
                <a:cubicBezTo>
                  <a:pt x="7377" y="6076"/>
                  <a:pt x="7277" y="6101"/>
                  <a:pt x="7252" y="6101"/>
                </a:cubicBezTo>
                <a:cubicBezTo>
                  <a:pt x="7202" y="6101"/>
                  <a:pt x="7177" y="6101"/>
                  <a:pt x="7127" y="6151"/>
                </a:cubicBezTo>
                <a:cubicBezTo>
                  <a:pt x="7077" y="6226"/>
                  <a:pt x="7077" y="6226"/>
                  <a:pt x="7102" y="6276"/>
                </a:cubicBezTo>
                <a:cubicBezTo>
                  <a:pt x="7152" y="6301"/>
                  <a:pt x="7202" y="6276"/>
                  <a:pt x="7227" y="6251"/>
                </a:cubicBezTo>
                <a:cubicBezTo>
                  <a:pt x="7277" y="6201"/>
                  <a:pt x="7277" y="6176"/>
                  <a:pt x="7327" y="6176"/>
                </a:cubicBezTo>
                <a:cubicBezTo>
                  <a:pt x="7377" y="6176"/>
                  <a:pt x="7502" y="6126"/>
                  <a:pt x="7552" y="6101"/>
                </a:cubicBezTo>
                <a:cubicBezTo>
                  <a:pt x="7602" y="6101"/>
                  <a:pt x="7552" y="6076"/>
                  <a:pt x="7552" y="6051"/>
                </a:cubicBezTo>
                <a:cubicBezTo>
                  <a:pt x="7552" y="6026"/>
                  <a:pt x="7652" y="6026"/>
                  <a:pt x="7677" y="6026"/>
                </a:cubicBezTo>
                <a:cubicBezTo>
                  <a:pt x="7727" y="6001"/>
                  <a:pt x="7677" y="5976"/>
                  <a:pt x="7652" y="5976"/>
                </a:cubicBezTo>
                <a:close/>
                <a:moveTo>
                  <a:pt x="2226" y="3275"/>
                </a:moveTo>
                <a:lnTo>
                  <a:pt x="2226" y="3275"/>
                </a:lnTo>
                <a:cubicBezTo>
                  <a:pt x="2176" y="3350"/>
                  <a:pt x="2150" y="3350"/>
                  <a:pt x="2101" y="3350"/>
                </a:cubicBezTo>
                <a:cubicBezTo>
                  <a:pt x="2050" y="3326"/>
                  <a:pt x="2001" y="3350"/>
                  <a:pt x="2026" y="3375"/>
                </a:cubicBezTo>
                <a:cubicBezTo>
                  <a:pt x="2076" y="3401"/>
                  <a:pt x="2076" y="3426"/>
                  <a:pt x="2001" y="3426"/>
                </a:cubicBezTo>
                <a:cubicBezTo>
                  <a:pt x="1950" y="3450"/>
                  <a:pt x="1901" y="3501"/>
                  <a:pt x="1876" y="3475"/>
                </a:cubicBezTo>
                <a:cubicBezTo>
                  <a:pt x="1876" y="3475"/>
                  <a:pt x="1976" y="3401"/>
                  <a:pt x="1950" y="3375"/>
                </a:cubicBezTo>
                <a:cubicBezTo>
                  <a:pt x="1926" y="3350"/>
                  <a:pt x="1850" y="3401"/>
                  <a:pt x="1850" y="3426"/>
                </a:cubicBezTo>
                <a:cubicBezTo>
                  <a:pt x="1850" y="3475"/>
                  <a:pt x="1801" y="3475"/>
                  <a:pt x="1750" y="3475"/>
                </a:cubicBezTo>
                <a:cubicBezTo>
                  <a:pt x="1726" y="3450"/>
                  <a:pt x="1676" y="3426"/>
                  <a:pt x="1726" y="3426"/>
                </a:cubicBezTo>
                <a:cubicBezTo>
                  <a:pt x="1750" y="3426"/>
                  <a:pt x="1726" y="3401"/>
                  <a:pt x="1776" y="3375"/>
                </a:cubicBezTo>
                <a:cubicBezTo>
                  <a:pt x="1826" y="3350"/>
                  <a:pt x="1776" y="3326"/>
                  <a:pt x="1776" y="3326"/>
                </a:cubicBezTo>
                <a:cubicBezTo>
                  <a:pt x="1801" y="3301"/>
                  <a:pt x="1876" y="3326"/>
                  <a:pt x="1876" y="3301"/>
                </a:cubicBezTo>
                <a:cubicBezTo>
                  <a:pt x="1876" y="3275"/>
                  <a:pt x="1801" y="3250"/>
                  <a:pt x="1750" y="3250"/>
                </a:cubicBezTo>
                <a:cubicBezTo>
                  <a:pt x="1726" y="3275"/>
                  <a:pt x="1650" y="3326"/>
                  <a:pt x="1576" y="3301"/>
                </a:cubicBezTo>
                <a:cubicBezTo>
                  <a:pt x="1550" y="3275"/>
                  <a:pt x="1801" y="3250"/>
                  <a:pt x="1826" y="3226"/>
                </a:cubicBezTo>
                <a:cubicBezTo>
                  <a:pt x="1876" y="3175"/>
                  <a:pt x="2050" y="3126"/>
                  <a:pt x="2050" y="3175"/>
                </a:cubicBezTo>
                <a:cubicBezTo>
                  <a:pt x="2076" y="3201"/>
                  <a:pt x="1976" y="3226"/>
                  <a:pt x="2026" y="3250"/>
                </a:cubicBezTo>
                <a:cubicBezTo>
                  <a:pt x="2076" y="3275"/>
                  <a:pt x="2150" y="3275"/>
                  <a:pt x="2176" y="3226"/>
                </a:cubicBezTo>
                <a:cubicBezTo>
                  <a:pt x="2201" y="3201"/>
                  <a:pt x="2276" y="3201"/>
                  <a:pt x="2226" y="3275"/>
                </a:cubicBezTo>
                <a:close/>
                <a:moveTo>
                  <a:pt x="2751" y="3950"/>
                </a:moveTo>
                <a:lnTo>
                  <a:pt x="2751" y="3950"/>
                </a:lnTo>
                <a:cubicBezTo>
                  <a:pt x="2701" y="4001"/>
                  <a:pt x="2701" y="3975"/>
                  <a:pt x="2651" y="4001"/>
                </a:cubicBezTo>
                <a:cubicBezTo>
                  <a:pt x="2576" y="4001"/>
                  <a:pt x="2626" y="4050"/>
                  <a:pt x="2551" y="4075"/>
                </a:cubicBezTo>
                <a:cubicBezTo>
                  <a:pt x="2501" y="4075"/>
                  <a:pt x="2326" y="4075"/>
                  <a:pt x="2301" y="4050"/>
                </a:cubicBezTo>
                <a:cubicBezTo>
                  <a:pt x="2301" y="4026"/>
                  <a:pt x="2401" y="4026"/>
                  <a:pt x="2401" y="4001"/>
                </a:cubicBezTo>
                <a:cubicBezTo>
                  <a:pt x="2401" y="3975"/>
                  <a:pt x="2426" y="3926"/>
                  <a:pt x="2476" y="3926"/>
                </a:cubicBezTo>
                <a:cubicBezTo>
                  <a:pt x="2526" y="3926"/>
                  <a:pt x="2501" y="3875"/>
                  <a:pt x="2451" y="3850"/>
                </a:cubicBezTo>
                <a:cubicBezTo>
                  <a:pt x="2376" y="3826"/>
                  <a:pt x="2551" y="3801"/>
                  <a:pt x="2576" y="3850"/>
                </a:cubicBezTo>
                <a:cubicBezTo>
                  <a:pt x="2626" y="3901"/>
                  <a:pt x="2676" y="3926"/>
                  <a:pt x="2726" y="3901"/>
                </a:cubicBezTo>
                <a:cubicBezTo>
                  <a:pt x="2751" y="3850"/>
                  <a:pt x="2976" y="3750"/>
                  <a:pt x="2976" y="3801"/>
                </a:cubicBezTo>
                <a:cubicBezTo>
                  <a:pt x="2976" y="3850"/>
                  <a:pt x="2826" y="3901"/>
                  <a:pt x="2751" y="3950"/>
                </a:cubicBezTo>
                <a:close/>
                <a:moveTo>
                  <a:pt x="4201" y="5451"/>
                </a:moveTo>
                <a:lnTo>
                  <a:pt x="4201" y="5451"/>
                </a:lnTo>
                <a:cubicBezTo>
                  <a:pt x="4151" y="5476"/>
                  <a:pt x="4201" y="5351"/>
                  <a:pt x="4126" y="5301"/>
                </a:cubicBezTo>
                <a:cubicBezTo>
                  <a:pt x="4026" y="5251"/>
                  <a:pt x="3976" y="5151"/>
                  <a:pt x="3976" y="5075"/>
                </a:cubicBezTo>
                <a:cubicBezTo>
                  <a:pt x="3976" y="5026"/>
                  <a:pt x="4076" y="5001"/>
                  <a:pt x="4101" y="5051"/>
                </a:cubicBezTo>
                <a:cubicBezTo>
                  <a:pt x="4126" y="5101"/>
                  <a:pt x="4177" y="5251"/>
                  <a:pt x="4201" y="5326"/>
                </a:cubicBezTo>
                <a:cubicBezTo>
                  <a:pt x="4251" y="5376"/>
                  <a:pt x="4251" y="5451"/>
                  <a:pt x="4201" y="5451"/>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8" name="Freeform 124">
            <a:extLst>
              <a:ext uri="{FF2B5EF4-FFF2-40B4-BE49-F238E27FC236}">
                <a16:creationId xmlns:a16="http://schemas.microsoft.com/office/drawing/2014/main" id="{E4743077-2F5D-F74C-852E-7B23CE20A80F}"/>
              </a:ext>
            </a:extLst>
          </p:cNvPr>
          <p:cNvSpPr>
            <a:spLocks noChangeArrowheads="1"/>
          </p:cNvSpPr>
          <p:nvPr/>
        </p:nvSpPr>
        <p:spPr bwMode="auto">
          <a:xfrm>
            <a:off x="693223" y="2196799"/>
            <a:ext cx="3054356" cy="2072800"/>
          </a:xfrm>
          <a:custGeom>
            <a:avLst/>
            <a:gdLst>
              <a:gd name="T0" fmla="*/ 3001 w 9579"/>
              <a:gd name="T1" fmla="*/ 1850 h 6502"/>
              <a:gd name="T2" fmla="*/ 2551 w 9579"/>
              <a:gd name="T3" fmla="*/ 1726 h 6502"/>
              <a:gd name="T4" fmla="*/ 1801 w 9579"/>
              <a:gd name="T5" fmla="*/ 150 h 6502"/>
              <a:gd name="T6" fmla="*/ 1201 w 9579"/>
              <a:gd name="T7" fmla="*/ 76 h 6502"/>
              <a:gd name="T8" fmla="*/ 776 w 9579"/>
              <a:gd name="T9" fmla="*/ 125 h 6502"/>
              <a:gd name="T10" fmla="*/ 200 w 9579"/>
              <a:gd name="T11" fmla="*/ 425 h 6502"/>
              <a:gd name="T12" fmla="*/ 726 w 9579"/>
              <a:gd name="T13" fmla="*/ 825 h 6502"/>
              <a:gd name="T14" fmla="*/ 226 w 9579"/>
              <a:gd name="T15" fmla="*/ 876 h 6502"/>
              <a:gd name="T16" fmla="*/ 426 w 9579"/>
              <a:gd name="T17" fmla="*/ 1125 h 6502"/>
              <a:gd name="T18" fmla="*/ 476 w 9579"/>
              <a:gd name="T19" fmla="*/ 1350 h 6502"/>
              <a:gd name="T20" fmla="*/ 276 w 9579"/>
              <a:gd name="T21" fmla="*/ 1701 h 6502"/>
              <a:gd name="T22" fmla="*/ 676 w 9579"/>
              <a:gd name="T23" fmla="*/ 1950 h 6502"/>
              <a:gd name="T24" fmla="*/ 976 w 9579"/>
              <a:gd name="T25" fmla="*/ 2150 h 6502"/>
              <a:gd name="T26" fmla="*/ 626 w 9579"/>
              <a:gd name="T27" fmla="*/ 2426 h 6502"/>
              <a:gd name="T28" fmla="*/ 1126 w 9579"/>
              <a:gd name="T29" fmla="*/ 2150 h 6502"/>
              <a:gd name="T30" fmla="*/ 1376 w 9579"/>
              <a:gd name="T31" fmla="*/ 1826 h 6502"/>
              <a:gd name="T32" fmla="*/ 1701 w 9579"/>
              <a:gd name="T33" fmla="*/ 1650 h 6502"/>
              <a:gd name="T34" fmla="*/ 1751 w 9579"/>
              <a:gd name="T35" fmla="*/ 1801 h 6502"/>
              <a:gd name="T36" fmla="*/ 2001 w 9579"/>
              <a:gd name="T37" fmla="*/ 1676 h 6502"/>
              <a:gd name="T38" fmla="*/ 2201 w 9579"/>
              <a:gd name="T39" fmla="*/ 1750 h 6502"/>
              <a:gd name="T40" fmla="*/ 2727 w 9579"/>
              <a:gd name="T41" fmla="*/ 1876 h 6502"/>
              <a:gd name="T42" fmla="*/ 3127 w 9579"/>
              <a:gd name="T43" fmla="*/ 1950 h 6502"/>
              <a:gd name="T44" fmla="*/ 3152 w 9579"/>
              <a:gd name="T45" fmla="*/ 2276 h 6502"/>
              <a:gd name="T46" fmla="*/ 3276 w 9579"/>
              <a:gd name="T47" fmla="*/ 2126 h 6502"/>
              <a:gd name="T48" fmla="*/ 3376 w 9579"/>
              <a:gd name="T49" fmla="*/ 2326 h 6502"/>
              <a:gd name="T50" fmla="*/ 3301 w 9579"/>
              <a:gd name="T51" fmla="*/ 2401 h 6502"/>
              <a:gd name="T52" fmla="*/ 3501 w 9579"/>
              <a:gd name="T53" fmla="*/ 2426 h 6502"/>
              <a:gd name="T54" fmla="*/ 76 w 9579"/>
              <a:gd name="T55" fmla="*/ 2676 h 6502"/>
              <a:gd name="T56" fmla="*/ 300 w 9579"/>
              <a:gd name="T57" fmla="*/ 2550 h 6502"/>
              <a:gd name="T58" fmla="*/ 1326 w 9579"/>
              <a:gd name="T59" fmla="*/ 2126 h 6502"/>
              <a:gd name="T60" fmla="*/ 1501 w 9579"/>
              <a:gd name="T61" fmla="*/ 2050 h 6502"/>
              <a:gd name="T62" fmla="*/ 226 w 9579"/>
              <a:gd name="T63" fmla="*/ 1750 h 6502"/>
              <a:gd name="T64" fmla="*/ 1176 w 9579"/>
              <a:gd name="T65" fmla="*/ 6350 h 6502"/>
              <a:gd name="T66" fmla="*/ 776 w 9579"/>
              <a:gd name="T67" fmla="*/ 6176 h 6502"/>
              <a:gd name="T68" fmla="*/ 926 w 9579"/>
              <a:gd name="T69" fmla="*/ 6225 h 6502"/>
              <a:gd name="T70" fmla="*/ 8802 w 9579"/>
              <a:gd name="T71" fmla="*/ 3701 h 6502"/>
              <a:gd name="T72" fmla="*/ 8402 w 9579"/>
              <a:gd name="T73" fmla="*/ 3951 h 6502"/>
              <a:gd name="T74" fmla="*/ 8053 w 9579"/>
              <a:gd name="T75" fmla="*/ 3826 h 6502"/>
              <a:gd name="T76" fmla="*/ 7653 w 9579"/>
              <a:gd name="T77" fmla="*/ 4051 h 6502"/>
              <a:gd name="T78" fmla="*/ 7902 w 9579"/>
              <a:gd name="T79" fmla="*/ 3501 h 6502"/>
              <a:gd name="T80" fmla="*/ 7302 w 9579"/>
              <a:gd name="T81" fmla="*/ 3501 h 6502"/>
              <a:gd name="T82" fmla="*/ 7128 w 9579"/>
              <a:gd name="T83" fmla="*/ 3276 h 6502"/>
              <a:gd name="T84" fmla="*/ 4327 w 9579"/>
              <a:gd name="T85" fmla="*/ 3251 h 6502"/>
              <a:gd name="T86" fmla="*/ 4101 w 9579"/>
              <a:gd name="T87" fmla="*/ 3301 h 6502"/>
              <a:gd name="T88" fmla="*/ 4177 w 9579"/>
              <a:gd name="T89" fmla="*/ 3876 h 6502"/>
              <a:gd name="T90" fmla="*/ 4327 w 9579"/>
              <a:gd name="T91" fmla="*/ 4551 h 6502"/>
              <a:gd name="T92" fmla="*/ 4727 w 9579"/>
              <a:gd name="T93" fmla="*/ 4926 h 6502"/>
              <a:gd name="T94" fmla="*/ 5677 w 9579"/>
              <a:gd name="T95" fmla="*/ 5201 h 6502"/>
              <a:gd name="T96" fmla="*/ 6152 w 9579"/>
              <a:gd name="T97" fmla="*/ 5451 h 6502"/>
              <a:gd name="T98" fmla="*/ 6652 w 9579"/>
              <a:gd name="T99" fmla="*/ 5751 h 6502"/>
              <a:gd name="T100" fmla="*/ 6928 w 9579"/>
              <a:gd name="T101" fmla="*/ 5401 h 6502"/>
              <a:gd name="T102" fmla="*/ 7252 w 9579"/>
              <a:gd name="T103" fmla="*/ 5401 h 6502"/>
              <a:gd name="T104" fmla="*/ 7502 w 9579"/>
              <a:gd name="T105" fmla="*/ 5301 h 6502"/>
              <a:gd name="T106" fmla="*/ 7977 w 9579"/>
              <a:gd name="T107" fmla="*/ 5351 h 6502"/>
              <a:gd name="T108" fmla="*/ 8277 w 9579"/>
              <a:gd name="T109" fmla="*/ 5850 h 6502"/>
              <a:gd name="T110" fmla="*/ 8377 w 9579"/>
              <a:gd name="T111" fmla="*/ 5026 h 6502"/>
              <a:gd name="T112" fmla="*/ 8702 w 9579"/>
              <a:gd name="T113" fmla="*/ 4776 h 6502"/>
              <a:gd name="T114" fmla="*/ 8653 w 9579"/>
              <a:gd name="T115" fmla="*/ 4451 h 6502"/>
              <a:gd name="T116" fmla="*/ 8753 w 9579"/>
              <a:gd name="T117" fmla="*/ 4376 h 6502"/>
              <a:gd name="T118" fmla="*/ 8928 w 9579"/>
              <a:gd name="T119" fmla="*/ 4151 h 6502"/>
              <a:gd name="T120" fmla="*/ 9253 w 9579"/>
              <a:gd name="T121" fmla="*/ 3851 h 6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79" h="6502">
                <a:moveTo>
                  <a:pt x="3601" y="2376"/>
                </a:moveTo>
                <a:lnTo>
                  <a:pt x="3601" y="2376"/>
                </a:lnTo>
                <a:cubicBezTo>
                  <a:pt x="3601" y="2350"/>
                  <a:pt x="3627" y="2326"/>
                  <a:pt x="3501" y="2276"/>
                </a:cubicBezTo>
                <a:cubicBezTo>
                  <a:pt x="3401" y="2250"/>
                  <a:pt x="3427" y="2201"/>
                  <a:pt x="3352" y="2076"/>
                </a:cubicBezTo>
                <a:cubicBezTo>
                  <a:pt x="3276" y="1950"/>
                  <a:pt x="3152" y="1901"/>
                  <a:pt x="3152" y="1850"/>
                </a:cubicBezTo>
                <a:cubicBezTo>
                  <a:pt x="3152" y="1801"/>
                  <a:pt x="3001" y="1801"/>
                  <a:pt x="3001" y="1850"/>
                </a:cubicBezTo>
                <a:cubicBezTo>
                  <a:pt x="3001" y="1876"/>
                  <a:pt x="2951" y="1901"/>
                  <a:pt x="2927" y="1926"/>
                </a:cubicBezTo>
                <a:cubicBezTo>
                  <a:pt x="2901" y="1926"/>
                  <a:pt x="2876" y="1901"/>
                  <a:pt x="2851" y="1876"/>
                </a:cubicBezTo>
                <a:cubicBezTo>
                  <a:pt x="2827" y="1826"/>
                  <a:pt x="2751" y="1801"/>
                  <a:pt x="2751" y="1775"/>
                </a:cubicBezTo>
                <a:cubicBezTo>
                  <a:pt x="2751" y="1750"/>
                  <a:pt x="2751" y="1701"/>
                  <a:pt x="2701" y="1726"/>
                </a:cubicBezTo>
                <a:cubicBezTo>
                  <a:pt x="2651" y="1750"/>
                  <a:pt x="2627" y="1726"/>
                  <a:pt x="2601" y="1750"/>
                </a:cubicBezTo>
                <a:lnTo>
                  <a:pt x="2551" y="1726"/>
                </a:lnTo>
                <a:cubicBezTo>
                  <a:pt x="2551" y="300"/>
                  <a:pt x="2551" y="300"/>
                  <a:pt x="2551" y="300"/>
                </a:cubicBezTo>
                <a:lnTo>
                  <a:pt x="2527" y="276"/>
                </a:lnTo>
                <a:cubicBezTo>
                  <a:pt x="2451" y="250"/>
                  <a:pt x="2376" y="225"/>
                  <a:pt x="2327" y="225"/>
                </a:cubicBezTo>
                <a:cubicBezTo>
                  <a:pt x="2276" y="250"/>
                  <a:pt x="2176" y="250"/>
                  <a:pt x="2151" y="225"/>
                </a:cubicBezTo>
                <a:cubicBezTo>
                  <a:pt x="2101" y="225"/>
                  <a:pt x="2051" y="200"/>
                  <a:pt x="2001" y="225"/>
                </a:cubicBezTo>
                <a:cubicBezTo>
                  <a:pt x="1926" y="225"/>
                  <a:pt x="1876" y="176"/>
                  <a:pt x="1801" y="150"/>
                </a:cubicBezTo>
                <a:cubicBezTo>
                  <a:pt x="1701" y="125"/>
                  <a:pt x="1576" y="150"/>
                  <a:pt x="1551" y="176"/>
                </a:cubicBezTo>
                <a:cubicBezTo>
                  <a:pt x="1526" y="176"/>
                  <a:pt x="1526" y="150"/>
                  <a:pt x="1501" y="150"/>
                </a:cubicBezTo>
                <a:cubicBezTo>
                  <a:pt x="1451" y="150"/>
                  <a:pt x="1476" y="125"/>
                  <a:pt x="1476" y="100"/>
                </a:cubicBezTo>
                <a:cubicBezTo>
                  <a:pt x="1451" y="76"/>
                  <a:pt x="1351" y="100"/>
                  <a:pt x="1301" y="100"/>
                </a:cubicBezTo>
                <a:cubicBezTo>
                  <a:pt x="1276" y="100"/>
                  <a:pt x="1251" y="76"/>
                  <a:pt x="1251" y="50"/>
                </a:cubicBezTo>
                <a:cubicBezTo>
                  <a:pt x="1251" y="50"/>
                  <a:pt x="1226" y="50"/>
                  <a:pt x="1201" y="76"/>
                </a:cubicBezTo>
                <a:cubicBezTo>
                  <a:pt x="1201" y="100"/>
                  <a:pt x="1151" y="100"/>
                  <a:pt x="1126" y="76"/>
                </a:cubicBezTo>
                <a:cubicBezTo>
                  <a:pt x="1126" y="76"/>
                  <a:pt x="1176" y="76"/>
                  <a:pt x="1176" y="50"/>
                </a:cubicBezTo>
                <a:cubicBezTo>
                  <a:pt x="1176" y="25"/>
                  <a:pt x="1126" y="25"/>
                  <a:pt x="1101" y="0"/>
                </a:cubicBezTo>
                <a:cubicBezTo>
                  <a:pt x="1076" y="0"/>
                  <a:pt x="1051" y="25"/>
                  <a:pt x="1001" y="76"/>
                </a:cubicBezTo>
                <a:cubicBezTo>
                  <a:pt x="951" y="100"/>
                  <a:pt x="901" y="100"/>
                  <a:pt x="851" y="100"/>
                </a:cubicBezTo>
                <a:cubicBezTo>
                  <a:pt x="801" y="100"/>
                  <a:pt x="751" y="100"/>
                  <a:pt x="776" y="125"/>
                </a:cubicBezTo>
                <a:cubicBezTo>
                  <a:pt x="776" y="150"/>
                  <a:pt x="826" y="150"/>
                  <a:pt x="776" y="176"/>
                </a:cubicBezTo>
                <a:cubicBezTo>
                  <a:pt x="751" y="200"/>
                  <a:pt x="751" y="150"/>
                  <a:pt x="726" y="176"/>
                </a:cubicBezTo>
                <a:cubicBezTo>
                  <a:pt x="676" y="200"/>
                  <a:pt x="601" y="200"/>
                  <a:pt x="576" y="200"/>
                </a:cubicBezTo>
                <a:cubicBezTo>
                  <a:pt x="551" y="200"/>
                  <a:pt x="501" y="276"/>
                  <a:pt x="476" y="276"/>
                </a:cubicBezTo>
                <a:cubicBezTo>
                  <a:pt x="451" y="300"/>
                  <a:pt x="476" y="325"/>
                  <a:pt x="426" y="375"/>
                </a:cubicBezTo>
                <a:cubicBezTo>
                  <a:pt x="376" y="450"/>
                  <a:pt x="226" y="425"/>
                  <a:pt x="200" y="425"/>
                </a:cubicBezTo>
                <a:cubicBezTo>
                  <a:pt x="151" y="425"/>
                  <a:pt x="176" y="475"/>
                  <a:pt x="176" y="501"/>
                </a:cubicBezTo>
                <a:cubicBezTo>
                  <a:pt x="151" y="525"/>
                  <a:pt x="176" y="525"/>
                  <a:pt x="276" y="550"/>
                </a:cubicBezTo>
                <a:cubicBezTo>
                  <a:pt x="351" y="576"/>
                  <a:pt x="426" y="701"/>
                  <a:pt x="426" y="725"/>
                </a:cubicBezTo>
                <a:cubicBezTo>
                  <a:pt x="426" y="750"/>
                  <a:pt x="551" y="725"/>
                  <a:pt x="576" y="725"/>
                </a:cubicBezTo>
                <a:cubicBezTo>
                  <a:pt x="626" y="725"/>
                  <a:pt x="576" y="801"/>
                  <a:pt x="626" y="801"/>
                </a:cubicBezTo>
                <a:cubicBezTo>
                  <a:pt x="651" y="825"/>
                  <a:pt x="701" y="801"/>
                  <a:pt x="726" y="825"/>
                </a:cubicBezTo>
                <a:cubicBezTo>
                  <a:pt x="726" y="850"/>
                  <a:pt x="651" y="825"/>
                  <a:pt x="601" y="850"/>
                </a:cubicBezTo>
                <a:cubicBezTo>
                  <a:pt x="551" y="901"/>
                  <a:pt x="551" y="901"/>
                  <a:pt x="526" y="876"/>
                </a:cubicBezTo>
                <a:cubicBezTo>
                  <a:pt x="501" y="850"/>
                  <a:pt x="426" y="876"/>
                  <a:pt x="400" y="876"/>
                </a:cubicBezTo>
                <a:cubicBezTo>
                  <a:pt x="376" y="876"/>
                  <a:pt x="400" y="825"/>
                  <a:pt x="400" y="825"/>
                </a:cubicBezTo>
                <a:cubicBezTo>
                  <a:pt x="400" y="801"/>
                  <a:pt x="351" y="776"/>
                  <a:pt x="276" y="825"/>
                </a:cubicBezTo>
                <a:cubicBezTo>
                  <a:pt x="226" y="850"/>
                  <a:pt x="251" y="850"/>
                  <a:pt x="226" y="876"/>
                </a:cubicBezTo>
                <a:cubicBezTo>
                  <a:pt x="226" y="901"/>
                  <a:pt x="200" y="850"/>
                  <a:pt x="151" y="876"/>
                </a:cubicBezTo>
                <a:cubicBezTo>
                  <a:pt x="100" y="901"/>
                  <a:pt x="25" y="925"/>
                  <a:pt x="25" y="950"/>
                </a:cubicBezTo>
                <a:cubicBezTo>
                  <a:pt x="0" y="976"/>
                  <a:pt x="126" y="1001"/>
                  <a:pt x="151" y="1001"/>
                </a:cubicBezTo>
                <a:cubicBezTo>
                  <a:pt x="200" y="1025"/>
                  <a:pt x="100" y="1050"/>
                  <a:pt x="151" y="1050"/>
                </a:cubicBezTo>
                <a:cubicBezTo>
                  <a:pt x="176" y="1076"/>
                  <a:pt x="151" y="1101"/>
                  <a:pt x="226" y="1125"/>
                </a:cubicBezTo>
                <a:cubicBezTo>
                  <a:pt x="276" y="1150"/>
                  <a:pt x="376" y="1125"/>
                  <a:pt x="426" y="1125"/>
                </a:cubicBezTo>
                <a:cubicBezTo>
                  <a:pt x="451" y="1125"/>
                  <a:pt x="476" y="1150"/>
                  <a:pt x="501" y="1125"/>
                </a:cubicBezTo>
                <a:cubicBezTo>
                  <a:pt x="526" y="1101"/>
                  <a:pt x="626" y="1025"/>
                  <a:pt x="676" y="1076"/>
                </a:cubicBezTo>
                <a:cubicBezTo>
                  <a:pt x="726" y="1125"/>
                  <a:pt x="626" y="1125"/>
                  <a:pt x="651" y="1150"/>
                </a:cubicBezTo>
                <a:cubicBezTo>
                  <a:pt x="676" y="1176"/>
                  <a:pt x="701" y="1225"/>
                  <a:pt x="651" y="1276"/>
                </a:cubicBezTo>
                <a:cubicBezTo>
                  <a:pt x="601" y="1301"/>
                  <a:pt x="551" y="1276"/>
                  <a:pt x="526" y="1276"/>
                </a:cubicBezTo>
                <a:cubicBezTo>
                  <a:pt x="501" y="1276"/>
                  <a:pt x="526" y="1325"/>
                  <a:pt x="476" y="1350"/>
                </a:cubicBezTo>
                <a:cubicBezTo>
                  <a:pt x="451" y="1376"/>
                  <a:pt x="426" y="1325"/>
                  <a:pt x="376" y="1325"/>
                </a:cubicBezTo>
                <a:cubicBezTo>
                  <a:pt x="326" y="1325"/>
                  <a:pt x="326" y="1376"/>
                  <a:pt x="326" y="1425"/>
                </a:cubicBezTo>
                <a:cubicBezTo>
                  <a:pt x="326" y="1450"/>
                  <a:pt x="251" y="1401"/>
                  <a:pt x="226" y="1476"/>
                </a:cubicBezTo>
                <a:cubicBezTo>
                  <a:pt x="226" y="1550"/>
                  <a:pt x="126" y="1501"/>
                  <a:pt x="200" y="1576"/>
                </a:cubicBezTo>
                <a:cubicBezTo>
                  <a:pt x="251" y="1650"/>
                  <a:pt x="226" y="1601"/>
                  <a:pt x="276" y="1625"/>
                </a:cubicBezTo>
                <a:cubicBezTo>
                  <a:pt x="326" y="1650"/>
                  <a:pt x="226" y="1701"/>
                  <a:pt x="276" y="1701"/>
                </a:cubicBezTo>
                <a:cubicBezTo>
                  <a:pt x="300" y="1726"/>
                  <a:pt x="351" y="1801"/>
                  <a:pt x="376" y="1826"/>
                </a:cubicBezTo>
                <a:cubicBezTo>
                  <a:pt x="426" y="1850"/>
                  <a:pt x="451" y="1801"/>
                  <a:pt x="501" y="1801"/>
                </a:cubicBezTo>
                <a:cubicBezTo>
                  <a:pt x="551" y="1801"/>
                  <a:pt x="526" y="1750"/>
                  <a:pt x="551" y="1775"/>
                </a:cubicBezTo>
                <a:cubicBezTo>
                  <a:pt x="576" y="1801"/>
                  <a:pt x="601" y="1850"/>
                  <a:pt x="576" y="1876"/>
                </a:cubicBezTo>
                <a:cubicBezTo>
                  <a:pt x="551" y="1901"/>
                  <a:pt x="576" y="1950"/>
                  <a:pt x="576" y="1976"/>
                </a:cubicBezTo>
                <a:cubicBezTo>
                  <a:pt x="576" y="2001"/>
                  <a:pt x="676" y="1976"/>
                  <a:pt x="676" y="1950"/>
                </a:cubicBezTo>
                <a:cubicBezTo>
                  <a:pt x="676" y="1926"/>
                  <a:pt x="751" y="1926"/>
                  <a:pt x="801" y="1976"/>
                </a:cubicBezTo>
                <a:cubicBezTo>
                  <a:pt x="851" y="2001"/>
                  <a:pt x="876" y="2026"/>
                  <a:pt x="876" y="1976"/>
                </a:cubicBezTo>
                <a:cubicBezTo>
                  <a:pt x="876" y="1950"/>
                  <a:pt x="901" y="1901"/>
                  <a:pt x="901" y="1926"/>
                </a:cubicBezTo>
                <a:cubicBezTo>
                  <a:pt x="901" y="1976"/>
                  <a:pt x="951" y="1976"/>
                  <a:pt x="1001" y="1950"/>
                </a:cubicBezTo>
                <a:cubicBezTo>
                  <a:pt x="1076" y="1926"/>
                  <a:pt x="1051" y="1950"/>
                  <a:pt x="1001" y="2001"/>
                </a:cubicBezTo>
                <a:cubicBezTo>
                  <a:pt x="951" y="2050"/>
                  <a:pt x="1001" y="2126"/>
                  <a:pt x="976" y="2150"/>
                </a:cubicBezTo>
                <a:cubicBezTo>
                  <a:pt x="951" y="2150"/>
                  <a:pt x="926" y="2226"/>
                  <a:pt x="851" y="2250"/>
                </a:cubicBezTo>
                <a:cubicBezTo>
                  <a:pt x="801" y="2250"/>
                  <a:pt x="726" y="2350"/>
                  <a:pt x="701" y="2376"/>
                </a:cubicBezTo>
                <a:cubicBezTo>
                  <a:pt x="701" y="2376"/>
                  <a:pt x="576" y="2326"/>
                  <a:pt x="551" y="2376"/>
                </a:cubicBezTo>
                <a:cubicBezTo>
                  <a:pt x="551" y="2426"/>
                  <a:pt x="476" y="2450"/>
                  <a:pt x="476" y="2476"/>
                </a:cubicBezTo>
                <a:cubicBezTo>
                  <a:pt x="501" y="2501"/>
                  <a:pt x="601" y="2450"/>
                  <a:pt x="601" y="2426"/>
                </a:cubicBezTo>
                <a:cubicBezTo>
                  <a:pt x="601" y="2401"/>
                  <a:pt x="626" y="2401"/>
                  <a:pt x="626" y="2426"/>
                </a:cubicBezTo>
                <a:cubicBezTo>
                  <a:pt x="651" y="2426"/>
                  <a:pt x="701" y="2401"/>
                  <a:pt x="701" y="2401"/>
                </a:cubicBezTo>
                <a:cubicBezTo>
                  <a:pt x="726" y="2376"/>
                  <a:pt x="751" y="2376"/>
                  <a:pt x="776" y="2376"/>
                </a:cubicBezTo>
                <a:cubicBezTo>
                  <a:pt x="801" y="2376"/>
                  <a:pt x="801" y="2350"/>
                  <a:pt x="851" y="2350"/>
                </a:cubicBezTo>
                <a:cubicBezTo>
                  <a:pt x="926" y="2350"/>
                  <a:pt x="901" y="2326"/>
                  <a:pt x="926" y="2301"/>
                </a:cubicBezTo>
                <a:cubicBezTo>
                  <a:pt x="926" y="2276"/>
                  <a:pt x="1076" y="2201"/>
                  <a:pt x="1101" y="2201"/>
                </a:cubicBezTo>
                <a:cubicBezTo>
                  <a:pt x="1126" y="2201"/>
                  <a:pt x="1101" y="2150"/>
                  <a:pt x="1126" y="2150"/>
                </a:cubicBezTo>
                <a:cubicBezTo>
                  <a:pt x="1151" y="2150"/>
                  <a:pt x="1201" y="2101"/>
                  <a:pt x="1226" y="2076"/>
                </a:cubicBezTo>
                <a:cubicBezTo>
                  <a:pt x="1276" y="2050"/>
                  <a:pt x="1276" y="2076"/>
                  <a:pt x="1301" y="2050"/>
                </a:cubicBezTo>
                <a:cubicBezTo>
                  <a:pt x="1326" y="2050"/>
                  <a:pt x="1301" y="2001"/>
                  <a:pt x="1326" y="1976"/>
                </a:cubicBezTo>
                <a:cubicBezTo>
                  <a:pt x="1351" y="1976"/>
                  <a:pt x="1376" y="1950"/>
                  <a:pt x="1376" y="1950"/>
                </a:cubicBezTo>
                <a:cubicBezTo>
                  <a:pt x="1376" y="1926"/>
                  <a:pt x="1326" y="1926"/>
                  <a:pt x="1301" y="1901"/>
                </a:cubicBezTo>
                <a:cubicBezTo>
                  <a:pt x="1301" y="1876"/>
                  <a:pt x="1351" y="1826"/>
                  <a:pt x="1376" y="1826"/>
                </a:cubicBezTo>
                <a:cubicBezTo>
                  <a:pt x="1401" y="1826"/>
                  <a:pt x="1451" y="1801"/>
                  <a:pt x="1451" y="1775"/>
                </a:cubicBezTo>
                <a:cubicBezTo>
                  <a:pt x="1451" y="1750"/>
                  <a:pt x="1476" y="1750"/>
                  <a:pt x="1501" y="1701"/>
                </a:cubicBezTo>
                <a:cubicBezTo>
                  <a:pt x="1526" y="1676"/>
                  <a:pt x="1526" y="1650"/>
                  <a:pt x="1551" y="1650"/>
                </a:cubicBezTo>
                <a:cubicBezTo>
                  <a:pt x="1576" y="1650"/>
                  <a:pt x="1601" y="1625"/>
                  <a:pt x="1651" y="1601"/>
                </a:cubicBezTo>
                <a:cubicBezTo>
                  <a:pt x="1676" y="1576"/>
                  <a:pt x="1651" y="1625"/>
                  <a:pt x="1701" y="1625"/>
                </a:cubicBezTo>
                <a:cubicBezTo>
                  <a:pt x="1751" y="1625"/>
                  <a:pt x="1751" y="1676"/>
                  <a:pt x="1701" y="1650"/>
                </a:cubicBezTo>
                <a:cubicBezTo>
                  <a:pt x="1651" y="1625"/>
                  <a:pt x="1626" y="1650"/>
                  <a:pt x="1601" y="1676"/>
                </a:cubicBezTo>
                <a:cubicBezTo>
                  <a:pt x="1551" y="1701"/>
                  <a:pt x="1601" y="1726"/>
                  <a:pt x="1551" y="1750"/>
                </a:cubicBezTo>
                <a:cubicBezTo>
                  <a:pt x="1526" y="1801"/>
                  <a:pt x="1526" y="1826"/>
                  <a:pt x="1576" y="1826"/>
                </a:cubicBezTo>
                <a:cubicBezTo>
                  <a:pt x="1601" y="1826"/>
                  <a:pt x="1576" y="1850"/>
                  <a:pt x="1526" y="1876"/>
                </a:cubicBezTo>
                <a:cubicBezTo>
                  <a:pt x="1501" y="1876"/>
                  <a:pt x="1526" y="1901"/>
                  <a:pt x="1576" y="1901"/>
                </a:cubicBezTo>
                <a:cubicBezTo>
                  <a:pt x="1626" y="1901"/>
                  <a:pt x="1701" y="1826"/>
                  <a:pt x="1751" y="1801"/>
                </a:cubicBezTo>
                <a:cubicBezTo>
                  <a:pt x="1826" y="1775"/>
                  <a:pt x="1876" y="1801"/>
                  <a:pt x="1901" y="1801"/>
                </a:cubicBezTo>
                <a:cubicBezTo>
                  <a:pt x="1901" y="1775"/>
                  <a:pt x="1876" y="1750"/>
                  <a:pt x="1901" y="1750"/>
                </a:cubicBezTo>
                <a:cubicBezTo>
                  <a:pt x="1926" y="1726"/>
                  <a:pt x="1876" y="1726"/>
                  <a:pt x="1851" y="1701"/>
                </a:cubicBezTo>
                <a:cubicBezTo>
                  <a:pt x="1851" y="1650"/>
                  <a:pt x="1876" y="1676"/>
                  <a:pt x="1876" y="1650"/>
                </a:cubicBezTo>
                <a:cubicBezTo>
                  <a:pt x="1901" y="1601"/>
                  <a:pt x="1926" y="1625"/>
                  <a:pt x="1926" y="1650"/>
                </a:cubicBezTo>
                <a:cubicBezTo>
                  <a:pt x="1951" y="1650"/>
                  <a:pt x="1976" y="1625"/>
                  <a:pt x="2001" y="1676"/>
                </a:cubicBezTo>
                <a:cubicBezTo>
                  <a:pt x="2026" y="1701"/>
                  <a:pt x="2051" y="1650"/>
                  <a:pt x="2076" y="1676"/>
                </a:cubicBezTo>
                <a:cubicBezTo>
                  <a:pt x="2101" y="1701"/>
                  <a:pt x="2076" y="1701"/>
                  <a:pt x="2026" y="1701"/>
                </a:cubicBezTo>
                <a:cubicBezTo>
                  <a:pt x="2001" y="1726"/>
                  <a:pt x="2026" y="1775"/>
                  <a:pt x="2051" y="1750"/>
                </a:cubicBezTo>
                <a:cubicBezTo>
                  <a:pt x="2076" y="1726"/>
                  <a:pt x="2101" y="1701"/>
                  <a:pt x="2126" y="1726"/>
                </a:cubicBezTo>
                <a:cubicBezTo>
                  <a:pt x="2151" y="1750"/>
                  <a:pt x="2151" y="1750"/>
                  <a:pt x="2176" y="1726"/>
                </a:cubicBezTo>
                <a:cubicBezTo>
                  <a:pt x="2201" y="1701"/>
                  <a:pt x="2201" y="1726"/>
                  <a:pt x="2201" y="1750"/>
                </a:cubicBezTo>
                <a:cubicBezTo>
                  <a:pt x="2201" y="1750"/>
                  <a:pt x="2251" y="1775"/>
                  <a:pt x="2301" y="1775"/>
                </a:cubicBezTo>
                <a:cubicBezTo>
                  <a:pt x="2376" y="1775"/>
                  <a:pt x="2476" y="1775"/>
                  <a:pt x="2501" y="1775"/>
                </a:cubicBezTo>
                <a:cubicBezTo>
                  <a:pt x="2551" y="1775"/>
                  <a:pt x="2527" y="1801"/>
                  <a:pt x="2601" y="1826"/>
                </a:cubicBezTo>
                <a:cubicBezTo>
                  <a:pt x="2651" y="1826"/>
                  <a:pt x="2676" y="1750"/>
                  <a:pt x="2701" y="1775"/>
                </a:cubicBezTo>
                <a:cubicBezTo>
                  <a:pt x="2751" y="1826"/>
                  <a:pt x="2701" y="1826"/>
                  <a:pt x="2701" y="1850"/>
                </a:cubicBezTo>
                <a:cubicBezTo>
                  <a:pt x="2676" y="1876"/>
                  <a:pt x="2701" y="1876"/>
                  <a:pt x="2727" y="1876"/>
                </a:cubicBezTo>
                <a:cubicBezTo>
                  <a:pt x="2751" y="1901"/>
                  <a:pt x="2827" y="1901"/>
                  <a:pt x="2851" y="1926"/>
                </a:cubicBezTo>
                <a:cubicBezTo>
                  <a:pt x="2876" y="1950"/>
                  <a:pt x="2901" y="2001"/>
                  <a:pt x="2951" y="2026"/>
                </a:cubicBezTo>
                <a:cubicBezTo>
                  <a:pt x="3027" y="2050"/>
                  <a:pt x="2951" y="1950"/>
                  <a:pt x="3001" y="1976"/>
                </a:cubicBezTo>
                <a:cubicBezTo>
                  <a:pt x="3051" y="2026"/>
                  <a:pt x="3051" y="1976"/>
                  <a:pt x="3076" y="2026"/>
                </a:cubicBezTo>
                <a:cubicBezTo>
                  <a:pt x="3127" y="2050"/>
                  <a:pt x="3101" y="2001"/>
                  <a:pt x="3101" y="1926"/>
                </a:cubicBezTo>
                <a:cubicBezTo>
                  <a:pt x="3076" y="1876"/>
                  <a:pt x="3101" y="1926"/>
                  <a:pt x="3127" y="1950"/>
                </a:cubicBezTo>
                <a:cubicBezTo>
                  <a:pt x="3152" y="1976"/>
                  <a:pt x="3152" y="2026"/>
                  <a:pt x="3127" y="2076"/>
                </a:cubicBezTo>
                <a:cubicBezTo>
                  <a:pt x="3127" y="2101"/>
                  <a:pt x="3051" y="2076"/>
                  <a:pt x="3076" y="2050"/>
                </a:cubicBezTo>
                <a:cubicBezTo>
                  <a:pt x="3076" y="2026"/>
                  <a:pt x="3001" y="2050"/>
                  <a:pt x="3001" y="2076"/>
                </a:cubicBezTo>
                <a:cubicBezTo>
                  <a:pt x="3001" y="2101"/>
                  <a:pt x="3051" y="2150"/>
                  <a:pt x="3076" y="2150"/>
                </a:cubicBezTo>
                <a:cubicBezTo>
                  <a:pt x="3127" y="2176"/>
                  <a:pt x="3101" y="2226"/>
                  <a:pt x="3101" y="2226"/>
                </a:cubicBezTo>
                <a:cubicBezTo>
                  <a:pt x="3152" y="2226"/>
                  <a:pt x="3127" y="2301"/>
                  <a:pt x="3152" y="2276"/>
                </a:cubicBezTo>
                <a:cubicBezTo>
                  <a:pt x="3176" y="2276"/>
                  <a:pt x="3176" y="2201"/>
                  <a:pt x="3152" y="2176"/>
                </a:cubicBezTo>
                <a:cubicBezTo>
                  <a:pt x="3127" y="2150"/>
                  <a:pt x="3127" y="2101"/>
                  <a:pt x="3152" y="2126"/>
                </a:cubicBezTo>
                <a:cubicBezTo>
                  <a:pt x="3176" y="2126"/>
                  <a:pt x="3152" y="2176"/>
                  <a:pt x="3176" y="2176"/>
                </a:cubicBezTo>
                <a:cubicBezTo>
                  <a:pt x="3176" y="2201"/>
                  <a:pt x="3201" y="2176"/>
                  <a:pt x="3227" y="2150"/>
                </a:cubicBezTo>
                <a:cubicBezTo>
                  <a:pt x="3252" y="2126"/>
                  <a:pt x="3227" y="2076"/>
                  <a:pt x="3227" y="2050"/>
                </a:cubicBezTo>
                <a:cubicBezTo>
                  <a:pt x="3227" y="2026"/>
                  <a:pt x="3276" y="2076"/>
                  <a:pt x="3276" y="2126"/>
                </a:cubicBezTo>
                <a:cubicBezTo>
                  <a:pt x="3301" y="2176"/>
                  <a:pt x="3252" y="2176"/>
                  <a:pt x="3252" y="2201"/>
                </a:cubicBezTo>
                <a:cubicBezTo>
                  <a:pt x="3252" y="2226"/>
                  <a:pt x="3201" y="2201"/>
                  <a:pt x="3201" y="2226"/>
                </a:cubicBezTo>
                <a:cubicBezTo>
                  <a:pt x="3176" y="2226"/>
                  <a:pt x="3201" y="2301"/>
                  <a:pt x="3201" y="2326"/>
                </a:cubicBezTo>
                <a:cubicBezTo>
                  <a:pt x="3227" y="2326"/>
                  <a:pt x="3227" y="2250"/>
                  <a:pt x="3252" y="2276"/>
                </a:cubicBezTo>
                <a:cubicBezTo>
                  <a:pt x="3252" y="2326"/>
                  <a:pt x="3301" y="2226"/>
                  <a:pt x="3301" y="2276"/>
                </a:cubicBezTo>
                <a:cubicBezTo>
                  <a:pt x="3327" y="2301"/>
                  <a:pt x="3376" y="2350"/>
                  <a:pt x="3376" y="2326"/>
                </a:cubicBezTo>
                <a:cubicBezTo>
                  <a:pt x="3401" y="2326"/>
                  <a:pt x="3376" y="2276"/>
                  <a:pt x="3352" y="2276"/>
                </a:cubicBezTo>
                <a:cubicBezTo>
                  <a:pt x="3327" y="2276"/>
                  <a:pt x="3327" y="2226"/>
                  <a:pt x="3352" y="2226"/>
                </a:cubicBezTo>
                <a:cubicBezTo>
                  <a:pt x="3376" y="2226"/>
                  <a:pt x="3427" y="2301"/>
                  <a:pt x="3427" y="2326"/>
                </a:cubicBezTo>
                <a:cubicBezTo>
                  <a:pt x="3427" y="2350"/>
                  <a:pt x="3401" y="2350"/>
                  <a:pt x="3376" y="2376"/>
                </a:cubicBezTo>
                <a:cubicBezTo>
                  <a:pt x="3352" y="2401"/>
                  <a:pt x="3327" y="2326"/>
                  <a:pt x="3301" y="2326"/>
                </a:cubicBezTo>
                <a:cubicBezTo>
                  <a:pt x="3276" y="2326"/>
                  <a:pt x="3301" y="2376"/>
                  <a:pt x="3301" y="2401"/>
                </a:cubicBezTo>
                <a:cubicBezTo>
                  <a:pt x="3327" y="2426"/>
                  <a:pt x="3276" y="2476"/>
                  <a:pt x="3301" y="2501"/>
                </a:cubicBezTo>
                <a:cubicBezTo>
                  <a:pt x="3352" y="2526"/>
                  <a:pt x="3327" y="2476"/>
                  <a:pt x="3352" y="2476"/>
                </a:cubicBezTo>
                <a:cubicBezTo>
                  <a:pt x="3352" y="2450"/>
                  <a:pt x="3376" y="2476"/>
                  <a:pt x="3401" y="2476"/>
                </a:cubicBezTo>
                <a:cubicBezTo>
                  <a:pt x="3401" y="2501"/>
                  <a:pt x="3427" y="2450"/>
                  <a:pt x="3427" y="2426"/>
                </a:cubicBezTo>
                <a:cubicBezTo>
                  <a:pt x="3427" y="2426"/>
                  <a:pt x="3452" y="2426"/>
                  <a:pt x="3452" y="2450"/>
                </a:cubicBezTo>
                <a:cubicBezTo>
                  <a:pt x="3476" y="2476"/>
                  <a:pt x="3476" y="2426"/>
                  <a:pt x="3501" y="2426"/>
                </a:cubicBezTo>
                <a:cubicBezTo>
                  <a:pt x="3527" y="2426"/>
                  <a:pt x="3527" y="2476"/>
                  <a:pt x="3527" y="2501"/>
                </a:cubicBezTo>
                <a:cubicBezTo>
                  <a:pt x="3527" y="2526"/>
                  <a:pt x="3552" y="2476"/>
                  <a:pt x="3552" y="2501"/>
                </a:cubicBezTo>
                <a:lnTo>
                  <a:pt x="3552" y="2501"/>
                </a:lnTo>
                <a:cubicBezTo>
                  <a:pt x="3576" y="2501"/>
                  <a:pt x="3601" y="2476"/>
                  <a:pt x="3627" y="2476"/>
                </a:cubicBezTo>
                <a:cubicBezTo>
                  <a:pt x="3652" y="2426"/>
                  <a:pt x="3576" y="2426"/>
                  <a:pt x="3601" y="2376"/>
                </a:cubicBezTo>
                <a:close/>
                <a:moveTo>
                  <a:pt x="76" y="2676"/>
                </a:moveTo>
                <a:lnTo>
                  <a:pt x="76" y="2676"/>
                </a:lnTo>
                <a:cubicBezTo>
                  <a:pt x="126" y="2650"/>
                  <a:pt x="151" y="2626"/>
                  <a:pt x="126" y="2601"/>
                </a:cubicBezTo>
                <a:cubicBezTo>
                  <a:pt x="100" y="2576"/>
                  <a:pt x="51" y="2701"/>
                  <a:pt x="76" y="2676"/>
                </a:cubicBezTo>
                <a:close/>
                <a:moveTo>
                  <a:pt x="426" y="2501"/>
                </a:moveTo>
                <a:lnTo>
                  <a:pt x="426" y="2501"/>
                </a:lnTo>
                <a:cubicBezTo>
                  <a:pt x="400" y="2476"/>
                  <a:pt x="276" y="2550"/>
                  <a:pt x="300" y="2550"/>
                </a:cubicBezTo>
                <a:cubicBezTo>
                  <a:pt x="351" y="2550"/>
                  <a:pt x="351" y="2526"/>
                  <a:pt x="376" y="2526"/>
                </a:cubicBezTo>
                <a:cubicBezTo>
                  <a:pt x="426" y="2526"/>
                  <a:pt x="476" y="2501"/>
                  <a:pt x="426" y="2501"/>
                </a:cubicBezTo>
                <a:close/>
                <a:moveTo>
                  <a:pt x="1501" y="2001"/>
                </a:moveTo>
                <a:lnTo>
                  <a:pt x="1501" y="2001"/>
                </a:lnTo>
                <a:cubicBezTo>
                  <a:pt x="1501" y="1976"/>
                  <a:pt x="1451" y="1976"/>
                  <a:pt x="1426" y="2026"/>
                </a:cubicBezTo>
                <a:cubicBezTo>
                  <a:pt x="1376" y="2076"/>
                  <a:pt x="1351" y="2101"/>
                  <a:pt x="1326" y="2126"/>
                </a:cubicBezTo>
                <a:cubicBezTo>
                  <a:pt x="1326" y="2150"/>
                  <a:pt x="1276" y="2126"/>
                  <a:pt x="1276" y="2150"/>
                </a:cubicBezTo>
                <a:cubicBezTo>
                  <a:pt x="1251" y="2176"/>
                  <a:pt x="1276" y="2250"/>
                  <a:pt x="1301" y="2226"/>
                </a:cubicBezTo>
                <a:cubicBezTo>
                  <a:pt x="1326" y="2201"/>
                  <a:pt x="1351" y="2226"/>
                  <a:pt x="1351" y="2226"/>
                </a:cubicBezTo>
                <a:cubicBezTo>
                  <a:pt x="1376" y="2226"/>
                  <a:pt x="1451" y="2150"/>
                  <a:pt x="1476" y="2126"/>
                </a:cubicBezTo>
                <a:cubicBezTo>
                  <a:pt x="1501" y="2101"/>
                  <a:pt x="1451" y="2101"/>
                  <a:pt x="1451" y="2076"/>
                </a:cubicBezTo>
                <a:cubicBezTo>
                  <a:pt x="1451" y="2050"/>
                  <a:pt x="1501" y="2050"/>
                  <a:pt x="1501" y="2050"/>
                </a:cubicBezTo>
                <a:cubicBezTo>
                  <a:pt x="1526" y="2026"/>
                  <a:pt x="1501" y="2026"/>
                  <a:pt x="1501" y="2001"/>
                </a:cubicBezTo>
                <a:close/>
                <a:moveTo>
                  <a:pt x="176" y="1750"/>
                </a:moveTo>
                <a:lnTo>
                  <a:pt x="176" y="1750"/>
                </a:lnTo>
                <a:cubicBezTo>
                  <a:pt x="151" y="1726"/>
                  <a:pt x="76" y="1750"/>
                  <a:pt x="76" y="1775"/>
                </a:cubicBezTo>
                <a:cubicBezTo>
                  <a:pt x="100" y="1826"/>
                  <a:pt x="176" y="1826"/>
                  <a:pt x="226" y="1826"/>
                </a:cubicBezTo>
                <a:cubicBezTo>
                  <a:pt x="251" y="1801"/>
                  <a:pt x="251" y="1775"/>
                  <a:pt x="226" y="1750"/>
                </a:cubicBezTo>
                <a:cubicBezTo>
                  <a:pt x="200" y="1726"/>
                  <a:pt x="176" y="1775"/>
                  <a:pt x="176" y="1750"/>
                </a:cubicBezTo>
                <a:close/>
                <a:moveTo>
                  <a:pt x="1176" y="6350"/>
                </a:moveTo>
                <a:lnTo>
                  <a:pt x="1176" y="6350"/>
                </a:lnTo>
                <a:cubicBezTo>
                  <a:pt x="1126" y="6350"/>
                  <a:pt x="1151" y="6501"/>
                  <a:pt x="1176" y="6476"/>
                </a:cubicBezTo>
                <a:cubicBezTo>
                  <a:pt x="1201" y="6450"/>
                  <a:pt x="1251" y="6450"/>
                  <a:pt x="1251" y="6425"/>
                </a:cubicBezTo>
                <a:cubicBezTo>
                  <a:pt x="1276" y="6400"/>
                  <a:pt x="1226" y="6350"/>
                  <a:pt x="1176" y="6350"/>
                </a:cubicBezTo>
                <a:close/>
                <a:moveTo>
                  <a:pt x="1101" y="6276"/>
                </a:moveTo>
                <a:lnTo>
                  <a:pt x="1101" y="6276"/>
                </a:lnTo>
                <a:cubicBezTo>
                  <a:pt x="1076" y="6276"/>
                  <a:pt x="1101" y="6325"/>
                  <a:pt x="1126" y="6325"/>
                </a:cubicBezTo>
                <a:cubicBezTo>
                  <a:pt x="1151" y="6300"/>
                  <a:pt x="1151" y="6276"/>
                  <a:pt x="1101" y="6276"/>
                </a:cubicBezTo>
                <a:close/>
                <a:moveTo>
                  <a:pt x="776" y="6176"/>
                </a:moveTo>
                <a:lnTo>
                  <a:pt x="776" y="6176"/>
                </a:lnTo>
                <a:cubicBezTo>
                  <a:pt x="826" y="6200"/>
                  <a:pt x="826" y="6200"/>
                  <a:pt x="851" y="6150"/>
                </a:cubicBezTo>
                <a:cubicBezTo>
                  <a:pt x="851" y="6125"/>
                  <a:pt x="751" y="6125"/>
                  <a:pt x="776" y="6176"/>
                </a:cubicBezTo>
                <a:close/>
                <a:moveTo>
                  <a:pt x="926" y="6225"/>
                </a:moveTo>
                <a:lnTo>
                  <a:pt x="926" y="6225"/>
                </a:lnTo>
                <a:cubicBezTo>
                  <a:pt x="951" y="6250"/>
                  <a:pt x="976" y="6276"/>
                  <a:pt x="1001" y="6250"/>
                </a:cubicBezTo>
                <a:cubicBezTo>
                  <a:pt x="1001" y="6200"/>
                  <a:pt x="901" y="6200"/>
                  <a:pt x="926" y="6225"/>
                </a:cubicBezTo>
                <a:close/>
                <a:moveTo>
                  <a:pt x="9478" y="3451"/>
                </a:moveTo>
                <a:lnTo>
                  <a:pt x="9478" y="3451"/>
                </a:lnTo>
                <a:cubicBezTo>
                  <a:pt x="9478" y="3426"/>
                  <a:pt x="9403" y="3426"/>
                  <a:pt x="9353" y="3401"/>
                </a:cubicBezTo>
                <a:cubicBezTo>
                  <a:pt x="9328" y="3376"/>
                  <a:pt x="9253" y="3526"/>
                  <a:pt x="9253" y="3576"/>
                </a:cubicBezTo>
                <a:cubicBezTo>
                  <a:pt x="9228" y="3626"/>
                  <a:pt x="9128" y="3701"/>
                  <a:pt x="9128" y="3701"/>
                </a:cubicBezTo>
                <a:cubicBezTo>
                  <a:pt x="9128" y="3701"/>
                  <a:pt x="8828" y="3701"/>
                  <a:pt x="8802" y="3701"/>
                </a:cubicBezTo>
                <a:cubicBezTo>
                  <a:pt x="8778" y="3701"/>
                  <a:pt x="8728" y="3751"/>
                  <a:pt x="8678" y="3801"/>
                </a:cubicBezTo>
                <a:lnTo>
                  <a:pt x="8678" y="3801"/>
                </a:lnTo>
                <a:cubicBezTo>
                  <a:pt x="8702" y="3851"/>
                  <a:pt x="8602" y="3876"/>
                  <a:pt x="8502" y="3901"/>
                </a:cubicBezTo>
                <a:cubicBezTo>
                  <a:pt x="8477" y="3901"/>
                  <a:pt x="8453" y="3901"/>
                  <a:pt x="8428" y="3901"/>
                </a:cubicBezTo>
                <a:lnTo>
                  <a:pt x="8428" y="3926"/>
                </a:lnTo>
                <a:cubicBezTo>
                  <a:pt x="8428" y="3951"/>
                  <a:pt x="8428" y="3951"/>
                  <a:pt x="8402" y="3951"/>
                </a:cubicBezTo>
                <a:cubicBezTo>
                  <a:pt x="8377" y="4001"/>
                  <a:pt x="8253" y="4051"/>
                  <a:pt x="8177" y="4101"/>
                </a:cubicBezTo>
                <a:cubicBezTo>
                  <a:pt x="8102" y="4126"/>
                  <a:pt x="8002" y="4101"/>
                  <a:pt x="8002" y="4051"/>
                </a:cubicBezTo>
                <a:cubicBezTo>
                  <a:pt x="8002" y="3976"/>
                  <a:pt x="8053" y="4001"/>
                  <a:pt x="8077" y="4026"/>
                </a:cubicBezTo>
                <a:cubicBezTo>
                  <a:pt x="8077" y="4026"/>
                  <a:pt x="8077" y="4026"/>
                  <a:pt x="8102" y="4026"/>
                </a:cubicBezTo>
                <a:cubicBezTo>
                  <a:pt x="8077" y="4001"/>
                  <a:pt x="8077" y="3976"/>
                  <a:pt x="8102" y="3951"/>
                </a:cubicBezTo>
                <a:cubicBezTo>
                  <a:pt x="8077" y="3926"/>
                  <a:pt x="8102" y="3826"/>
                  <a:pt x="8053" y="3826"/>
                </a:cubicBezTo>
                <a:cubicBezTo>
                  <a:pt x="8002" y="3801"/>
                  <a:pt x="7953" y="3901"/>
                  <a:pt x="7953" y="3851"/>
                </a:cubicBezTo>
                <a:cubicBezTo>
                  <a:pt x="7953" y="3776"/>
                  <a:pt x="8028" y="3751"/>
                  <a:pt x="8002" y="3676"/>
                </a:cubicBezTo>
                <a:cubicBezTo>
                  <a:pt x="7953" y="3601"/>
                  <a:pt x="7853" y="3601"/>
                  <a:pt x="7853" y="3651"/>
                </a:cubicBezTo>
                <a:cubicBezTo>
                  <a:pt x="7828" y="3701"/>
                  <a:pt x="7777" y="3676"/>
                  <a:pt x="7753" y="3726"/>
                </a:cubicBezTo>
                <a:cubicBezTo>
                  <a:pt x="7728" y="3776"/>
                  <a:pt x="7702" y="3851"/>
                  <a:pt x="7728" y="3926"/>
                </a:cubicBezTo>
                <a:cubicBezTo>
                  <a:pt x="7753" y="4001"/>
                  <a:pt x="7728" y="4026"/>
                  <a:pt x="7653" y="4051"/>
                </a:cubicBezTo>
                <a:cubicBezTo>
                  <a:pt x="7602" y="4101"/>
                  <a:pt x="7552" y="4001"/>
                  <a:pt x="7577" y="3876"/>
                </a:cubicBezTo>
                <a:cubicBezTo>
                  <a:pt x="7602" y="3801"/>
                  <a:pt x="7653" y="3726"/>
                  <a:pt x="7602" y="3726"/>
                </a:cubicBezTo>
                <a:cubicBezTo>
                  <a:pt x="7577" y="3726"/>
                  <a:pt x="7653" y="3626"/>
                  <a:pt x="7753" y="3601"/>
                </a:cubicBezTo>
                <a:cubicBezTo>
                  <a:pt x="7828" y="3576"/>
                  <a:pt x="7953" y="3576"/>
                  <a:pt x="7953" y="3551"/>
                </a:cubicBezTo>
                <a:lnTo>
                  <a:pt x="7953" y="3551"/>
                </a:lnTo>
                <a:cubicBezTo>
                  <a:pt x="7953" y="3526"/>
                  <a:pt x="7928" y="3526"/>
                  <a:pt x="7902" y="3501"/>
                </a:cubicBezTo>
                <a:cubicBezTo>
                  <a:pt x="7902" y="3526"/>
                  <a:pt x="7902" y="3526"/>
                  <a:pt x="7902" y="3526"/>
                </a:cubicBezTo>
                <a:cubicBezTo>
                  <a:pt x="7853" y="3551"/>
                  <a:pt x="7877" y="3501"/>
                  <a:pt x="7802" y="3501"/>
                </a:cubicBezTo>
                <a:cubicBezTo>
                  <a:pt x="7753" y="3501"/>
                  <a:pt x="7677" y="3551"/>
                  <a:pt x="7628" y="3526"/>
                </a:cubicBezTo>
                <a:cubicBezTo>
                  <a:pt x="7577" y="3501"/>
                  <a:pt x="7602" y="3476"/>
                  <a:pt x="7552" y="3476"/>
                </a:cubicBezTo>
                <a:cubicBezTo>
                  <a:pt x="7502" y="3476"/>
                  <a:pt x="7602" y="3376"/>
                  <a:pt x="7528" y="3426"/>
                </a:cubicBezTo>
                <a:cubicBezTo>
                  <a:pt x="7452" y="3451"/>
                  <a:pt x="7352" y="3551"/>
                  <a:pt x="7302" y="3501"/>
                </a:cubicBezTo>
                <a:cubicBezTo>
                  <a:pt x="7277" y="3451"/>
                  <a:pt x="7228" y="3526"/>
                  <a:pt x="7202" y="3476"/>
                </a:cubicBezTo>
                <a:cubicBezTo>
                  <a:pt x="7152" y="3451"/>
                  <a:pt x="7302" y="3351"/>
                  <a:pt x="7377" y="3351"/>
                </a:cubicBezTo>
                <a:cubicBezTo>
                  <a:pt x="7402" y="3351"/>
                  <a:pt x="7402" y="3351"/>
                  <a:pt x="7428" y="3351"/>
                </a:cubicBezTo>
                <a:cubicBezTo>
                  <a:pt x="7402" y="3326"/>
                  <a:pt x="7302" y="3301"/>
                  <a:pt x="7302" y="3326"/>
                </a:cubicBezTo>
                <a:cubicBezTo>
                  <a:pt x="7277" y="3351"/>
                  <a:pt x="7228" y="3326"/>
                  <a:pt x="7202" y="3301"/>
                </a:cubicBezTo>
                <a:cubicBezTo>
                  <a:pt x="7202" y="3276"/>
                  <a:pt x="7177" y="3326"/>
                  <a:pt x="7128" y="3276"/>
                </a:cubicBezTo>
                <a:cubicBezTo>
                  <a:pt x="7102" y="3251"/>
                  <a:pt x="7077" y="3276"/>
                  <a:pt x="7052" y="3276"/>
                </a:cubicBezTo>
                <a:cubicBezTo>
                  <a:pt x="7028" y="3276"/>
                  <a:pt x="7002" y="3251"/>
                  <a:pt x="6977" y="3251"/>
                </a:cubicBezTo>
                <a:cubicBezTo>
                  <a:pt x="6928" y="3226"/>
                  <a:pt x="6952" y="3201"/>
                  <a:pt x="6928" y="3175"/>
                </a:cubicBezTo>
                <a:cubicBezTo>
                  <a:pt x="6902" y="3151"/>
                  <a:pt x="6902" y="3226"/>
                  <a:pt x="6902" y="3226"/>
                </a:cubicBezTo>
                <a:cubicBezTo>
                  <a:pt x="4301" y="3226"/>
                  <a:pt x="4301" y="3226"/>
                  <a:pt x="4301" y="3226"/>
                </a:cubicBezTo>
                <a:lnTo>
                  <a:pt x="4327" y="3251"/>
                </a:lnTo>
                <a:cubicBezTo>
                  <a:pt x="4352" y="3276"/>
                  <a:pt x="4327" y="3301"/>
                  <a:pt x="4327" y="3351"/>
                </a:cubicBezTo>
                <a:cubicBezTo>
                  <a:pt x="4352" y="3376"/>
                  <a:pt x="4327" y="3426"/>
                  <a:pt x="4301" y="3426"/>
                </a:cubicBezTo>
                <a:cubicBezTo>
                  <a:pt x="4277" y="3426"/>
                  <a:pt x="4277" y="3401"/>
                  <a:pt x="4301" y="3401"/>
                </a:cubicBezTo>
                <a:cubicBezTo>
                  <a:pt x="4327" y="3376"/>
                  <a:pt x="4301" y="3326"/>
                  <a:pt x="4277" y="3326"/>
                </a:cubicBezTo>
                <a:cubicBezTo>
                  <a:pt x="4277" y="3326"/>
                  <a:pt x="4252" y="3326"/>
                  <a:pt x="4252" y="3301"/>
                </a:cubicBezTo>
                <a:cubicBezTo>
                  <a:pt x="4227" y="3301"/>
                  <a:pt x="4177" y="3301"/>
                  <a:pt x="4101" y="3301"/>
                </a:cubicBezTo>
                <a:cubicBezTo>
                  <a:pt x="4127" y="3301"/>
                  <a:pt x="4127" y="3301"/>
                  <a:pt x="4127" y="3301"/>
                </a:cubicBezTo>
                <a:cubicBezTo>
                  <a:pt x="4127" y="3326"/>
                  <a:pt x="4127" y="3376"/>
                  <a:pt x="4152" y="3426"/>
                </a:cubicBezTo>
                <a:cubicBezTo>
                  <a:pt x="4201" y="3476"/>
                  <a:pt x="4177" y="3501"/>
                  <a:pt x="4201" y="3526"/>
                </a:cubicBezTo>
                <a:cubicBezTo>
                  <a:pt x="4227" y="3526"/>
                  <a:pt x="4227" y="3551"/>
                  <a:pt x="4201" y="3551"/>
                </a:cubicBezTo>
                <a:cubicBezTo>
                  <a:pt x="4177" y="3551"/>
                  <a:pt x="4201" y="3576"/>
                  <a:pt x="4177" y="3626"/>
                </a:cubicBezTo>
                <a:cubicBezTo>
                  <a:pt x="4177" y="3701"/>
                  <a:pt x="4177" y="3826"/>
                  <a:pt x="4177" y="3876"/>
                </a:cubicBezTo>
                <a:cubicBezTo>
                  <a:pt x="4177" y="3901"/>
                  <a:pt x="4127" y="3976"/>
                  <a:pt x="4152" y="4001"/>
                </a:cubicBezTo>
                <a:cubicBezTo>
                  <a:pt x="4177" y="4051"/>
                  <a:pt x="4201" y="4101"/>
                  <a:pt x="4177" y="4151"/>
                </a:cubicBezTo>
                <a:cubicBezTo>
                  <a:pt x="4152" y="4226"/>
                  <a:pt x="4177" y="4251"/>
                  <a:pt x="4177" y="4276"/>
                </a:cubicBezTo>
                <a:cubicBezTo>
                  <a:pt x="4201" y="4326"/>
                  <a:pt x="4201" y="4401"/>
                  <a:pt x="4227" y="4401"/>
                </a:cubicBezTo>
                <a:cubicBezTo>
                  <a:pt x="4252" y="4426"/>
                  <a:pt x="4277" y="4451"/>
                  <a:pt x="4277" y="4501"/>
                </a:cubicBezTo>
                <a:cubicBezTo>
                  <a:pt x="4301" y="4526"/>
                  <a:pt x="4327" y="4501"/>
                  <a:pt x="4327" y="4551"/>
                </a:cubicBezTo>
                <a:cubicBezTo>
                  <a:pt x="4352" y="4576"/>
                  <a:pt x="4352" y="4576"/>
                  <a:pt x="4377" y="4601"/>
                </a:cubicBezTo>
                <a:cubicBezTo>
                  <a:pt x="4401" y="4626"/>
                  <a:pt x="4377" y="4651"/>
                  <a:pt x="4377" y="4676"/>
                </a:cubicBezTo>
                <a:cubicBezTo>
                  <a:pt x="4377" y="4701"/>
                  <a:pt x="4427" y="4726"/>
                  <a:pt x="4477" y="4776"/>
                </a:cubicBezTo>
                <a:cubicBezTo>
                  <a:pt x="4527" y="4826"/>
                  <a:pt x="4501" y="4876"/>
                  <a:pt x="4527" y="4876"/>
                </a:cubicBezTo>
                <a:cubicBezTo>
                  <a:pt x="4577" y="4876"/>
                  <a:pt x="4601" y="4901"/>
                  <a:pt x="4652" y="4926"/>
                </a:cubicBezTo>
                <a:cubicBezTo>
                  <a:pt x="4677" y="4951"/>
                  <a:pt x="4701" y="4926"/>
                  <a:pt x="4727" y="4926"/>
                </a:cubicBezTo>
                <a:cubicBezTo>
                  <a:pt x="4752" y="4926"/>
                  <a:pt x="4801" y="5001"/>
                  <a:pt x="4827" y="5026"/>
                </a:cubicBezTo>
                <a:cubicBezTo>
                  <a:pt x="4827" y="5051"/>
                  <a:pt x="4827" y="5076"/>
                  <a:pt x="4827" y="5101"/>
                </a:cubicBezTo>
                <a:cubicBezTo>
                  <a:pt x="5052" y="5076"/>
                  <a:pt x="5052" y="5076"/>
                  <a:pt x="5052" y="5076"/>
                </a:cubicBezTo>
                <a:cubicBezTo>
                  <a:pt x="5052" y="5076"/>
                  <a:pt x="5127" y="5101"/>
                  <a:pt x="5152" y="5126"/>
                </a:cubicBezTo>
                <a:cubicBezTo>
                  <a:pt x="5202" y="5126"/>
                  <a:pt x="5402" y="5201"/>
                  <a:pt x="5402" y="5201"/>
                </a:cubicBezTo>
                <a:cubicBezTo>
                  <a:pt x="5677" y="5201"/>
                  <a:pt x="5677" y="5201"/>
                  <a:pt x="5677" y="5201"/>
                </a:cubicBezTo>
                <a:cubicBezTo>
                  <a:pt x="5702" y="5151"/>
                  <a:pt x="5702" y="5151"/>
                  <a:pt x="5702" y="5151"/>
                </a:cubicBezTo>
                <a:cubicBezTo>
                  <a:pt x="5852" y="5151"/>
                  <a:pt x="5852" y="5151"/>
                  <a:pt x="5852" y="5151"/>
                </a:cubicBezTo>
                <a:cubicBezTo>
                  <a:pt x="5852" y="5151"/>
                  <a:pt x="5927" y="5251"/>
                  <a:pt x="5952" y="5251"/>
                </a:cubicBezTo>
                <a:cubicBezTo>
                  <a:pt x="5977" y="5277"/>
                  <a:pt x="6002" y="5301"/>
                  <a:pt x="6002" y="5326"/>
                </a:cubicBezTo>
                <a:cubicBezTo>
                  <a:pt x="6002" y="5351"/>
                  <a:pt x="6027" y="5377"/>
                  <a:pt x="6052" y="5401"/>
                </a:cubicBezTo>
                <a:cubicBezTo>
                  <a:pt x="6077" y="5401"/>
                  <a:pt x="6152" y="5451"/>
                  <a:pt x="6152" y="5451"/>
                </a:cubicBezTo>
                <a:cubicBezTo>
                  <a:pt x="6177" y="5451"/>
                  <a:pt x="6177" y="5351"/>
                  <a:pt x="6227" y="5351"/>
                </a:cubicBezTo>
                <a:cubicBezTo>
                  <a:pt x="6277" y="5377"/>
                  <a:pt x="6377" y="5401"/>
                  <a:pt x="6402" y="5451"/>
                </a:cubicBezTo>
                <a:cubicBezTo>
                  <a:pt x="6402" y="5526"/>
                  <a:pt x="6477" y="5577"/>
                  <a:pt x="6477" y="5577"/>
                </a:cubicBezTo>
                <a:cubicBezTo>
                  <a:pt x="6502" y="5601"/>
                  <a:pt x="6502" y="5626"/>
                  <a:pt x="6502" y="5651"/>
                </a:cubicBezTo>
                <a:cubicBezTo>
                  <a:pt x="6527" y="5677"/>
                  <a:pt x="6527" y="5701"/>
                  <a:pt x="6527" y="5701"/>
                </a:cubicBezTo>
                <a:cubicBezTo>
                  <a:pt x="6552" y="5701"/>
                  <a:pt x="6627" y="5751"/>
                  <a:pt x="6652" y="5751"/>
                </a:cubicBezTo>
                <a:cubicBezTo>
                  <a:pt x="6677" y="5751"/>
                  <a:pt x="6677" y="5777"/>
                  <a:pt x="6702" y="5777"/>
                </a:cubicBezTo>
                <a:cubicBezTo>
                  <a:pt x="6702" y="5701"/>
                  <a:pt x="6627" y="5677"/>
                  <a:pt x="6677" y="5651"/>
                </a:cubicBezTo>
                <a:cubicBezTo>
                  <a:pt x="6728" y="5626"/>
                  <a:pt x="6677" y="5577"/>
                  <a:pt x="6702" y="5577"/>
                </a:cubicBezTo>
                <a:cubicBezTo>
                  <a:pt x="6728" y="5551"/>
                  <a:pt x="6777" y="5526"/>
                  <a:pt x="6777" y="5501"/>
                </a:cubicBezTo>
                <a:cubicBezTo>
                  <a:pt x="6777" y="5477"/>
                  <a:pt x="6802" y="5477"/>
                  <a:pt x="6828" y="5477"/>
                </a:cubicBezTo>
                <a:cubicBezTo>
                  <a:pt x="6852" y="5501"/>
                  <a:pt x="6928" y="5426"/>
                  <a:pt x="6928" y="5401"/>
                </a:cubicBezTo>
                <a:cubicBezTo>
                  <a:pt x="6902" y="5377"/>
                  <a:pt x="6928" y="5377"/>
                  <a:pt x="6952" y="5401"/>
                </a:cubicBezTo>
                <a:cubicBezTo>
                  <a:pt x="7002" y="5401"/>
                  <a:pt x="7002" y="5351"/>
                  <a:pt x="7028" y="5351"/>
                </a:cubicBezTo>
                <a:cubicBezTo>
                  <a:pt x="7052" y="5351"/>
                  <a:pt x="7077" y="5377"/>
                  <a:pt x="7077" y="5351"/>
                </a:cubicBezTo>
                <a:cubicBezTo>
                  <a:pt x="7077" y="5326"/>
                  <a:pt x="7102" y="5351"/>
                  <a:pt x="7102" y="5377"/>
                </a:cubicBezTo>
                <a:cubicBezTo>
                  <a:pt x="7128" y="5401"/>
                  <a:pt x="7177" y="5401"/>
                  <a:pt x="7202" y="5377"/>
                </a:cubicBezTo>
                <a:cubicBezTo>
                  <a:pt x="7202" y="5351"/>
                  <a:pt x="7228" y="5377"/>
                  <a:pt x="7252" y="5401"/>
                </a:cubicBezTo>
                <a:cubicBezTo>
                  <a:pt x="7277" y="5426"/>
                  <a:pt x="7302" y="5426"/>
                  <a:pt x="7328" y="5426"/>
                </a:cubicBezTo>
                <a:cubicBezTo>
                  <a:pt x="7377" y="5426"/>
                  <a:pt x="7377" y="5401"/>
                  <a:pt x="7377" y="5377"/>
                </a:cubicBezTo>
                <a:cubicBezTo>
                  <a:pt x="7377" y="5351"/>
                  <a:pt x="7428" y="5451"/>
                  <a:pt x="7452" y="5451"/>
                </a:cubicBezTo>
                <a:cubicBezTo>
                  <a:pt x="7502" y="5451"/>
                  <a:pt x="7477" y="5426"/>
                  <a:pt x="7428" y="5401"/>
                </a:cubicBezTo>
                <a:cubicBezTo>
                  <a:pt x="7402" y="5377"/>
                  <a:pt x="7452" y="5377"/>
                  <a:pt x="7428" y="5351"/>
                </a:cubicBezTo>
                <a:cubicBezTo>
                  <a:pt x="7402" y="5326"/>
                  <a:pt x="7452" y="5301"/>
                  <a:pt x="7502" y="5301"/>
                </a:cubicBezTo>
                <a:cubicBezTo>
                  <a:pt x="7552" y="5301"/>
                  <a:pt x="7552" y="5326"/>
                  <a:pt x="7577" y="5301"/>
                </a:cubicBezTo>
                <a:cubicBezTo>
                  <a:pt x="7577" y="5251"/>
                  <a:pt x="7602" y="5301"/>
                  <a:pt x="7602" y="5326"/>
                </a:cubicBezTo>
                <a:cubicBezTo>
                  <a:pt x="7602" y="5351"/>
                  <a:pt x="7677" y="5301"/>
                  <a:pt x="7728" y="5301"/>
                </a:cubicBezTo>
                <a:cubicBezTo>
                  <a:pt x="7777" y="5301"/>
                  <a:pt x="7802" y="5326"/>
                  <a:pt x="7828" y="5351"/>
                </a:cubicBezTo>
                <a:cubicBezTo>
                  <a:pt x="7828" y="5377"/>
                  <a:pt x="7853" y="5401"/>
                  <a:pt x="7877" y="5377"/>
                </a:cubicBezTo>
                <a:cubicBezTo>
                  <a:pt x="7902" y="5351"/>
                  <a:pt x="7928" y="5326"/>
                  <a:pt x="7977" y="5351"/>
                </a:cubicBezTo>
                <a:cubicBezTo>
                  <a:pt x="8002" y="5377"/>
                  <a:pt x="8028" y="5401"/>
                  <a:pt x="8053" y="5451"/>
                </a:cubicBezTo>
                <a:cubicBezTo>
                  <a:pt x="8102" y="5477"/>
                  <a:pt x="8053" y="5526"/>
                  <a:pt x="8053" y="5551"/>
                </a:cubicBezTo>
                <a:cubicBezTo>
                  <a:pt x="8077" y="5577"/>
                  <a:pt x="8053" y="5626"/>
                  <a:pt x="8102" y="5651"/>
                </a:cubicBezTo>
                <a:cubicBezTo>
                  <a:pt x="8153" y="5677"/>
                  <a:pt x="8102" y="5726"/>
                  <a:pt x="8153" y="5751"/>
                </a:cubicBezTo>
                <a:cubicBezTo>
                  <a:pt x="8177" y="5751"/>
                  <a:pt x="8202" y="5801"/>
                  <a:pt x="8202" y="5826"/>
                </a:cubicBezTo>
                <a:cubicBezTo>
                  <a:pt x="8202" y="5850"/>
                  <a:pt x="8277" y="5875"/>
                  <a:pt x="8277" y="5850"/>
                </a:cubicBezTo>
                <a:cubicBezTo>
                  <a:pt x="8277" y="5801"/>
                  <a:pt x="8302" y="5751"/>
                  <a:pt x="8328" y="5726"/>
                </a:cubicBezTo>
                <a:cubicBezTo>
                  <a:pt x="8328" y="5701"/>
                  <a:pt x="8302" y="5577"/>
                  <a:pt x="8277" y="5551"/>
                </a:cubicBezTo>
                <a:cubicBezTo>
                  <a:pt x="8228" y="5501"/>
                  <a:pt x="8277" y="5501"/>
                  <a:pt x="8228" y="5451"/>
                </a:cubicBezTo>
                <a:cubicBezTo>
                  <a:pt x="8202" y="5401"/>
                  <a:pt x="8177" y="5326"/>
                  <a:pt x="8177" y="5277"/>
                </a:cubicBezTo>
                <a:cubicBezTo>
                  <a:pt x="8177" y="5201"/>
                  <a:pt x="8253" y="5101"/>
                  <a:pt x="8302" y="5076"/>
                </a:cubicBezTo>
                <a:cubicBezTo>
                  <a:pt x="8328" y="5051"/>
                  <a:pt x="8377" y="5051"/>
                  <a:pt x="8377" y="5026"/>
                </a:cubicBezTo>
                <a:cubicBezTo>
                  <a:pt x="8377" y="5001"/>
                  <a:pt x="8428" y="4951"/>
                  <a:pt x="8453" y="4951"/>
                </a:cubicBezTo>
                <a:cubicBezTo>
                  <a:pt x="8477" y="4951"/>
                  <a:pt x="8502" y="4951"/>
                  <a:pt x="8502" y="4926"/>
                </a:cubicBezTo>
                <a:cubicBezTo>
                  <a:pt x="8528" y="4901"/>
                  <a:pt x="8553" y="4876"/>
                  <a:pt x="8602" y="4851"/>
                </a:cubicBezTo>
                <a:cubicBezTo>
                  <a:pt x="8678" y="4851"/>
                  <a:pt x="8628" y="4826"/>
                  <a:pt x="8628" y="4801"/>
                </a:cubicBezTo>
                <a:cubicBezTo>
                  <a:pt x="8602" y="4776"/>
                  <a:pt x="8628" y="4751"/>
                  <a:pt x="8653" y="4751"/>
                </a:cubicBezTo>
                <a:cubicBezTo>
                  <a:pt x="8653" y="4776"/>
                  <a:pt x="8678" y="4776"/>
                  <a:pt x="8702" y="4776"/>
                </a:cubicBezTo>
                <a:cubicBezTo>
                  <a:pt x="8728" y="4751"/>
                  <a:pt x="8778" y="4701"/>
                  <a:pt x="8728" y="4701"/>
                </a:cubicBezTo>
                <a:cubicBezTo>
                  <a:pt x="8678" y="4701"/>
                  <a:pt x="8678" y="4701"/>
                  <a:pt x="8702" y="4676"/>
                </a:cubicBezTo>
                <a:cubicBezTo>
                  <a:pt x="8728" y="4676"/>
                  <a:pt x="8702" y="4626"/>
                  <a:pt x="8678" y="4626"/>
                </a:cubicBezTo>
                <a:cubicBezTo>
                  <a:pt x="8628" y="4601"/>
                  <a:pt x="8653" y="4601"/>
                  <a:pt x="8678" y="4576"/>
                </a:cubicBezTo>
                <a:cubicBezTo>
                  <a:pt x="8702" y="4551"/>
                  <a:pt x="8628" y="4501"/>
                  <a:pt x="8602" y="4501"/>
                </a:cubicBezTo>
                <a:cubicBezTo>
                  <a:pt x="8578" y="4476"/>
                  <a:pt x="8628" y="4451"/>
                  <a:pt x="8653" y="4451"/>
                </a:cubicBezTo>
                <a:cubicBezTo>
                  <a:pt x="8678" y="4451"/>
                  <a:pt x="8653" y="4351"/>
                  <a:pt x="8653" y="4326"/>
                </a:cubicBezTo>
                <a:cubicBezTo>
                  <a:pt x="8678" y="4301"/>
                  <a:pt x="8702" y="4301"/>
                  <a:pt x="8702" y="4326"/>
                </a:cubicBezTo>
                <a:cubicBezTo>
                  <a:pt x="8678" y="4351"/>
                  <a:pt x="8653" y="4401"/>
                  <a:pt x="8678" y="4426"/>
                </a:cubicBezTo>
                <a:cubicBezTo>
                  <a:pt x="8702" y="4451"/>
                  <a:pt x="8728" y="4501"/>
                  <a:pt x="8702" y="4526"/>
                </a:cubicBezTo>
                <a:cubicBezTo>
                  <a:pt x="8702" y="4576"/>
                  <a:pt x="8728" y="4576"/>
                  <a:pt x="8753" y="4501"/>
                </a:cubicBezTo>
                <a:cubicBezTo>
                  <a:pt x="8778" y="4451"/>
                  <a:pt x="8778" y="4401"/>
                  <a:pt x="8753" y="4376"/>
                </a:cubicBezTo>
                <a:cubicBezTo>
                  <a:pt x="8753" y="4376"/>
                  <a:pt x="8753" y="4326"/>
                  <a:pt x="8778" y="4351"/>
                </a:cubicBezTo>
                <a:cubicBezTo>
                  <a:pt x="8802" y="4376"/>
                  <a:pt x="8802" y="4376"/>
                  <a:pt x="8828" y="4351"/>
                </a:cubicBezTo>
                <a:cubicBezTo>
                  <a:pt x="8878" y="4301"/>
                  <a:pt x="8902" y="4251"/>
                  <a:pt x="8878" y="4226"/>
                </a:cubicBezTo>
                <a:cubicBezTo>
                  <a:pt x="8853" y="4201"/>
                  <a:pt x="8902" y="4201"/>
                  <a:pt x="8928" y="4201"/>
                </a:cubicBezTo>
                <a:cubicBezTo>
                  <a:pt x="8978" y="4201"/>
                  <a:pt x="9078" y="4176"/>
                  <a:pt x="9078" y="4151"/>
                </a:cubicBezTo>
                <a:cubicBezTo>
                  <a:pt x="9102" y="4126"/>
                  <a:pt x="8928" y="4176"/>
                  <a:pt x="8928" y="4151"/>
                </a:cubicBezTo>
                <a:cubicBezTo>
                  <a:pt x="8928" y="4126"/>
                  <a:pt x="9028" y="4101"/>
                  <a:pt x="9078" y="4101"/>
                </a:cubicBezTo>
                <a:cubicBezTo>
                  <a:pt x="9128" y="4101"/>
                  <a:pt x="9102" y="4051"/>
                  <a:pt x="9128" y="4076"/>
                </a:cubicBezTo>
                <a:cubicBezTo>
                  <a:pt x="9153" y="4101"/>
                  <a:pt x="9178" y="4101"/>
                  <a:pt x="9202" y="4076"/>
                </a:cubicBezTo>
                <a:cubicBezTo>
                  <a:pt x="9228" y="4051"/>
                  <a:pt x="9202" y="4001"/>
                  <a:pt x="9178" y="4001"/>
                </a:cubicBezTo>
                <a:cubicBezTo>
                  <a:pt x="9153" y="4001"/>
                  <a:pt x="9202" y="3976"/>
                  <a:pt x="9202" y="3951"/>
                </a:cubicBezTo>
                <a:cubicBezTo>
                  <a:pt x="9178" y="3926"/>
                  <a:pt x="9228" y="3851"/>
                  <a:pt x="9253" y="3851"/>
                </a:cubicBezTo>
                <a:cubicBezTo>
                  <a:pt x="9302" y="3851"/>
                  <a:pt x="9278" y="3826"/>
                  <a:pt x="9302" y="3826"/>
                </a:cubicBezTo>
                <a:cubicBezTo>
                  <a:pt x="9353" y="3826"/>
                  <a:pt x="9353" y="3776"/>
                  <a:pt x="9378" y="3751"/>
                </a:cubicBezTo>
                <a:cubicBezTo>
                  <a:pt x="9403" y="3726"/>
                  <a:pt x="9453" y="3801"/>
                  <a:pt x="9503" y="3751"/>
                </a:cubicBezTo>
                <a:cubicBezTo>
                  <a:pt x="9503" y="3726"/>
                  <a:pt x="9528" y="3726"/>
                  <a:pt x="9578" y="3701"/>
                </a:cubicBezTo>
                <a:cubicBezTo>
                  <a:pt x="9453" y="3551"/>
                  <a:pt x="9478" y="3476"/>
                  <a:pt x="9478" y="3451"/>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0" name="Freeform 126">
            <a:extLst>
              <a:ext uri="{FF2B5EF4-FFF2-40B4-BE49-F238E27FC236}">
                <a16:creationId xmlns:a16="http://schemas.microsoft.com/office/drawing/2014/main" id="{7E6A6EEA-21CC-AD41-84E1-B67B4B24B7D2}"/>
              </a:ext>
            </a:extLst>
          </p:cNvPr>
          <p:cNvSpPr>
            <a:spLocks noChangeArrowheads="1"/>
          </p:cNvSpPr>
          <p:nvPr/>
        </p:nvSpPr>
        <p:spPr bwMode="auto">
          <a:xfrm>
            <a:off x="6156468" y="3306325"/>
            <a:ext cx="104061" cy="56249"/>
          </a:xfrm>
          <a:custGeom>
            <a:avLst/>
            <a:gdLst>
              <a:gd name="T0" fmla="*/ 0 w 326"/>
              <a:gd name="T1" fmla="*/ 150 h 176"/>
              <a:gd name="T2" fmla="*/ 0 w 326"/>
              <a:gd name="T3" fmla="*/ 150 h 176"/>
              <a:gd name="T4" fmla="*/ 49 w 326"/>
              <a:gd name="T5" fmla="*/ 150 h 176"/>
              <a:gd name="T6" fmla="*/ 74 w 326"/>
              <a:gd name="T7" fmla="*/ 175 h 176"/>
              <a:gd name="T8" fmla="*/ 149 w 326"/>
              <a:gd name="T9" fmla="*/ 150 h 176"/>
              <a:gd name="T10" fmla="*/ 200 w 326"/>
              <a:gd name="T11" fmla="*/ 150 h 176"/>
              <a:gd name="T12" fmla="*/ 225 w 326"/>
              <a:gd name="T13" fmla="*/ 125 h 176"/>
              <a:gd name="T14" fmla="*/ 249 w 326"/>
              <a:gd name="T15" fmla="*/ 75 h 176"/>
              <a:gd name="T16" fmla="*/ 325 w 326"/>
              <a:gd name="T17" fmla="*/ 25 h 176"/>
              <a:gd name="T18" fmla="*/ 300 w 326"/>
              <a:gd name="T19" fmla="*/ 0 h 176"/>
              <a:gd name="T20" fmla="*/ 225 w 326"/>
              <a:gd name="T21" fmla="*/ 25 h 176"/>
              <a:gd name="T22" fmla="*/ 149 w 326"/>
              <a:gd name="T23" fmla="*/ 50 h 176"/>
              <a:gd name="T24" fmla="*/ 49 w 326"/>
              <a:gd name="T25" fmla="*/ 25 h 176"/>
              <a:gd name="T26" fmla="*/ 0 w 326"/>
              <a:gd name="T27" fmla="*/ 25 h 176"/>
              <a:gd name="T28" fmla="*/ 0 w 326"/>
              <a:gd name="T29" fmla="*/ 15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6" h="176">
                <a:moveTo>
                  <a:pt x="0" y="150"/>
                </a:moveTo>
                <a:lnTo>
                  <a:pt x="0" y="150"/>
                </a:lnTo>
                <a:cubicBezTo>
                  <a:pt x="25" y="150"/>
                  <a:pt x="49" y="125"/>
                  <a:pt x="49" y="150"/>
                </a:cubicBezTo>
                <a:cubicBezTo>
                  <a:pt x="74" y="150"/>
                  <a:pt x="74" y="150"/>
                  <a:pt x="74" y="175"/>
                </a:cubicBezTo>
                <a:cubicBezTo>
                  <a:pt x="99" y="175"/>
                  <a:pt x="125" y="150"/>
                  <a:pt x="149" y="150"/>
                </a:cubicBezTo>
                <a:cubicBezTo>
                  <a:pt x="149" y="150"/>
                  <a:pt x="200" y="175"/>
                  <a:pt x="200" y="150"/>
                </a:cubicBezTo>
                <a:lnTo>
                  <a:pt x="225" y="125"/>
                </a:lnTo>
                <a:cubicBezTo>
                  <a:pt x="249" y="125"/>
                  <a:pt x="249" y="75"/>
                  <a:pt x="249" y="75"/>
                </a:cubicBezTo>
                <a:cubicBezTo>
                  <a:pt x="274" y="75"/>
                  <a:pt x="325" y="25"/>
                  <a:pt x="325" y="25"/>
                </a:cubicBezTo>
                <a:lnTo>
                  <a:pt x="300" y="0"/>
                </a:lnTo>
                <a:cubicBezTo>
                  <a:pt x="274" y="0"/>
                  <a:pt x="274" y="25"/>
                  <a:pt x="225" y="25"/>
                </a:cubicBezTo>
                <a:cubicBezTo>
                  <a:pt x="200" y="25"/>
                  <a:pt x="174" y="50"/>
                  <a:pt x="149" y="50"/>
                </a:cubicBezTo>
                <a:cubicBezTo>
                  <a:pt x="125" y="50"/>
                  <a:pt x="74" y="25"/>
                  <a:pt x="49" y="25"/>
                </a:cubicBezTo>
                <a:cubicBezTo>
                  <a:pt x="25" y="25"/>
                  <a:pt x="25" y="25"/>
                  <a:pt x="0" y="25"/>
                </a:cubicBezTo>
                <a:cubicBezTo>
                  <a:pt x="0" y="50"/>
                  <a:pt x="0" y="100"/>
                  <a:pt x="0"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1" name="Freeform 127">
            <a:extLst>
              <a:ext uri="{FF2B5EF4-FFF2-40B4-BE49-F238E27FC236}">
                <a16:creationId xmlns:a16="http://schemas.microsoft.com/office/drawing/2014/main" id="{49B701F1-2E73-8D4E-8E0C-0B879C660C19}"/>
              </a:ext>
            </a:extLst>
          </p:cNvPr>
          <p:cNvSpPr>
            <a:spLocks noChangeArrowheads="1"/>
          </p:cNvSpPr>
          <p:nvPr/>
        </p:nvSpPr>
        <p:spPr bwMode="auto">
          <a:xfrm>
            <a:off x="6363189" y="3497574"/>
            <a:ext cx="191249" cy="232031"/>
          </a:xfrm>
          <a:custGeom>
            <a:avLst/>
            <a:gdLst>
              <a:gd name="T0" fmla="*/ 575 w 601"/>
              <a:gd name="T1" fmla="*/ 0 h 726"/>
              <a:gd name="T2" fmla="*/ 575 w 601"/>
              <a:gd name="T3" fmla="*/ 0 h 726"/>
              <a:gd name="T4" fmla="*/ 550 w 601"/>
              <a:gd name="T5" fmla="*/ 0 h 726"/>
              <a:gd name="T6" fmla="*/ 500 w 601"/>
              <a:gd name="T7" fmla="*/ 25 h 726"/>
              <a:gd name="T8" fmla="*/ 400 w 601"/>
              <a:gd name="T9" fmla="*/ 25 h 726"/>
              <a:gd name="T10" fmla="*/ 275 w 601"/>
              <a:gd name="T11" fmla="*/ 25 h 726"/>
              <a:gd name="T12" fmla="*/ 275 w 601"/>
              <a:gd name="T13" fmla="*/ 25 h 726"/>
              <a:gd name="T14" fmla="*/ 200 w 601"/>
              <a:gd name="T15" fmla="*/ 50 h 726"/>
              <a:gd name="T16" fmla="*/ 150 w 601"/>
              <a:gd name="T17" fmla="*/ 75 h 726"/>
              <a:gd name="T18" fmla="*/ 75 w 601"/>
              <a:gd name="T19" fmla="*/ 100 h 726"/>
              <a:gd name="T20" fmla="*/ 50 w 601"/>
              <a:gd name="T21" fmla="*/ 150 h 726"/>
              <a:gd name="T22" fmla="*/ 24 w 601"/>
              <a:gd name="T23" fmla="*/ 175 h 726"/>
              <a:gd name="T24" fmla="*/ 0 w 601"/>
              <a:gd name="T25" fmla="*/ 225 h 726"/>
              <a:gd name="T26" fmla="*/ 0 w 601"/>
              <a:gd name="T27" fmla="*/ 225 h 726"/>
              <a:gd name="T28" fmla="*/ 50 w 601"/>
              <a:gd name="T29" fmla="*/ 325 h 726"/>
              <a:gd name="T30" fmla="*/ 124 w 601"/>
              <a:gd name="T31" fmla="*/ 350 h 726"/>
              <a:gd name="T32" fmla="*/ 200 w 601"/>
              <a:gd name="T33" fmla="*/ 375 h 726"/>
              <a:gd name="T34" fmla="*/ 100 w 601"/>
              <a:gd name="T35" fmla="*/ 375 h 726"/>
              <a:gd name="T36" fmla="*/ 124 w 601"/>
              <a:gd name="T37" fmla="*/ 450 h 726"/>
              <a:gd name="T38" fmla="*/ 175 w 601"/>
              <a:gd name="T39" fmla="*/ 525 h 726"/>
              <a:gd name="T40" fmla="*/ 250 w 601"/>
              <a:gd name="T41" fmla="*/ 575 h 726"/>
              <a:gd name="T42" fmla="*/ 250 w 601"/>
              <a:gd name="T43" fmla="*/ 475 h 726"/>
              <a:gd name="T44" fmla="*/ 300 w 601"/>
              <a:gd name="T45" fmla="*/ 475 h 726"/>
              <a:gd name="T46" fmla="*/ 275 w 601"/>
              <a:gd name="T47" fmla="*/ 425 h 726"/>
              <a:gd name="T48" fmla="*/ 300 w 601"/>
              <a:gd name="T49" fmla="*/ 400 h 726"/>
              <a:gd name="T50" fmla="*/ 375 w 601"/>
              <a:gd name="T51" fmla="*/ 400 h 726"/>
              <a:gd name="T52" fmla="*/ 324 w 601"/>
              <a:gd name="T53" fmla="*/ 325 h 726"/>
              <a:gd name="T54" fmla="*/ 250 w 601"/>
              <a:gd name="T55" fmla="*/ 325 h 726"/>
              <a:gd name="T56" fmla="*/ 300 w 601"/>
              <a:gd name="T57" fmla="*/ 275 h 726"/>
              <a:gd name="T58" fmla="*/ 224 w 601"/>
              <a:gd name="T59" fmla="*/ 175 h 726"/>
              <a:gd name="T60" fmla="*/ 250 w 601"/>
              <a:gd name="T61" fmla="*/ 150 h 726"/>
              <a:gd name="T62" fmla="*/ 324 w 601"/>
              <a:gd name="T63" fmla="*/ 150 h 726"/>
              <a:gd name="T64" fmla="*/ 350 w 601"/>
              <a:gd name="T65" fmla="*/ 100 h 726"/>
              <a:gd name="T66" fmla="*/ 400 w 601"/>
              <a:gd name="T67" fmla="*/ 100 h 726"/>
              <a:gd name="T68" fmla="*/ 475 w 601"/>
              <a:gd name="T69" fmla="*/ 75 h 726"/>
              <a:gd name="T70" fmla="*/ 550 w 601"/>
              <a:gd name="T71" fmla="*/ 100 h 726"/>
              <a:gd name="T72" fmla="*/ 575 w 601"/>
              <a:gd name="T73" fmla="*/ 75 h 726"/>
              <a:gd name="T74" fmla="*/ 600 w 601"/>
              <a:gd name="T75" fmla="*/ 25 h 726"/>
              <a:gd name="T76" fmla="*/ 575 w 601"/>
              <a:gd name="T77" fmla="*/ 0 h 726"/>
              <a:gd name="T78" fmla="*/ 500 w 601"/>
              <a:gd name="T79" fmla="*/ 700 h 726"/>
              <a:gd name="T80" fmla="*/ 500 w 601"/>
              <a:gd name="T81" fmla="*/ 700 h 726"/>
              <a:gd name="T82" fmla="*/ 350 w 601"/>
              <a:gd name="T83" fmla="*/ 675 h 726"/>
              <a:gd name="T84" fmla="*/ 300 w 601"/>
              <a:gd name="T85" fmla="*/ 700 h 726"/>
              <a:gd name="T86" fmla="*/ 450 w 601"/>
              <a:gd name="T87" fmla="*/ 725 h 726"/>
              <a:gd name="T88" fmla="*/ 575 w 601"/>
              <a:gd name="T89" fmla="*/ 700 h 726"/>
              <a:gd name="T90" fmla="*/ 500 w 601"/>
              <a:gd name="T91" fmla="*/ 700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1" h="726">
                <a:moveTo>
                  <a:pt x="575" y="0"/>
                </a:moveTo>
                <a:lnTo>
                  <a:pt x="575" y="0"/>
                </a:lnTo>
                <a:lnTo>
                  <a:pt x="550" y="0"/>
                </a:lnTo>
                <a:cubicBezTo>
                  <a:pt x="550" y="25"/>
                  <a:pt x="525" y="25"/>
                  <a:pt x="500" y="25"/>
                </a:cubicBezTo>
                <a:cubicBezTo>
                  <a:pt x="500" y="25"/>
                  <a:pt x="424" y="25"/>
                  <a:pt x="400" y="25"/>
                </a:cubicBezTo>
                <a:cubicBezTo>
                  <a:pt x="400" y="0"/>
                  <a:pt x="324" y="0"/>
                  <a:pt x="275" y="25"/>
                </a:cubicBezTo>
                <a:lnTo>
                  <a:pt x="275" y="25"/>
                </a:lnTo>
                <a:cubicBezTo>
                  <a:pt x="275" y="25"/>
                  <a:pt x="200" y="75"/>
                  <a:pt x="200" y="50"/>
                </a:cubicBezTo>
                <a:cubicBezTo>
                  <a:pt x="175" y="50"/>
                  <a:pt x="175" y="75"/>
                  <a:pt x="150" y="75"/>
                </a:cubicBezTo>
                <a:cubicBezTo>
                  <a:pt x="124" y="100"/>
                  <a:pt x="75" y="75"/>
                  <a:pt x="75" y="100"/>
                </a:cubicBezTo>
                <a:cubicBezTo>
                  <a:pt x="75" y="100"/>
                  <a:pt x="75" y="125"/>
                  <a:pt x="50" y="150"/>
                </a:cubicBezTo>
                <a:cubicBezTo>
                  <a:pt x="24" y="175"/>
                  <a:pt x="50" y="175"/>
                  <a:pt x="24" y="175"/>
                </a:cubicBezTo>
                <a:cubicBezTo>
                  <a:pt x="0" y="175"/>
                  <a:pt x="0" y="200"/>
                  <a:pt x="0" y="225"/>
                </a:cubicBezTo>
                <a:lnTo>
                  <a:pt x="0" y="225"/>
                </a:lnTo>
                <a:cubicBezTo>
                  <a:pt x="24" y="250"/>
                  <a:pt x="50" y="275"/>
                  <a:pt x="50" y="325"/>
                </a:cubicBezTo>
                <a:cubicBezTo>
                  <a:pt x="50" y="350"/>
                  <a:pt x="100" y="375"/>
                  <a:pt x="124" y="350"/>
                </a:cubicBezTo>
                <a:cubicBezTo>
                  <a:pt x="150" y="325"/>
                  <a:pt x="200" y="350"/>
                  <a:pt x="200" y="375"/>
                </a:cubicBezTo>
                <a:cubicBezTo>
                  <a:pt x="200" y="375"/>
                  <a:pt x="150" y="350"/>
                  <a:pt x="100" y="375"/>
                </a:cubicBezTo>
                <a:cubicBezTo>
                  <a:pt x="75" y="400"/>
                  <a:pt x="124" y="425"/>
                  <a:pt x="124" y="450"/>
                </a:cubicBezTo>
                <a:cubicBezTo>
                  <a:pt x="124" y="475"/>
                  <a:pt x="150" y="525"/>
                  <a:pt x="175" y="525"/>
                </a:cubicBezTo>
                <a:cubicBezTo>
                  <a:pt x="200" y="525"/>
                  <a:pt x="250" y="575"/>
                  <a:pt x="250" y="575"/>
                </a:cubicBezTo>
                <a:cubicBezTo>
                  <a:pt x="275" y="550"/>
                  <a:pt x="224" y="475"/>
                  <a:pt x="250" y="475"/>
                </a:cubicBezTo>
                <a:cubicBezTo>
                  <a:pt x="250" y="450"/>
                  <a:pt x="300" y="500"/>
                  <a:pt x="300" y="475"/>
                </a:cubicBezTo>
                <a:cubicBezTo>
                  <a:pt x="324" y="450"/>
                  <a:pt x="300" y="425"/>
                  <a:pt x="275" y="425"/>
                </a:cubicBezTo>
                <a:cubicBezTo>
                  <a:pt x="224" y="425"/>
                  <a:pt x="275" y="400"/>
                  <a:pt x="300" y="400"/>
                </a:cubicBezTo>
                <a:cubicBezTo>
                  <a:pt x="324" y="425"/>
                  <a:pt x="350" y="400"/>
                  <a:pt x="375" y="400"/>
                </a:cubicBezTo>
                <a:cubicBezTo>
                  <a:pt x="375" y="400"/>
                  <a:pt x="400" y="350"/>
                  <a:pt x="324" y="325"/>
                </a:cubicBezTo>
                <a:cubicBezTo>
                  <a:pt x="275" y="325"/>
                  <a:pt x="300" y="375"/>
                  <a:pt x="250" y="325"/>
                </a:cubicBezTo>
                <a:cubicBezTo>
                  <a:pt x="224" y="300"/>
                  <a:pt x="300" y="300"/>
                  <a:pt x="300" y="275"/>
                </a:cubicBezTo>
                <a:cubicBezTo>
                  <a:pt x="300" y="250"/>
                  <a:pt x="250" y="200"/>
                  <a:pt x="224" y="175"/>
                </a:cubicBezTo>
                <a:cubicBezTo>
                  <a:pt x="200" y="150"/>
                  <a:pt x="250" y="125"/>
                  <a:pt x="250" y="150"/>
                </a:cubicBezTo>
                <a:cubicBezTo>
                  <a:pt x="275" y="175"/>
                  <a:pt x="324" y="175"/>
                  <a:pt x="324" y="150"/>
                </a:cubicBezTo>
                <a:cubicBezTo>
                  <a:pt x="350" y="150"/>
                  <a:pt x="300" y="100"/>
                  <a:pt x="350" y="100"/>
                </a:cubicBezTo>
                <a:cubicBezTo>
                  <a:pt x="400" y="75"/>
                  <a:pt x="400" y="100"/>
                  <a:pt x="400" y="100"/>
                </a:cubicBezTo>
                <a:cubicBezTo>
                  <a:pt x="424" y="100"/>
                  <a:pt x="450" y="75"/>
                  <a:pt x="475" y="75"/>
                </a:cubicBezTo>
                <a:cubicBezTo>
                  <a:pt x="500" y="75"/>
                  <a:pt x="525" y="75"/>
                  <a:pt x="550" y="100"/>
                </a:cubicBezTo>
                <a:lnTo>
                  <a:pt x="575" y="75"/>
                </a:lnTo>
                <a:cubicBezTo>
                  <a:pt x="575" y="50"/>
                  <a:pt x="600" y="50"/>
                  <a:pt x="600" y="25"/>
                </a:cubicBezTo>
                <a:cubicBezTo>
                  <a:pt x="600" y="25"/>
                  <a:pt x="600" y="0"/>
                  <a:pt x="575" y="0"/>
                </a:cubicBezTo>
                <a:close/>
                <a:moveTo>
                  <a:pt x="500" y="700"/>
                </a:moveTo>
                <a:lnTo>
                  <a:pt x="500" y="700"/>
                </a:lnTo>
                <a:cubicBezTo>
                  <a:pt x="475" y="675"/>
                  <a:pt x="375" y="700"/>
                  <a:pt x="350" y="675"/>
                </a:cubicBezTo>
                <a:cubicBezTo>
                  <a:pt x="324" y="650"/>
                  <a:pt x="275" y="700"/>
                  <a:pt x="300" y="700"/>
                </a:cubicBezTo>
                <a:cubicBezTo>
                  <a:pt x="324" y="700"/>
                  <a:pt x="375" y="725"/>
                  <a:pt x="450" y="725"/>
                </a:cubicBezTo>
                <a:cubicBezTo>
                  <a:pt x="500" y="725"/>
                  <a:pt x="575" y="700"/>
                  <a:pt x="575" y="700"/>
                </a:cubicBezTo>
                <a:cubicBezTo>
                  <a:pt x="575" y="675"/>
                  <a:pt x="525" y="700"/>
                  <a:pt x="500" y="700"/>
                </a:cubicBezTo>
                <a:close/>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2" name="Freeform 128">
            <a:extLst>
              <a:ext uri="{FF2B5EF4-FFF2-40B4-BE49-F238E27FC236}">
                <a16:creationId xmlns:a16="http://schemas.microsoft.com/office/drawing/2014/main" id="{23CC4FA5-85B4-F34C-9565-F0131EEC6E36}"/>
              </a:ext>
            </a:extLst>
          </p:cNvPr>
          <p:cNvSpPr>
            <a:spLocks noChangeArrowheads="1"/>
          </p:cNvSpPr>
          <p:nvPr/>
        </p:nvSpPr>
        <p:spPr bwMode="auto">
          <a:xfrm>
            <a:off x="6714748" y="3697259"/>
            <a:ext cx="80155" cy="47812"/>
          </a:xfrm>
          <a:custGeom>
            <a:avLst/>
            <a:gdLst>
              <a:gd name="T0" fmla="*/ 175 w 251"/>
              <a:gd name="T1" fmla="*/ 100 h 151"/>
              <a:gd name="T2" fmla="*/ 175 w 251"/>
              <a:gd name="T3" fmla="*/ 100 h 151"/>
              <a:gd name="T4" fmla="*/ 225 w 251"/>
              <a:gd name="T5" fmla="*/ 50 h 151"/>
              <a:gd name="T6" fmla="*/ 225 w 251"/>
              <a:gd name="T7" fmla="*/ 25 h 151"/>
              <a:gd name="T8" fmla="*/ 75 w 251"/>
              <a:gd name="T9" fmla="*/ 75 h 151"/>
              <a:gd name="T10" fmla="*/ 50 w 251"/>
              <a:gd name="T11" fmla="*/ 125 h 151"/>
              <a:gd name="T12" fmla="*/ 175 w 251"/>
              <a:gd name="T13" fmla="*/ 100 h 151"/>
            </a:gdLst>
            <a:ahLst/>
            <a:cxnLst>
              <a:cxn ang="0">
                <a:pos x="T0" y="T1"/>
              </a:cxn>
              <a:cxn ang="0">
                <a:pos x="T2" y="T3"/>
              </a:cxn>
              <a:cxn ang="0">
                <a:pos x="T4" y="T5"/>
              </a:cxn>
              <a:cxn ang="0">
                <a:pos x="T6" y="T7"/>
              </a:cxn>
              <a:cxn ang="0">
                <a:pos x="T8" y="T9"/>
              </a:cxn>
              <a:cxn ang="0">
                <a:pos x="T10" y="T11"/>
              </a:cxn>
              <a:cxn ang="0">
                <a:pos x="T12" y="T13"/>
              </a:cxn>
            </a:cxnLst>
            <a:rect l="0" t="0" r="r" b="b"/>
            <a:pathLst>
              <a:path w="251" h="151">
                <a:moveTo>
                  <a:pt x="175" y="100"/>
                </a:moveTo>
                <a:lnTo>
                  <a:pt x="175" y="100"/>
                </a:lnTo>
                <a:cubicBezTo>
                  <a:pt x="175" y="100"/>
                  <a:pt x="200" y="50"/>
                  <a:pt x="225" y="50"/>
                </a:cubicBezTo>
                <a:cubicBezTo>
                  <a:pt x="250" y="25"/>
                  <a:pt x="250" y="0"/>
                  <a:pt x="225" y="25"/>
                </a:cubicBezTo>
                <a:cubicBezTo>
                  <a:pt x="200" y="50"/>
                  <a:pt x="150" y="75"/>
                  <a:pt x="75" y="75"/>
                </a:cubicBezTo>
                <a:cubicBezTo>
                  <a:pt x="25" y="75"/>
                  <a:pt x="0" y="100"/>
                  <a:pt x="50" y="125"/>
                </a:cubicBezTo>
                <a:cubicBezTo>
                  <a:pt x="100" y="150"/>
                  <a:pt x="175" y="125"/>
                  <a:pt x="175" y="1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3" name="Freeform 129">
            <a:extLst>
              <a:ext uri="{FF2B5EF4-FFF2-40B4-BE49-F238E27FC236}">
                <a16:creationId xmlns:a16="http://schemas.microsoft.com/office/drawing/2014/main" id="{5C343341-3FA8-6945-BBFF-0E91F1CBE964}"/>
              </a:ext>
            </a:extLst>
          </p:cNvPr>
          <p:cNvSpPr>
            <a:spLocks noChangeArrowheads="1"/>
          </p:cNvSpPr>
          <p:nvPr/>
        </p:nvSpPr>
        <p:spPr bwMode="auto">
          <a:xfrm>
            <a:off x="5039916" y="2444299"/>
            <a:ext cx="319217" cy="167343"/>
          </a:xfrm>
          <a:custGeom>
            <a:avLst/>
            <a:gdLst>
              <a:gd name="T0" fmla="*/ 850 w 1001"/>
              <a:gd name="T1" fmla="*/ 374 h 526"/>
              <a:gd name="T2" fmla="*/ 850 w 1001"/>
              <a:gd name="T3" fmla="*/ 374 h 526"/>
              <a:gd name="T4" fmla="*/ 925 w 1001"/>
              <a:gd name="T5" fmla="*/ 300 h 526"/>
              <a:gd name="T6" fmla="*/ 1000 w 1001"/>
              <a:gd name="T7" fmla="*/ 249 h 526"/>
              <a:gd name="T8" fmla="*/ 950 w 1001"/>
              <a:gd name="T9" fmla="*/ 174 h 526"/>
              <a:gd name="T10" fmla="*/ 900 w 1001"/>
              <a:gd name="T11" fmla="*/ 125 h 526"/>
              <a:gd name="T12" fmla="*/ 875 w 1001"/>
              <a:gd name="T13" fmla="*/ 49 h 526"/>
              <a:gd name="T14" fmla="*/ 825 w 1001"/>
              <a:gd name="T15" fmla="*/ 74 h 526"/>
              <a:gd name="T16" fmla="*/ 725 w 1001"/>
              <a:gd name="T17" fmla="*/ 25 h 526"/>
              <a:gd name="T18" fmla="*/ 725 w 1001"/>
              <a:gd name="T19" fmla="*/ 74 h 526"/>
              <a:gd name="T20" fmla="*/ 650 w 1001"/>
              <a:gd name="T21" fmla="*/ 74 h 526"/>
              <a:gd name="T22" fmla="*/ 625 w 1001"/>
              <a:gd name="T23" fmla="*/ 74 h 526"/>
              <a:gd name="T24" fmla="*/ 575 w 1001"/>
              <a:gd name="T25" fmla="*/ 100 h 526"/>
              <a:gd name="T26" fmla="*/ 525 w 1001"/>
              <a:gd name="T27" fmla="*/ 74 h 526"/>
              <a:gd name="T28" fmla="*/ 450 w 1001"/>
              <a:gd name="T29" fmla="*/ 125 h 526"/>
              <a:gd name="T30" fmla="*/ 425 w 1001"/>
              <a:gd name="T31" fmla="*/ 100 h 526"/>
              <a:gd name="T32" fmla="*/ 375 w 1001"/>
              <a:gd name="T33" fmla="*/ 125 h 526"/>
              <a:gd name="T34" fmla="*/ 375 w 1001"/>
              <a:gd name="T35" fmla="*/ 174 h 526"/>
              <a:gd name="T36" fmla="*/ 300 w 1001"/>
              <a:gd name="T37" fmla="*/ 200 h 526"/>
              <a:gd name="T38" fmla="*/ 275 w 1001"/>
              <a:gd name="T39" fmla="*/ 125 h 526"/>
              <a:gd name="T40" fmla="*/ 125 w 1001"/>
              <a:gd name="T41" fmla="*/ 25 h 526"/>
              <a:gd name="T42" fmla="*/ 150 w 1001"/>
              <a:gd name="T43" fmla="*/ 74 h 526"/>
              <a:gd name="T44" fmla="*/ 125 w 1001"/>
              <a:gd name="T45" fmla="*/ 74 h 526"/>
              <a:gd name="T46" fmla="*/ 50 w 1001"/>
              <a:gd name="T47" fmla="*/ 100 h 526"/>
              <a:gd name="T48" fmla="*/ 0 w 1001"/>
              <a:gd name="T49" fmla="*/ 174 h 526"/>
              <a:gd name="T50" fmla="*/ 100 w 1001"/>
              <a:gd name="T51" fmla="*/ 200 h 526"/>
              <a:gd name="T52" fmla="*/ 200 w 1001"/>
              <a:gd name="T53" fmla="*/ 200 h 526"/>
              <a:gd name="T54" fmla="*/ 200 w 1001"/>
              <a:gd name="T55" fmla="*/ 225 h 526"/>
              <a:gd name="T56" fmla="*/ 150 w 1001"/>
              <a:gd name="T57" fmla="*/ 249 h 526"/>
              <a:gd name="T58" fmla="*/ 25 w 1001"/>
              <a:gd name="T59" fmla="*/ 300 h 526"/>
              <a:gd name="T60" fmla="*/ 174 w 1001"/>
              <a:gd name="T61" fmla="*/ 300 h 526"/>
              <a:gd name="T62" fmla="*/ 200 w 1001"/>
              <a:gd name="T63" fmla="*/ 325 h 526"/>
              <a:gd name="T64" fmla="*/ 225 w 1001"/>
              <a:gd name="T65" fmla="*/ 349 h 526"/>
              <a:gd name="T66" fmla="*/ 200 w 1001"/>
              <a:gd name="T67" fmla="*/ 400 h 526"/>
              <a:gd name="T68" fmla="*/ 150 w 1001"/>
              <a:gd name="T69" fmla="*/ 425 h 526"/>
              <a:gd name="T70" fmla="*/ 275 w 1001"/>
              <a:gd name="T71" fmla="*/ 425 h 526"/>
              <a:gd name="T72" fmla="*/ 450 w 1001"/>
              <a:gd name="T73" fmla="*/ 500 h 526"/>
              <a:gd name="T74" fmla="*/ 599 w 1001"/>
              <a:gd name="T75" fmla="*/ 449 h 526"/>
              <a:gd name="T76" fmla="*/ 725 w 1001"/>
              <a:gd name="T77" fmla="*/ 425 h 526"/>
              <a:gd name="T78" fmla="*/ 850 w 1001"/>
              <a:gd name="T79" fmla="*/ 374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01" h="526">
                <a:moveTo>
                  <a:pt x="850" y="374"/>
                </a:moveTo>
                <a:lnTo>
                  <a:pt x="850" y="374"/>
                </a:lnTo>
                <a:cubicBezTo>
                  <a:pt x="900" y="374"/>
                  <a:pt x="900" y="300"/>
                  <a:pt x="925" y="300"/>
                </a:cubicBezTo>
                <a:cubicBezTo>
                  <a:pt x="950" y="325"/>
                  <a:pt x="975" y="274"/>
                  <a:pt x="1000" y="249"/>
                </a:cubicBezTo>
                <a:cubicBezTo>
                  <a:pt x="1000" y="225"/>
                  <a:pt x="975" y="174"/>
                  <a:pt x="950" y="174"/>
                </a:cubicBezTo>
                <a:cubicBezTo>
                  <a:pt x="925" y="174"/>
                  <a:pt x="900" y="149"/>
                  <a:pt x="900" y="125"/>
                </a:cubicBezTo>
                <a:cubicBezTo>
                  <a:pt x="900" y="100"/>
                  <a:pt x="875" y="74"/>
                  <a:pt x="875" y="49"/>
                </a:cubicBezTo>
                <a:cubicBezTo>
                  <a:pt x="875" y="49"/>
                  <a:pt x="850" y="49"/>
                  <a:pt x="825" y="74"/>
                </a:cubicBezTo>
                <a:cubicBezTo>
                  <a:pt x="799" y="74"/>
                  <a:pt x="750" y="0"/>
                  <a:pt x="725" y="25"/>
                </a:cubicBezTo>
                <a:cubicBezTo>
                  <a:pt x="700" y="25"/>
                  <a:pt x="725" y="49"/>
                  <a:pt x="725" y="74"/>
                </a:cubicBezTo>
                <a:cubicBezTo>
                  <a:pt x="700" y="100"/>
                  <a:pt x="650" y="74"/>
                  <a:pt x="650" y="74"/>
                </a:cubicBezTo>
                <a:cubicBezTo>
                  <a:pt x="650" y="100"/>
                  <a:pt x="650" y="100"/>
                  <a:pt x="625" y="74"/>
                </a:cubicBezTo>
                <a:cubicBezTo>
                  <a:pt x="599" y="74"/>
                  <a:pt x="575" y="74"/>
                  <a:pt x="575" y="100"/>
                </a:cubicBezTo>
                <a:cubicBezTo>
                  <a:pt x="575" y="100"/>
                  <a:pt x="550" y="100"/>
                  <a:pt x="525" y="74"/>
                </a:cubicBezTo>
                <a:cubicBezTo>
                  <a:pt x="500" y="49"/>
                  <a:pt x="450" y="100"/>
                  <a:pt x="450" y="125"/>
                </a:cubicBezTo>
                <a:cubicBezTo>
                  <a:pt x="450" y="149"/>
                  <a:pt x="450" y="149"/>
                  <a:pt x="425" y="100"/>
                </a:cubicBezTo>
                <a:cubicBezTo>
                  <a:pt x="400" y="49"/>
                  <a:pt x="375" y="100"/>
                  <a:pt x="375" y="125"/>
                </a:cubicBezTo>
                <a:cubicBezTo>
                  <a:pt x="400" y="149"/>
                  <a:pt x="375" y="174"/>
                  <a:pt x="375" y="174"/>
                </a:cubicBezTo>
                <a:cubicBezTo>
                  <a:pt x="350" y="149"/>
                  <a:pt x="325" y="174"/>
                  <a:pt x="300" y="200"/>
                </a:cubicBezTo>
                <a:cubicBezTo>
                  <a:pt x="300" y="225"/>
                  <a:pt x="250" y="149"/>
                  <a:pt x="275" y="125"/>
                </a:cubicBezTo>
                <a:cubicBezTo>
                  <a:pt x="300" y="100"/>
                  <a:pt x="174" y="25"/>
                  <a:pt x="125" y="25"/>
                </a:cubicBezTo>
                <a:cubicBezTo>
                  <a:pt x="100" y="25"/>
                  <a:pt x="125" y="49"/>
                  <a:pt x="150" y="74"/>
                </a:cubicBezTo>
                <a:cubicBezTo>
                  <a:pt x="174" y="100"/>
                  <a:pt x="125" y="100"/>
                  <a:pt x="125" y="74"/>
                </a:cubicBezTo>
                <a:cubicBezTo>
                  <a:pt x="100" y="49"/>
                  <a:pt x="74" y="74"/>
                  <a:pt x="50" y="100"/>
                </a:cubicBezTo>
                <a:cubicBezTo>
                  <a:pt x="25" y="125"/>
                  <a:pt x="0" y="149"/>
                  <a:pt x="0" y="174"/>
                </a:cubicBezTo>
                <a:cubicBezTo>
                  <a:pt x="0" y="174"/>
                  <a:pt x="50" y="200"/>
                  <a:pt x="100" y="200"/>
                </a:cubicBezTo>
                <a:cubicBezTo>
                  <a:pt x="150" y="174"/>
                  <a:pt x="200" y="174"/>
                  <a:pt x="200" y="200"/>
                </a:cubicBezTo>
                <a:cubicBezTo>
                  <a:pt x="225" y="200"/>
                  <a:pt x="174" y="225"/>
                  <a:pt x="200" y="225"/>
                </a:cubicBezTo>
                <a:cubicBezTo>
                  <a:pt x="225" y="249"/>
                  <a:pt x="200" y="274"/>
                  <a:pt x="150" y="249"/>
                </a:cubicBezTo>
                <a:cubicBezTo>
                  <a:pt x="100" y="249"/>
                  <a:pt x="25" y="274"/>
                  <a:pt x="25" y="300"/>
                </a:cubicBezTo>
                <a:cubicBezTo>
                  <a:pt x="50" y="300"/>
                  <a:pt x="174" y="274"/>
                  <a:pt x="174" y="300"/>
                </a:cubicBezTo>
                <a:cubicBezTo>
                  <a:pt x="174" y="300"/>
                  <a:pt x="174" y="349"/>
                  <a:pt x="200" y="325"/>
                </a:cubicBezTo>
                <a:cubicBezTo>
                  <a:pt x="250" y="325"/>
                  <a:pt x="225" y="349"/>
                  <a:pt x="225" y="349"/>
                </a:cubicBezTo>
                <a:cubicBezTo>
                  <a:pt x="250" y="374"/>
                  <a:pt x="250" y="400"/>
                  <a:pt x="200" y="400"/>
                </a:cubicBezTo>
                <a:cubicBezTo>
                  <a:pt x="150" y="400"/>
                  <a:pt x="125" y="425"/>
                  <a:pt x="150" y="425"/>
                </a:cubicBezTo>
                <a:cubicBezTo>
                  <a:pt x="174" y="449"/>
                  <a:pt x="225" y="449"/>
                  <a:pt x="275" y="425"/>
                </a:cubicBezTo>
                <a:cubicBezTo>
                  <a:pt x="325" y="425"/>
                  <a:pt x="400" y="474"/>
                  <a:pt x="450" y="500"/>
                </a:cubicBezTo>
                <a:cubicBezTo>
                  <a:pt x="500" y="525"/>
                  <a:pt x="599" y="500"/>
                  <a:pt x="599" y="449"/>
                </a:cubicBezTo>
                <a:cubicBezTo>
                  <a:pt x="625" y="425"/>
                  <a:pt x="700" y="449"/>
                  <a:pt x="725" y="425"/>
                </a:cubicBezTo>
                <a:cubicBezTo>
                  <a:pt x="750" y="400"/>
                  <a:pt x="799" y="374"/>
                  <a:pt x="850" y="3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4" name="Freeform 130">
            <a:extLst>
              <a:ext uri="{FF2B5EF4-FFF2-40B4-BE49-F238E27FC236}">
                <a16:creationId xmlns:a16="http://schemas.microsoft.com/office/drawing/2014/main" id="{E5016B91-79AE-5743-8B93-03F5DA36D54D}"/>
              </a:ext>
            </a:extLst>
          </p:cNvPr>
          <p:cNvSpPr>
            <a:spLocks noChangeArrowheads="1"/>
          </p:cNvSpPr>
          <p:nvPr/>
        </p:nvSpPr>
        <p:spPr bwMode="auto">
          <a:xfrm>
            <a:off x="5454756" y="2971637"/>
            <a:ext cx="136405" cy="151875"/>
          </a:xfrm>
          <a:custGeom>
            <a:avLst/>
            <a:gdLst>
              <a:gd name="T0" fmla="*/ 375 w 426"/>
              <a:gd name="T1" fmla="*/ 150 h 476"/>
              <a:gd name="T2" fmla="*/ 375 w 426"/>
              <a:gd name="T3" fmla="*/ 150 h 476"/>
              <a:gd name="T4" fmla="*/ 350 w 426"/>
              <a:gd name="T5" fmla="*/ 124 h 476"/>
              <a:gd name="T6" fmla="*/ 300 w 426"/>
              <a:gd name="T7" fmla="*/ 150 h 476"/>
              <a:gd name="T8" fmla="*/ 225 w 426"/>
              <a:gd name="T9" fmla="*/ 124 h 476"/>
              <a:gd name="T10" fmla="*/ 250 w 426"/>
              <a:gd name="T11" fmla="*/ 75 h 476"/>
              <a:gd name="T12" fmla="*/ 275 w 426"/>
              <a:gd name="T13" fmla="*/ 24 h 476"/>
              <a:gd name="T14" fmla="*/ 275 w 426"/>
              <a:gd name="T15" fmla="*/ 24 h 476"/>
              <a:gd name="T16" fmla="*/ 175 w 426"/>
              <a:gd name="T17" fmla="*/ 50 h 476"/>
              <a:gd name="T18" fmla="*/ 225 w 426"/>
              <a:gd name="T19" fmla="*/ 75 h 476"/>
              <a:gd name="T20" fmla="*/ 150 w 426"/>
              <a:gd name="T21" fmla="*/ 124 h 476"/>
              <a:gd name="T22" fmla="*/ 50 w 426"/>
              <a:gd name="T23" fmla="*/ 124 h 476"/>
              <a:gd name="T24" fmla="*/ 50 w 426"/>
              <a:gd name="T25" fmla="*/ 200 h 476"/>
              <a:gd name="T26" fmla="*/ 100 w 426"/>
              <a:gd name="T27" fmla="*/ 250 h 476"/>
              <a:gd name="T28" fmla="*/ 75 w 426"/>
              <a:gd name="T29" fmla="*/ 350 h 476"/>
              <a:gd name="T30" fmla="*/ 0 w 426"/>
              <a:gd name="T31" fmla="*/ 400 h 476"/>
              <a:gd name="T32" fmla="*/ 100 w 426"/>
              <a:gd name="T33" fmla="*/ 475 h 476"/>
              <a:gd name="T34" fmla="*/ 275 w 426"/>
              <a:gd name="T35" fmla="*/ 400 h 476"/>
              <a:gd name="T36" fmla="*/ 375 w 426"/>
              <a:gd name="T37" fmla="*/ 375 h 476"/>
              <a:gd name="T38" fmla="*/ 375 w 426"/>
              <a:gd name="T39" fmla="*/ 175 h 476"/>
              <a:gd name="T40" fmla="*/ 375 w 426"/>
              <a:gd name="T41" fmla="*/ 15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6" h="476">
                <a:moveTo>
                  <a:pt x="375" y="150"/>
                </a:moveTo>
                <a:lnTo>
                  <a:pt x="375" y="150"/>
                </a:lnTo>
                <a:lnTo>
                  <a:pt x="350" y="124"/>
                </a:lnTo>
                <a:cubicBezTo>
                  <a:pt x="300" y="75"/>
                  <a:pt x="300" y="124"/>
                  <a:pt x="300" y="150"/>
                </a:cubicBezTo>
                <a:cubicBezTo>
                  <a:pt x="300" y="175"/>
                  <a:pt x="250" y="124"/>
                  <a:pt x="225" y="124"/>
                </a:cubicBezTo>
                <a:lnTo>
                  <a:pt x="250" y="75"/>
                </a:lnTo>
                <a:cubicBezTo>
                  <a:pt x="275" y="75"/>
                  <a:pt x="275" y="50"/>
                  <a:pt x="275" y="24"/>
                </a:cubicBezTo>
                <a:lnTo>
                  <a:pt x="275" y="24"/>
                </a:lnTo>
                <a:cubicBezTo>
                  <a:pt x="225" y="0"/>
                  <a:pt x="175" y="0"/>
                  <a:pt x="175" y="50"/>
                </a:cubicBezTo>
                <a:cubicBezTo>
                  <a:pt x="175" y="75"/>
                  <a:pt x="225" y="50"/>
                  <a:pt x="225" y="75"/>
                </a:cubicBezTo>
                <a:cubicBezTo>
                  <a:pt x="225" y="100"/>
                  <a:pt x="175" y="100"/>
                  <a:pt x="150" y="124"/>
                </a:cubicBezTo>
                <a:cubicBezTo>
                  <a:pt x="100" y="150"/>
                  <a:pt x="75" y="100"/>
                  <a:pt x="50" y="124"/>
                </a:cubicBezTo>
                <a:cubicBezTo>
                  <a:pt x="0" y="150"/>
                  <a:pt x="75" y="150"/>
                  <a:pt x="50" y="200"/>
                </a:cubicBezTo>
                <a:cubicBezTo>
                  <a:pt x="25" y="224"/>
                  <a:pt x="50" y="224"/>
                  <a:pt x="100" y="250"/>
                </a:cubicBezTo>
                <a:cubicBezTo>
                  <a:pt x="150" y="300"/>
                  <a:pt x="75" y="300"/>
                  <a:pt x="75" y="350"/>
                </a:cubicBezTo>
                <a:cubicBezTo>
                  <a:pt x="75" y="375"/>
                  <a:pt x="25" y="375"/>
                  <a:pt x="0" y="400"/>
                </a:cubicBezTo>
                <a:cubicBezTo>
                  <a:pt x="0" y="424"/>
                  <a:pt x="50" y="475"/>
                  <a:pt x="100" y="475"/>
                </a:cubicBezTo>
                <a:cubicBezTo>
                  <a:pt x="125" y="475"/>
                  <a:pt x="225" y="450"/>
                  <a:pt x="275" y="400"/>
                </a:cubicBezTo>
                <a:cubicBezTo>
                  <a:pt x="300" y="375"/>
                  <a:pt x="325" y="400"/>
                  <a:pt x="375" y="375"/>
                </a:cubicBezTo>
                <a:cubicBezTo>
                  <a:pt x="425" y="375"/>
                  <a:pt x="400" y="200"/>
                  <a:pt x="375" y="175"/>
                </a:cubicBezTo>
                <a:cubicBezTo>
                  <a:pt x="375" y="150"/>
                  <a:pt x="375" y="150"/>
                  <a:pt x="375"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5" name="Freeform 131">
            <a:extLst>
              <a:ext uri="{FF2B5EF4-FFF2-40B4-BE49-F238E27FC236}">
                <a16:creationId xmlns:a16="http://schemas.microsoft.com/office/drawing/2014/main" id="{BA01EB55-FB0F-684D-88B4-148C3460AD01}"/>
              </a:ext>
            </a:extLst>
          </p:cNvPr>
          <p:cNvSpPr>
            <a:spLocks noChangeArrowheads="1"/>
          </p:cNvSpPr>
          <p:nvPr/>
        </p:nvSpPr>
        <p:spPr bwMode="auto">
          <a:xfrm>
            <a:off x="5526474" y="2724140"/>
            <a:ext cx="295311" cy="462653"/>
          </a:xfrm>
          <a:custGeom>
            <a:avLst/>
            <a:gdLst>
              <a:gd name="T0" fmla="*/ 175 w 926"/>
              <a:gd name="T1" fmla="*/ 776 h 1452"/>
              <a:gd name="T2" fmla="*/ 25 w 926"/>
              <a:gd name="T3" fmla="*/ 851 h 1452"/>
              <a:gd name="T4" fmla="*/ 75 w 926"/>
              <a:gd name="T5" fmla="*/ 926 h 1452"/>
              <a:gd name="T6" fmla="*/ 150 w 926"/>
              <a:gd name="T7" fmla="*/ 926 h 1452"/>
              <a:gd name="T8" fmla="*/ 175 w 926"/>
              <a:gd name="T9" fmla="*/ 776 h 1452"/>
              <a:gd name="T10" fmla="*/ 925 w 926"/>
              <a:gd name="T11" fmla="*/ 1126 h 1452"/>
              <a:gd name="T12" fmla="*/ 800 w 926"/>
              <a:gd name="T13" fmla="*/ 1076 h 1452"/>
              <a:gd name="T14" fmla="*/ 750 w 926"/>
              <a:gd name="T15" fmla="*/ 976 h 1452"/>
              <a:gd name="T16" fmla="*/ 625 w 926"/>
              <a:gd name="T17" fmla="*/ 751 h 1452"/>
              <a:gd name="T18" fmla="*/ 476 w 926"/>
              <a:gd name="T19" fmla="*/ 676 h 1452"/>
              <a:gd name="T20" fmla="*/ 575 w 926"/>
              <a:gd name="T21" fmla="*/ 451 h 1452"/>
              <a:gd name="T22" fmla="*/ 375 w 926"/>
              <a:gd name="T23" fmla="*/ 426 h 1452"/>
              <a:gd name="T24" fmla="*/ 450 w 926"/>
              <a:gd name="T25" fmla="*/ 276 h 1452"/>
              <a:gd name="T26" fmla="*/ 325 w 926"/>
              <a:gd name="T27" fmla="*/ 326 h 1452"/>
              <a:gd name="T28" fmla="*/ 225 w 926"/>
              <a:gd name="T29" fmla="*/ 451 h 1452"/>
              <a:gd name="T30" fmla="*/ 125 w 926"/>
              <a:gd name="T31" fmla="*/ 476 h 1452"/>
              <a:gd name="T32" fmla="*/ 175 w 926"/>
              <a:gd name="T33" fmla="*/ 600 h 1452"/>
              <a:gd name="T34" fmla="*/ 150 w 926"/>
              <a:gd name="T35" fmla="*/ 700 h 1452"/>
              <a:gd name="T36" fmla="*/ 250 w 926"/>
              <a:gd name="T37" fmla="*/ 726 h 1452"/>
              <a:gd name="T38" fmla="*/ 300 w 926"/>
              <a:gd name="T39" fmla="*/ 726 h 1452"/>
              <a:gd name="T40" fmla="*/ 400 w 926"/>
              <a:gd name="T41" fmla="*/ 800 h 1452"/>
              <a:gd name="T42" fmla="*/ 450 w 926"/>
              <a:gd name="T43" fmla="*/ 900 h 1452"/>
              <a:gd name="T44" fmla="*/ 476 w 926"/>
              <a:gd name="T45" fmla="*/ 1026 h 1452"/>
              <a:gd name="T46" fmla="*/ 350 w 926"/>
              <a:gd name="T47" fmla="*/ 1026 h 1452"/>
              <a:gd name="T48" fmla="*/ 375 w 926"/>
              <a:gd name="T49" fmla="*/ 1126 h 1452"/>
              <a:gd name="T50" fmla="*/ 325 w 926"/>
              <a:gd name="T51" fmla="*/ 1226 h 1452"/>
              <a:gd name="T52" fmla="*/ 476 w 926"/>
              <a:gd name="T53" fmla="*/ 1251 h 1452"/>
              <a:gd name="T54" fmla="*/ 375 w 926"/>
              <a:gd name="T55" fmla="*/ 1301 h 1452"/>
              <a:gd name="T56" fmla="*/ 325 w 926"/>
              <a:gd name="T57" fmla="*/ 1401 h 1452"/>
              <a:gd name="T58" fmla="*/ 425 w 926"/>
              <a:gd name="T59" fmla="*/ 1376 h 1452"/>
              <a:gd name="T60" fmla="*/ 575 w 926"/>
              <a:gd name="T61" fmla="*/ 1351 h 1452"/>
              <a:gd name="T62" fmla="*/ 750 w 926"/>
              <a:gd name="T63" fmla="*/ 1351 h 1452"/>
              <a:gd name="T64" fmla="*/ 850 w 926"/>
              <a:gd name="T65" fmla="*/ 1276 h 1452"/>
              <a:gd name="T66" fmla="*/ 925 w 926"/>
              <a:gd name="T67" fmla="*/ 1126 h 1452"/>
              <a:gd name="T68" fmla="*/ 100 w 926"/>
              <a:gd name="T69" fmla="*/ 426 h 1452"/>
              <a:gd name="T70" fmla="*/ 100 w 926"/>
              <a:gd name="T71" fmla="*/ 426 h 1452"/>
              <a:gd name="T72" fmla="*/ 625 w 926"/>
              <a:gd name="T73" fmla="*/ 125 h 1452"/>
              <a:gd name="T74" fmla="*/ 625 w 926"/>
              <a:gd name="T75" fmla="*/ 125 h 1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6" h="1452">
                <a:moveTo>
                  <a:pt x="175" y="776"/>
                </a:moveTo>
                <a:lnTo>
                  <a:pt x="175" y="776"/>
                </a:lnTo>
                <a:cubicBezTo>
                  <a:pt x="150" y="751"/>
                  <a:pt x="100" y="800"/>
                  <a:pt x="50" y="800"/>
                </a:cubicBezTo>
                <a:cubicBezTo>
                  <a:pt x="50" y="826"/>
                  <a:pt x="50" y="851"/>
                  <a:pt x="25" y="851"/>
                </a:cubicBezTo>
                <a:lnTo>
                  <a:pt x="0" y="900"/>
                </a:lnTo>
                <a:cubicBezTo>
                  <a:pt x="25" y="900"/>
                  <a:pt x="75" y="951"/>
                  <a:pt x="75" y="926"/>
                </a:cubicBezTo>
                <a:cubicBezTo>
                  <a:pt x="75" y="900"/>
                  <a:pt x="75" y="851"/>
                  <a:pt x="125" y="900"/>
                </a:cubicBezTo>
                <a:lnTo>
                  <a:pt x="150" y="926"/>
                </a:lnTo>
                <a:cubicBezTo>
                  <a:pt x="150" y="900"/>
                  <a:pt x="200" y="900"/>
                  <a:pt x="225" y="876"/>
                </a:cubicBezTo>
                <a:cubicBezTo>
                  <a:pt x="250" y="851"/>
                  <a:pt x="200" y="826"/>
                  <a:pt x="175" y="776"/>
                </a:cubicBezTo>
                <a:close/>
                <a:moveTo>
                  <a:pt x="925" y="1126"/>
                </a:moveTo>
                <a:lnTo>
                  <a:pt x="925" y="1126"/>
                </a:lnTo>
                <a:cubicBezTo>
                  <a:pt x="925" y="1076"/>
                  <a:pt x="850" y="1051"/>
                  <a:pt x="825" y="1076"/>
                </a:cubicBezTo>
                <a:cubicBezTo>
                  <a:pt x="825" y="1100"/>
                  <a:pt x="800" y="1100"/>
                  <a:pt x="800" y="1076"/>
                </a:cubicBezTo>
                <a:cubicBezTo>
                  <a:pt x="775" y="1051"/>
                  <a:pt x="800" y="1026"/>
                  <a:pt x="775" y="1026"/>
                </a:cubicBezTo>
                <a:lnTo>
                  <a:pt x="750" y="976"/>
                </a:lnTo>
                <a:cubicBezTo>
                  <a:pt x="750" y="951"/>
                  <a:pt x="725" y="876"/>
                  <a:pt x="676" y="851"/>
                </a:cubicBezTo>
                <a:cubicBezTo>
                  <a:pt x="650" y="851"/>
                  <a:pt x="625" y="776"/>
                  <a:pt x="625" y="751"/>
                </a:cubicBezTo>
                <a:cubicBezTo>
                  <a:pt x="625" y="700"/>
                  <a:pt x="575" y="726"/>
                  <a:pt x="550" y="700"/>
                </a:cubicBezTo>
                <a:cubicBezTo>
                  <a:pt x="525" y="651"/>
                  <a:pt x="500" y="676"/>
                  <a:pt x="476" y="676"/>
                </a:cubicBezTo>
                <a:cubicBezTo>
                  <a:pt x="450" y="676"/>
                  <a:pt x="476" y="651"/>
                  <a:pt x="500" y="626"/>
                </a:cubicBezTo>
                <a:cubicBezTo>
                  <a:pt x="550" y="600"/>
                  <a:pt x="575" y="476"/>
                  <a:pt x="575" y="451"/>
                </a:cubicBezTo>
                <a:cubicBezTo>
                  <a:pt x="575" y="426"/>
                  <a:pt x="425" y="426"/>
                  <a:pt x="400" y="451"/>
                </a:cubicBezTo>
                <a:cubicBezTo>
                  <a:pt x="375" y="451"/>
                  <a:pt x="350" y="426"/>
                  <a:pt x="375" y="426"/>
                </a:cubicBezTo>
                <a:cubicBezTo>
                  <a:pt x="400" y="400"/>
                  <a:pt x="450" y="351"/>
                  <a:pt x="450" y="326"/>
                </a:cubicBezTo>
                <a:cubicBezTo>
                  <a:pt x="450" y="326"/>
                  <a:pt x="476" y="300"/>
                  <a:pt x="450" y="276"/>
                </a:cubicBezTo>
                <a:cubicBezTo>
                  <a:pt x="450" y="251"/>
                  <a:pt x="425" y="300"/>
                  <a:pt x="425" y="326"/>
                </a:cubicBezTo>
                <a:cubicBezTo>
                  <a:pt x="400" y="326"/>
                  <a:pt x="350" y="326"/>
                  <a:pt x="325" y="326"/>
                </a:cubicBezTo>
                <a:cubicBezTo>
                  <a:pt x="275" y="300"/>
                  <a:pt x="250" y="376"/>
                  <a:pt x="250" y="400"/>
                </a:cubicBezTo>
                <a:cubicBezTo>
                  <a:pt x="250" y="426"/>
                  <a:pt x="200" y="451"/>
                  <a:pt x="225" y="451"/>
                </a:cubicBezTo>
                <a:cubicBezTo>
                  <a:pt x="225" y="476"/>
                  <a:pt x="200" y="500"/>
                  <a:pt x="200" y="500"/>
                </a:cubicBezTo>
                <a:cubicBezTo>
                  <a:pt x="175" y="476"/>
                  <a:pt x="175" y="451"/>
                  <a:pt x="125" y="476"/>
                </a:cubicBezTo>
                <a:cubicBezTo>
                  <a:pt x="100" y="500"/>
                  <a:pt x="175" y="526"/>
                  <a:pt x="200" y="526"/>
                </a:cubicBezTo>
                <a:cubicBezTo>
                  <a:pt x="250" y="526"/>
                  <a:pt x="175" y="551"/>
                  <a:pt x="175" y="600"/>
                </a:cubicBezTo>
                <a:cubicBezTo>
                  <a:pt x="175" y="626"/>
                  <a:pt x="225" y="626"/>
                  <a:pt x="225" y="651"/>
                </a:cubicBezTo>
                <a:cubicBezTo>
                  <a:pt x="225" y="676"/>
                  <a:pt x="150" y="676"/>
                  <a:pt x="150" y="700"/>
                </a:cubicBezTo>
                <a:cubicBezTo>
                  <a:pt x="150" y="726"/>
                  <a:pt x="200" y="700"/>
                  <a:pt x="200" y="676"/>
                </a:cubicBezTo>
                <a:cubicBezTo>
                  <a:pt x="225" y="676"/>
                  <a:pt x="200" y="751"/>
                  <a:pt x="250" y="726"/>
                </a:cubicBezTo>
                <a:cubicBezTo>
                  <a:pt x="300" y="726"/>
                  <a:pt x="275" y="651"/>
                  <a:pt x="300" y="651"/>
                </a:cubicBezTo>
                <a:cubicBezTo>
                  <a:pt x="325" y="676"/>
                  <a:pt x="300" y="700"/>
                  <a:pt x="300" y="726"/>
                </a:cubicBezTo>
                <a:cubicBezTo>
                  <a:pt x="325" y="751"/>
                  <a:pt x="275" y="800"/>
                  <a:pt x="275" y="826"/>
                </a:cubicBezTo>
                <a:cubicBezTo>
                  <a:pt x="275" y="851"/>
                  <a:pt x="375" y="851"/>
                  <a:pt x="400" y="800"/>
                </a:cubicBezTo>
                <a:cubicBezTo>
                  <a:pt x="450" y="776"/>
                  <a:pt x="450" y="800"/>
                  <a:pt x="425" y="826"/>
                </a:cubicBezTo>
                <a:cubicBezTo>
                  <a:pt x="425" y="851"/>
                  <a:pt x="425" y="876"/>
                  <a:pt x="450" y="900"/>
                </a:cubicBezTo>
                <a:cubicBezTo>
                  <a:pt x="476" y="900"/>
                  <a:pt x="500" y="900"/>
                  <a:pt x="476" y="926"/>
                </a:cubicBezTo>
                <a:cubicBezTo>
                  <a:pt x="476" y="951"/>
                  <a:pt x="476" y="1000"/>
                  <a:pt x="476" y="1026"/>
                </a:cubicBezTo>
                <a:cubicBezTo>
                  <a:pt x="450" y="1026"/>
                  <a:pt x="375" y="1026"/>
                  <a:pt x="375" y="1026"/>
                </a:cubicBezTo>
                <a:cubicBezTo>
                  <a:pt x="375" y="1000"/>
                  <a:pt x="325" y="1026"/>
                  <a:pt x="350" y="1026"/>
                </a:cubicBezTo>
                <a:cubicBezTo>
                  <a:pt x="350" y="1051"/>
                  <a:pt x="300" y="1076"/>
                  <a:pt x="325" y="1100"/>
                </a:cubicBezTo>
                <a:cubicBezTo>
                  <a:pt x="325" y="1100"/>
                  <a:pt x="375" y="1100"/>
                  <a:pt x="375" y="1126"/>
                </a:cubicBezTo>
                <a:cubicBezTo>
                  <a:pt x="375" y="1151"/>
                  <a:pt x="325" y="1176"/>
                  <a:pt x="275" y="1200"/>
                </a:cubicBezTo>
                <a:cubicBezTo>
                  <a:pt x="225" y="1200"/>
                  <a:pt x="300" y="1251"/>
                  <a:pt x="325" y="1226"/>
                </a:cubicBezTo>
                <a:cubicBezTo>
                  <a:pt x="350" y="1200"/>
                  <a:pt x="325" y="1251"/>
                  <a:pt x="375" y="1251"/>
                </a:cubicBezTo>
                <a:cubicBezTo>
                  <a:pt x="400" y="1251"/>
                  <a:pt x="425" y="1276"/>
                  <a:pt x="476" y="1251"/>
                </a:cubicBezTo>
                <a:cubicBezTo>
                  <a:pt x="500" y="1251"/>
                  <a:pt x="500" y="1251"/>
                  <a:pt x="476" y="1276"/>
                </a:cubicBezTo>
                <a:cubicBezTo>
                  <a:pt x="450" y="1301"/>
                  <a:pt x="400" y="1276"/>
                  <a:pt x="375" y="1301"/>
                </a:cubicBezTo>
                <a:cubicBezTo>
                  <a:pt x="350" y="1301"/>
                  <a:pt x="225" y="1425"/>
                  <a:pt x="250" y="1451"/>
                </a:cubicBezTo>
                <a:cubicBezTo>
                  <a:pt x="275" y="1451"/>
                  <a:pt x="275" y="1425"/>
                  <a:pt x="325" y="1401"/>
                </a:cubicBezTo>
                <a:cubicBezTo>
                  <a:pt x="375" y="1376"/>
                  <a:pt x="375" y="1425"/>
                  <a:pt x="400" y="1425"/>
                </a:cubicBezTo>
                <a:cubicBezTo>
                  <a:pt x="425" y="1425"/>
                  <a:pt x="425" y="1376"/>
                  <a:pt x="425" y="1376"/>
                </a:cubicBezTo>
                <a:cubicBezTo>
                  <a:pt x="450" y="1376"/>
                  <a:pt x="476" y="1351"/>
                  <a:pt x="500" y="1376"/>
                </a:cubicBezTo>
                <a:cubicBezTo>
                  <a:pt x="525" y="1376"/>
                  <a:pt x="550" y="1351"/>
                  <a:pt x="575" y="1351"/>
                </a:cubicBezTo>
                <a:cubicBezTo>
                  <a:pt x="600" y="1326"/>
                  <a:pt x="650" y="1376"/>
                  <a:pt x="650" y="1351"/>
                </a:cubicBezTo>
                <a:cubicBezTo>
                  <a:pt x="676" y="1351"/>
                  <a:pt x="725" y="1351"/>
                  <a:pt x="750" y="1351"/>
                </a:cubicBezTo>
                <a:cubicBezTo>
                  <a:pt x="800" y="1351"/>
                  <a:pt x="876" y="1301"/>
                  <a:pt x="900" y="1301"/>
                </a:cubicBezTo>
                <a:cubicBezTo>
                  <a:pt x="900" y="1276"/>
                  <a:pt x="876" y="1276"/>
                  <a:pt x="850" y="1276"/>
                </a:cubicBezTo>
                <a:cubicBezTo>
                  <a:pt x="825" y="1276"/>
                  <a:pt x="825" y="1251"/>
                  <a:pt x="850" y="1226"/>
                </a:cubicBezTo>
                <a:cubicBezTo>
                  <a:pt x="876" y="1176"/>
                  <a:pt x="925" y="1176"/>
                  <a:pt x="925" y="1126"/>
                </a:cubicBezTo>
                <a:close/>
                <a:moveTo>
                  <a:pt x="100" y="426"/>
                </a:moveTo>
                <a:lnTo>
                  <a:pt x="100" y="426"/>
                </a:lnTo>
                <a:cubicBezTo>
                  <a:pt x="125" y="426"/>
                  <a:pt x="175" y="351"/>
                  <a:pt x="150" y="351"/>
                </a:cubicBezTo>
                <a:cubicBezTo>
                  <a:pt x="150" y="326"/>
                  <a:pt x="75" y="426"/>
                  <a:pt x="100" y="426"/>
                </a:cubicBezTo>
                <a:close/>
                <a:moveTo>
                  <a:pt x="625" y="125"/>
                </a:moveTo>
                <a:lnTo>
                  <a:pt x="625" y="125"/>
                </a:lnTo>
                <a:cubicBezTo>
                  <a:pt x="650" y="100"/>
                  <a:pt x="676" y="0"/>
                  <a:pt x="650" y="26"/>
                </a:cubicBezTo>
                <a:cubicBezTo>
                  <a:pt x="625" y="26"/>
                  <a:pt x="625" y="125"/>
                  <a:pt x="625" y="1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7" name="Freeform 133">
            <a:extLst>
              <a:ext uri="{FF2B5EF4-FFF2-40B4-BE49-F238E27FC236}">
                <a16:creationId xmlns:a16="http://schemas.microsoft.com/office/drawing/2014/main" id="{ECBD6DFB-C36D-294B-9304-EC1A56BFEF28}"/>
              </a:ext>
            </a:extLst>
          </p:cNvPr>
          <p:cNvSpPr>
            <a:spLocks noChangeArrowheads="1"/>
          </p:cNvSpPr>
          <p:nvPr/>
        </p:nvSpPr>
        <p:spPr bwMode="auto">
          <a:xfrm>
            <a:off x="6013034" y="2859140"/>
            <a:ext cx="143436" cy="136405"/>
          </a:xfrm>
          <a:custGeom>
            <a:avLst/>
            <a:gdLst>
              <a:gd name="T0" fmla="*/ 225 w 451"/>
              <a:gd name="T1" fmla="*/ 174 h 426"/>
              <a:gd name="T2" fmla="*/ 225 w 451"/>
              <a:gd name="T3" fmla="*/ 174 h 426"/>
              <a:gd name="T4" fmla="*/ 225 w 451"/>
              <a:gd name="T5" fmla="*/ 100 h 426"/>
              <a:gd name="T6" fmla="*/ 225 w 451"/>
              <a:gd name="T7" fmla="*/ 25 h 426"/>
              <a:gd name="T8" fmla="*/ 151 w 451"/>
              <a:gd name="T9" fmla="*/ 50 h 426"/>
              <a:gd name="T10" fmla="*/ 100 w 451"/>
              <a:gd name="T11" fmla="*/ 74 h 426"/>
              <a:gd name="T12" fmla="*/ 100 w 451"/>
              <a:gd name="T13" fmla="*/ 125 h 426"/>
              <a:gd name="T14" fmla="*/ 51 w 451"/>
              <a:gd name="T15" fmla="*/ 100 h 426"/>
              <a:gd name="T16" fmla="*/ 0 w 451"/>
              <a:gd name="T17" fmla="*/ 174 h 426"/>
              <a:gd name="T18" fmla="*/ 0 w 451"/>
              <a:gd name="T19" fmla="*/ 274 h 426"/>
              <a:gd name="T20" fmla="*/ 51 w 451"/>
              <a:gd name="T21" fmla="*/ 350 h 426"/>
              <a:gd name="T22" fmla="*/ 51 w 451"/>
              <a:gd name="T23" fmla="*/ 400 h 426"/>
              <a:gd name="T24" fmla="*/ 151 w 451"/>
              <a:gd name="T25" fmla="*/ 400 h 426"/>
              <a:gd name="T26" fmla="*/ 176 w 451"/>
              <a:gd name="T27" fmla="*/ 400 h 426"/>
              <a:gd name="T28" fmla="*/ 151 w 451"/>
              <a:gd name="T29" fmla="*/ 350 h 426"/>
              <a:gd name="T30" fmla="*/ 200 w 451"/>
              <a:gd name="T31" fmla="*/ 374 h 426"/>
              <a:gd name="T32" fmla="*/ 251 w 451"/>
              <a:gd name="T33" fmla="*/ 350 h 426"/>
              <a:gd name="T34" fmla="*/ 225 w 451"/>
              <a:gd name="T35" fmla="*/ 300 h 426"/>
              <a:gd name="T36" fmla="*/ 176 w 451"/>
              <a:gd name="T37" fmla="*/ 300 h 426"/>
              <a:gd name="T38" fmla="*/ 200 w 451"/>
              <a:gd name="T39" fmla="*/ 250 h 426"/>
              <a:gd name="T40" fmla="*/ 276 w 451"/>
              <a:gd name="T41" fmla="*/ 200 h 426"/>
              <a:gd name="T42" fmla="*/ 225 w 451"/>
              <a:gd name="T43" fmla="*/ 174 h 426"/>
              <a:gd name="T44" fmla="*/ 424 w 451"/>
              <a:gd name="T45" fmla="*/ 250 h 426"/>
              <a:gd name="T46" fmla="*/ 424 w 451"/>
              <a:gd name="T47" fmla="*/ 250 h 426"/>
              <a:gd name="T48" fmla="*/ 399 w 451"/>
              <a:gd name="T49" fmla="*/ 274 h 426"/>
              <a:gd name="T50" fmla="*/ 375 w 451"/>
              <a:gd name="T51" fmla="*/ 250 h 426"/>
              <a:gd name="T52" fmla="*/ 299 w 451"/>
              <a:gd name="T53" fmla="*/ 274 h 426"/>
              <a:gd name="T54" fmla="*/ 350 w 451"/>
              <a:gd name="T55" fmla="*/ 350 h 426"/>
              <a:gd name="T56" fmla="*/ 324 w 451"/>
              <a:gd name="T57" fmla="*/ 374 h 426"/>
              <a:gd name="T58" fmla="*/ 350 w 451"/>
              <a:gd name="T59" fmla="*/ 425 h 426"/>
              <a:gd name="T60" fmla="*/ 399 w 451"/>
              <a:gd name="T61" fmla="*/ 350 h 426"/>
              <a:gd name="T62" fmla="*/ 424 w 451"/>
              <a:gd name="T63" fmla="*/ 25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1" h="426">
                <a:moveTo>
                  <a:pt x="225" y="174"/>
                </a:moveTo>
                <a:lnTo>
                  <a:pt x="225" y="174"/>
                </a:lnTo>
                <a:cubicBezTo>
                  <a:pt x="200" y="150"/>
                  <a:pt x="200" y="100"/>
                  <a:pt x="225" y="100"/>
                </a:cubicBezTo>
                <a:cubicBezTo>
                  <a:pt x="225" y="74"/>
                  <a:pt x="251" y="25"/>
                  <a:pt x="225" y="25"/>
                </a:cubicBezTo>
                <a:cubicBezTo>
                  <a:pt x="225" y="0"/>
                  <a:pt x="176" y="25"/>
                  <a:pt x="151" y="50"/>
                </a:cubicBezTo>
                <a:cubicBezTo>
                  <a:pt x="151" y="100"/>
                  <a:pt x="125" y="74"/>
                  <a:pt x="100" y="74"/>
                </a:cubicBezTo>
                <a:cubicBezTo>
                  <a:pt x="100" y="100"/>
                  <a:pt x="125" y="100"/>
                  <a:pt x="100" y="125"/>
                </a:cubicBezTo>
                <a:cubicBezTo>
                  <a:pt x="100" y="150"/>
                  <a:pt x="76" y="100"/>
                  <a:pt x="51" y="100"/>
                </a:cubicBezTo>
                <a:cubicBezTo>
                  <a:pt x="25" y="100"/>
                  <a:pt x="25" y="150"/>
                  <a:pt x="0" y="174"/>
                </a:cubicBezTo>
                <a:cubicBezTo>
                  <a:pt x="0" y="200"/>
                  <a:pt x="0" y="250"/>
                  <a:pt x="0" y="274"/>
                </a:cubicBezTo>
                <a:cubicBezTo>
                  <a:pt x="0" y="300"/>
                  <a:pt x="51" y="325"/>
                  <a:pt x="51" y="350"/>
                </a:cubicBezTo>
                <a:cubicBezTo>
                  <a:pt x="51" y="374"/>
                  <a:pt x="51" y="374"/>
                  <a:pt x="51" y="400"/>
                </a:cubicBezTo>
                <a:cubicBezTo>
                  <a:pt x="100" y="400"/>
                  <a:pt x="125" y="400"/>
                  <a:pt x="151" y="400"/>
                </a:cubicBezTo>
                <a:cubicBezTo>
                  <a:pt x="151" y="400"/>
                  <a:pt x="151" y="400"/>
                  <a:pt x="176" y="400"/>
                </a:cubicBezTo>
                <a:cubicBezTo>
                  <a:pt x="176" y="374"/>
                  <a:pt x="125" y="374"/>
                  <a:pt x="151" y="350"/>
                </a:cubicBezTo>
                <a:cubicBezTo>
                  <a:pt x="151" y="325"/>
                  <a:pt x="176" y="350"/>
                  <a:pt x="200" y="374"/>
                </a:cubicBezTo>
                <a:cubicBezTo>
                  <a:pt x="200" y="374"/>
                  <a:pt x="251" y="374"/>
                  <a:pt x="251" y="350"/>
                </a:cubicBezTo>
                <a:cubicBezTo>
                  <a:pt x="251" y="350"/>
                  <a:pt x="251" y="300"/>
                  <a:pt x="225" y="300"/>
                </a:cubicBezTo>
                <a:cubicBezTo>
                  <a:pt x="200" y="325"/>
                  <a:pt x="200" y="300"/>
                  <a:pt x="176" y="300"/>
                </a:cubicBezTo>
                <a:cubicBezTo>
                  <a:pt x="176" y="274"/>
                  <a:pt x="200" y="250"/>
                  <a:pt x="200" y="250"/>
                </a:cubicBezTo>
                <a:cubicBezTo>
                  <a:pt x="200" y="225"/>
                  <a:pt x="251" y="225"/>
                  <a:pt x="276" y="200"/>
                </a:cubicBezTo>
                <a:lnTo>
                  <a:pt x="225" y="174"/>
                </a:lnTo>
                <a:close/>
                <a:moveTo>
                  <a:pt x="424" y="250"/>
                </a:moveTo>
                <a:lnTo>
                  <a:pt x="424" y="250"/>
                </a:lnTo>
                <a:lnTo>
                  <a:pt x="399" y="274"/>
                </a:lnTo>
                <a:cubicBezTo>
                  <a:pt x="375" y="274"/>
                  <a:pt x="375" y="225"/>
                  <a:pt x="375" y="250"/>
                </a:cubicBezTo>
                <a:cubicBezTo>
                  <a:pt x="350" y="274"/>
                  <a:pt x="324" y="225"/>
                  <a:pt x="299" y="274"/>
                </a:cubicBezTo>
                <a:cubicBezTo>
                  <a:pt x="276" y="325"/>
                  <a:pt x="324" y="350"/>
                  <a:pt x="350" y="350"/>
                </a:cubicBezTo>
                <a:cubicBezTo>
                  <a:pt x="350" y="374"/>
                  <a:pt x="350" y="400"/>
                  <a:pt x="324" y="374"/>
                </a:cubicBezTo>
                <a:cubicBezTo>
                  <a:pt x="299" y="374"/>
                  <a:pt x="299" y="425"/>
                  <a:pt x="350" y="425"/>
                </a:cubicBezTo>
                <a:cubicBezTo>
                  <a:pt x="375" y="425"/>
                  <a:pt x="399" y="374"/>
                  <a:pt x="399" y="350"/>
                </a:cubicBezTo>
                <a:cubicBezTo>
                  <a:pt x="399" y="325"/>
                  <a:pt x="450" y="250"/>
                  <a:pt x="424" y="25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8" name="Freeform 134">
            <a:extLst>
              <a:ext uri="{FF2B5EF4-FFF2-40B4-BE49-F238E27FC236}">
                <a16:creationId xmlns:a16="http://schemas.microsoft.com/office/drawing/2014/main" id="{C8763AB7-3213-0B48-B96A-FA9F4628B2C1}"/>
              </a:ext>
            </a:extLst>
          </p:cNvPr>
          <p:cNvSpPr>
            <a:spLocks noChangeArrowheads="1"/>
          </p:cNvSpPr>
          <p:nvPr/>
        </p:nvSpPr>
        <p:spPr bwMode="auto">
          <a:xfrm>
            <a:off x="6108657" y="2309300"/>
            <a:ext cx="375467" cy="662339"/>
          </a:xfrm>
          <a:custGeom>
            <a:avLst/>
            <a:gdLst>
              <a:gd name="T0" fmla="*/ 1151 w 1177"/>
              <a:gd name="T1" fmla="*/ 500 h 2077"/>
              <a:gd name="T2" fmla="*/ 1151 w 1177"/>
              <a:gd name="T3" fmla="*/ 375 h 2077"/>
              <a:gd name="T4" fmla="*/ 1125 w 1177"/>
              <a:gd name="T5" fmla="*/ 200 h 2077"/>
              <a:gd name="T6" fmla="*/ 876 w 1177"/>
              <a:gd name="T7" fmla="*/ 25 h 2077"/>
              <a:gd name="T8" fmla="*/ 751 w 1177"/>
              <a:gd name="T9" fmla="*/ 125 h 2077"/>
              <a:gd name="T10" fmla="*/ 625 w 1177"/>
              <a:gd name="T11" fmla="*/ 175 h 2077"/>
              <a:gd name="T12" fmla="*/ 501 w 1177"/>
              <a:gd name="T13" fmla="*/ 251 h 2077"/>
              <a:gd name="T14" fmla="*/ 451 w 1177"/>
              <a:gd name="T15" fmla="*/ 375 h 2077"/>
              <a:gd name="T16" fmla="*/ 376 w 1177"/>
              <a:gd name="T17" fmla="*/ 500 h 2077"/>
              <a:gd name="T18" fmla="*/ 300 w 1177"/>
              <a:gd name="T19" fmla="*/ 600 h 2077"/>
              <a:gd name="T20" fmla="*/ 250 w 1177"/>
              <a:gd name="T21" fmla="*/ 775 h 2077"/>
              <a:gd name="T22" fmla="*/ 200 w 1177"/>
              <a:gd name="T23" fmla="*/ 826 h 2077"/>
              <a:gd name="T24" fmla="*/ 100 w 1177"/>
              <a:gd name="T25" fmla="*/ 975 h 2077"/>
              <a:gd name="T26" fmla="*/ 100 w 1177"/>
              <a:gd name="T27" fmla="*/ 1151 h 2077"/>
              <a:gd name="T28" fmla="*/ 125 w 1177"/>
              <a:gd name="T29" fmla="*/ 1275 h 2077"/>
              <a:gd name="T30" fmla="*/ 125 w 1177"/>
              <a:gd name="T31" fmla="*/ 1400 h 2077"/>
              <a:gd name="T32" fmla="*/ 51 w 1177"/>
              <a:gd name="T33" fmla="*/ 1500 h 2077"/>
              <a:gd name="T34" fmla="*/ 0 w 1177"/>
              <a:gd name="T35" fmla="*/ 1576 h 2077"/>
              <a:gd name="T36" fmla="*/ 51 w 1177"/>
              <a:gd name="T37" fmla="*/ 1676 h 2077"/>
              <a:gd name="T38" fmla="*/ 125 w 1177"/>
              <a:gd name="T39" fmla="*/ 1851 h 2077"/>
              <a:gd name="T40" fmla="*/ 176 w 1177"/>
              <a:gd name="T41" fmla="*/ 1976 h 2077"/>
              <a:gd name="T42" fmla="*/ 250 w 1177"/>
              <a:gd name="T43" fmla="*/ 2051 h 2077"/>
              <a:gd name="T44" fmla="*/ 300 w 1177"/>
              <a:gd name="T45" fmla="*/ 1951 h 2077"/>
              <a:gd name="T46" fmla="*/ 451 w 1177"/>
              <a:gd name="T47" fmla="*/ 1900 h 2077"/>
              <a:gd name="T48" fmla="*/ 525 w 1177"/>
              <a:gd name="T49" fmla="*/ 1826 h 2077"/>
              <a:gd name="T50" fmla="*/ 501 w 1177"/>
              <a:gd name="T51" fmla="*/ 1776 h 2077"/>
              <a:gd name="T52" fmla="*/ 551 w 1177"/>
              <a:gd name="T53" fmla="*/ 1576 h 2077"/>
              <a:gd name="T54" fmla="*/ 701 w 1177"/>
              <a:gd name="T55" fmla="*/ 1425 h 2077"/>
              <a:gd name="T56" fmla="*/ 551 w 1177"/>
              <a:gd name="T57" fmla="*/ 1300 h 2077"/>
              <a:gd name="T58" fmla="*/ 576 w 1177"/>
              <a:gd name="T59" fmla="*/ 1126 h 2077"/>
              <a:gd name="T60" fmla="*/ 625 w 1177"/>
              <a:gd name="T61" fmla="*/ 1000 h 2077"/>
              <a:gd name="T62" fmla="*/ 801 w 1177"/>
              <a:gd name="T63" fmla="*/ 875 h 2077"/>
              <a:gd name="T64" fmla="*/ 925 w 1177"/>
              <a:gd name="T65" fmla="*/ 675 h 2077"/>
              <a:gd name="T66" fmla="*/ 1025 w 1177"/>
              <a:gd name="T67" fmla="*/ 551 h 2077"/>
              <a:gd name="T68" fmla="*/ 1176 w 1177"/>
              <a:gd name="T69" fmla="*/ 551 h 2077"/>
              <a:gd name="T70" fmla="*/ 701 w 1177"/>
              <a:gd name="T71" fmla="*/ 1726 h 2077"/>
              <a:gd name="T72" fmla="*/ 625 w 1177"/>
              <a:gd name="T73" fmla="*/ 1851 h 2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77" h="2077">
                <a:moveTo>
                  <a:pt x="1151" y="500"/>
                </a:moveTo>
                <a:lnTo>
                  <a:pt x="1151" y="500"/>
                </a:lnTo>
                <a:cubicBezTo>
                  <a:pt x="1151" y="475"/>
                  <a:pt x="1125" y="451"/>
                  <a:pt x="1151" y="451"/>
                </a:cubicBezTo>
                <a:cubicBezTo>
                  <a:pt x="1151" y="451"/>
                  <a:pt x="1176" y="375"/>
                  <a:pt x="1151" y="375"/>
                </a:cubicBezTo>
                <a:cubicBezTo>
                  <a:pt x="1125" y="351"/>
                  <a:pt x="1151" y="300"/>
                  <a:pt x="1125" y="275"/>
                </a:cubicBezTo>
                <a:cubicBezTo>
                  <a:pt x="1101" y="275"/>
                  <a:pt x="1125" y="226"/>
                  <a:pt x="1125" y="200"/>
                </a:cubicBezTo>
                <a:cubicBezTo>
                  <a:pt x="1125" y="151"/>
                  <a:pt x="1025" y="125"/>
                  <a:pt x="976" y="100"/>
                </a:cubicBezTo>
                <a:cubicBezTo>
                  <a:pt x="925" y="100"/>
                  <a:pt x="901" y="50"/>
                  <a:pt x="876" y="25"/>
                </a:cubicBezTo>
                <a:cubicBezTo>
                  <a:pt x="825" y="0"/>
                  <a:pt x="825" y="75"/>
                  <a:pt x="825" y="100"/>
                </a:cubicBezTo>
                <a:cubicBezTo>
                  <a:pt x="825" y="151"/>
                  <a:pt x="776" y="151"/>
                  <a:pt x="751" y="125"/>
                </a:cubicBezTo>
                <a:cubicBezTo>
                  <a:pt x="725" y="100"/>
                  <a:pt x="701" y="125"/>
                  <a:pt x="651" y="100"/>
                </a:cubicBezTo>
                <a:cubicBezTo>
                  <a:pt x="625" y="75"/>
                  <a:pt x="625" y="151"/>
                  <a:pt x="625" y="175"/>
                </a:cubicBezTo>
                <a:cubicBezTo>
                  <a:pt x="625" y="200"/>
                  <a:pt x="601" y="200"/>
                  <a:pt x="576" y="200"/>
                </a:cubicBezTo>
                <a:cubicBezTo>
                  <a:pt x="525" y="200"/>
                  <a:pt x="501" y="226"/>
                  <a:pt x="501" y="251"/>
                </a:cubicBezTo>
                <a:cubicBezTo>
                  <a:pt x="501" y="275"/>
                  <a:pt x="451" y="300"/>
                  <a:pt x="476" y="326"/>
                </a:cubicBezTo>
                <a:cubicBezTo>
                  <a:pt x="476" y="326"/>
                  <a:pt x="451" y="351"/>
                  <a:pt x="451" y="375"/>
                </a:cubicBezTo>
                <a:cubicBezTo>
                  <a:pt x="425" y="375"/>
                  <a:pt x="400" y="426"/>
                  <a:pt x="400" y="426"/>
                </a:cubicBezTo>
                <a:cubicBezTo>
                  <a:pt x="376" y="451"/>
                  <a:pt x="400" y="475"/>
                  <a:pt x="376" y="500"/>
                </a:cubicBezTo>
                <a:cubicBezTo>
                  <a:pt x="351" y="500"/>
                  <a:pt x="325" y="500"/>
                  <a:pt x="300" y="500"/>
                </a:cubicBezTo>
                <a:cubicBezTo>
                  <a:pt x="300" y="526"/>
                  <a:pt x="300" y="551"/>
                  <a:pt x="300" y="600"/>
                </a:cubicBezTo>
                <a:cubicBezTo>
                  <a:pt x="300" y="626"/>
                  <a:pt x="276" y="675"/>
                  <a:pt x="250" y="726"/>
                </a:cubicBezTo>
                <a:cubicBezTo>
                  <a:pt x="200" y="751"/>
                  <a:pt x="250" y="751"/>
                  <a:pt x="250" y="775"/>
                </a:cubicBezTo>
                <a:cubicBezTo>
                  <a:pt x="276" y="775"/>
                  <a:pt x="276" y="800"/>
                  <a:pt x="250" y="826"/>
                </a:cubicBezTo>
                <a:cubicBezTo>
                  <a:pt x="250" y="851"/>
                  <a:pt x="225" y="826"/>
                  <a:pt x="200" y="826"/>
                </a:cubicBezTo>
                <a:cubicBezTo>
                  <a:pt x="176" y="826"/>
                  <a:pt x="125" y="851"/>
                  <a:pt x="100" y="875"/>
                </a:cubicBezTo>
                <a:cubicBezTo>
                  <a:pt x="76" y="926"/>
                  <a:pt x="76" y="951"/>
                  <a:pt x="100" y="975"/>
                </a:cubicBezTo>
                <a:cubicBezTo>
                  <a:pt x="100" y="1000"/>
                  <a:pt x="76" y="1026"/>
                  <a:pt x="100" y="1075"/>
                </a:cubicBezTo>
                <a:cubicBezTo>
                  <a:pt x="125" y="1126"/>
                  <a:pt x="76" y="1126"/>
                  <a:pt x="100" y="1151"/>
                </a:cubicBezTo>
                <a:cubicBezTo>
                  <a:pt x="100" y="1200"/>
                  <a:pt x="151" y="1200"/>
                  <a:pt x="151" y="1226"/>
                </a:cubicBezTo>
                <a:cubicBezTo>
                  <a:pt x="151" y="1275"/>
                  <a:pt x="125" y="1275"/>
                  <a:pt x="125" y="1275"/>
                </a:cubicBezTo>
                <a:cubicBezTo>
                  <a:pt x="100" y="1275"/>
                  <a:pt x="100" y="1300"/>
                  <a:pt x="125" y="1326"/>
                </a:cubicBezTo>
                <a:cubicBezTo>
                  <a:pt x="151" y="1326"/>
                  <a:pt x="125" y="1400"/>
                  <a:pt x="125" y="1400"/>
                </a:cubicBezTo>
                <a:cubicBezTo>
                  <a:pt x="125" y="1425"/>
                  <a:pt x="51" y="1400"/>
                  <a:pt x="76" y="1425"/>
                </a:cubicBezTo>
                <a:cubicBezTo>
                  <a:pt x="76" y="1451"/>
                  <a:pt x="51" y="1500"/>
                  <a:pt x="51" y="1500"/>
                </a:cubicBezTo>
                <a:cubicBezTo>
                  <a:pt x="51" y="1526"/>
                  <a:pt x="51" y="1576"/>
                  <a:pt x="25" y="1576"/>
                </a:cubicBezTo>
                <a:lnTo>
                  <a:pt x="0" y="1576"/>
                </a:lnTo>
                <a:lnTo>
                  <a:pt x="0" y="1576"/>
                </a:lnTo>
                <a:cubicBezTo>
                  <a:pt x="0" y="1600"/>
                  <a:pt x="0" y="1651"/>
                  <a:pt x="51" y="1676"/>
                </a:cubicBezTo>
                <a:cubicBezTo>
                  <a:pt x="76" y="1700"/>
                  <a:pt x="51" y="1726"/>
                  <a:pt x="76" y="1776"/>
                </a:cubicBezTo>
                <a:cubicBezTo>
                  <a:pt x="100" y="1800"/>
                  <a:pt x="100" y="1826"/>
                  <a:pt x="125" y="1851"/>
                </a:cubicBezTo>
                <a:cubicBezTo>
                  <a:pt x="151" y="1876"/>
                  <a:pt x="151" y="1900"/>
                  <a:pt x="151" y="1926"/>
                </a:cubicBezTo>
                <a:cubicBezTo>
                  <a:pt x="125" y="1951"/>
                  <a:pt x="176" y="1951"/>
                  <a:pt x="176" y="1976"/>
                </a:cubicBezTo>
                <a:cubicBezTo>
                  <a:pt x="176" y="1976"/>
                  <a:pt x="151" y="2026"/>
                  <a:pt x="176" y="2051"/>
                </a:cubicBezTo>
                <a:cubicBezTo>
                  <a:pt x="176" y="2076"/>
                  <a:pt x="200" y="2051"/>
                  <a:pt x="250" y="2051"/>
                </a:cubicBezTo>
                <a:cubicBezTo>
                  <a:pt x="276" y="2051"/>
                  <a:pt x="276" y="2026"/>
                  <a:pt x="276" y="2000"/>
                </a:cubicBezTo>
                <a:cubicBezTo>
                  <a:pt x="276" y="1951"/>
                  <a:pt x="300" y="1976"/>
                  <a:pt x="300" y="1951"/>
                </a:cubicBezTo>
                <a:cubicBezTo>
                  <a:pt x="300" y="1951"/>
                  <a:pt x="351" y="1926"/>
                  <a:pt x="376" y="1951"/>
                </a:cubicBezTo>
                <a:cubicBezTo>
                  <a:pt x="425" y="1976"/>
                  <a:pt x="425" y="1951"/>
                  <a:pt x="451" y="1900"/>
                </a:cubicBezTo>
                <a:cubicBezTo>
                  <a:pt x="451" y="1876"/>
                  <a:pt x="451" y="1926"/>
                  <a:pt x="476" y="1926"/>
                </a:cubicBezTo>
                <a:cubicBezTo>
                  <a:pt x="476" y="1926"/>
                  <a:pt x="501" y="1876"/>
                  <a:pt x="525" y="1826"/>
                </a:cubicBezTo>
                <a:cubicBezTo>
                  <a:pt x="551" y="1800"/>
                  <a:pt x="525" y="1800"/>
                  <a:pt x="501" y="1851"/>
                </a:cubicBezTo>
                <a:cubicBezTo>
                  <a:pt x="451" y="1876"/>
                  <a:pt x="476" y="1800"/>
                  <a:pt x="501" y="1776"/>
                </a:cubicBezTo>
                <a:cubicBezTo>
                  <a:pt x="501" y="1751"/>
                  <a:pt x="501" y="1651"/>
                  <a:pt x="501" y="1651"/>
                </a:cubicBezTo>
                <a:cubicBezTo>
                  <a:pt x="501" y="1626"/>
                  <a:pt x="525" y="1600"/>
                  <a:pt x="551" y="1576"/>
                </a:cubicBezTo>
                <a:cubicBezTo>
                  <a:pt x="601" y="1576"/>
                  <a:pt x="651" y="1526"/>
                  <a:pt x="651" y="1500"/>
                </a:cubicBezTo>
                <a:cubicBezTo>
                  <a:pt x="625" y="1476"/>
                  <a:pt x="701" y="1451"/>
                  <a:pt x="701" y="1425"/>
                </a:cubicBezTo>
                <a:cubicBezTo>
                  <a:pt x="701" y="1400"/>
                  <a:pt x="625" y="1351"/>
                  <a:pt x="601" y="1326"/>
                </a:cubicBezTo>
                <a:cubicBezTo>
                  <a:pt x="576" y="1326"/>
                  <a:pt x="551" y="1326"/>
                  <a:pt x="551" y="1300"/>
                </a:cubicBezTo>
                <a:cubicBezTo>
                  <a:pt x="551" y="1300"/>
                  <a:pt x="525" y="1226"/>
                  <a:pt x="525" y="1200"/>
                </a:cubicBezTo>
                <a:cubicBezTo>
                  <a:pt x="525" y="1175"/>
                  <a:pt x="576" y="1151"/>
                  <a:pt x="576" y="1126"/>
                </a:cubicBezTo>
                <a:cubicBezTo>
                  <a:pt x="576" y="1075"/>
                  <a:pt x="576" y="1051"/>
                  <a:pt x="601" y="1051"/>
                </a:cubicBezTo>
                <a:cubicBezTo>
                  <a:pt x="625" y="1026"/>
                  <a:pt x="601" y="1000"/>
                  <a:pt x="625" y="1000"/>
                </a:cubicBezTo>
                <a:cubicBezTo>
                  <a:pt x="676" y="1000"/>
                  <a:pt x="676" y="951"/>
                  <a:pt x="701" y="926"/>
                </a:cubicBezTo>
                <a:cubicBezTo>
                  <a:pt x="751" y="900"/>
                  <a:pt x="751" y="900"/>
                  <a:pt x="801" y="875"/>
                </a:cubicBezTo>
                <a:cubicBezTo>
                  <a:pt x="851" y="851"/>
                  <a:pt x="925" y="800"/>
                  <a:pt x="925" y="775"/>
                </a:cubicBezTo>
                <a:cubicBezTo>
                  <a:pt x="951" y="726"/>
                  <a:pt x="876" y="700"/>
                  <a:pt x="925" y="675"/>
                </a:cubicBezTo>
                <a:cubicBezTo>
                  <a:pt x="976" y="651"/>
                  <a:pt x="925" y="600"/>
                  <a:pt x="951" y="600"/>
                </a:cubicBezTo>
                <a:cubicBezTo>
                  <a:pt x="1001" y="575"/>
                  <a:pt x="1001" y="575"/>
                  <a:pt x="1025" y="551"/>
                </a:cubicBezTo>
                <a:cubicBezTo>
                  <a:pt x="1051" y="526"/>
                  <a:pt x="1076" y="551"/>
                  <a:pt x="1125" y="551"/>
                </a:cubicBezTo>
                <a:cubicBezTo>
                  <a:pt x="1151" y="526"/>
                  <a:pt x="1151" y="551"/>
                  <a:pt x="1176" y="551"/>
                </a:cubicBezTo>
                <a:cubicBezTo>
                  <a:pt x="1176" y="526"/>
                  <a:pt x="1176" y="500"/>
                  <a:pt x="1151" y="500"/>
                </a:cubicBezTo>
                <a:close/>
                <a:moveTo>
                  <a:pt x="701" y="1726"/>
                </a:moveTo>
                <a:lnTo>
                  <a:pt x="701" y="1726"/>
                </a:lnTo>
                <a:cubicBezTo>
                  <a:pt x="625" y="1726"/>
                  <a:pt x="601" y="1826"/>
                  <a:pt x="625" y="1851"/>
                </a:cubicBezTo>
                <a:cubicBezTo>
                  <a:pt x="625" y="1851"/>
                  <a:pt x="751" y="1726"/>
                  <a:pt x="701" y="1726"/>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9" name="Freeform 135">
            <a:extLst>
              <a:ext uri="{FF2B5EF4-FFF2-40B4-BE49-F238E27FC236}">
                <a16:creationId xmlns:a16="http://schemas.microsoft.com/office/drawing/2014/main" id="{60BEE691-819C-A74C-A07F-338B42BD9E77}"/>
              </a:ext>
            </a:extLst>
          </p:cNvPr>
          <p:cNvSpPr>
            <a:spLocks noChangeArrowheads="1"/>
          </p:cNvSpPr>
          <p:nvPr/>
        </p:nvSpPr>
        <p:spPr bwMode="auto">
          <a:xfrm>
            <a:off x="6419437" y="2771951"/>
            <a:ext cx="182811" cy="95624"/>
          </a:xfrm>
          <a:custGeom>
            <a:avLst/>
            <a:gdLst>
              <a:gd name="T0" fmla="*/ 525 w 575"/>
              <a:gd name="T1" fmla="*/ 100 h 301"/>
              <a:gd name="T2" fmla="*/ 525 w 575"/>
              <a:gd name="T3" fmla="*/ 100 h 301"/>
              <a:gd name="T4" fmla="*/ 550 w 575"/>
              <a:gd name="T5" fmla="*/ 25 h 301"/>
              <a:gd name="T6" fmla="*/ 525 w 575"/>
              <a:gd name="T7" fmla="*/ 49 h 301"/>
              <a:gd name="T8" fmla="*/ 350 w 575"/>
              <a:gd name="T9" fmla="*/ 25 h 301"/>
              <a:gd name="T10" fmla="*/ 175 w 575"/>
              <a:gd name="T11" fmla="*/ 49 h 301"/>
              <a:gd name="T12" fmla="*/ 125 w 575"/>
              <a:gd name="T13" fmla="*/ 100 h 301"/>
              <a:gd name="T14" fmla="*/ 149 w 575"/>
              <a:gd name="T15" fmla="*/ 175 h 301"/>
              <a:gd name="T16" fmla="*/ 200 w 575"/>
              <a:gd name="T17" fmla="*/ 200 h 301"/>
              <a:gd name="T18" fmla="*/ 225 w 575"/>
              <a:gd name="T19" fmla="*/ 249 h 301"/>
              <a:gd name="T20" fmla="*/ 225 w 575"/>
              <a:gd name="T21" fmla="*/ 249 h 301"/>
              <a:gd name="T22" fmla="*/ 325 w 575"/>
              <a:gd name="T23" fmla="*/ 249 h 301"/>
              <a:gd name="T24" fmla="*/ 425 w 575"/>
              <a:gd name="T25" fmla="*/ 300 h 301"/>
              <a:gd name="T26" fmla="*/ 500 w 575"/>
              <a:gd name="T27" fmla="*/ 300 h 301"/>
              <a:gd name="T28" fmla="*/ 500 w 575"/>
              <a:gd name="T29" fmla="*/ 275 h 301"/>
              <a:gd name="T30" fmla="*/ 525 w 575"/>
              <a:gd name="T31" fmla="*/ 249 h 301"/>
              <a:gd name="T32" fmla="*/ 500 w 575"/>
              <a:gd name="T33" fmla="*/ 200 h 301"/>
              <a:gd name="T34" fmla="*/ 500 w 575"/>
              <a:gd name="T35" fmla="*/ 149 h 301"/>
              <a:gd name="T36" fmla="*/ 525 w 575"/>
              <a:gd name="T37" fmla="*/ 100 h 301"/>
              <a:gd name="T38" fmla="*/ 49 w 575"/>
              <a:gd name="T39" fmla="*/ 149 h 301"/>
              <a:gd name="T40" fmla="*/ 49 w 575"/>
              <a:gd name="T41" fmla="*/ 149 h 301"/>
              <a:gd name="T42" fmla="*/ 0 w 575"/>
              <a:gd name="T43" fmla="*/ 249 h 301"/>
              <a:gd name="T44" fmla="*/ 100 w 575"/>
              <a:gd name="T45" fmla="*/ 175 h 301"/>
              <a:gd name="T46" fmla="*/ 49 w 575"/>
              <a:gd name="T47" fmla="*/ 149 h 301"/>
              <a:gd name="T48" fmla="*/ 75 w 575"/>
              <a:gd name="T49" fmla="*/ 125 h 301"/>
              <a:gd name="T50" fmla="*/ 75 w 575"/>
              <a:gd name="T51" fmla="*/ 125 h 301"/>
              <a:gd name="T52" fmla="*/ 25 w 575"/>
              <a:gd name="T53" fmla="*/ 125 h 301"/>
              <a:gd name="T54" fmla="*/ 75 w 575"/>
              <a:gd name="T55" fmla="*/ 12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5" h="301">
                <a:moveTo>
                  <a:pt x="525" y="100"/>
                </a:moveTo>
                <a:lnTo>
                  <a:pt x="525" y="100"/>
                </a:lnTo>
                <a:cubicBezTo>
                  <a:pt x="550" y="75"/>
                  <a:pt x="574" y="49"/>
                  <a:pt x="550" y="25"/>
                </a:cubicBezTo>
                <a:cubicBezTo>
                  <a:pt x="550" y="25"/>
                  <a:pt x="550" y="25"/>
                  <a:pt x="525" y="49"/>
                </a:cubicBezTo>
                <a:cubicBezTo>
                  <a:pt x="500" y="49"/>
                  <a:pt x="400" y="0"/>
                  <a:pt x="350" y="25"/>
                </a:cubicBezTo>
                <a:cubicBezTo>
                  <a:pt x="300" y="25"/>
                  <a:pt x="200" y="25"/>
                  <a:pt x="175" y="49"/>
                </a:cubicBezTo>
                <a:cubicBezTo>
                  <a:pt x="149" y="75"/>
                  <a:pt x="100" y="75"/>
                  <a:pt x="125" y="100"/>
                </a:cubicBezTo>
                <a:cubicBezTo>
                  <a:pt x="149" y="125"/>
                  <a:pt x="125" y="149"/>
                  <a:pt x="149" y="175"/>
                </a:cubicBezTo>
                <a:cubicBezTo>
                  <a:pt x="175" y="200"/>
                  <a:pt x="175" y="200"/>
                  <a:pt x="200" y="200"/>
                </a:cubicBezTo>
                <a:cubicBezTo>
                  <a:pt x="225" y="200"/>
                  <a:pt x="249" y="200"/>
                  <a:pt x="225" y="249"/>
                </a:cubicBezTo>
                <a:lnTo>
                  <a:pt x="225" y="249"/>
                </a:lnTo>
                <a:cubicBezTo>
                  <a:pt x="275" y="225"/>
                  <a:pt x="325" y="225"/>
                  <a:pt x="325" y="249"/>
                </a:cubicBezTo>
                <a:cubicBezTo>
                  <a:pt x="325" y="249"/>
                  <a:pt x="400" y="300"/>
                  <a:pt x="425" y="300"/>
                </a:cubicBezTo>
                <a:cubicBezTo>
                  <a:pt x="425" y="300"/>
                  <a:pt x="475" y="300"/>
                  <a:pt x="500" y="300"/>
                </a:cubicBezTo>
                <a:lnTo>
                  <a:pt x="500" y="275"/>
                </a:lnTo>
                <a:cubicBezTo>
                  <a:pt x="525" y="275"/>
                  <a:pt x="550" y="275"/>
                  <a:pt x="525" y="249"/>
                </a:cubicBezTo>
                <a:cubicBezTo>
                  <a:pt x="525" y="225"/>
                  <a:pt x="525" y="225"/>
                  <a:pt x="500" y="200"/>
                </a:cubicBezTo>
                <a:cubicBezTo>
                  <a:pt x="500" y="175"/>
                  <a:pt x="500" y="149"/>
                  <a:pt x="500" y="149"/>
                </a:cubicBezTo>
                <a:cubicBezTo>
                  <a:pt x="500" y="125"/>
                  <a:pt x="525" y="125"/>
                  <a:pt x="525" y="100"/>
                </a:cubicBezTo>
                <a:close/>
                <a:moveTo>
                  <a:pt x="49" y="149"/>
                </a:moveTo>
                <a:lnTo>
                  <a:pt x="49" y="149"/>
                </a:lnTo>
                <a:cubicBezTo>
                  <a:pt x="0" y="175"/>
                  <a:pt x="0" y="249"/>
                  <a:pt x="0" y="249"/>
                </a:cubicBezTo>
                <a:cubicBezTo>
                  <a:pt x="25" y="249"/>
                  <a:pt x="100" y="200"/>
                  <a:pt x="100" y="175"/>
                </a:cubicBezTo>
                <a:cubicBezTo>
                  <a:pt x="125" y="149"/>
                  <a:pt x="100" y="149"/>
                  <a:pt x="49" y="149"/>
                </a:cubicBezTo>
                <a:close/>
                <a:moveTo>
                  <a:pt x="75" y="125"/>
                </a:moveTo>
                <a:lnTo>
                  <a:pt x="75" y="125"/>
                </a:lnTo>
                <a:cubicBezTo>
                  <a:pt x="100" y="100"/>
                  <a:pt x="0" y="100"/>
                  <a:pt x="25" y="125"/>
                </a:cubicBezTo>
                <a:cubicBezTo>
                  <a:pt x="49" y="149"/>
                  <a:pt x="75" y="149"/>
                  <a:pt x="75" y="1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0" name="Freeform 136">
            <a:extLst>
              <a:ext uri="{FF2B5EF4-FFF2-40B4-BE49-F238E27FC236}">
                <a16:creationId xmlns:a16="http://schemas.microsoft.com/office/drawing/2014/main" id="{1BD66429-E412-2544-9296-BAE20DF4EA76}"/>
              </a:ext>
            </a:extLst>
          </p:cNvPr>
          <p:cNvSpPr>
            <a:spLocks noChangeArrowheads="1"/>
          </p:cNvSpPr>
          <p:nvPr/>
        </p:nvSpPr>
        <p:spPr bwMode="auto">
          <a:xfrm>
            <a:off x="6762560" y="4685847"/>
            <a:ext cx="239061" cy="295311"/>
          </a:xfrm>
          <a:custGeom>
            <a:avLst/>
            <a:gdLst>
              <a:gd name="T0" fmla="*/ 675 w 751"/>
              <a:gd name="T1" fmla="*/ 200 h 926"/>
              <a:gd name="T2" fmla="*/ 675 w 751"/>
              <a:gd name="T3" fmla="*/ 200 h 926"/>
              <a:gd name="T4" fmla="*/ 700 w 751"/>
              <a:gd name="T5" fmla="*/ 149 h 926"/>
              <a:gd name="T6" fmla="*/ 750 w 751"/>
              <a:gd name="T7" fmla="*/ 75 h 926"/>
              <a:gd name="T8" fmla="*/ 700 w 751"/>
              <a:gd name="T9" fmla="*/ 100 h 926"/>
              <a:gd name="T10" fmla="*/ 675 w 751"/>
              <a:gd name="T11" fmla="*/ 75 h 926"/>
              <a:gd name="T12" fmla="*/ 575 w 751"/>
              <a:gd name="T13" fmla="*/ 75 h 926"/>
              <a:gd name="T14" fmla="*/ 525 w 751"/>
              <a:gd name="T15" fmla="*/ 125 h 926"/>
              <a:gd name="T16" fmla="*/ 400 w 751"/>
              <a:gd name="T17" fmla="*/ 125 h 926"/>
              <a:gd name="T18" fmla="*/ 300 w 751"/>
              <a:gd name="T19" fmla="*/ 49 h 926"/>
              <a:gd name="T20" fmla="*/ 200 w 751"/>
              <a:gd name="T21" fmla="*/ 25 h 926"/>
              <a:gd name="T22" fmla="*/ 150 w 751"/>
              <a:gd name="T23" fmla="*/ 0 h 926"/>
              <a:gd name="T24" fmla="*/ 100 w 751"/>
              <a:gd name="T25" fmla="*/ 0 h 926"/>
              <a:gd name="T26" fmla="*/ 25 w 751"/>
              <a:gd name="T27" fmla="*/ 49 h 926"/>
              <a:gd name="T28" fmla="*/ 0 w 751"/>
              <a:gd name="T29" fmla="*/ 75 h 926"/>
              <a:gd name="T30" fmla="*/ 50 w 751"/>
              <a:gd name="T31" fmla="*/ 100 h 926"/>
              <a:gd name="T32" fmla="*/ 50 w 751"/>
              <a:gd name="T33" fmla="*/ 175 h 926"/>
              <a:gd name="T34" fmla="*/ 100 w 751"/>
              <a:gd name="T35" fmla="*/ 200 h 926"/>
              <a:gd name="T36" fmla="*/ 100 w 751"/>
              <a:gd name="T37" fmla="*/ 275 h 926"/>
              <a:gd name="T38" fmla="*/ 25 w 751"/>
              <a:gd name="T39" fmla="*/ 400 h 926"/>
              <a:gd name="T40" fmla="*/ 0 w 751"/>
              <a:gd name="T41" fmla="*/ 449 h 926"/>
              <a:gd name="T42" fmla="*/ 75 w 751"/>
              <a:gd name="T43" fmla="*/ 500 h 926"/>
              <a:gd name="T44" fmla="*/ 0 w 751"/>
              <a:gd name="T45" fmla="*/ 549 h 926"/>
              <a:gd name="T46" fmla="*/ 0 w 751"/>
              <a:gd name="T47" fmla="*/ 549 h 926"/>
              <a:gd name="T48" fmla="*/ 350 w 751"/>
              <a:gd name="T49" fmla="*/ 749 h 926"/>
              <a:gd name="T50" fmla="*/ 350 w 751"/>
              <a:gd name="T51" fmla="*/ 800 h 926"/>
              <a:gd name="T52" fmla="*/ 500 w 751"/>
              <a:gd name="T53" fmla="*/ 925 h 926"/>
              <a:gd name="T54" fmla="*/ 600 w 751"/>
              <a:gd name="T55" fmla="*/ 700 h 926"/>
              <a:gd name="T56" fmla="*/ 650 w 751"/>
              <a:gd name="T57" fmla="*/ 675 h 926"/>
              <a:gd name="T58" fmla="*/ 700 w 751"/>
              <a:gd name="T59" fmla="*/ 625 h 926"/>
              <a:gd name="T60" fmla="*/ 725 w 751"/>
              <a:gd name="T61" fmla="*/ 625 h 926"/>
              <a:gd name="T62" fmla="*/ 675 w 751"/>
              <a:gd name="T63" fmla="*/ 549 h 926"/>
              <a:gd name="T64" fmla="*/ 675 w 751"/>
              <a:gd name="T65" fmla="*/ 200 h 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51" h="926">
                <a:moveTo>
                  <a:pt x="675" y="200"/>
                </a:moveTo>
                <a:lnTo>
                  <a:pt x="675" y="200"/>
                </a:lnTo>
                <a:cubicBezTo>
                  <a:pt x="700" y="149"/>
                  <a:pt x="700" y="149"/>
                  <a:pt x="700" y="149"/>
                </a:cubicBezTo>
                <a:cubicBezTo>
                  <a:pt x="750" y="75"/>
                  <a:pt x="750" y="75"/>
                  <a:pt x="750" y="75"/>
                </a:cubicBezTo>
                <a:cubicBezTo>
                  <a:pt x="725" y="75"/>
                  <a:pt x="725" y="75"/>
                  <a:pt x="700" y="100"/>
                </a:cubicBezTo>
                <a:lnTo>
                  <a:pt x="675" y="75"/>
                </a:lnTo>
                <a:cubicBezTo>
                  <a:pt x="650" y="49"/>
                  <a:pt x="625" y="75"/>
                  <a:pt x="575" y="75"/>
                </a:cubicBezTo>
                <a:cubicBezTo>
                  <a:pt x="550" y="100"/>
                  <a:pt x="525" y="149"/>
                  <a:pt x="525" y="125"/>
                </a:cubicBezTo>
                <a:cubicBezTo>
                  <a:pt x="500" y="125"/>
                  <a:pt x="425" y="125"/>
                  <a:pt x="400" y="125"/>
                </a:cubicBezTo>
                <a:cubicBezTo>
                  <a:pt x="400" y="125"/>
                  <a:pt x="325" y="75"/>
                  <a:pt x="300" y="49"/>
                </a:cubicBezTo>
                <a:cubicBezTo>
                  <a:pt x="275" y="25"/>
                  <a:pt x="225" y="49"/>
                  <a:pt x="200" y="25"/>
                </a:cubicBezTo>
                <a:cubicBezTo>
                  <a:pt x="200" y="25"/>
                  <a:pt x="175" y="25"/>
                  <a:pt x="150" y="0"/>
                </a:cubicBezTo>
                <a:cubicBezTo>
                  <a:pt x="150" y="0"/>
                  <a:pt x="125" y="0"/>
                  <a:pt x="100" y="0"/>
                </a:cubicBezTo>
                <a:cubicBezTo>
                  <a:pt x="75" y="0"/>
                  <a:pt x="25" y="25"/>
                  <a:pt x="25" y="49"/>
                </a:cubicBezTo>
                <a:cubicBezTo>
                  <a:pt x="25" y="49"/>
                  <a:pt x="25" y="75"/>
                  <a:pt x="0" y="75"/>
                </a:cubicBezTo>
                <a:cubicBezTo>
                  <a:pt x="50" y="100"/>
                  <a:pt x="50" y="100"/>
                  <a:pt x="50" y="100"/>
                </a:cubicBezTo>
                <a:cubicBezTo>
                  <a:pt x="50" y="175"/>
                  <a:pt x="50" y="175"/>
                  <a:pt x="50" y="175"/>
                </a:cubicBezTo>
                <a:cubicBezTo>
                  <a:pt x="100" y="200"/>
                  <a:pt x="100" y="200"/>
                  <a:pt x="100" y="200"/>
                </a:cubicBezTo>
                <a:cubicBezTo>
                  <a:pt x="100" y="200"/>
                  <a:pt x="100" y="249"/>
                  <a:pt x="100" y="275"/>
                </a:cubicBezTo>
                <a:cubicBezTo>
                  <a:pt x="100" y="325"/>
                  <a:pt x="50" y="375"/>
                  <a:pt x="25" y="400"/>
                </a:cubicBezTo>
                <a:cubicBezTo>
                  <a:pt x="25" y="400"/>
                  <a:pt x="25" y="425"/>
                  <a:pt x="0" y="449"/>
                </a:cubicBezTo>
                <a:cubicBezTo>
                  <a:pt x="50" y="475"/>
                  <a:pt x="75" y="475"/>
                  <a:pt x="75" y="500"/>
                </a:cubicBezTo>
                <a:cubicBezTo>
                  <a:pt x="75" y="500"/>
                  <a:pt x="0" y="500"/>
                  <a:pt x="0" y="549"/>
                </a:cubicBezTo>
                <a:lnTo>
                  <a:pt x="0" y="549"/>
                </a:lnTo>
                <a:cubicBezTo>
                  <a:pt x="350" y="749"/>
                  <a:pt x="350" y="749"/>
                  <a:pt x="350" y="749"/>
                </a:cubicBezTo>
                <a:cubicBezTo>
                  <a:pt x="350" y="800"/>
                  <a:pt x="350" y="800"/>
                  <a:pt x="350" y="800"/>
                </a:cubicBezTo>
                <a:cubicBezTo>
                  <a:pt x="350" y="800"/>
                  <a:pt x="425" y="849"/>
                  <a:pt x="500" y="925"/>
                </a:cubicBezTo>
                <a:cubicBezTo>
                  <a:pt x="550" y="825"/>
                  <a:pt x="600" y="725"/>
                  <a:pt x="600" y="700"/>
                </a:cubicBezTo>
                <a:cubicBezTo>
                  <a:pt x="625" y="675"/>
                  <a:pt x="650" y="675"/>
                  <a:pt x="650" y="675"/>
                </a:cubicBezTo>
                <a:cubicBezTo>
                  <a:pt x="675" y="649"/>
                  <a:pt x="675" y="675"/>
                  <a:pt x="700" y="625"/>
                </a:cubicBezTo>
                <a:cubicBezTo>
                  <a:pt x="725" y="625"/>
                  <a:pt x="725" y="625"/>
                  <a:pt x="725" y="625"/>
                </a:cubicBezTo>
                <a:cubicBezTo>
                  <a:pt x="675" y="549"/>
                  <a:pt x="675" y="549"/>
                  <a:pt x="675" y="549"/>
                </a:cubicBezTo>
                <a:lnTo>
                  <a:pt x="675" y="20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1" name="Freeform 137">
            <a:extLst>
              <a:ext uri="{FF2B5EF4-FFF2-40B4-BE49-F238E27FC236}">
                <a16:creationId xmlns:a16="http://schemas.microsoft.com/office/drawing/2014/main" id="{921D19E5-975E-204F-AED0-0900FDE00BB8}"/>
              </a:ext>
            </a:extLst>
          </p:cNvPr>
          <p:cNvSpPr>
            <a:spLocks noChangeArrowheads="1"/>
          </p:cNvSpPr>
          <p:nvPr/>
        </p:nvSpPr>
        <p:spPr bwMode="auto">
          <a:xfrm>
            <a:off x="6634591" y="4709754"/>
            <a:ext cx="160312" cy="167343"/>
          </a:xfrm>
          <a:custGeom>
            <a:avLst/>
            <a:gdLst>
              <a:gd name="T0" fmla="*/ 450 w 501"/>
              <a:gd name="T1" fmla="*/ 100 h 526"/>
              <a:gd name="T2" fmla="*/ 450 w 501"/>
              <a:gd name="T3" fmla="*/ 100 h 526"/>
              <a:gd name="T4" fmla="*/ 450 w 501"/>
              <a:gd name="T5" fmla="*/ 25 h 526"/>
              <a:gd name="T6" fmla="*/ 400 w 501"/>
              <a:gd name="T7" fmla="*/ 0 h 526"/>
              <a:gd name="T8" fmla="*/ 375 w 501"/>
              <a:gd name="T9" fmla="*/ 25 h 526"/>
              <a:gd name="T10" fmla="*/ 325 w 501"/>
              <a:gd name="T11" fmla="*/ 25 h 526"/>
              <a:gd name="T12" fmla="*/ 250 w 501"/>
              <a:gd name="T13" fmla="*/ 50 h 526"/>
              <a:gd name="T14" fmla="*/ 200 w 501"/>
              <a:gd name="T15" fmla="*/ 25 h 526"/>
              <a:gd name="T16" fmla="*/ 125 w 501"/>
              <a:gd name="T17" fmla="*/ 50 h 526"/>
              <a:gd name="T18" fmla="*/ 125 w 501"/>
              <a:gd name="T19" fmla="*/ 125 h 526"/>
              <a:gd name="T20" fmla="*/ 150 w 501"/>
              <a:gd name="T21" fmla="*/ 174 h 526"/>
              <a:gd name="T22" fmla="*/ 125 w 501"/>
              <a:gd name="T23" fmla="*/ 225 h 526"/>
              <a:gd name="T24" fmla="*/ 75 w 501"/>
              <a:gd name="T25" fmla="*/ 250 h 526"/>
              <a:gd name="T26" fmla="*/ 50 w 501"/>
              <a:gd name="T27" fmla="*/ 300 h 526"/>
              <a:gd name="T28" fmla="*/ 25 w 501"/>
              <a:gd name="T29" fmla="*/ 374 h 526"/>
              <a:gd name="T30" fmla="*/ 0 w 501"/>
              <a:gd name="T31" fmla="*/ 450 h 526"/>
              <a:gd name="T32" fmla="*/ 0 w 501"/>
              <a:gd name="T33" fmla="*/ 525 h 526"/>
              <a:gd name="T34" fmla="*/ 25 w 501"/>
              <a:gd name="T35" fmla="*/ 500 h 526"/>
              <a:gd name="T36" fmla="*/ 125 w 501"/>
              <a:gd name="T37" fmla="*/ 474 h 526"/>
              <a:gd name="T38" fmla="*/ 200 w 501"/>
              <a:gd name="T39" fmla="*/ 474 h 526"/>
              <a:gd name="T40" fmla="*/ 275 w 501"/>
              <a:gd name="T41" fmla="*/ 374 h 526"/>
              <a:gd name="T42" fmla="*/ 400 w 501"/>
              <a:gd name="T43" fmla="*/ 374 h 526"/>
              <a:gd name="T44" fmla="*/ 425 w 501"/>
              <a:gd name="T45" fmla="*/ 325 h 526"/>
              <a:gd name="T46" fmla="*/ 500 w 501"/>
              <a:gd name="T47" fmla="*/ 200 h 526"/>
              <a:gd name="T48" fmla="*/ 500 w 501"/>
              <a:gd name="T49" fmla="*/ 125 h 526"/>
              <a:gd name="T50" fmla="*/ 450 w 501"/>
              <a:gd name="T51" fmla="*/ 10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1" h="526">
                <a:moveTo>
                  <a:pt x="450" y="100"/>
                </a:moveTo>
                <a:lnTo>
                  <a:pt x="450" y="100"/>
                </a:lnTo>
                <a:cubicBezTo>
                  <a:pt x="450" y="25"/>
                  <a:pt x="450" y="25"/>
                  <a:pt x="450" y="25"/>
                </a:cubicBezTo>
                <a:cubicBezTo>
                  <a:pt x="400" y="0"/>
                  <a:pt x="400" y="0"/>
                  <a:pt x="400" y="0"/>
                </a:cubicBezTo>
                <a:lnTo>
                  <a:pt x="375" y="25"/>
                </a:lnTo>
                <a:cubicBezTo>
                  <a:pt x="375" y="50"/>
                  <a:pt x="325" y="25"/>
                  <a:pt x="325" y="25"/>
                </a:cubicBezTo>
                <a:cubicBezTo>
                  <a:pt x="300" y="25"/>
                  <a:pt x="250" y="50"/>
                  <a:pt x="250" y="50"/>
                </a:cubicBezTo>
                <a:cubicBezTo>
                  <a:pt x="250" y="74"/>
                  <a:pt x="225" y="25"/>
                  <a:pt x="200" y="25"/>
                </a:cubicBezTo>
                <a:cubicBezTo>
                  <a:pt x="175" y="25"/>
                  <a:pt x="125" y="50"/>
                  <a:pt x="125" y="50"/>
                </a:cubicBezTo>
                <a:cubicBezTo>
                  <a:pt x="125" y="50"/>
                  <a:pt x="125" y="100"/>
                  <a:pt x="125" y="125"/>
                </a:cubicBezTo>
                <a:cubicBezTo>
                  <a:pt x="125" y="150"/>
                  <a:pt x="150" y="150"/>
                  <a:pt x="150" y="174"/>
                </a:cubicBezTo>
                <a:cubicBezTo>
                  <a:pt x="150" y="200"/>
                  <a:pt x="125" y="225"/>
                  <a:pt x="125" y="225"/>
                </a:cubicBezTo>
                <a:cubicBezTo>
                  <a:pt x="125" y="250"/>
                  <a:pt x="99" y="250"/>
                  <a:pt x="75" y="250"/>
                </a:cubicBezTo>
                <a:cubicBezTo>
                  <a:pt x="50" y="250"/>
                  <a:pt x="50" y="300"/>
                  <a:pt x="50" y="300"/>
                </a:cubicBezTo>
                <a:cubicBezTo>
                  <a:pt x="25" y="325"/>
                  <a:pt x="25" y="350"/>
                  <a:pt x="25" y="374"/>
                </a:cubicBezTo>
                <a:cubicBezTo>
                  <a:pt x="0" y="400"/>
                  <a:pt x="0" y="425"/>
                  <a:pt x="0" y="450"/>
                </a:cubicBezTo>
                <a:cubicBezTo>
                  <a:pt x="0" y="474"/>
                  <a:pt x="0" y="500"/>
                  <a:pt x="0" y="525"/>
                </a:cubicBezTo>
                <a:cubicBezTo>
                  <a:pt x="25" y="525"/>
                  <a:pt x="25" y="525"/>
                  <a:pt x="25" y="500"/>
                </a:cubicBezTo>
                <a:cubicBezTo>
                  <a:pt x="50" y="500"/>
                  <a:pt x="125" y="474"/>
                  <a:pt x="125" y="474"/>
                </a:cubicBezTo>
                <a:cubicBezTo>
                  <a:pt x="200" y="474"/>
                  <a:pt x="200" y="474"/>
                  <a:pt x="200" y="474"/>
                </a:cubicBezTo>
                <a:cubicBezTo>
                  <a:pt x="225" y="425"/>
                  <a:pt x="250" y="374"/>
                  <a:pt x="275" y="374"/>
                </a:cubicBezTo>
                <a:cubicBezTo>
                  <a:pt x="325" y="374"/>
                  <a:pt x="375" y="374"/>
                  <a:pt x="400" y="374"/>
                </a:cubicBezTo>
                <a:cubicBezTo>
                  <a:pt x="425" y="350"/>
                  <a:pt x="425" y="325"/>
                  <a:pt x="425" y="325"/>
                </a:cubicBezTo>
                <a:cubicBezTo>
                  <a:pt x="450" y="300"/>
                  <a:pt x="500" y="250"/>
                  <a:pt x="500" y="200"/>
                </a:cubicBezTo>
                <a:cubicBezTo>
                  <a:pt x="500" y="174"/>
                  <a:pt x="500" y="125"/>
                  <a:pt x="500" y="125"/>
                </a:cubicBezTo>
                <a:lnTo>
                  <a:pt x="450" y="10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2" name="Freeform 138">
            <a:extLst>
              <a:ext uri="{FF2B5EF4-FFF2-40B4-BE49-F238E27FC236}">
                <a16:creationId xmlns:a16="http://schemas.microsoft.com/office/drawing/2014/main" id="{14635A6F-311C-BD48-8E93-F1C282EE266B}"/>
              </a:ext>
            </a:extLst>
          </p:cNvPr>
          <p:cNvSpPr>
            <a:spLocks noChangeArrowheads="1"/>
          </p:cNvSpPr>
          <p:nvPr/>
        </p:nvSpPr>
        <p:spPr bwMode="auto">
          <a:xfrm>
            <a:off x="7440369" y="3354135"/>
            <a:ext cx="525935" cy="310780"/>
          </a:xfrm>
          <a:custGeom>
            <a:avLst/>
            <a:gdLst>
              <a:gd name="T0" fmla="*/ 1600 w 1651"/>
              <a:gd name="T1" fmla="*/ 550 h 976"/>
              <a:gd name="T2" fmla="*/ 1600 w 1651"/>
              <a:gd name="T3" fmla="*/ 550 h 976"/>
              <a:gd name="T4" fmla="*/ 1475 w 1651"/>
              <a:gd name="T5" fmla="*/ 500 h 976"/>
              <a:gd name="T6" fmla="*/ 1400 w 1651"/>
              <a:gd name="T7" fmla="*/ 500 h 976"/>
              <a:gd name="T8" fmla="*/ 1325 w 1651"/>
              <a:gd name="T9" fmla="*/ 475 h 976"/>
              <a:gd name="T10" fmla="*/ 1225 w 1651"/>
              <a:gd name="T11" fmla="*/ 550 h 976"/>
              <a:gd name="T12" fmla="*/ 1175 w 1651"/>
              <a:gd name="T13" fmla="*/ 550 h 976"/>
              <a:gd name="T14" fmla="*/ 1100 w 1651"/>
              <a:gd name="T15" fmla="*/ 500 h 976"/>
              <a:gd name="T16" fmla="*/ 1025 w 1651"/>
              <a:gd name="T17" fmla="*/ 500 h 976"/>
              <a:gd name="T18" fmla="*/ 975 w 1651"/>
              <a:gd name="T19" fmla="*/ 400 h 976"/>
              <a:gd name="T20" fmla="*/ 949 w 1651"/>
              <a:gd name="T21" fmla="*/ 300 h 976"/>
              <a:gd name="T22" fmla="*/ 875 w 1651"/>
              <a:gd name="T23" fmla="*/ 250 h 976"/>
              <a:gd name="T24" fmla="*/ 675 w 1651"/>
              <a:gd name="T25" fmla="*/ 250 h 976"/>
              <a:gd name="T26" fmla="*/ 549 w 1651"/>
              <a:gd name="T27" fmla="*/ 250 h 976"/>
              <a:gd name="T28" fmla="*/ 449 w 1651"/>
              <a:gd name="T29" fmla="*/ 125 h 976"/>
              <a:gd name="T30" fmla="*/ 424 w 1651"/>
              <a:gd name="T31" fmla="*/ 175 h 976"/>
              <a:gd name="T32" fmla="*/ 300 w 1651"/>
              <a:gd name="T33" fmla="*/ 150 h 976"/>
              <a:gd name="T34" fmla="*/ 300 w 1651"/>
              <a:gd name="T35" fmla="*/ 25 h 976"/>
              <a:gd name="T36" fmla="*/ 249 w 1651"/>
              <a:gd name="T37" fmla="*/ 150 h 976"/>
              <a:gd name="T38" fmla="*/ 249 w 1651"/>
              <a:gd name="T39" fmla="*/ 0 h 976"/>
              <a:gd name="T40" fmla="*/ 0 w 1651"/>
              <a:gd name="T41" fmla="*/ 75 h 976"/>
              <a:gd name="T42" fmla="*/ 0 w 1651"/>
              <a:gd name="T43" fmla="*/ 475 h 976"/>
              <a:gd name="T44" fmla="*/ 0 w 1651"/>
              <a:gd name="T45" fmla="*/ 475 h 976"/>
              <a:gd name="T46" fmla="*/ 49 w 1651"/>
              <a:gd name="T47" fmla="*/ 500 h 976"/>
              <a:gd name="T48" fmla="*/ 100 w 1651"/>
              <a:gd name="T49" fmla="*/ 450 h 976"/>
              <a:gd name="T50" fmla="*/ 149 w 1651"/>
              <a:gd name="T51" fmla="*/ 400 h 976"/>
              <a:gd name="T52" fmla="*/ 200 w 1651"/>
              <a:gd name="T53" fmla="*/ 375 h 976"/>
              <a:gd name="T54" fmla="*/ 224 w 1651"/>
              <a:gd name="T55" fmla="*/ 350 h 976"/>
              <a:gd name="T56" fmla="*/ 300 w 1651"/>
              <a:gd name="T57" fmla="*/ 375 h 976"/>
              <a:gd name="T58" fmla="*/ 374 w 1651"/>
              <a:gd name="T59" fmla="*/ 400 h 976"/>
              <a:gd name="T60" fmla="*/ 400 w 1651"/>
              <a:gd name="T61" fmla="*/ 500 h 976"/>
              <a:gd name="T62" fmla="*/ 549 w 1651"/>
              <a:gd name="T63" fmla="*/ 500 h 976"/>
              <a:gd name="T64" fmla="*/ 575 w 1651"/>
              <a:gd name="T65" fmla="*/ 575 h 976"/>
              <a:gd name="T66" fmla="*/ 624 w 1651"/>
              <a:gd name="T67" fmla="*/ 650 h 976"/>
              <a:gd name="T68" fmla="*/ 725 w 1651"/>
              <a:gd name="T69" fmla="*/ 725 h 976"/>
              <a:gd name="T70" fmla="*/ 825 w 1651"/>
              <a:gd name="T71" fmla="*/ 775 h 976"/>
              <a:gd name="T72" fmla="*/ 925 w 1651"/>
              <a:gd name="T73" fmla="*/ 850 h 976"/>
              <a:gd name="T74" fmla="*/ 1000 w 1651"/>
              <a:gd name="T75" fmla="*/ 875 h 976"/>
              <a:gd name="T76" fmla="*/ 1025 w 1651"/>
              <a:gd name="T77" fmla="*/ 925 h 976"/>
              <a:gd name="T78" fmla="*/ 1025 w 1651"/>
              <a:gd name="T79" fmla="*/ 925 h 976"/>
              <a:gd name="T80" fmla="*/ 1100 w 1651"/>
              <a:gd name="T81" fmla="*/ 950 h 976"/>
              <a:gd name="T82" fmla="*/ 1125 w 1651"/>
              <a:gd name="T83" fmla="*/ 975 h 976"/>
              <a:gd name="T84" fmla="*/ 1175 w 1651"/>
              <a:gd name="T85" fmla="*/ 875 h 976"/>
              <a:gd name="T86" fmla="*/ 1175 w 1651"/>
              <a:gd name="T87" fmla="*/ 800 h 976"/>
              <a:gd name="T88" fmla="*/ 1100 w 1651"/>
              <a:gd name="T89" fmla="*/ 725 h 976"/>
              <a:gd name="T90" fmla="*/ 1200 w 1651"/>
              <a:gd name="T91" fmla="*/ 700 h 976"/>
              <a:gd name="T92" fmla="*/ 1225 w 1651"/>
              <a:gd name="T93" fmla="*/ 650 h 976"/>
              <a:gd name="T94" fmla="*/ 1275 w 1651"/>
              <a:gd name="T95" fmla="*/ 600 h 976"/>
              <a:gd name="T96" fmla="*/ 1349 w 1651"/>
              <a:gd name="T97" fmla="*/ 575 h 976"/>
              <a:gd name="T98" fmla="*/ 1400 w 1651"/>
              <a:gd name="T99" fmla="*/ 550 h 976"/>
              <a:gd name="T100" fmla="*/ 1375 w 1651"/>
              <a:gd name="T101" fmla="*/ 625 h 976"/>
              <a:gd name="T102" fmla="*/ 1475 w 1651"/>
              <a:gd name="T103" fmla="*/ 625 h 976"/>
              <a:gd name="T104" fmla="*/ 1575 w 1651"/>
              <a:gd name="T105" fmla="*/ 600 h 976"/>
              <a:gd name="T106" fmla="*/ 1600 w 1651"/>
              <a:gd name="T107" fmla="*/ 55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51" h="976">
                <a:moveTo>
                  <a:pt x="1600" y="550"/>
                </a:moveTo>
                <a:lnTo>
                  <a:pt x="1600" y="550"/>
                </a:lnTo>
                <a:cubicBezTo>
                  <a:pt x="1575" y="525"/>
                  <a:pt x="1500" y="475"/>
                  <a:pt x="1475" y="500"/>
                </a:cubicBezTo>
                <a:cubicBezTo>
                  <a:pt x="1475" y="525"/>
                  <a:pt x="1425" y="525"/>
                  <a:pt x="1400" y="500"/>
                </a:cubicBezTo>
                <a:cubicBezTo>
                  <a:pt x="1400" y="475"/>
                  <a:pt x="1375" y="450"/>
                  <a:pt x="1325" y="475"/>
                </a:cubicBezTo>
                <a:cubicBezTo>
                  <a:pt x="1249" y="500"/>
                  <a:pt x="1225" y="525"/>
                  <a:pt x="1225" y="550"/>
                </a:cubicBezTo>
                <a:cubicBezTo>
                  <a:pt x="1225" y="575"/>
                  <a:pt x="1175" y="600"/>
                  <a:pt x="1175" y="550"/>
                </a:cubicBezTo>
                <a:cubicBezTo>
                  <a:pt x="1175" y="525"/>
                  <a:pt x="1125" y="525"/>
                  <a:pt x="1100" y="500"/>
                </a:cubicBezTo>
                <a:cubicBezTo>
                  <a:pt x="1075" y="500"/>
                  <a:pt x="1025" y="525"/>
                  <a:pt x="1025" y="500"/>
                </a:cubicBezTo>
                <a:cubicBezTo>
                  <a:pt x="1025" y="450"/>
                  <a:pt x="975" y="425"/>
                  <a:pt x="975" y="400"/>
                </a:cubicBezTo>
                <a:cubicBezTo>
                  <a:pt x="949" y="350"/>
                  <a:pt x="975" y="300"/>
                  <a:pt x="949" y="300"/>
                </a:cubicBezTo>
                <a:cubicBezTo>
                  <a:pt x="925" y="300"/>
                  <a:pt x="900" y="250"/>
                  <a:pt x="875" y="250"/>
                </a:cubicBezTo>
                <a:cubicBezTo>
                  <a:pt x="849" y="250"/>
                  <a:pt x="700" y="250"/>
                  <a:pt x="675" y="250"/>
                </a:cubicBezTo>
                <a:cubicBezTo>
                  <a:pt x="649" y="225"/>
                  <a:pt x="575" y="275"/>
                  <a:pt x="549" y="250"/>
                </a:cubicBezTo>
                <a:cubicBezTo>
                  <a:pt x="549" y="225"/>
                  <a:pt x="475" y="150"/>
                  <a:pt x="449" y="125"/>
                </a:cubicBezTo>
                <a:cubicBezTo>
                  <a:pt x="449" y="150"/>
                  <a:pt x="424" y="150"/>
                  <a:pt x="424" y="175"/>
                </a:cubicBezTo>
                <a:cubicBezTo>
                  <a:pt x="349" y="225"/>
                  <a:pt x="275" y="200"/>
                  <a:pt x="300" y="150"/>
                </a:cubicBezTo>
                <a:cubicBezTo>
                  <a:pt x="324" y="100"/>
                  <a:pt x="324" y="25"/>
                  <a:pt x="300" y="25"/>
                </a:cubicBezTo>
                <a:cubicBezTo>
                  <a:pt x="249" y="25"/>
                  <a:pt x="275" y="150"/>
                  <a:pt x="249" y="150"/>
                </a:cubicBezTo>
                <a:cubicBezTo>
                  <a:pt x="224" y="150"/>
                  <a:pt x="224" y="50"/>
                  <a:pt x="249" y="0"/>
                </a:cubicBezTo>
                <a:cubicBezTo>
                  <a:pt x="0" y="75"/>
                  <a:pt x="0" y="75"/>
                  <a:pt x="0" y="75"/>
                </a:cubicBezTo>
                <a:cubicBezTo>
                  <a:pt x="0" y="475"/>
                  <a:pt x="0" y="475"/>
                  <a:pt x="0" y="475"/>
                </a:cubicBezTo>
                <a:lnTo>
                  <a:pt x="0" y="475"/>
                </a:lnTo>
                <a:cubicBezTo>
                  <a:pt x="24" y="500"/>
                  <a:pt x="49" y="500"/>
                  <a:pt x="49" y="500"/>
                </a:cubicBezTo>
                <a:cubicBezTo>
                  <a:pt x="100" y="500"/>
                  <a:pt x="100" y="475"/>
                  <a:pt x="100" y="450"/>
                </a:cubicBezTo>
                <a:cubicBezTo>
                  <a:pt x="100" y="450"/>
                  <a:pt x="124" y="400"/>
                  <a:pt x="149" y="400"/>
                </a:cubicBezTo>
                <a:cubicBezTo>
                  <a:pt x="175" y="400"/>
                  <a:pt x="175" y="375"/>
                  <a:pt x="200" y="375"/>
                </a:cubicBezTo>
                <a:cubicBezTo>
                  <a:pt x="200" y="375"/>
                  <a:pt x="224" y="375"/>
                  <a:pt x="224" y="350"/>
                </a:cubicBezTo>
                <a:cubicBezTo>
                  <a:pt x="249" y="350"/>
                  <a:pt x="275" y="350"/>
                  <a:pt x="300" y="375"/>
                </a:cubicBezTo>
                <a:cubicBezTo>
                  <a:pt x="300" y="375"/>
                  <a:pt x="349" y="400"/>
                  <a:pt x="374" y="400"/>
                </a:cubicBezTo>
                <a:cubicBezTo>
                  <a:pt x="400" y="400"/>
                  <a:pt x="400" y="475"/>
                  <a:pt x="400" y="500"/>
                </a:cubicBezTo>
                <a:cubicBezTo>
                  <a:pt x="400" y="500"/>
                  <a:pt x="524" y="500"/>
                  <a:pt x="549" y="500"/>
                </a:cubicBezTo>
                <a:cubicBezTo>
                  <a:pt x="549" y="525"/>
                  <a:pt x="549" y="550"/>
                  <a:pt x="575" y="575"/>
                </a:cubicBezTo>
                <a:cubicBezTo>
                  <a:pt x="600" y="600"/>
                  <a:pt x="624" y="625"/>
                  <a:pt x="624" y="650"/>
                </a:cubicBezTo>
                <a:cubicBezTo>
                  <a:pt x="624" y="675"/>
                  <a:pt x="700" y="700"/>
                  <a:pt x="725" y="725"/>
                </a:cubicBezTo>
                <a:cubicBezTo>
                  <a:pt x="725" y="750"/>
                  <a:pt x="775" y="775"/>
                  <a:pt x="825" y="775"/>
                </a:cubicBezTo>
                <a:cubicBezTo>
                  <a:pt x="875" y="800"/>
                  <a:pt x="900" y="850"/>
                  <a:pt x="925" y="850"/>
                </a:cubicBezTo>
                <a:cubicBezTo>
                  <a:pt x="949" y="850"/>
                  <a:pt x="1000" y="875"/>
                  <a:pt x="1000" y="875"/>
                </a:cubicBezTo>
                <a:cubicBezTo>
                  <a:pt x="1025" y="925"/>
                  <a:pt x="1025" y="925"/>
                  <a:pt x="1025" y="925"/>
                </a:cubicBezTo>
                <a:lnTo>
                  <a:pt x="1025" y="925"/>
                </a:lnTo>
                <a:cubicBezTo>
                  <a:pt x="1049" y="925"/>
                  <a:pt x="1075" y="950"/>
                  <a:pt x="1100" y="950"/>
                </a:cubicBezTo>
                <a:lnTo>
                  <a:pt x="1125" y="975"/>
                </a:lnTo>
                <a:cubicBezTo>
                  <a:pt x="1125" y="925"/>
                  <a:pt x="1149" y="900"/>
                  <a:pt x="1175" y="875"/>
                </a:cubicBezTo>
                <a:cubicBezTo>
                  <a:pt x="1200" y="850"/>
                  <a:pt x="1149" y="825"/>
                  <a:pt x="1175" y="800"/>
                </a:cubicBezTo>
                <a:cubicBezTo>
                  <a:pt x="1175" y="775"/>
                  <a:pt x="1100" y="750"/>
                  <a:pt x="1100" y="725"/>
                </a:cubicBezTo>
                <a:cubicBezTo>
                  <a:pt x="1100" y="700"/>
                  <a:pt x="1175" y="700"/>
                  <a:pt x="1200" y="700"/>
                </a:cubicBezTo>
                <a:cubicBezTo>
                  <a:pt x="1225" y="675"/>
                  <a:pt x="1200" y="650"/>
                  <a:pt x="1225" y="650"/>
                </a:cubicBezTo>
                <a:cubicBezTo>
                  <a:pt x="1249" y="650"/>
                  <a:pt x="1249" y="625"/>
                  <a:pt x="1275" y="600"/>
                </a:cubicBezTo>
                <a:cubicBezTo>
                  <a:pt x="1275" y="575"/>
                  <a:pt x="1325" y="600"/>
                  <a:pt x="1349" y="575"/>
                </a:cubicBezTo>
                <a:cubicBezTo>
                  <a:pt x="1375" y="550"/>
                  <a:pt x="1400" y="550"/>
                  <a:pt x="1400" y="550"/>
                </a:cubicBezTo>
                <a:cubicBezTo>
                  <a:pt x="1425" y="575"/>
                  <a:pt x="1375" y="625"/>
                  <a:pt x="1375" y="625"/>
                </a:cubicBezTo>
                <a:cubicBezTo>
                  <a:pt x="1400" y="625"/>
                  <a:pt x="1475" y="625"/>
                  <a:pt x="1475" y="625"/>
                </a:cubicBezTo>
                <a:cubicBezTo>
                  <a:pt x="1500" y="600"/>
                  <a:pt x="1549" y="625"/>
                  <a:pt x="1575" y="600"/>
                </a:cubicBezTo>
                <a:cubicBezTo>
                  <a:pt x="1600" y="575"/>
                  <a:pt x="1650" y="600"/>
                  <a:pt x="1600" y="5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3" name="Freeform 139">
            <a:extLst>
              <a:ext uri="{FF2B5EF4-FFF2-40B4-BE49-F238E27FC236}">
                <a16:creationId xmlns:a16="http://schemas.microsoft.com/office/drawing/2014/main" id="{30F87B2D-AD76-1844-ABC6-6AB18FF55A4B}"/>
              </a:ext>
            </a:extLst>
          </p:cNvPr>
          <p:cNvSpPr>
            <a:spLocks noChangeArrowheads="1"/>
          </p:cNvSpPr>
          <p:nvPr/>
        </p:nvSpPr>
        <p:spPr bwMode="auto">
          <a:xfrm>
            <a:off x="5917408" y="1623053"/>
            <a:ext cx="773432" cy="1227648"/>
          </a:xfrm>
          <a:custGeom>
            <a:avLst/>
            <a:gdLst>
              <a:gd name="T0" fmla="*/ 2300 w 2426"/>
              <a:gd name="T1" fmla="*/ 2000 h 3851"/>
              <a:gd name="T2" fmla="*/ 2250 w 2426"/>
              <a:gd name="T3" fmla="*/ 1876 h 3851"/>
              <a:gd name="T4" fmla="*/ 2075 w 2426"/>
              <a:gd name="T5" fmla="*/ 1876 h 3851"/>
              <a:gd name="T6" fmla="*/ 1900 w 2426"/>
              <a:gd name="T7" fmla="*/ 1925 h 3851"/>
              <a:gd name="T8" fmla="*/ 1800 w 2426"/>
              <a:gd name="T9" fmla="*/ 1900 h 3851"/>
              <a:gd name="T10" fmla="*/ 1650 w 2426"/>
              <a:gd name="T11" fmla="*/ 1950 h 3851"/>
              <a:gd name="T12" fmla="*/ 1624 w 2426"/>
              <a:gd name="T13" fmla="*/ 1950 h 3851"/>
              <a:gd name="T14" fmla="*/ 1475 w 2426"/>
              <a:gd name="T15" fmla="*/ 1976 h 3851"/>
              <a:gd name="T16" fmla="*/ 1375 w 2426"/>
              <a:gd name="T17" fmla="*/ 2000 h 3851"/>
              <a:gd name="T18" fmla="*/ 1224 w 2426"/>
              <a:gd name="T19" fmla="*/ 2100 h 3851"/>
              <a:gd name="T20" fmla="*/ 1175 w 2426"/>
              <a:gd name="T21" fmla="*/ 2225 h 3851"/>
              <a:gd name="T22" fmla="*/ 999 w 2426"/>
              <a:gd name="T23" fmla="*/ 2200 h 3851"/>
              <a:gd name="T24" fmla="*/ 875 w 2426"/>
              <a:gd name="T25" fmla="*/ 2325 h 3851"/>
              <a:gd name="T26" fmla="*/ 1050 w 2426"/>
              <a:gd name="T27" fmla="*/ 2325 h 3851"/>
              <a:gd name="T28" fmla="*/ 799 w 2426"/>
              <a:gd name="T29" fmla="*/ 2576 h 3851"/>
              <a:gd name="T30" fmla="*/ 650 w 2426"/>
              <a:gd name="T31" fmla="*/ 2801 h 3851"/>
              <a:gd name="T32" fmla="*/ 476 w 2426"/>
              <a:gd name="T33" fmla="*/ 3001 h 3851"/>
              <a:gd name="T34" fmla="*/ 225 w 2426"/>
              <a:gd name="T35" fmla="*/ 3150 h 3851"/>
              <a:gd name="T36" fmla="*/ 51 w 2426"/>
              <a:gd name="T37" fmla="*/ 3276 h 3851"/>
              <a:gd name="T38" fmla="*/ 25 w 2426"/>
              <a:gd name="T39" fmla="*/ 3476 h 3851"/>
              <a:gd name="T40" fmla="*/ 100 w 2426"/>
              <a:gd name="T41" fmla="*/ 3601 h 3851"/>
              <a:gd name="T42" fmla="*/ 125 w 2426"/>
              <a:gd name="T43" fmla="*/ 3650 h 3851"/>
              <a:gd name="T44" fmla="*/ 451 w 2426"/>
              <a:gd name="T45" fmla="*/ 3701 h 3851"/>
              <a:gd name="T46" fmla="*/ 624 w 2426"/>
              <a:gd name="T47" fmla="*/ 3726 h 3851"/>
              <a:gd name="T48" fmla="*/ 724 w 2426"/>
              <a:gd name="T49" fmla="*/ 3425 h 3851"/>
              <a:gd name="T50" fmla="*/ 699 w 2426"/>
              <a:gd name="T51" fmla="*/ 3025 h 3851"/>
              <a:gd name="T52" fmla="*/ 899 w 2426"/>
              <a:gd name="T53" fmla="*/ 2750 h 3851"/>
              <a:gd name="T54" fmla="*/ 1075 w 2426"/>
              <a:gd name="T55" fmla="*/ 2476 h 3851"/>
              <a:gd name="T56" fmla="*/ 1350 w 2426"/>
              <a:gd name="T57" fmla="*/ 2275 h 3851"/>
              <a:gd name="T58" fmla="*/ 1650 w 2426"/>
              <a:gd name="T59" fmla="*/ 2225 h 3851"/>
              <a:gd name="T60" fmla="*/ 1925 w 2426"/>
              <a:gd name="T61" fmla="*/ 2100 h 3851"/>
              <a:gd name="T62" fmla="*/ 2250 w 2426"/>
              <a:gd name="T63" fmla="*/ 2150 h 3851"/>
              <a:gd name="T64" fmla="*/ 675 w 2426"/>
              <a:gd name="T65" fmla="*/ 275 h 3851"/>
              <a:gd name="T66" fmla="*/ 899 w 2426"/>
              <a:gd name="T67" fmla="*/ 400 h 3851"/>
              <a:gd name="T68" fmla="*/ 975 w 2426"/>
              <a:gd name="T69" fmla="*/ 500 h 3851"/>
              <a:gd name="T70" fmla="*/ 924 w 2426"/>
              <a:gd name="T71" fmla="*/ 625 h 3851"/>
              <a:gd name="T72" fmla="*/ 1050 w 2426"/>
              <a:gd name="T73" fmla="*/ 800 h 3851"/>
              <a:gd name="T74" fmla="*/ 1324 w 2426"/>
              <a:gd name="T75" fmla="*/ 425 h 3851"/>
              <a:gd name="T76" fmla="*/ 1500 w 2426"/>
              <a:gd name="T77" fmla="*/ 600 h 3851"/>
              <a:gd name="T78" fmla="*/ 1775 w 2426"/>
              <a:gd name="T79" fmla="*/ 550 h 3851"/>
              <a:gd name="T80" fmla="*/ 1524 w 2426"/>
              <a:gd name="T81" fmla="*/ 350 h 3851"/>
              <a:gd name="T82" fmla="*/ 1250 w 2426"/>
              <a:gd name="T83" fmla="*/ 200 h 3851"/>
              <a:gd name="T84" fmla="*/ 1024 w 2426"/>
              <a:gd name="T85" fmla="*/ 150 h 3851"/>
              <a:gd name="T86" fmla="*/ 875 w 2426"/>
              <a:gd name="T87" fmla="*/ 225 h 3851"/>
              <a:gd name="T88" fmla="*/ 724 w 2426"/>
              <a:gd name="T89" fmla="*/ 150 h 3851"/>
              <a:gd name="T90" fmla="*/ 599 w 2426"/>
              <a:gd name="T91" fmla="*/ 450 h 3851"/>
              <a:gd name="T92" fmla="*/ 599 w 2426"/>
              <a:gd name="T93" fmla="*/ 450 h 3851"/>
              <a:gd name="T94" fmla="*/ 1400 w 2426"/>
              <a:gd name="T95" fmla="*/ 225 h 3851"/>
              <a:gd name="T96" fmla="*/ 2075 w 2426"/>
              <a:gd name="T97" fmla="*/ 100 h 3851"/>
              <a:gd name="T98" fmla="*/ 1624 w 2426"/>
              <a:gd name="T99" fmla="*/ 100 h 3851"/>
              <a:gd name="T100" fmla="*/ 1324 w 2426"/>
              <a:gd name="T101" fmla="*/ 25 h 3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26" h="3851">
                <a:moveTo>
                  <a:pt x="2349" y="2050"/>
                </a:moveTo>
                <a:lnTo>
                  <a:pt x="2349" y="2050"/>
                </a:lnTo>
                <a:cubicBezTo>
                  <a:pt x="2349" y="2076"/>
                  <a:pt x="2325" y="2076"/>
                  <a:pt x="2325" y="2050"/>
                </a:cubicBezTo>
                <a:cubicBezTo>
                  <a:pt x="2325" y="2025"/>
                  <a:pt x="2250" y="2000"/>
                  <a:pt x="2250" y="2000"/>
                </a:cubicBezTo>
                <a:cubicBezTo>
                  <a:pt x="2250" y="2000"/>
                  <a:pt x="2275" y="2000"/>
                  <a:pt x="2300" y="2000"/>
                </a:cubicBezTo>
                <a:cubicBezTo>
                  <a:pt x="2325" y="2025"/>
                  <a:pt x="2349" y="2000"/>
                  <a:pt x="2375" y="1976"/>
                </a:cubicBezTo>
                <a:cubicBezTo>
                  <a:pt x="2400" y="1950"/>
                  <a:pt x="2425" y="1976"/>
                  <a:pt x="2425" y="1950"/>
                </a:cubicBezTo>
                <a:lnTo>
                  <a:pt x="2375" y="1925"/>
                </a:lnTo>
                <a:cubicBezTo>
                  <a:pt x="2375" y="1900"/>
                  <a:pt x="2349" y="1876"/>
                  <a:pt x="2300" y="1900"/>
                </a:cubicBezTo>
                <a:cubicBezTo>
                  <a:pt x="2275" y="1900"/>
                  <a:pt x="2275" y="1876"/>
                  <a:pt x="2250" y="1876"/>
                </a:cubicBezTo>
                <a:cubicBezTo>
                  <a:pt x="2250" y="1850"/>
                  <a:pt x="2175" y="1876"/>
                  <a:pt x="2175" y="1925"/>
                </a:cubicBezTo>
                <a:cubicBezTo>
                  <a:pt x="2175" y="1950"/>
                  <a:pt x="2149" y="1950"/>
                  <a:pt x="2149" y="1925"/>
                </a:cubicBezTo>
                <a:cubicBezTo>
                  <a:pt x="2175" y="1900"/>
                  <a:pt x="2149" y="1876"/>
                  <a:pt x="2175" y="1876"/>
                </a:cubicBezTo>
                <a:cubicBezTo>
                  <a:pt x="2200" y="1876"/>
                  <a:pt x="2175" y="1825"/>
                  <a:pt x="2125" y="1825"/>
                </a:cubicBezTo>
                <a:cubicBezTo>
                  <a:pt x="2075" y="1825"/>
                  <a:pt x="2075" y="1850"/>
                  <a:pt x="2075" y="1876"/>
                </a:cubicBezTo>
                <a:cubicBezTo>
                  <a:pt x="2100" y="1876"/>
                  <a:pt x="2050" y="1950"/>
                  <a:pt x="2025" y="1950"/>
                </a:cubicBezTo>
                <a:cubicBezTo>
                  <a:pt x="2000" y="1950"/>
                  <a:pt x="2025" y="1900"/>
                  <a:pt x="2025" y="1876"/>
                </a:cubicBezTo>
                <a:cubicBezTo>
                  <a:pt x="2025" y="1850"/>
                  <a:pt x="2000" y="1850"/>
                  <a:pt x="1950" y="1900"/>
                </a:cubicBezTo>
                <a:cubicBezTo>
                  <a:pt x="1925" y="1950"/>
                  <a:pt x="1900" y="1976"/>
                  <a:pt x="1875" y="1976"/>
                </a:cubicBezTo>
                <a:cubicBezTo>
                  <a:pt x="1850" y="2000"/>
                  <a:pt x="1850" y="1950"/>
                  <a:pt x="1900" y="1925"/>
                </a:cubicBezTo>
                <a:cubicBezTo>
                  <a:pt x="1925" y="1900"/>
                  <a:pt x="1925" y="1850"/>
                  <a:pt x="1950" y="1850"/>
                </a:cubicBezTo>
                <a:cubicBezTo>
                  <a:pt x="1975" y="1850"/>
                  <a:pt x="1975" y="1825"/>
                  <a:pt x="1950" y="1825"/>
                </a:cubicBezTo>
                <a:cubicBezTo>
                  <a:pt x="1900" y="1800"/>
                  <a:pt x="1900" y="1850"/>
                  <a:pt x="1875" y="1850"/>
                </a:cubicBezTo>
                <a:cubicBezTo>
                  <a:pt x="1875" y="1876"/>
                  <a:pt x="1824" y="1850"/>
                  <a:pt x="1824" y="1850"/>
                </a:cubicBezTo>
                <a:cubicBezTo>
                  <a:pt x="1824" y="1876"/>
                  <a:pt x="1800" y="1876"/>
                  <a:pt x="1800" y="1900"/>
                </a:cubicBezTo>
                <a:cubicBezTo>
                  <a:pt x="1824" y="1900"/>
                  <a:pt x="1800" y="1925"/>
                  <a:pt x="1775" y="1900"/>
                </a:cubicBezTo>
                <a:cubicBezTo>
                  <a:pt x="1775" y="1876"/>
                  <a:pt x="1724" y="1900"/>
                  <a:pt x="1724" y="1925"/>
                </a:cubicBezTo>
                <a:cubicBezTo>
                  <a:pt x="1700" y="1950"/>
                  <a:pt x="1675" y="1950"/>
                  <a:pt x="1700" y="1950"/>
                </a:cubicBezTo>
                <a:cubicBezTo>
                  <a:pt x="1700" y="1976"/>
                  <a:pt x="1700" y="2000"/>
                  <a:pt x="1675" y="2025"/>
                </a:cubicBezTo>
                <a:cubicBezTo>
                  <a:pt x="1650" y="2025"/>
                  <a:pt x="1675" y="1950"/>
                  <a:pt x="1650" y="1950"/>
                </a:cubicBezTo>
                <a:cubicBezTo>
                  <a:pt x="1624" y="1950"/>
                  <a:pt x="1650" y="1925"/>
                  <a:pt x="1675" y="1925"/>
                </a:cubicBezTo>
                <a:cubicBezTo>
                  <a:pt x="1700" y="1925"/>
                  <a:pt x="1724" y="1876"/>
                  <a:pt x="1724" y="1876"/>
                </a:cubicBezTo>
                <a:cubicBezTo>
                  <a:pt x="1724" y="1850"/>
                  <a:pt x="1675" y="1850"/>
                  <a:pt x="1675" y="1876"/>
                </a:cubicBezTo>
                <a:cubicBezTo>
                  <a:pt x="1675" y="1900"/>
                  <a:pt x="1650" y="1900"/>
                  <a:pt x="1600" y="1900"/>
                </a:cubicBezTo>
                <a:cubicBezTo>
                  <a:pt x="1575" y="1900"/>
                  <a:pt x="1575" y="1925"/>
                  <a:pt x="1624" y="1950"/>
                </a:cubicBezTo>
                <a:cubicBezTo>
                  <a:pt x="1650" y="1976"/>
                  <a:pt x="1600" y="2000"/>
                  <a:pt x="1600" y="1976"/>
                </a:cubicBezTo>
                <a:cubicBezTo>
                  <a:pt x="1575" y="1950"/>
                  <a:pt x="1550" y="1976"/>
                  <a:pt x="1524" y="1976"/>
                </a:cubicBezTo>
                <a:cubicBezTo>
                  <a:pt x="1500" y="1976"/>
                  <a:pt x="1575" y="2000"/>
                  <a:pt x="1575" y="2025"/>
                </a:cubicBezTo>
                <a:cubicBezTo>
                  <a:pt x="1575" y="2025"/>
                  <a:pt x="1524" y="2000"/>
                  <a:pt x="1524" y="2025"/>
                </a:cubicBezTo>
                <a:cubicBezTo>
                  <a:pt x="1524" y="2025"/>
                  <a:pt x="1475" y="2000"/>
                  <a:pt x="1475" y="1976"/>
                </a:cubicBezTo>
                <a:cubicBezTo>
                  <a:pt x="1475" y="1976"/>
                  <a:pt x="1400" y="2000"/>
                  <a:pt x="1450" y="2000"/>
                </a:cubicBezTo>
                <a:cubicBezTo>
                  <a:pt x="1475" y="2025"/>
                  <a:pt x="1475" y="2025"/>
                  <a:pt x="1475" y="2076"/>
                </a:cubicBezTo>
                <a:cubicBezTo>
                  <a:pt x="1475" y="2100"/>
                  <a:pt x="1424" y="2076"/>
                  <a:pt x="1424" y="2050"/>
                </a:cubicBezTo>
                <a:cubicBezTo>
                  <a:pt x="1450" y="2025"/>
                  <a:pt x="1400" y="2025"/>
                  <a:pt x="1375" y="2050"/>
                </a:cubicBezTo>
                <a:cubicBezTo>
                  <a:pt x="1350" y="2050"/>
                  <a:pt x="1400" y="2000"/>
                  <a:pt x="1375" y="2000"/>
                </a:cubicBezTo>
                <a:cubicBezTo>
                  <a:pt x="1375" y="1976"/>
                  <a:pt x="1350" y="2000"/>
                  <a:pt x="1300" y="2000"/>
                </a:cubicBezTo>
                <a:cubicBezTo>
                  <a:pt x="1275" y="2000"/>
                  <a:pt x="1275" y="2000"/>
                  <a:pt x="1275" y="2025"/>
                </a:cubicBezTo>
                <a:cubicBezTo>
                  <a:pt x="1300" y="2050"/>
                  <a:pt x="1300" y="2076"/>
                  <a:pt x="1275" y="2076"/>
                </a:cubicBezTo>
                <a:cubicBezTo>
                  <a:pt x="1250" y="2050"/>
                  <a:pt x="1250" y="2076"/>
                  <a:pt x="1250" y="2076"/>
                </a:cubicBezTo>
                <a:cubicBezTo>
                  <a:pt x="1250" y="2100"/>
                  <a:pt x="1224" y="2100"/>
                  <a:pt x="1224" y="2100"/>
                </a:cubicBezTo>
                <a:cubicBezTo>
                  <a:pt x="1200" y="2076"/>
                  <a:pt x="1175" y="2076"/>
                  <a:pt x="1150" y="2100"/>
                </a:cubicBezTo>
                <a:cubicBezTo>
                  <a:pt x="1124" y="2125"/>
                  <a:pt x="1100" y="2125"/>
                  <a:pt x="1100" y="2150"/>
                </a:cubicBezTo>
                <a:cubicBezTo>
                  <a:pt x="1100" y="2175"/>
                  <a:pt x="1124" y="2150"/>
                  <a:pt x="1150" y="2150"/>
                </a:cubicBezTo>
                <a:cubicBezTo>
                  <a:pt x="1175" y="2175"/>
                  <a:pt x="1150" y="2175"/>
                  <a:pt x="1175" y="2200"/>
                </a:cubicBezTo>
                <a:lnTo>
                  <a:pt x="1175" y="2225"/>
                </a:lnTo>
                <a:cubicBezTo>
                  <a:pt x="1150" y="2200"/>
                  <a:pt x="1124" y="2200"/>
                  <a:pt x="1124" y="2225"/>
                </a:cubicBezTo>
                <a:cubicBezTo>
                  <a:pt x="1100" y="2250"/>
                  <a:pt x="1100" y="2225"/>
                  <a:pt x="1075" y="2200"/>
                </a:cubicBezTo>
                <a:cubicBezTo>
                  <a:pt x="1050" y="2175"/>
                  <a:pt x="1050" y="2225"/>
                  <a:pt x="1024" y="2225"/>
                </a:cubicBezTo>
                <a:cubicBezTo>
                  <a:pt x="999" y="2200"/>
                  <a:pt x="1050" y="2175"/>
                  <a:pt x="1050" y="2150"/>
                </a:cubicBezTo>
                <a:cubicBezTo>
                  <a:pt x="1024" y="2125"/>
                  <a:pt x="1024" y="2150"/>
                  <a:pt x="999" y="2200"/>
                </a:cubicBezTo>
                <a:cubicBezTo>
                  <a:pt x="950" y="2225"/>
                  <a:pt x="924" y="2225"/>
                  <a:pt x="924" y="2225"/>
                </a:cubicBezTo>
                <a:cubicBezTo>
                  <a:pt x="950" y="2250"/>
                  <a:pt x="899" y="2250"/>
                  <a:pt x="899" y="2275"/>
                </a:cubicBezTo>
                <a:cubicBezTo>
                  <a:pt x="875" y="2301"/>
                  <a:pt x="824" y="2325"/>
                  <a:pt x="775" y="2350"/>
                </a:cubicBezTo>
                <a:cubicBezTo>
                  <a:pt x="724" y="2376"/>
                  <a:pt x="775" y="2376"/>
                  <a:pt x="799" y="2350"/>
                </a:cubicBezTo>
                <a:cubicBezTo>
                  <a:pt x="824" y="2325"/>
                  <a:pt x="849" y="2350"/>
                  <a:pt x="875" y="2325"/>
                </a:cubicBezTo>
                <a:cubicBezTo>
                  <a:pt x="924" y="2301"/>
                  <a:pt x="950" y="2275"/>
                  <a:pt x="975" y="2275"/>
                </a:cubicBezTo>
                <a:cubicBezTo>
                  <a:pt x="975" y="2301"/>
                  <a:pt x="999" y="2301"/>
                  <a:pt x="1024" y="2275"/>
                </a:cubicBezTo>
                <a:cubicBezTo>
                  <a:pt x="1050" y="2250"/>
                  <a:pt x="1075" y="2250"/>
                  <a:pt x="1075" y="2275"/>
                </a:cubicBezTo>
                <a:cubicBezTo>
                  <a:pt x="1100" y="2275"/>
                  <a:pt x="1050" y="2301"/>
                  <a:pt x="1075" y="2325"/>
                </a:cubicBezTo>
                <a:cubicBezTo>
                  <a:pt x="1100" y="2350"/>
                  <a:pt x="1050" y="2350"/>
                  <a:pt x="1050" y="2325"/>
                </a:cubicBezTo>
                <a:cubicBezTo>
                  <a:pt x="1050" y="2325"/>
                  <a:pt x="1024" y="2301"/>
                  <a:pt x="999" y="2325"/>
                </a:cubicBezTo>
                <a:lnTo>
                  <a:pt x="975" y="2350"/>
                </a:lnTo>
                <a:cubicBezTo>
                  <a:pt x="950" y="2350"/>
                  <a:pt x="924" y="2401"/>
                  <a:pt x="924" y="2425"/>
                </a:cubicBezTo>
                <a:cubicBezTo>
                  <a:pt x="924" y="2450"/>
                  <a:pt x="899" y="2425"/>
                  <a:pt x="899" y="2450"/>
                </a:cubicBezTo>
                <a:cubicBezTo>
                  <a:pt x="899" y="2476"/>
                  <a:pt x="849" y="2525"/>
                  <a:pt x="799" y="2576"/>
                </a:cubicBezTo>
                <a:cubicBezTo>
                  <a:pt x="775" y="2601"/>
                  <a:pt x="799" y="2625"/>
                  <a:pt x="799" y="2650"/>
                </a:cubicBezTo>
                <a:cubicBezTo>
                  <a:pt x="775" y="2676"/>
                  <a:pt x="724" y="2650"/>
                  <a:pt x="724" y="2650"/>
                </a:cubicBezTo>
                <a:cubicBezTo>
                  <a:pt x="699" y="2676"/>
                  <a:pt x="724" y="2725"/>
                  <a:pt x="699" y="2750"/>
                </a:cubicBezTo>
                <a:cubicBezTo>
                  <a:pt x="675" y="2750"/>
                  <a:pt x="699" y="2776"/>
                  <a:pt x="699" y="2801"/>
                </a:cubicBezTo>
                <a:cubicBezTo>
                  <a:pt x="699" y="2825"/>
                  <a:pt x="650" y="2801"/>
                  <a:pt x="650" y="2801"/>
                </a:cubicBezTo>
                <a:cubicBezTo>
                  <a:pt x="650" y="2825"/>
                  <a:pt x="599" y="2825"/>
                  <a:pt x="576" y="2825"/>
                </a:cubicBezTo>
                <a:cubicBezTo>
                  <a:pt x="576" y="2850"/>
                  <a:pt x="599" y="2876"/>
                  <a:pt x="624" y="2901"/>
                </a:cubicBezTo>
                <a:cubicBezTo>
                  <a:pt x="650" y="2901"/>
                  <a:pt x="599" y="2925"/>
                  <a:pt x="599" y="2901"/>
                </a:cubicBezTo>
                <a:cubicBezTo>
                  <a:pt x="599" y="2876"/>
                  <a:pt x="576" y="2925"/>
                  <a:pt x="525" y="2925"/>
                </a:cubicBezTo>
                <a:cubicBezTo>
                  <a:pt x="476" y="2950"/>
                  <a:pt x="500" y="3001"/>
                  <a:pt x="476" y="3001"/>
                </a:cubicBezTo>
                <a:cubicBezTo>
                  <a:pt x="425" y="3001"/>
                  <a:pt x="451" y="3050"/>
                  <a:pt x="425" y="3076"/>
                </a:cubicBezTo>
                <a:cubicBezTo>
                  <a:pt x="400" y="3076"/>
                  <a:pt x="400" y="3025"/>
                  <a:pt x="376" y="3025"/>
                </a:cubicBezTo>
                <a:cubicBezTo>
                  <a:pt x="325" y="3025"/>
                  <a:pt x="325" y="3050"/>
                  <a:pt x="351" y="3076"/>
                </a:cubicBezTo>
                <a:cubicBezTo>
                  <a:pt x="376" y="3101"/>
                  <a:pt x="325" y="3076"/>
                  <a:pt x="300" y="3101"/>
                </a:cubicBezTo>
                <a:cubicBezTo>
                  <a:pt x="276" y="3125"/>
                  <a:pt x="225" y="3125"/>
                  <a:pt x="225" y="3150"/>
                </a:cubicBezTo>
                <a:cubicBezTo>
                  <a:pt x="200" y="3176"/>
                  <a:pt x="251" y="3176"/>
                  <a:pt x="276" y="3176"/>
                </a:cubicBezTo>
                <a:cubicBezTo>
                  <a:pt x="276" y="3201"/>
                  <a:pt x="225" y="3201"/>
                  <a:pt x="176" y="3176"/>
                </a:cubicBezTo>
                <a:cubicBezTo>
                  <a:pt x="151" y="3176"/>
                  <a:pt x="151" y="3225"/>
                  <a:pt x="125" y="3225"/>
                </a:cubicBezTo>
                <a:cubicBezTo>
                  <a:pt x="100" y="3201"/>
                  <a:pt x="75" y="3250"/>
                  <a:pt x="100" y="3250"/>
                </a:cubicBezTo>
                <a:cubicBezTo>
                  <a:pt x="100" y="3276"/>
                  <a:pt x="75" y="3276"/>
                  <a:pt x="51" y="3276"/>
                </a:cubicBezTo>
                <a:cubicBezTo>
                  <a:pt x="25" y="3250"/>
                  <a:pt x="25" y="3301"/>
                  <a:pt x="0" y="3301"/>
                </a:cubicBezTo>
                <a:cubicBezTo>
                  <a:pt x="0" y="3325"/>
                  <a:pt x="51" y="3350"/>
                  <a:pt x="51" y="3350"/>
                </a:cubicBezTo>
                <a:cubicBezTo>
                  <a:pt x="51" y="3376"/>
                  <a:pt x="0" y="3401"/>
                  <a:pt x="25" y="3401"/>
                </a:cubicBezTo>
                <a:cubicBezTo>
                  <a:pt x="51" y="3401"/>
                  <a:pt x="51" y="3425"/>
                  <a:pt x="25" y="3425"/>
                </a:cubicBezTo>
                <a:cubicBezTo>
                  <a:pt x="0" y="3425"/>
                  <a:pt x="0" y="3450"/>
                  <a:pt x="25" y="3476"/>
                </a:cubicBezTo>
                <a:cubicBezTo>
                  <a:pt x="51" y="3501"/>
                  <a:pt x="0" y="3501"/>
                  <a:pt x="25" y="3526"/>
                </a:cubicBezTo>
                <a:cubicBezTo>
                  <a:pt x="51" y="3550"/>
                  <a:pt x="51" y="3526"/>
                  <a:pt x="75" y="3550"/>
                </a:cubicBezTo>
                <a:cubicBezTo>
                  <a:pt x="75" y="3575"/>
                  <a:pt x="100" y="3550"/>
                  <a:pt x="125" y="3526"/>
                </a:cubicBezTo>
                <a:cubicBezTo>
                  <a:pt x="176" y="3501"/>
                  <a:pt x="176" y="3550"/>
                  <a:pt x="151" y="3550"/>
                </a:cubicBezTo>
                <a:cubicBezTo>
                  <a:pt x="125" y="3550"/>
                  <a:pt x="100" y="3575"/>
                  <a:pt x="100" y="3601"/>
                </a:cubicBezTo>
                <a:cubicBezTo>
                  <a:pt x="100" y="3626"/>
                  <a:pt x="75" y="3601"/>
                  <a:pt x="75" y="3575"/>
                </a:cubicBezTo>
                <a:cubicBezTo>
                  <a:pt x="75" y="3550"/>
                  <a:pt x="25" y="3575"/>
                  <a:pt x="25" y="3601"/>
                </a:cubicBezTo>
                <a:cubicBezTo>
                  <a:pt x="51" y="3626"/>
                  <a:pt x="25" y="3650"/>
                  <a:pt x="25" y="3650"/>
                </a:cubicBezTo>
                <a:cubicBezTo>
                  <a:pt x="25" y="3676"/>
                  <a:pt x="75" y="3676"/>
                  <a:pt x="75" y="3650"/>
                </a:cubicBezTo>
                <a:cubicBezTo>
                  <a:pt x="100" y="3626"/>
                  <a:pt x="125" y="3626"/>
                  <a:pt x="125" y="3650"/>
                </a:cubicBezTo>
                <a:cubicBezTo>
                  <a:pt x="151" y="3676"/>
                  <a:pt x="100" y="3676"/>
                  <a:pt x="100" y="3701"/>
                </a:cubicBezTo>
                <a:cubicBezTo>
                  <a:pt x="100" y="3726"/>
                  <a:pt x="75" y="3701"/>
                  <a:pt x="75" y="3726"/>
                </a:cubicBezTo>
                <a:cubicBezTo>
                  <a:pt x="51" y="3750"/>
                  <a:pt x="151" y="3801"/>
                  <a:pt x="176" y="3801"/>
                </a:cubicBezTo>
                <a:cubicBezTo>
                  <a:pt x="200" y="3801"/>
                  <a:pt x="225" y="3850"/>
                  <a:pt x="276" y="3826"/>
                </a:cubicBezTo>
                <a:cubicBezTo>
                  <a:pt x="325" y="3826"/>
                  <a:pt x="425" y="3726"/>
                  <a:pt x="451" y="3701"/>
                </a:cubicBezTo>
                <a:cubicBezTo>
                  <a:pt x="476" y="3676"/>
                  <a:pt x="500" y="3701"/>
                  <a:pt x="525" y="3701"/>
                </a:cubicBezTo>
                <a:cubicBezTo>
                  <a:pt x="525" y="3676"/>
                  <a:pt x="525" y="3626"/>
                  <a:pt x="551" y="3626"/>
                </a:cubicBezTo>
                <a:lnTo>
                  <a:pt x="576" y="3676"/>
                </a:lnTo>
                <a:cubicBezTo>
                  <a:pt x="599" y="3676"/>
                  <a:pt x="599" y="3701"/>
                  <a:pt x="599" y="3726"/>
                </a:cubicBezTo>
                <a:lnTo>
                  <a:pt x="624" y="3726"/>
                </a:lnTo>
                <a:cubicBezTo>
                  <a:pt x="650" y="3726"/>
                  <a:pt x="650" y="3676"/>
                  <a:pt x="650" y="3650"/>
                </a:cubicBezTo>
                <a:cubicBezTo>
                  <a:pt x="650" y="3650"/>
                  <a:pt x="675" y="3601"/>
                  <a:pt x="675" y="3575"/>
                </a:cubicBezTo>
                <a:cubicBezTo>
                  <a:pt x="650" y="3550"/>
                  <a:pt x="724" y="3575"/>
                  <a:pt x="724" y="3550"/>
                </a:cubicBezTo>
                <a:cubicBezTo>
                  <a:pt x="724" y="3550"/>
                  <a:pt x="750" y="3476"/>
                  <a:pt x="724" y="3476"/>
                </a:cubicBezTo>
                <a:cubicBezTo>
                  <a:pt x="699" y="3450"/>
                  <a:pt x="699" y="3425"/>
                  <a:pt x="724" y="3425"/>
                </a:cubicBezTo>
                <a:cubicBezTo>
                  <a:pt x="724" y="3425"/>
                  <a:pt x="750" y="3425"/>
                  <a:pt x="750" y="3376"/>
                </a:cubicBezTo>
                <a:cubicBezTo>
                  <a:pt x="750" y="3350"/>
                  <a:pt x="699" y="3350"/>
                  <a:pt x="699" y="3301"/>
                </a:cubicBezTo>
                <a:cubicBezTo>
                  <a:pt x="675" y="3276"/>
                  <a:pt x="724" y="3276"/>
                  <a:pt x="699" y="3225"/>
                </a:cubicBezTo>
                <a:cubicBezTo>
                  <a:pt x="675" y="3176"/>
                  <a:pt x="699" y="3150"/>
                  <a:pt x="699" y="3125"/>
                </a:cubicBezTo>
                <a:cubicBezTo>
                  <a:pt x="675" y="3101"/>
                  <a:pt x="675" y="3076"/>
                  <a:pt x="699" y="3025"/>
                </a:cubicBezTo>
                <a:cubicBezTo>
                  <a:pt x="724" y="3001"/>
                  <a:pt x="775" y="2976"/>
                  <a:pt x="799" y="2976"/>
                </a:cubicBezTo>
                <a:cubicBezTo>
                  <a:pt x="824" y="2976"/>
                  <a:pt x="849" y="3001"/>
                  <a:pt x="849" y="2976"/>
                </a:cubicBezTo>
                <a:cubicBezTo>
                  <a:pt x="875" y="2950"/>
                  <a:pt x="875" y="2925"/>
                  <a:pt x="849" y="2925"/>
                </a:cubicBezTo>
                <a:cubicBezTo>
                  <a:pt x="849" y="2901"/>
                  <a:pt x="799" y="2901"/>
                  <a:pt x="849" y="2876"/>
                </a:cubicBezTo>
                <a:cubicBezTo>
                  <a:pt x="875" y="2825"/>
                  <a:pt x="899" y="2776"/>
                  <a:pt x="899" y="2750"/>
                </a:cubicBezTo>
                <a:cubicBezTo>
                  <a:pt x="899" y="2701"/>
                  <a:pt x="899" y="2676"/>
                  <a:pt x="899" y="2650"/>
                </a:cubicBezTo>
                <a:cubicBezTo>
                  <a:pt x="924" y="2650"/>
                  <a:pt x="950" y="2650"/>
                  <a:pt x="975" y="2650"/>
                </a:cubicBezTo>
                <a:cubicBezTo>
                  <a:pt x="999" y="2625"/>
                  <a:pt x="975" y="2601"/>
                  <a:pt x="999" y="2576"/>
                </a:cubicBezTo>
                <a:cubicBezTo>
                  <a:pt x="999" y="2576"/>
                  <a:pt x="1024" y="2525"/>
                  <a:pt x="1050" y="2525"/>
                </a:cubicBezTo>
                <a:cubicBezTo>
                  <a:pt x="1050" y="2501"/>
                  <a:pt x="1075" y="2476"/>
                  <a:pt x="1075" y="2476"/>
                </a:cubicBezTo>
                <a:cubicBezTo>
                  <a:pt x="1050" y="2450"/>
                  <a:pt x="1100" y="2425"/>
                  <a:pt x="1100" y="2401"/>
                </a:cubicBezTo>
                <a:cubicBezTo>
                  <a:pt x="1100" y="2376"/>
                  <a:pt x="1124" y="2350"/>
                  <a:pt x="1175" y="2350"/>
                </a:cubicBezTo>
                <a:cubicBezTo>
                  <a:pt x="1200" y="2350"/>
                  <a:pt x="1224" y="2350"/>
                  <a:pt x="1224" y="2325"/>
                </a:cubicBezTo>
                <a:cubicBezTo>
                  <a:pt x="1224" y="2301"/>
                  <a:pt x="1224" y="2225"/>
                  <a:pt x="1250" y="2250"/>
                </a:cubicBezTo>
                <a:cubicBezTo>
                  <a:pt x="1300" y="2275"/>
                  <a:pt x="1324" y="2250"/>
                  <a:pt x="1350" y="2275"/>
                </a:cubicBezTo>
                <a:cubicBezTo>
                  <a:pt x="1375" y="2301"/>
                  <a:pt x="1424" y="2301"/>
                  <a:pt x="1424" y="2250"/>
                </a:cubicBezTo>
                <a:cubicBezTo>
                  <a:pt x="1424" y="2225"/>
                  <a:pt x="1424" y="2150"/>
                  <a:pt x="1475" y="2175"/>
                </a:cubicBezTo>
                <a:lnTo>
                  <a:pt x="1475" y="2175"/>
                </a:lnTo>
                <a:cubicBezTo>
                  <a:pt x="1500" y="2150"/>
                  <a:pt x="1524" y="2150"/>
                  <a:pt x="1550" y="2150"/>
                </a:cubicBezTo>
                <a:cubicBezTo>
                  <a:pt x="1575" y="2150"/>
                  <a:pt x="1600" y="2200"/>
                  <a:pt x="1650" y="2225"/>
                </a:cubicBezTo>
                <a:cubicBezTo>
                  <a:pt x="1700" y="2225"/>
                  <a:pt x="1724" y="2250"/>
                  <a:pt x="1750" y="2225"/>
                </a:cubicBezTo>
                <a:cubicBezTo>
                  <a:pt x="1750" y="2200"/>
                  <a:pt x="1800" y="2225"/>
                  <a:pt x="1824" y="2225"/>
                </a:cubicBezTo>
                <a:cubicBezTo>
                  <a:pt x="1850" y="2225"/>
                  <a:pt x="1850" y="2275"/>
                  <a:pt x="1875" y="2250"/>
                </a:cubicBezTo>
                <a:cubicBezTo>
                  <a:pt x="1900" y="2200"/>
                  <a:pt x="1875" y="2175"/>
                  <a:pt x="1925" y="2175"/>
                </a:cubicBezTo>
                <a:cubicBezTo>
                  <a:pt x="1950" y="2200"/>
                  <a:pt x="1925" y="2125"/>
                  <a:pt x="1925" y="2100"/>
                </a:cubicBezTo>
                <a:cubicBezTo>
                  <a:pt x="1925" y="2076"/>
                  <a:pt x="2000" y="2076"/>
                  <a:pt x="2000" y="2050"/>
                </a:cubicBezTo>
                <a:cubicBezTo>
                  <a:pt x="2000" y="2025"/>
                  <a:pt x="2075" y="2050"/>
                  <a:pt x="2075" y="2025"/>
                </a:cubicBezTo>
                <a:cubicBezTo>
                  <a:pt x="2100" y="2000"/>
                  <a:pt x="2149" y="2000"/>
                  <a:pt x="2149" y="2025"/>
                </a:cubicBezTo>
                <a:cubicBezTo>
                  <a:pt x="2175" y="2050"/>
                  <a:pt x="2250" y="2050"/>
                  <a:pt x="2250" y="2076"/>
                </a:cubicBezTo>
                <a:cubicBezTo>
                  <a:pt x="2250" y="2100"/>
                  <a:pt x="2250" y="2125"/>
                  <a:pt x="2250" y="2150"/>
                </a:cubicBezTo>
                <a:cubicBezTo>
                  <a:pt x="2275" y="2125"/>
                  <a:pt x="2275" y="2125"/>
                  <a:pt x="2300" y="2125"/>
                </a:cubicBezTo>
                <a:cubicBezTo>
                  <a:pt x="2325" y="2125"/>
                  <a:pt x="2349" y="2076"/>
                  <a:pt x="2375" y="2076"/>
                </a:cubicBezTo>
                <a:cubicBezTo>
                  <a:pt x="2400" y="2076"/>
                  <a:pt x="2425" y="2076"/>
                  <a:pt x="2425" y="2050"/>
                </a:cubicBezTo>
                <a:cubicBezTo>
                  <a:pt x="2400" y="2025"/>
                  <a:pt x="2349" y="2025"/>
                  <a:pt x="2349" y="2050"/>
                </a:cubicBezTo>
                <a:close/>
                <a:moveTo>
                  <a:pt x="675" y="275"/>
                </a:moveTo>
                <a:lnTo>
                  <a:pt x="675" y="275"/>
                </a:lnTo>
                <a:cubicBezTo>
                  <a:pt x="724" y="275"/>
                  <a:pt x="624" y="325"/>
                  <a:pt x="624" y="375"/>
                </a:cubicBezTo>
                <a:cubicBezTo>
                  <a:pt x="599" y="400"/>
                  <a:pt x="675" y="450"/>
                  <a:pt x="724" y="475"/>
                </a:cubicBezTo>
                <a:cubicBezTo>
                  <a:pt x="750" y="500"/>
                  <a:pt x="824" y="500"/>
                  <a:pt x="849" y="475"/>
                </a:cubicBezTo>
                <a:cubicBezTo>
                  <a:pt x="875" y="450"/>
                  <a:pt x="875" y="400"/>
                  <a:pt x="899" y="400"/>
                </a:cubicBezTo>
                <a:cubicBezTo>
                  <a:pt x="950" y="400"/>
                  <a:pt x="924" y="375"/>
                  <a:pt x="950" y="350"/>
                </a:cubicBezTo>
                <a:cubicBezTo>
                  <a:pt x="975" y="350"/>
                  <a:pt x="975" y="400"/>
                  <a:pt x="950" y="425"/>
                </a:cubicBezTo>
                <a:cubicBezTo>
                  <a:pt x="924" y="450"/>
                  <a:pt x="999" y="450"/>
                  <a:pt x="1050" y="400"/>
                </a:cubicBezTo>
                <a:cubicBezTo>
                  <a:pt x="1075" y="375"/>
                  <a:pt x="1075" y="400"/>
                  <a:pt x="1075" y="450"/>
                </a:cubicBezTo>
                <a:cubicBezTo>
                  <a:pt x="1075" y="475"/>
                  <a:pt x="999" y="450"/>
                  <a:pt x="975" y="500"/>
                </a:cubicBezTo>
                <a:cubicBezTo>
                  <a:pt x="924" y="525"/>
                  <a:pt x="849" y="500"/>
                  <a:pt x="824" y="550"/>
                </a:cubicBezTo>
                <a:cubicBezTo>
                  <a:pt x="775" y="575"/>
                  <a:pt x="849" y="575"/>
                  <a:pt x="899" y="575"/>
                </a:cubicBezTo>
                <a:cubicBezTo>
                  <a:pt x="950" y="575"/>
                  <a:pt x="1050" y="550"/>
                  <a:pt x="1100" y="575"/>
                </a:cubicBezTo>
                <a:cubicBezTo>
                  <a:pt x="1124" y="575"/>
                  <a:pt x="1075" y="600"/>
                  <a:pt x="999" y="600"/>
                </a:cubicBezTo>
                <a:cubicBezTo>
                  <a:pt x="950" y="600"/>
                  <a:pt x="924" y="600"/>
                  <a:pt x="924" y="625"/>
                </a:cubicBezTo>
                <a:cubicBezTo>
                  <a:pt x="924" y="650"/>
                  <a:pt x="824" y="600"/>
                  <a:pt x="824" y="650"/>
                </a:cubicBezTo>
                <a:cubicBezTo>
                  <a:pt x="824" y="675"/>
                  <a:pt x="924" y="700"/>
                  <a:pt x="924" y="725"/>
                </a:cubicBezTo>
                <a:cubicBezTo>
                  <a:pt x="924" y="750"/>
                  <a:pt x="999" y="725"/>
                  <a:pt x="1024" y="725"/>
                </a:cubicBezTo>
                <a:cubicBezTo>
                  <a:pt x="1050" y="725"/>
                  <a:pt x="975" y="750"/>
                  <a:pt x="975" y="775"/>
                </a:cubicBezTo>
                <a:cubicBezTo>
                  <a:pt x="950" y="775"/>
                  <a:pt x="1024" y="800"/>
                  <a:pt x="1050" y="800"/>
                </a:cubicBezTo>
                <a:cubicBezTo>
                  <a:pt x="1050" y="825"/>
                  <a:pt x="1100" y="825"/>
                  <a:pt x="1100" y="800"/>
                </a:cubicBezTo>
                <a:cubicBezTo>
                  <a:pt x="1100" y="750"/>
                  <a:pt x="1150" y="650"/>
                  <a:pt x="1224" y="625"/>
                </a:cubicBezTo>
                <a:cubicBezTo>
                  <a:pt x="1275" y="600"/>
                  <a:pt x="1250" y="575"/>
                  <a:pt x="1250" y="550"/>
                </a:cubicBezTo>
                <a:cubicBezTo>
                  <a:pt x="1250" y="500"/>
                  <a:pt x="1300" y="525"/>
                  <a:pt x="1300" y="500"/>
                </a:cubicBezTo>
                <a:cubicBezTo>
                  <a:pt x="1275" y="475"/>
                  <a:pt x="1300" y="475"/>
                  <a:pt x="1324" y="425"/>
                </a:cubicBezTo>
                <a:cubicBezTo>
                  <a:pt x="1375" y="400"/>
                  <a:pt x="1400" y="425"/>
                  <a:pt x="1450" y="400"/>
                </a:cubicBezTo>
                <a:cubicBezTo>
                  <a:pt x="1500" y="375"/>
                  <a:pt x="1524" y="400"/>
                  <a:pt x="1450" y="425"/>
                </a:cubicBezTo>
                <a:cubicBezTo>
                  <a:pt x="1424" y="425"/>
                  <a:pt x="1450" y="475"/>
                  <a:pt x="1475" y="475"/>
                </a:cubicBezTo>
                <a:cubicBezTo>
                  <a:pt x="1524" y="500"/>
                  <a:pt x="1475" y="525"/>
                  <a:pt x="1500" y="525"/>
                </a:cubicBezTo>
                <a:cubicBezTo>
                  <a:pt x="1550" y="525"/>
                  <a:pt x="1524" y="575"/>
                  <a:pt x="1500" y="600"/>
                </a:cubicBezTo>
                <a:cubicBezTo>
                  <a:pt x="1450" y="650"/>
                  <a:pt x="1500" y="650"/>
                  <a:pt x="1575" y="625"/>
                </a:cubicBezTo>
                <a:cubicBezTo>
                  <a:pt x="1650" y="600"/>
                  <a:pt x="1600" y="650"/>
                  <a:pt x="1624" y="675"/>
                </a:cubicBezTo>
                <a:cubicBezTo>
                  <a:pt x="1650" y="700"/>
                  <a:pt x="1724" y="650"/>
                  <a:pt x="1750" y="625"/>
                </a:cubicBezTo>
                <a:cubicBezTo>
                  <a:pt x="1775" y="575"/>
                  <a:pt x="1824" y="575"/>
                  <a:pt x="1824" y="575"/>
                </a:cubicBezTo>
                <a:cubicBezTo>
                  <a:pt x="1824" y="550"/>
                  <a:pt x="1800" y="525"/>
                  <a:pt x="1775" y="550"/>
                </a:cubicBezTo>
                <a:cubicBezTo>
                  <a:pt x="1750" y="550"/>
                  <a:pt x="1675" y="550"/>
                  <a:pt x="1700" y="525"/>
                </a:cubicBezTo>
                <a:cubicBezTo>
                  <a:pt x="1724" y="500"/>
                  <a:pt x="1700" y="500"/>
                  <a:pt x="1675" y="500"/>
                </a:cubicBezTo>
                <a:cubicBezTo>
                  <a:pt x="1624" y="500"/>
                  <a:pt x="1575" y="475"/>
                  <a:pt x="1600" y="475"/>
                </a:cubicBezTo>
                <a:cubicBezTo>
                  <a:pt x="1624" y="450"/>
                  <a:pt x="1575" y="400"/>
                  <a:pt x="1550" y="425"/>
                </a:cubicBezTo>
                <a:cubicBezTo>
                  <a:pt x="1524" y="425"/>
                  <a:pt x="1524" y="375"/>
                  <a:pt x="1524" y="350"/>
                </a:cubicBezTo>
                <a:cubicBezTo>
                  <a:pt x="1524" y="325"/>
                  <a:pt x="1450" y="325"/>
                  <a:pt x="1475" y="325"/>
                </a:cubicBezTo>
                <a:cubicBezTo>
                  <a:pt x="1475" y="300"/>
                  <a:pt x="1424" y="300"/>
                  <a:pt x="1424" y="300"/>
                </a:cubicBezTo>
                <a:cubicBezTo>
                  <a:pt x="1400" y="325"/>
                  <a:pt x="1375" y="325"/>
                  <a:pt x="1375" y="300"/>
                </a:cubicBezTo>
                <a:cubicBezTo>
                  <a:pt x="1375" y="275"/>
                  <a:pt x="1324" y="275"/>
                  <a:pt x="1300" y="275"/>
                </a:cubicBezTo>
                <a:cubicBezTo>
                  <a:pt x="1275" y="275"/>
                  <a:pt x="1275" y="225"/>
                  <a:pt x="1250" y="200"/>
                </a:cubicBezTo>
                <a:cubicBezTo>
                  <a:pt x="1224" y="175"/>
                  <a:pt x="1200" y="250"/>
                  <a:pt x="1175" y="250"/>
                </a:cubicBezTo>
                <a:cubicBezTo>
                  <a:pt x="1150" y="225"/>
                  <a:pt x="1200" y="200"/>
                  <a:pt x="1200" y="175"/>
                </a:cubicBezTo>
                <a:cubicBezTo>
                  <a:pt x="1200" y="150"/>
                  <a:pt x="1124" y="125"/>
                  <a:pt x="1100" y="150"/>
                </a:cubicBezTo>
                <a:cubicBezTo>
                  <a:pt x="1100" y="175"/>
                  <a:pt x="1075" y="100"/>
                  <a:pt x="1050" y="100"/>
                </a:cubicBezTo>
                <a:cubicBezTo>
                  <a:pt x="1024" y="100"/>
                  <a:pt x="1050" y="125"/>
                  <a:pt x="1024" y="150"/>
                </a:cubicBezTo>
                <a:cubicBezTo>
                  <a:pt x="999" y="150"/>
                  <a:pt x="975" y="175"/>
                  <a:pt x="1024" y="175"/>
                </a:cubicBezTo>
                <a:cubicBezTo>
                  <a:pt x="1050" y="200"/>
                  <a:pt x="1075" y="300"/>
                  <a:pt x="1075" y="325"/>
                </a:cubicBezTo>
                <a:cubicBezTo>
                  <a:pt x="1075" y="350"/>
                  <a:pt x="975" y="250"/>
                  <a:pt x="975" y="200"/>
                </a:cubicBezTo>
                <a:cubicBezTo>
                  <a:pt x="975" y="175"/>
                  <a:pt x="924" y="125"/>
                  <a:pt x="899" y="150"/>
                </a:cubicBezTo>
                <a:cubicBezTo>
                  <a:pt x="899" y="200"/>
                  <a:pt x="849" y="200"/>
                  <a:pt x="875" y="225"/>
                </a:cubicBezTo>
                <a:cubicBezTo>
                  <a:pt x="875" y="275"/>
                  <a:pt x="849" y="275"/>
                  <a:pt x="849" y="250"/>
                </a:cubicBezTo>
                <a:cubicBezTo>
                  <a:pt x="849" y="225"/>
                  <a:pt x="799" y="200"/>
                  <a:pt x="775" y="200"/>
                </a:cubicBezTo>
                <a:cubicBezTo>
                  <a:pt x="750" y="200"/>
                  <a:pt x="824" y="175"/>
                  <a:pt x="849" y="175"/>
                </a:cubicBezTo>
                <a:cubicBezTo>
                  <a:pt x="875" y="150"/>
                  <a:pt x="824" y="125"/>
                  <a:pt x="799" y="150"/>
                </a:cubicBezTo>
                <a:cubicBezTo>
                  <a:pt x="775" y="175"/>
                  <a:pt x="724" y="125"/>
                  <a:pt x="724" y="150"/>
                </a:cubicBezTo>
                <a:cubicBezTo>
                  <a:pt x="699" y="175"/>
                  <a:pt x="675" y="150"/>
                  <a:pt x="650" y="150"/>
                </a:cubicBezTo>
                <a:cubicBezTo>
                  <a:pt x="624" y="150"/>
                  <a:pt x="599" y="200"/>
                  <a:pt x="576" y="175"/>
                </a:cubicBezTo>
                <a:cubicBezTo>
                  <a:pt x="551" y="175"/>
                  <a:pt x="551" y="225"/>
                  <a:pt x="576" y="275"/>
                </a:cubicBezTo>
                <a:cubicBezTo>
                  <a:pt x="599" y="325"/>
                  <a:pt x="624" y="275"/>
                  <a:pt x="675" y="275"/>
                </a:cubicBezTo>
                <a:close/>
                <a:moveTo>
                  <a:pt x="599" y="450"/>
                </a:moveTo>
                <a:lnTo>
                  <a:pt x="599" y="450"/>
                </a:lnTo>
                <a:cubicBezTo>
                  <a:pt x="624" y="450"/>
                  <a:pt x="624" y="500"/>
                  <a:pt x="650" y="475"/>
                </a:cubicBezTo>
                <a:cubicBezTo>
                  <a:pt x="675" y="475"/>
                  <a:pt x="624" y="425"/>
                  <a:pt x="599" y="400"/>
                </a:cubicBezTo>
                <a:cubicBezTo>
                  <a:pt x="576" y="375"/>
                  <a:pt x="576" y="350"/>
                  <a:pt x="525" y="350"/>
                </a:cubicBezTo>
                <a:cubicBezTo>
                  <a:pt x="500" y="375"/>
                  <a:pt x="576" y="425"/>
                  <a:pt x="599" y="450"/>
                </a:cubicBezTo>
                <a:close/>
                <a:moveTo>
                  <a:pt x="1250" y="100"/>
                </a:moveTo>
                <a:lnTo>
                  <a:pt x="1250" y="100"/>
                </a:lnTo>
                <a:cubicBezTo>
                  <a:pt x="1275" y="125"/>
                  <a:pt x="1224" y="125"/>
                  <a:pt x="1250" y="150"/>
                </a:cubicBezTo>
                <a:cubicBezTo>
                  <a:pt x="1300" y="200"/>
                  <a:pt x="1550" y="125"/>
                  <a:pt x="1575" y="150"/>
                </a:cubicBezTo>
                <a:cubicBezTo>
                  <a:pt x="1624" y="175"/>
                  <a:pt x="1375" y="200"/>
                  <a:pt x="1400" y="225"/>
                </a:cubicBezTo>
                <a:cubicBezTo>
                  <a:pt x="1400" y="250"/>
                  <a:pt x="1600" y="250"/>
                  <a:pt x="1600" y="250"/>
                </a:cubicBezTo>
                <a:cubicBezTo>
                  <a:pt x="1624" y="225"/>
                  <a:pt x="1650" y="275"/>
                  <a:pt x="1724" y="275"/>
                </a:cubicBezTo>
                <a:cubicBezTo>
                  <a:pt x="1775" y="275"/>
                  <a:pt x="1775" y="250"/>
                  <a:pt x="1824" y="250"/>
                </a:cubicBezTo>
                <a:cubicBezTo>
                  <a:pt x="1875" y="250"/>
                  <a:pt x="1950" y="225"/>
                  <a:pt x="1950" y="200"/>
                </a:cubicBezTo>
                <a:cubicBezTo>
                  <a:pt x="1950" y="175"/>
                  <a:pt x="2100" y="150"/>
                  <a:pt x="2075" y="100"/>
                </a:cubicBezTo>
                <a:cubicBezTo>
                  <a:pt x="2075" y="50"/>
                  <a:pt x="1925" y="75"/>
                  <a:pt x="1900" y="75"/>
                </a:cubicBezTo>
                <a:cubicBezTo>
                  <a:pt x="1850" y="50"/>
                  <a:pt x="1775" y="25"/>
                  <a:pt x="1750" y="50"/>
                </a:cubicBezTo>
                <a:cubicBezTo>
                  <a:pt x="1750" y="75"/>
                  <a:pt x="1724" y="75"/>
                  <a:pt x="1700" y="75"/>
                </a:cubicBezTo>
                <a:cubicBezTo>
                  <a:pt x="1700" y="50"/>
                  <a:pt x="1700" y="0"/>
                  <a:pt x="1650" y="25"/>
                </a:cubicBezTo>
                <a:cubicBezTo>
                  <a:pt x="1575" y="25"/>
                  <a:pt x="1650" y="100"/>
                  <a:pt x="1624" y="100"/>
                </a:cubicBezTo>
                <a:cubicBezTo>
                  <a:pt x="1624" y="125"/>
                  <a:pt x="1550" y="100"/>
                  <a:pt x="1550" y="75"/>
                </a:cubicBezTo>
                <a:cubicBezTo>
                  <a:pt x="1550" y="25"/>
                  <a:pt x="1475" y="100"/>
                  <a:pt x="1475" y="50"/>
                </a:cubicBezTo>
                <a:cubicBezTo>
                  <a:pt x="1475" y="25"/>
                  <a:pt x="1400" y="0"/>
                  <a:pt x="1375" y="0"/>
                </a:cubicBezTo>
                <a:cubicBezTo>
                  <a:pt x="1350" y="0"/>
                  <a:pt x="1400" y="25"/>
                  <a:pt x="1375" y="50"/>
                </a:cubicBezTo>
                <a:lnTo>
                  <a:pt x="1324" y="25"/>
                </a:lnTo>
                <a:cubicBezTo>
                  <a:pt x="1300" y="25"/>
                  <a:pt x="1324" y="50"/>
                  <a:pt x="1324" y="75"/>
                </a:cubicBezTo>
                <a:cubicBezTo>
                  <a:pt x="1300" y="100"/>
                  <a:pt x="1275" y="25"/>
                  <a:pt x="1250" y="25"/>
                </a:cubicBezTo>
                <a:cubicBezTo>
                  <a:pt x="1224" y="25"/>
                  <a:pt x="1224" y="50"/>
                  <a:pt x="1200" y="50"/>
                </a:cubicBezTo>
                <a:cubicBezTo>
                  <a:pt x="1175" y="75"/>
                  <a:pt x="1224" y="100"/>
                  <a:pt x="1250" y="10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4" name="Freeform 140">
            <a:extLst>
              <a:ext uri="{FF2B5EF4-FFF2-40B4-BE49-F238E27FC236}">
                <a16:creationId xmlns:a16="http://schemas.microsoft.com/office/drawing/2014/main" id="{A87DEA52-4241-724D-AEC5-FCFC6A7947F3}"/>
              </a:ext>
            </a:extLst>
          </p:cNvPr>
          <p:cNvSpPr>
            <a:spLocks noChangeArrowheads="1"/>
          </p:cNvSpPr>
          <p:nvPr/>
        </p:nvSpPr>
        <p:spPr bwMode="auto">
          <a:xfrm>
            <a:off x="11394719" y="2604611"/>
            <a:ext cx="104061" cy="32343"/>
          </a:xfrm>
          <a:custGeom>
            <a:avLst/>
            <a:gdLst>
              <a:gd name="T0" fmla="*/ 150 w 326"/>
              <a:gd name="T1" fmla="*/ 0 h 101"/>
              <a:gd name="T2" fmla="*/ 150 w 326"/>
              <a:gd name="T3" fmla="*/ 0 h 101"/>
              <a:gd name="T4" fmla="*/ 25 w 326"/>
              <a:gd name="T5" fmla="*/ 49 h 101"/>
              <a:gd name="T6" fmla="*/ 200 w 326"/>
              <a:gd name="T7" fmla="*/ 74 h 101"/>
              <a:gd name="T8" fmla="*/ 325 w 326"/>
              <a:gd name="T9" fmla="*/ 74 h 101"/>
              <a:gd name="T10" fmla="*/ 150 w 326"/>
              <a:gd name="T11" fmla="*/ 0 h 101"/>
            </a:gdLst>
            <a:ahLst/>
            <a:cxnLst>
              <a:cxn ang="0">
                <a:pos x="T0" y="T1"/>
              </a:cxn>
              <a:cxn ang="0">
                <a:pos x="T2" y="T3"/>
              </a:cxn>
              <a:cxn ang="0">
                <a:pos x="T4" y="T5"/>
              </a:cxn>
              <a:cxn ang="0">
                <a:pos x="T6" y="T7"/>
              </a:cxn>
              <a:cxn ang="0">
                <a:pos x="T8" y="T9"/>
              </a:cxn>
              <a:cxn ang="0">
                <a:pos x="T10" y="T11"/>
              </a:cxn>
            </a:cxnLst>
            <a:rect l="0" t="0" r="r" b="b"/>
            <a:pathLst>
              <a:path w="326" h="101">
                <a:moveTo>
                  <a:pt x="150" y="0"/>
                </a:moveTo>
                <a:lnTo>
                  <a:pt x="150" y="0"/>
                </a:lnTo>
                <a:cubicBezTo>
                  <a:pt x="125" y="25"/>
                  <a:pt x="0" y="0"/>
                  <a:pt x="25" y="49"/>
                </a:cubicBezTo>
                <a:cubicBezTo>
                  <a:pt x="50" y="74"/>
                  <a:pt x="150" y="49"/>
                  <a:pt x="200" y="74"/>
                </a:cubicBezTo>
                <a:cubicBezTo>
                  <a:pt x="250" y="100"/>
                  <a:pt x="325" y="74"/>
                  <a:pt x="325" y="74"/>
                </a:cubicBezTo>
                <a:cubicBezTo>
                  <a:pt x="325" y="49"/>
                  <a:pt x="150" y="0"/>
                  <a:pt x="150"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5" name="Freeform 141">
            <a:extLst>
              <a:ext uri="{FF2B5EF4-FFF2-40B4-BE49-F238E27FC236}">
                <a16:creationId xmlns:a16="http://schemas.microsoft.com/office/drawing/2014/main" id="{C1A9952B-D879-8944-AA77-6B3564B9104B}"/>
              </a:ext>
            </a:extLst>
          </p:cNvPr>
          <p:cNvSpPr>
            <a:spLocks noChangeArrowheads="1"/>
          </p:cNvSpPr>
          <p:nvPr/>
        </p:nvSpPr>
        <p:spPr bwMode="auto">
          <a:xfrm>
            <a:off x="9617230" y="3361169"/>
            <a:ext cx="518903" cy="510465"/>
          </a:xfrm>
          <a:custGeom>
            <a:avLst/>
            <a:gdLst>
              <a:gd name="T0" fmla="*/ 1525 w 1626"/>
              <a:gd name="T1" fmla="*/ 175 h 1601"/>
              <a:gd name="T2" fmla="*/ 1225 w 1626"/>
              <a:gd name="T3" fmla="*/ 50 h 1601"/>
              <a:gd name="T4" fmla="*/ 1151 w 1626"/>
              <a:gd name="T5" fmla="*/ 175 h 1601"/>
              <a:gd name="T6" fmla="*/ 1051 w 1626"/>
              <a:gd name="T7" fmla="*/ 275 h 1601"/>
              <a:gd name="T8" fmla="*/ 1000 w 1626"/>
              <a:gd name="T9" fmla="*/ 400 h 1601"/>
              <a:gd name="T10" fmla="*/ 1051 w 1626"/>
              <a:gd name="T11" fmla="*/ 450 h 1601"/>
              <a:gd name="T12" fmla="*/ 1051 w 1626"/>
              <a:gd name="T13" fmla="*/ 375 h 1601"/>
              <a:gd name="T14" fmla="*/ 1275 w 1626"/>
              <a:gd name="T15" fmla="*/ 400 h 1601"/>
              <a:gd name="T16" fmla="*/ 1451 w 1626"/>
              <a:gd name="T17" fmla="*/ 300 h 1601"/>
              <a:gd name="T18" fmla="*/ 1625 w 1626"/>
              <a:gd name="T19" fmla="*/ 150 h 1601"/>
              <a:gd name="T20" fmla="*/ 1025 w 1626"/>
              <a:gd name="T21" fmla="*/ 550 h 1601"/>
              <a:gd name="T22" fmla="*/ 1000 w 1626"/>
              <a:gd name="T23" fmla="*/ 675 h 1601"/>
              <a:gd name="T24" fmla="*/ 900 w 1626"/>
              <a:gd name="T25" fmla="*/ 900 h 1601"/>
              <a:gd name="T26" fmla="*/ 750 w 1626"/>
              <a:gd name="T27" fmla="*/ 925 h 1601"/>
              <a:gd name="T28" fmla="*/ 625 w 1626"/>
              <a:gd name="T29" fmla="*/ 1100 h 1601"/>
              <a:gd name="T30" fmla="*/ 450 w 1626"/>
              <a:gd name="T31" fmla="*/ 1125 h 1601"/>
              <a:gd name="T32" fmla="*/ 175 w 1626"/>
              <a:gd name="T33" fmla="*/ 1250 h 1601"/>
              <a:gd name="T34" fmla="*/ 275 w 1626"/>
              <a:gd name="T35" fmla="*/ 1275 h 1601"/>
              <a:gd name="T36" fmla="*/ 550 w 1626"/>
              <a:gd name="T37" fmla="*/ 1300 h 1601"/>
              <a:gd name="T38" fmla="*/ 675 w 1626"/>
              <a:gd name="T39" fmla="*/ 1225 h 1601"/>
              <a:gd name="T40" fmla="*/ 825 w 1626"/>
              <a:gd name="T41" fmla="*/ 1200 h 1601"/>
              <a:gd name="T42" fmla="*/ 950 w 1626"/>
              <a:gd name="T43" fmla="*/ 1150 h 1601"/>
              <a:gd name="T44" fmla="*/ 1075 w 1626"/>
              <a:gd name="T45" fmla="*/ 1000 h 1601"/>
              <a:gd name="T46" fmla="*/ 1175 w 1626"/>
              <a:gd name="T47" fmla="*/ 775 h 1601"/>
              <a:gd name="T48" fmla="*/ 1025 w 1626"/>
              <a:gd name="T49" fmla="*/ 550 h 1601"/>
              <a:gd name="T50" fmla="*/ 400 w 1626"/>
              <a:gd name="T51" fmla="*/ 1275 h 1601"/>
              <a:gd name="T52" fmla="*/ 300 w 1626"/>
              <a:gd name="T53" fmla="*/ 1425 h 1601"/>
              <a:gd name="T54" fmla="*/ 425 w 1626"/>
              <a:gd name="T55" fmla="*/ 1375 h 1601"/>
              <a:gd name="T56" fmla="*/ 400 w 1626"/>
              <a:gd name="T57" fmla="*/ 1275 h 1601"/>
              <a:gd name="T58" fmla="*/ 225 w 1626"/>
              <a:gd name="T59" fmla="*/ 1375 h 1601"/>
              <a:gd name="T60" fmla="*/ 75 w 1626"/>
              <a:gd name="T61" fmla="*/ 1350 h 1601"/>
              <a:gd name="T62" fmla="*/ 75 w 1626"/>
              <a:gd name="T63" fmla="*/ 1400 h 1601"/>
              <a:gd name="T64" fmla="*/ 125 w 1626"/>
              <a:gd name="T65" fmla="*/ 1600 h 1601"/>
              <a:gd name="T66" fmla="*/ 225 w 1626"/>
              <a:gd name="T67" fmla="*/ 1375 h 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26" h="1601">
                <a:moveTo>
                  <a:pt x="1525" y="175"/>
                </a:moveTo>
                <a:lnTo>
                  <a:pt x="1525" y="175"/>
                </a:lnTo>
                <a:cubicBezTo>
                  <a:pt x="1500" y="150"/>
                  <a:pt x="1475" y="175"/>
                  <a:pt x="1425" y="200"/>
                </a:cubicBezTo>
                <a:cubicBezTo>
                  <a:pt x="1400" y="200"/>
                  <a:pt x="1251" y="100"/>
                  <a:pt x="1225" y="50"/>
                </a:cubicBezTo>
                <a:cubicBezTo>
                  <a:pt x="1200" y="0"/>
                  <a:pt x="1151" y="25"/>
                  <a:pt x="1175" y="75"/>
                </a:cubicBezTo>
                <a:cubicBezTo>
                  <a:pt x="1200" y="100"/>
                  <a:pt x="1151" y="125"/>
                  <a:pt x="1151" y="175"/>
                </a:cubicBezTo>
                <a:cubicBezTo>
                  <a:pt x="1151" y="225"/>
                  <a:pt x="1125" y="225"/>
                  <a:pt x="1125" y="250"/>
                </a:cubicBezTo>
                <a:cubicBezTo>
                  <a:pt x="1151" y="275"/>
                  <a:pt x="1100" y="275"/>
                  <a:pt x="1051" y="275"/>
                </a:cubicBezTo>
                <a:cubicBezTo>
                  <a:pt x="1025" y="275"/>
                  <a:pt x="1051" y="325"/>
                  <a:pt x="1025" y="325"/>
                </a:cubicBezTo>
                <a:cubicBezTo>
                  <a:pt x="975" y="350"/>
                  <a:pt x="975" y="375"/>
                  <a:pt x="1000" y="400"/>
                </a:cubicBezTo>
                <a:cubicBezTo>
                  <a:pt x="1025" y="400"/>
                  <a:pt x="1000" y="450"/>
                  <a:pt x="1000" y="475"/>
                </a:cubicBezTo>
                <a:cubicBezTo>
                  <a:pt x="1000" y="500"/>
                  <a:pt x="1025" y="475"/>
                  <a:pt x="1051" y="450"/>
                </a:cubicBezTo>
                <a:cubicBezTo>
                  <a:pt x="1075" y="425"/>
                  <a:pt x="1100" y="450"/>
                  <a:pt x="1100" y="425"/>
                </a:cubicBezTo>
                <a:cubicBezTo>
                  <a:pt x="1100" y="400"/>
                  <a:pt x="1051" y="400"/>
                  <a:pt x="1051" y="375"/>
                </a:cubicBezTo>
                <a:cubicBezTo>
                  <a:pt x="1051" y="325"/>
                  <a:pt x="1100" y="375"/>
                  <a:pt x="1125" y="350"/>
                </a:cubicBezTo>
                <a:cubicBezTo>
                  <a:pt x="1151" y="350"/>
                  <a:pt x="1225" y="350"/>
                  <a:pt x="1275" y="400"/>
                </a:cubicBezTo>
                <a:cubicBezTo>
                  <a:pt x="1300" y="425"/>
                  <a:pt x="1325" y="400"/>
                  <a:pt x="1325" y="375"/>
                </a:cubicBezTo>
                <a:cubicBezTo>
                  <a:pt x="1325" y="325"/>
                  <a:pt x="1400" y="300"/>
                  <a:pt x="1451" y="300"/>
                </a:cubicBezTo>
                <a:cubicBezTo>
                  <a:pt x="1525" y="300"/>
                  <a:pt x="1525" y="275"/>
                  <a:pt x="1500" y="250"/>
                </a:cubicBezTo>
                <a:cubicBezTo>
                  <a:pt x="1500" y="250"/>
                  <a:pt x="1625" y="175"/>
                  <a:pt x="1625" y="150"/>
                </a:cubicBezTo>
                <a:cubicBezTo>
                  <a:pt x="1600" y="125"/>
                  <a:pt x="1551" y="200"/>
                  <a:pt x="1525" y="175"/>
                </a:cubicBezTo>
                <a:close/>
                <a:moveTo>
                  <a:pt x="1025" y="550"/>
                </a:moveTo>
                <a:lnTo>
                  <a:pt x="1025" y="550"/>
                </a:lnTo>
                <a:cubicBezTo>
                  <a:pt x="1000" y="550"/>
                  <a:pt x="975" y="650"/>
                  <a:pt x="1000" y="675"/>
                </a:cubicBezTo>
                <a:cubicBezTo>
                  <a:pt x="1025" y="700"/>
                  <a:pt x="950" y="750"/>
                  <a:pt x="950" y="800"/>
                </a:cubicBezTo>
                <a:cubicBezTo>
                  <a:pt x="950" y="850"/>
                  <a:pt x="900" y="850"/>
                  <a:pt x="900" y="900"/>
                </a:cubicBezTo>
                <a:cubicBezTo>
                  <a:pt x="875" y="925"/>
                  <a:pt x="850" y="925"/>
                  <a:pt x="800" y="950"/>
                </a:cubicBezTo>
                <a:cubicBezTo>
                  <a:pt x="750" y="1000"/>
                  <a:pt x="725" y="950"/>
                  <a:pt x="750" y="925"/>
                </a:cubicBezTo>
                <a:cubicBezTo>
                  <a:pt x="750" y="900"/>
                  <a:pt x="675" y="950"/>
                  <a:pt x="675" y="1000"/>
                </a:cubicBezTo>
                <a:cubicBezTo>
                  <a:pt x="675" y="1050"/>
                  <a:pt x="600" y="1075"/>
                  <a:pt x="625" y="1100"/>
                </a:cubicBezTo>
                <a:cubicBezTo>
                  <a:pt x="650" y="1125"/>
                  <a:pt x="550" y="1150"/>
                  <a:pt x="550" y="1125"/>
                </a:cubicBezTo>
                <a:cubicBezTo>
                  <a:pt x="575" y="1100"/>
                  <a:pt x="500" y="1100"/>
                  <a:pt x="450" y="1125"/>
                </a:cubicBezTo>
                <a:cubicBezTo>
                  <a:pt x="375" y="1150"/>
                  <a:pt x="350" y="1100"/>
                  <a:pt x="300" y="1125"/>
                </a:cubicBezTo>
                <a:cubicBezTo>
                  <a:pt x="275" y="1175"/>
                  <a:pt x="200" y="1225"/>
                  <a:pt x="175" y="1250"/>
                </a:cubicBezTo>
                <a:cubicBezTo>
                  <a:pt x="125" y="1250"/>
                  <a:pt x="150" y="1300"/>
                  <a:pt x="175" y="1300"/>
                </a:cubicBezTo>
                <a:cubicBezTo>
                  <a:pt x="200" y="1275"/>
                  <a:pt x="250" y="1300"/>
                  <a:pt x="275" y="1275"/>
                </a:cubicBezTo>
                <a:cubicBezTo>
                  <a:pt x="275" y="1250"/>
                  <a:pt x="425" y="1225"/>
                  <a:pt x="500" y="1225"/>
                </a:cubicBezTo>
                <a:cubicBezTo>
                  <a:pt x="575" y="1225"/>
                  <a:pt x="525" y="1250"/>
                  <a:pt x="550" y="1300"/>
                </a:cubicBezTo>
                <a:cubicBezTo>
                  <a:pt x="550" y="1350"/>
                  <a:pt x="625" y="1325"/>
                  <a:pt x="650" y="1300"/>
                </a:cubicBezTo>
                <a:cubicBezTo>
                  <a:pt x="700" y="1250"/>
                  <a:pt x="725" y="1250"/>
                  <a:pt x="675" y="1225"/>
                </a:cubicBezTo>
                <a:cubicBezTo>
                  <a:pt x="650" y="1200"/>
                  <a:pt x="700" y="1175"/>
                  <a:pt x="725" y="1225"/>
                </a:cubicBezTo>
                <a:cubicBezTo>
                  <a:pt x="725" y="1250"/>
                  <a:pt x="800" y="1250"/>
                  <a:pt x="825" y="1200"/>
                </a:cubicBezTo>
                <a:cubicBezTo>
                  <a:pt x="850" y="1175"/>
                  <a:pt x="875" y="1225"/>
                  <a:pt x="900" y="1225"/>
                </a:cubicBezTo>
                <a:cubicBezTo>
                  <a:pt x="925" y="1200"/>
                  <a:pt x="950" y="1125"/>
                  <a:pt x="950" y="1150"/>
                </a:cubicBezTo>
                <a:cubicBezTo>
                  <a:pt x="950" y="1200"/>
                  <a:pt x="1025" y="1175"/>
                  <a:pt x="1051" y="1150"/>
                </a:cubicBezTo>
                <a:cubicBezTo>
                  <a:pt x="1075" y="1100"/>
                  <a:pt x="1051" y="1050"/>
                  <a:pt x="1075" y="1000"/>
                </a:cubicBezTo>
                <a:cubicBezTo>
                  <a:pt x="1100" y="975"/>
                  <a:pt x="1125" y="900"/>
                  <a:pt x="1100" y="875"/>
                </a:cubicBezTo>
                <a:cubicBezTo>
                  <a:pt x="1075" y="825"/>
                  <a:pt x="1151" y="800"/>
                  <a:pt x="1175" y="775"/>
                </a:cubicBezTo>
                <a:cubicBezTo>
                  <a:pt x="1225" y="725"/>
                  <a:pt x="1151" y="575"/>
                  <a:pt x="1125" y="525"/>
                </a:cubicBezTo>
                <a:cubicBezTo>
                  <a:pt x="1125" y="475"/>
                  <a:pt x="1051" y="525"/>
                  <a:pt x="1025" y="550"/>
                </a:cubicBezTo>
                <a:close/>
                <a:moveTo>
                  <a:pt x="400" y="1275"/>
                </a:moveTo>
                <a:lnTo>
                  <a:pt x="400" y="1275"/>
                </a:lnTo>
                <a:cubicBezTo>
                  <a:pt x="400" y="1300"/>
                  <a:pt x="350" y="1275"/>
                  <a:pt x="325" y="1300"/>
                </a:cubicBezTo>
                <a:cubicBezTo>
                  <a:pt x="275" y="1300"/>
                  <a:pt x="275" y="1400"/>
                  <a:pt x="300" y="1425"/>
                </a:cubicBezTo>
                <a:cubicBezTo>
                  <a:pt x="325" y="1425"/>
                  <a:pt x="350" y="1425"/>
                  <a:pt x="350" y="1400"/>
                </a:cubicBezTo>
                <a:cubicBezTo>
                  <a:pt x="375" y="1350"/>
                  <a:pt x="400" y="1350"/>
                  <a:pt x="425" y="1375"/>
                </a:cubicBezTo>
                <a:cubicBezTo>
                  <a:pt x="475" y="1375"/>
                  <a:pt x="500" y="1325"/>
                  <a:pt x="500" y="1275"/>
                </a:cubicBezTo>
                <a:cubicBezTo>
                  <a:pt x="500" y="1250"/>
                  <a:pt x="425" y="1250"/>
                  <a:pt x="400" y="1275"/>
                </a:cubicBezTo>
                <a:close/>
                <a:moveTo>
                  <a:pt x="225" y="1375"/>
                </a:moveTo>
                <a:lnTo>
                  <a:pt x="225" y="1375"/>
                </a:lnTo>
                <a:cubicBezTo>
                  <a:pt x="225" y="1350"/>
                  <a:pt x="150" y="1350"/>
                  <a:pt x="150" y="1325"/>
                </a:cubicBezTo>
                <a:cubicBezTo>
                  <a:pt x="150" y="1300"/>
                  <a:pt x="100" y="1325"/>
                  <a:pt x="75" y="1350"/>
                </a:cubicBezTo>
                <a:cubicBezTo>
                  <a:pt x="25" y="1375"/>
                  <a:pt x="0" y="1375"/>
                  <a:pt x="25" y="1425"/>
                </a:cubicBezTo>
                <a:cubicBezTo>
                  <a:pt x="50" y="1450"/>
                  <a:pt x="75" y="1425"/>
                  <a:pt x="75" y="1400"/>
                </a:cubicBezTo>
                <a:cubicBezTo>
                  <a:pt x="100" y="1350"/>
                  <a:pt x="125" y="1425"/>
                  <a:pt x="100" y="1475"/>
                </a:cubicBezTo>
                <a:cubicBezTo>
                  <a:pt x="75" y="1525"/>
                  <a:pt x="100" y="1600"/>
                  <a:pt x="125" y="1600"/>
                </a:cubicBezTo>
                <a:cubicBezTo>
                  <a:pt x="150" y="1600"/>
                  <a:pt x="200" y="1500"/>
                  <a:pt x="225" y="1450"/>
                </a:cubicBezTo>
                <a:cubicBezTo>
                  <a:pt x="275" y="1375"/>
                  <a:pt x="225" y="1400"/>
                  <a:pt x="225" y="137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7" name="Freeform 143">
            <a:extLst>
              <a:ext uri="{FF2B5EF4-FFF2-40B4-BE49-F238E27FC236}">
                <a16:creationId xmlns:a16="http://schemas.microsoft.com/office/drawing/2014/main" id="{89E93197-33C9-F14C-978D-550913AA3AC9}"/>
              </a:ext>
            </a:extLst>
          </p:cNvPr>
          <p:cNvSpPr>
            <a:spLocks noChangeArrowheads="1"/>
          </p:cNvSpPr>
          <p:nvPr/>
        </p:nvSpPr>
        <p:spPr bwMode="auto">
          <a:xfrm>
            <a:off x="9241763" y="4271006"/>
            <a:ext cx="295311" cy="406404"/>
          </a:xfrm>
          <a:custGeom>
            <a:avLst/>
            <a:gdLst>
              <a:gd name="T0" fmla="*/ 501 w 927"/>
              <a:gd name="T1" fmla="*/ 500 h 1276"/>
              <a:gd name="T2" fmla="*/ 501 w 927"/>
              <a:gd name="T3" fmla="*/ 500 h 1276"/>
              <a:gd name="T4" fmla="*/ 601 w 927"/>
              <a:gd name="T5" fmla="*/ 575 h 1276"/>
              <a:gd name="T6" fmla="*/ 626 w 927"/>
              <a:gd name="T7" fmla="*/ 649 h 1276"/>
              <a:gd name="T8" fmla="*/ 676 w 927"/>
              <a:gd name="T9" fmla="*/ 700 h 1276"/>
              <a:gd name="T10" fmla="*/ 726 w 927"/>
              <a:gd name="T11" fmla="*/ 824 h 1276"/>
              <a:gd name="T12" fmla="*/ 751 w 927"/>
              <a:gd name="T13" fmla="*/ 800 h 1276"/>
              <a:gd name="T14" fmla="*/ 801 w 927"/>
              <a:gd name="T15" fmla="*/ 724 h 1276"/>
              <a:gd name="T16" fmla="*/ 776 w 927"/>
              <a:gd name="T17" fmla="*/ 624 h 1276"/>
              <a:gd name="T18" fmla="*/ 651 w 927"/>
              <a:gd name="T19" fmla="*/ 549 h 1276"/>
              <a:gd name="T20" fmla="*/ 601 w 927"/>
              <a:gd name="T21" fmla="*/ 475 h 1276"/>
              <a:gd name="T22" fmla="*/ 476 w 927"/>
              <a:gd name="T23" fmla="*/ 449 h 1276"/>
              <a:gd name="T24" fmla="*/ 426 w 927"/>
              <a:gd name="T25" fmla="*/ 349 h 1276"/>
              <a:gd name="T26" fmla="*/ 476 w 927"/>
              <a:gd name="T27" fmla="*/ 224 h 1276"/>
              <a:gd name="T28" fmla="*/ 476 w 927"/>
              <a:gd name="T29" fmla="*/ 75 h 1276"/>
              <a:gd name="T30" fmla="*/ 451 w 927"/>
              <a:gd name="T31" fmla="*/ 24 h 1276"/>
              <a:gd name="T32" fmla="*/ 325 w 927"/>
              <a:gd name="T33" fmla="*/ 24 h 1276"/>
              <a:gd name="T34" fmla="*/ 300 w 927"/>
              <a:gd name="T35" fmla="*/ 249 h 1276"/>
              <a:gd name="T36" fmla="*/ 251 w 927"/>
              <a:gd name="T37" fmla="*/ 224 h 1276"/>
              <a:gd name="T38" fmla="*/ 276 w 927"/>
              <a:gd name="T39" fmla="*/ 349 h 1276"/>
              <a:gd name="T40" fmla="*/ 300 w 927"/>
              <a:gd name="T41" fmla="*/ 424 h 1276"/>
              <a:gd name="T42" fmla="*/ 401 w 927"/>
              <a:gd name="T43" fmla="*/ 475 h 1276"/>
              <a:gd name="T44" fmla="*/ 501 w 927"/>
              <a:gd name="T45" fmla="*/ 500 h 1276"/>
              <a:gd name="T46" fmla="*/ 325 w 927"/>
              <a:gd name="T47" fmla="*/ 524 h 1276"/>
              <a:gd name="T48" fmla="*/ 325 w 927"/>
              <a:gd name="T49" fmla="*/ 524 h 1276"/>
              <a:gd name="T50" fmla="*/ 401 w 927"/>
              <a:gd name="T51" fmla="*/ 624 h 1276"/>
              <a:gd name="T52" fmla="*/ 325 w 927"/>
              <a:gd name="T53" fmla="*/ 524 h 1276"/>
              <a:gd name="T54" fmla="*/ 476 w 927"/>
              <a:gd name="T55" fmla="*/ 774 h 1276"/>
              <a:gd name="T56" fmla="*/ 476 w 927"/>
              <a:gd name="T57" fmla="*/ 774 h 1276"/>
              <a:gd name="T58" fmla="*/ 525 w 927"/>
              <a:gd name="T59" fmla="*/ 749 h 1276"/>
              <a:gd name="T60" fmla="*/ 525 w 927"/>
              <a:gd name="T61" fmla="*/ 824 h 1276"/>
              <a:gd name="T62" fmla="*/ 551 w 927"/>
              <a:gd name="T63" fmla="*/ 924 h 1276"/>
              <a:gd name="T64" fmla="*/ 651 w 927"/>
              <a:gd name="T65" fmla="*/ 774 h 1276"/>
              <a:gd name="T66" fmla="*/ 601 w 927"/>
              <a:gd name="T67" fmla="*/ 774 h 1276"/>
              <a:gd name="T68" fmla="*/ 476 w 927"/>
              <a:gd name="T69" fmla="*/ 649 h 1276"/>
              <a:gd name="T70" fmla="*/ 476 w 927"/>
              <a:gd name="T71" fmla="*/ 774 h 1276"/>
              <a:gd name="T72" fmla="*/ 151 w 927"/>
              <a:gd name="T73" fmla="*/ 849 h 1276"/>
              <a:gd name="T74" fmla="*/ 151 w 927"/>
              <a:gd name="T75" fmla="*/ 849 h 1276"/>
              <a:gd name="T76" fmla="*/ 26 w 927"/>
              <a:gd name="T77" fmla="*/ 1000 h 1276"/>
              <a:gd name="T78" fmla="*/ 200 w 927"/>
              <a:gd name="T79" fmla="*/ 824 h 1276"/>
              <a:gd name="T80" fmla="*/ 226 w 927"/>
              <a:gd name="T81" fmla="*/ 724 h 1276"/>
              <a:gd name="T82" fmla="*/ 151 w 927"/>
              <a:gd name="T83" fmla="*/ 849 h 1276"/>
              <a:gd name="T84" fmla="*/ 626 w 927"/>
              <a:gd name="T85" fmla="*/ 900 h 1276"/>
              <a:gd name="T86" fmla="*/ 626 w 927"/>
              <a:gd name="T87" fmla="*/ 900 h 1276"/>
              <a:gd name="T88" fmla="*/ 701 w 927"/>
              <a:gd name="T89" fmla="*/ 849 h 1276"/>
              <a:gd name="T90" fmla="*/ 626 w 927"/>
              <a:gd name="T91" fmla="*/ 900 h 1276"/>
              <a:gd name="T92" fmla="*/ 876 w 927"/>
              <a:gd name="T93" fmla="*/ 1100 h 1276"/>
              <a:gd name="T94" fmla="*/ 876 w 927"/>
              <a:gd name="T95" fmla="*/ 1100 h 1276"/>
              <a:gd name="T96" fmla="*/ 876 w 927"/>
              <a:gd name="T97" fmla="*/ 900 h 1276"/>
              <a:gd name="T98" fmla="*/ 801 w 927"/>
              <a:gd name="T99" fmla="*/ 900 h 1276"/>
              <a:gd name="T100" fmla="*/ 751 w 927"/>
              <a:gd name="T101" fmla="*/ 949 h 1276"/>
              <a:gd name="T102" fmla="*/ 701 w 927"/>
              <a:gd name="T103" fmla="*/ 1000 h 1276"/>
              <a:gd name="T104" fmla="*/ 601 w 927"/>
              <a:gd name="T105" fmla="*/ 975 h 1276"/>
              <a:gd name="T106" fmla="*/ 501 w 927"/>
              <a:gd name="T107" fmla="*/ 1024 h 1276"/>
              <a:gd name="T108" fmla="*/ 451 w 927"/>
              <a:gd name="T109" fmla="*/ 1125 h 1276"/>
              <a:gd name="T110" fmla="*/ 551 w 927"/>
              <a:gd name="T111" fmla="*/ 1075 h 1276"/>
              <a:gd name="T112" fmla="*/ 626 w 927"/>
              <a:gd name="T113" fmla="*/ 1049 h 1276"/>
              <a:gd name="T114" fmla="*/ 701 w 927"/>
              <a:gd name="T115" fmla="*/ 1225 h 1276"/>
              <a:gd name="T116" fmla="*/ 801 w 927"/>
              <a:gd name="T117" fmla="*/ 1275 h 1276"/>
              <a:gd name="T118" fmla="*/ 776 w 927"/>
              <a:gd name="T119" fmla="*/ 1149 h 1276"/>
              <a:gd name="T120" fmla="*/ 876 w 927"/>
              <a:gd name="T121" fmla="*/ 1100 h 1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27" h="1276">
                <a:moveTo>
                  <a:pt x="501" y="500"/>
                </a:moveTo>
                <a:lnTo>
                  <a:pt x="501" y="500"/>
                </a:lnTo>
                <a:cubicBezTo>
                  <a:pt x="551" y="475"/>
                  <a:pt x="626" y="549"/>
                  <a:pt x="601" y="575"/>
                </a:cubicBezTo>
                <a:cubicBezTo>
                  <a:pt x="601" y="600"/>
                  <a:pt x="601" y="674"/>
                  <a:pt x="626" y="649"/>
                </a:cubicBezTo>
                <a:cubicBezTo>
                  <a:pt x="651" y="624"/>
                  <a:pt x="701" y="674"/>
                  <a:pt x="676" y="700"/>
                </a:cubicBezTo>
                <a:cubicBezTo>
                  <a:pt x="651" y="724"/>
                  <a:pt x="701" y="774"/>
                  <a:pt x="726" y="824"/>
                </a:cubicBezTo>
                <a:cubicBezTo>
                  <a:pt x="726" y="849"/>
                  <a:pt x="751" y="824"/>
                  <a:pt x="751" y="800"/>
                </a:cubicBezTo>
                <a:cubicBezTo>
                  <a:pt x="751" y="749"/>
                  <a:pt x="751" y="749"/>
                  <a:pt x="801" y="724"/>
                </a:cubicBezTo>
                <a:cubicBezTo>
                  <a:pt x="826" y="700"/>
                  <a:pt x="801" y="674"/>
                  <a:pt x="776" y="624"/>
                </a:cubicBezTo>
                <a:cubicBezTo>
                  <a:pt x="751" y="575"/>
                  <a:pt x="651" y="600"/>
                  <a:pt x="651" y="549"/>
                </a:cubicBezTo>
                <a:cubicBezTo>
                  <a:pt x="651" y="500"/>
                  <a:pt x="601" y="500"/>
                  <a:pt x="601" y="475"/>
                </a:cubicBezTo>
                <a:cubicBezTo>
                  <a:pt x="601" y="449"/>
                  <a:pt x="525" y="424"/>
                  <a:pt x="476" y="449"/>
                </a:cubicBezTo>
                <a:cubicBezTo>
                  <a:pt x="426" y="475"/>
                  <a:pt x="451" y="400"/>
                  <a:pt x="426" y="349"/>
                </a:cubicBezTo>
                <a:cubicBezTo>
                  <a:pt x="376" y="324"/>
                  <a:pt x="451" y="275"/>
                  <a:pt x="476" y="224"/>
                </a:cubicBezTo>
                <a:cubicBezTo>
                  <a:pt x="525" y="175"/>
                  <a:pt x="476" y="100"/>
                  <a:pt x="476" y="75"/>
                </a:cubicBezTo>
                <a:cubicBezTo>
                  <a:pt x="476" y="24"/>
                  <a:pt x="476" y="24"/>
                  <a:pt x="451" y="24"/>
                </a:cubicBezTo>
                <a:cubicBezTo>
                  <a:pt x="451" y="49"/>
                  <a:pt x="351" y="0"/>
                  <a:pt x="325" y="24"/>
                </a:cubicBezTo>
                <a:cubicBezTo>
                  <a:pt x="300" y="49"/>
                  <a:pt x="325" y="224"/>
                  <a:pt x="300" y="249"/>
                </a:cubicBezTo>
                <a:cubicBezTo>
                  <a:pt x="300" y="249"/>
                  <a:pt x="276" y="224"/>
                  <a:pt x="251" y="224"/>
                </a:cubicBezTo>
                <a:cubicBezTo>
                  <a:pt x="251" y="249"/>
                  <a:pt x="276" y="349"/>
                  <a:pt x="276" y="349"/>
                </a:cubicBezTo>
                <a:cubicBezTo>
                  <a:pt x="300" y="349"/>
                  <a:pt x="325" y="400"/>
                  <a:pt x="300" y="424"/>
                </a:cubicBezTo>
                <a:cubicBezTo>
                  <a:pt x="300" y="475"/>
                  <a:pt x="351" y="475"/>
                  <a:pt x="401" y="475"/>
                </a:cubicBezTo>
                <a:cubicBezTo>
                  <a:pt x="451" y="449"/>
                  <a:pt x="451" y="500"/>
                  <a:pt x="501" y="500"/>
                </a:cubicBezTo>
                <a:close/>
                <a:moveTo>
                  <a:pt x="325" y="524"/>
                </a:moveTo>
                <a:lnTo>
                  <a:pt x="325" y="524"/>
                </a:lnTo>
                <a:cubicBezTo>
                  <a:pt x="325" y="549"/>
                  <a:pt x="351" y="624"/>
                  <a:pt x="401" y="624"/>
                </a:cubicBezTo>
                <a:cubicBezTo>
                  <a:pt x="476" y="600"/>
                  <a:pt x="300" y="475"/>
                  <a:pt x="325" y="524"/>
                </a:cubicBezTo>
                <a:close/>
                <a:moveTo>
                  <a:pt x="476" y="774"/>
                </a:moveTo>
                <a:lnTo>
                  <a:pt x="476" y="774"/>
                </a:lnTo>
                <a:cubicBezTo>
                  <a:pt x="476" y="774"/>
                  <a:pt x="525" y="774"/>
                  <a:pt x="525" y="749"/>
                </a:cubicBezTo>
                <a:cubicBezTo>
                  <a:pt x="525" y="724"/>
                  <a:pt x="551" y="800"/>
                  <a:pt x="525" y="824"/>
                </a:cubicBezTo>
                <a:cubicBezTo>
                  <a:pt x="501" y="849"/>
                  <a:pt x="501" y="924"/>
                  <a:pt x="551" y="924"/>
                </a:cubicBezTo>
                <a:cubicBezTo>
                  <a:pt x="576" y="949"/>
                  <a:pt x="651" y="800"/>
                  <a:pt x="651" y="774"/>
                </a:cubicBezTo>
                <a:cubicBezTo>
                  <a:pt x="626" y="749"/>
                  <a:pt x="601" y="800"/>
                  <a:pt x="601" y="774"/>
                </a:cubicBezTo>
                <a:cubicBezTo>
                  <a:pt x="626" y="724"/>
                  <a:pt x="501" y="649"/>
                  <a:pt x="476" y="649"/>
                </a:cubicBezTo>
                <a:cubicBezTo>
                  <a:pt x="426" y="674"/>
                  <a:pt x="426" y="800"/>
                  <a:pt x="476" y="774"/>
                </a:cubicBezTo>
                <a:close/>
                <a:moveTo>
                  <a:pt x="151" y="849"/>
                </a:moveTo>
                <a:lnTo>
                  <a:pt x="151" y="849"/>
                </a:lnTo>
                <a:cubicBezTo>
                  <a:pt x="100" y="900"/>
                  <a:pt x="0" y="975"/>
                  <a:pt x="26" y="1000"/>
                </a:cubicBezTo>
                <a:cubicBezTo>
                  <a:pt x="51" y="1024"/>
                  <a:pt x="151" y="875"/>
                  <a:pt x="200" y="824"/>
                </a:cubicBezTo>
                <a:cubicBezTo>
                  <a:pt x="251" y="800"/>
                  <a:pt x="226" y="774"/>
                  <a:pt x="226" y="724"/>
                </a:cubicBezTo>
                <a:cubicBezTo>
                  <a:pt x="200" y="700"/>
                  <a:pt x="176" y="800"/>
                  <a:pt x="151" y="849"/>
                </a:cubicBezTo>
                <a:close/>
                <a:moveTo>
                  <a:pt x="626" y="900"/>
                </a:moveTo>
                <a:lnTo>
                  <a:pt x="626" y="900"/>
                </a:lnTo>
                <a:cubicBezTo>
                  <a:pt x="651" y="924"/>
                  <a:pt x="726" y="875"/>
                  <a:pt x="701" y="849"/>
                </a:cubicBezTo>
                <a:cubicBezTo>
                  <a:pt x="676" y="824"/>
                  <a:pt x="626" y="875"/>
                  <a:pt x="626" y="900"/>
                </a:cubicBezTo>
                <a:close/>
                <a:moveTo>
                  <a:pt x="876" y="1100"/>
                </a:moveTo>
                <a:lnTo>
                  <a:pt x="876" y="1100"/>
                </a:lnTo>
                <a:cubicBezTo>
                  <a:pt x="926" y="1075"/>
                  <a:pt x="876" y="975"/>
                  <a:pt x="876" y="900"/>
                </a:cubicBezTo>
                <a:cubicBezTo>
                  <a:pt x="876" y="824"/>
                  <a:pt x="776" y="849"/>
                  <a:pt x="801" y="900"/>
                </a:cubicBezTo>
                <a:cubicBezTo>
                  <a:pt x="826" y="949"/>
                  <a:pt x="751" y="900"/>
                  <a:pt x="751" y="949"/>
                </a:cubicBezTo>
                <a:cubicBezTo>
                  <a:pt x="751" y="1000"/>
                  <a:pt x="676" y="949"/>
                  <a:pt x="701" y="1000"/>
                </a:cubicBezTo>
                <a:cubicBezTo>
                  <a:pt x="701" y="1024"/>
                  <a:pt x="626" y="1000"/>
                  <a:pt x="601" y="975"/>
                </a:cubicBezTo>
                <a:cubicBezTo>
                  <a:pt x="576" y="949"/>
                  <a:pt x="551" y="1024"/>
                  <a:pt x="501" y="1024"/>
                </a:cubicBezTo>
                <a:cubicBezTo>
                  <a:pt x="451" y="1049"/>
                  <a:pt x="426" y="1125"/>
                  <a:pt x="451" y="1125"/>
                </a:cubicBezTo>
                <a:cubicBezTo>
                  <a:pt x="501" y="1125"/>
                  <a:pt x="501" y="1075"/>
                  <a:pt x="551" y="1075"/>
                </a:cubicBezTo>
                <a:cubicBezTo>
                  <a:pt x="576" y="1100"/>
                  <a:pt x="576" y="1049"/>
                  <a:pt x="626" y="1049"/>
                </a:cubicBezTo>
                <a:cubicBezTo>
                  <a:pt x="651" y="1075"/>
                  <a:pt x="626" y="1200"/>
                  <a:pt x="701" y="1225"/>
                </a:cubicBezTo>
                <a:cubicBezTo>
                  <a:pt x="751" y="1225"/>
                  <a:pt x="751" y="1275"/>
                  <a:pt x="801" y="1275"/>
                </a:cubicBezTo>
                <a:cubicBezTo>
                  <a:pt x="826" y="1275"/>
                  <a:pt x="776" y="1175"/>
                  <a:pt x="776" y="1149"/>
                </a:cubicBezTo>
                <a:cubicBezTo>
                  <a:pt x="801" y="1125"/>
                  <a:pt x="851" y="1149"/>
                  <a:pt x="876" y="1100"/>
                </a:cubicBezTo>
                <a:close/>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8" name="Freeform 144">
            <a:extLst>
              <a:ext uri="{FF2B5EF4-FFF2-40B4-BE49-F238E27FC236}">
                <a16:creationId xmlns:a16="http://schemas.microsoft.com/office/drawing/2014/main" id="{8411E989-2F25-0F40-8878-320AC37DF59D}"/>
              </a:ext>
            </a:extLst>
          </p:cNvPr>
          <p:cNvSpPr>
            <a:spLocks noChangeArrowheads="1"/>
          </p:cNvSpPr>
          <p:nvPr/>
        </p:nvSpPr>
        <p:spPr bwMode="auto">
          <a:xfrm>
            <a:off x="9960351" y="4923502"/>
            <a:ext cx="383904" cy="240468"/>
          </a:xfrm>
          <a:custGeom>
            <a:avLst/>
            <a:gdLst>
              <a:gd name="T0" fmla="*/ 850 w 1202"/>
              <a:gd name="T1" fmla="*/ 701 h 752"/>
              <a:gd name="T2" fmla="*/ 850 w 1202"/>
              <a:gd name="T3" fmla="*/ 701 h 752"/>
              <a:gd name="T4" fmla="*/ 800 w 1202"/>
              <a:gd name="T5" fmla="*/ 626 h 752"/>
              <a:gd name="T6" fmla="*/ 700 w 1202"/>
              <a:gd name="T7" fmla="*/ 601 h 752"/>
              <a:gd name="T8" fmla="*/ 625 w 1202"/>
              <a:gd name="T9" fmla="*/ 476 h 752"/>
              <a:gd name="T10" fmla="*/ 600 w 1202"/>
              <a:gd name="T11" fmla="*/ 401 h 752"/>
              <a:gd name="T12" fmla="*/ 625 w 1202"/>
              <a:gd name="T13" fmla="*/ 326 h 752"/>
              <a:gd name="T14" fmla="*/ 450 w 1202"/>
              <a:gd name="T15" fmla="*/ 226 h 752"/>
              <a:gd name="T16" fmla="*/ 76 w 1202"/>
              <a:gd name="T17" fmla="*/ 25 h 752"/>
              <a:gd name="T18" fmla="*/ 0 w 1202"/>
              <a:gd name="T19" fmla="*/ 0 h 752"/>
              <a:gd name="T20" fmla="*/ 0 w 1202"/>
              <a:gd name="T21" fmla="*/ 601 h 752"/>
              <a:gd name="T22" fmla="*/ 100 w 1202"/>
              <a:gd name="T23" fmla="*/ 626 h 752"/>
              <a:gd name="T24" fmla="*/ 225 w 1202"/>
              <a:gd name="T25" fmla="*/ 576 h 752"/>
              <a:gd name="T26" fmla="*/ 276 w 1202"/>
              <a:gd name="T27" fmla="*/ 501 h 752"/>
              <a:gd name="T28" fmla="*/ 476 w 1202"/>
              <a:gd name="T29" fmla="*/ 551 h 752"/>
              <a:gd name="T30" fmla="*/ 676 w 1202"/>
              <a:gd name="T31" fmla="*/ 726 h 752"/>
              <a:gd name="T32" fmla="*/ 876 w 1202"/>
              <a:gd name="T33" fmla="*/ 751 h 752"/>
              <a:gd name="T34" fmla="*/ 850 w 1202"/>
              <a:gd name="T35" fmla="*/ 701 h 752"/>
              <a:gd name="T36" fmla="*/ 1025 w 1202"/>
              <a:gd name="T37" fmla="*/ 200 h 752"/>
              <a:gd name="T38" fmla="*/ 1025 w 1202"/>
              <a:gd name="T39" fmla="*/ 200 h 752"/>
              <a:gd name="T40" fmla="*/ 901 w 1202"/>
              <a:gd name="T41" fmla="*/ 276 h 752"/>
              <a:gd name="T42" fmla="*/ 700 w 1202"/>
              <a:gd name="T43" fmla="*/ 276 h 752"/>
              <a:gd name="T44" fmla="*/ 850 w 1202"/>
              <a:gd name="T45" fmla="*/ 351 h 752"/>
              <a:gd name="T46" fmla="*/ 1050 w 1202"/>
              <a:gd name="T47" fmla="*/ 251 h 752"/>
              <a:gd name="T48" fmla="*/ 1075 w 1202"/>
              <a:gd name="T49" fmla="*/ 176 h 752"/>
              <a:gd name="T50" fmla="*/ 1025 w 1202"/>
              <a:gd name="T51" fmla="*/ 200 h 752"/>
              <a:gd name="T52" fmla="*/ 1125 w 1202"/>
              <a:gd name="T53" fmla="*/ 100 h 752"/>
              <a:gd name="T54" fmla="*/ 1125 w 1202"/>
              <a:gd name="T55" fmla="*/ 100 h 752"/>
              <a:gd name="T56" fmla="*/ 1075 w 1202"/>
              <a:gd name="T57" fmla="*/ 100 h 752"/>
              <a:gd name="T58" fmla="*/ 1150 w 1202"/>
              <a:gd name="T59" fmla="*/ 200 h 752"/>
              <a:gd name="T60" fmla="*/ 1125 w 1202"/>
              <a:gd name="T61" fmla="*/ 100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02" h="752">
                <a:moveTo>
                  <a:pt x="850" y="701"/>
                </a:moveTo>
                <a:lnTo>
                  <a:pt x="850" y="701"/>
                </a:lnTo>
                <a:cubicBezTo>
                  <a:pt x="850" y="701"/>
                  <a:pt x="800" y="651"/>
                  <a:pt x="800" y="626"/>
                </a:cubicBezTo>
                <a:cubicBezTo>
                  <a:pt x="800" y="626"/>
                  <a:pt x="750" y="626"/>
                  <a:pt x="700" y="601"/>
                </a:cubicBezTo>
                <a:cubicBezTo>
                  <a:pt x="650" y="576"/>
                  <a:pt x="676" y="476"/>
                  <a:pt x="625" y="476"/>
                </a:cubicBezTo>
                <a:cubicBezTo>
                  <a:pt x="600" y="451"/>
                  <a:pt x="550" y="376"/>
                  <a:pt x="600" y="401"/>
                </a:cubicBezTo>
                <a:cubicBezTo>
                  <a:pt x="650" y="401"/>
                  <a:pt x="676" y="376"/>
                  <a:pt x="625" y="326"/>
                </a:cubicBezTo>
                <a:cubicBezTo>
                  <a:pt x="600" y="301"/>
                  <a:pt x="450" y="276"/>
                  <a:pt x="450" y="226"/>
                </a:cubicBezTo>
                <a:cubicBezTo>
                  <a:pt x="450" y="176"/>
                  <a:pt x="176" y="51"/>
                  <a:pt x="76" y="25"/>
                </a:cubicBezTo>
                <a:cubicBezTo>
                  <a:pt x="50" y="25"/>
                  <a:pt x="25" y="0"/>
                  <a:pt x="0" y="0"/>
                </a:cubicBezTo>
                <a:cubicBezTo>
                  <a:pt x="0" y="601"/>
                  <a:pt x="0" y="601"/>
                  <a:pt x="0" y="601"/>
                </a:cubicBezTo>
                <a:cubicBezTo>
                  <a:pt x="25" y="601"/>
                  <a:pt x="76" y="626"/>
                  <a:pt x="100" y="626"/>
                </a:cubicBezTo>
                <a:cubicBezTo>
                  <a:pt x="225" y="626"/>
                  <a:pt x="200" y="576"/>
                  <a:pt x="225" y="576"/>
                </a:cubicBezTo>
                <a:cubicBezTo>
                  <a:pt x="250" y="576"/>
                  <a:pt x="250" y="526"/>
                  <a:pt x="276" y="501"/>
                </a:cubicBezTo>
                <a:cubicBezTo>
                  <a:pt x="300" y="476"/>
                  <a:pt x="400" y="501"/>
                  <a:pt x="476" y="551"/>
                </a:cubicBezTo>
                <a:cubicBezTo>
                  <a:pt x="525" y="601"/>
                  <a:pt x="600" y="726"/>
                  <a:pt x="676" y="726"/>
                </a:cubicBezTo>
                <a:cubicBezTo>
                  <a:pt x="750" y="701"/>
                  <a:pt x="825" y="751"/>
                  <a:pt x="876" y="751"/>
                </a:cubicBezTo>
                <a:cubicBezTo>
                  <a:pt x="925" y="751"/>
                  <a:pt x="876" y="701"/>
                  <a:pt x="850" y="701"/>
                </a:cubicBezTo>
                <a:close/>
                <a:moveTo>
                  <a:pt x="1025" y="200"/>
                </a:moveTo>
                <a:lnTo>
                  <a:pt x="1025" y="200"/>
                </a:lnTo>
                <a:cubicBezTo>
                  <a:pt x="1025" y="226"/>
                  <a:pt x="976" y="251"/>
                  <a:pt x="901" y="276"/>
                </a:cubicBezTo>
                <a:cubicBezTo>
                  <a:pt x="825" y="301"/>
                  <a:pt x="700" y="251"/>
                  <a:pt x="700" y="276"/>
                </a:cubicBezTo>
                <a:cubicBezTo>
                  <a:pt x="700" y="301"/>
                  <a:pt x="776" y="351"/>
                  <a:pt x="850" y="351"/>
                </a:cubicBezTo>
                <a:cubicBezTo>
                  <a:pt x="925" y="351"/>
                  <a:pt x="1050" y="276"/>
                  <a:pt x="1050" y="251"/>
                </a:cubicBezTo>
                <a:cubicBezTo>
                  <a:pt x="1050" y="226"/>
                  <a:pt x="1101" y="200"/>
                  <a:pt x="1075" y="176"/>
                </a:cubicBezTo>
                <a:cubicBezTo>
                  <a:pt x="1050" y="151"/>
                  <a:pt x="1025" y="176"/>
                  <a:pt x="1025" y="200"/>
                </a:cubicBezTo>
                <a:close/>
                <a:moveTo>
                  <a:pt x="1125" y="100"/>
                </a:moveTo>
                <a:lnTo>
                  <a:pt x="1125" y="100"/>
                </a:lnTo>
                <a:cubicBezTo>
                  <a:pt x="1075" y="76"/>
                  <a:pt x="1025" y="51"/>
                  <a:pt x="1075" y="100"/>
                </a:cubicBezTo>
                <a:cubicBezTo>
                  <a:pt x="1150" y="151"/>
                  <a:pt x="1101" y="200"/>
                  <a:pt x="1150" y="200"/>
                </a:cubicBezTo>
                <a:cubicBezTo>
                  <a:pt x="1201" y="176"/>
                  <a:pt x="1150" y="126"/>
                  <a:pt x="1125" y="10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9" name="Freeform 145">
            <a:extLst>
              <a:ext uri="{FF2B5EF4-FFF2-40B4-BE49-F238E27FC236}">
                <a16:creationId xmlns:a16="http://schemas.microsoft.com/office/drawing/2014/main" id="{DB83C5C0-271D-B744-B926-6C86BA75D3C6}"/>
              </a:ext>
            </a:extLst>
          </p:cNvPr>
          <p:cNvSpPr>
            <a:spLocks noChangeArrowheads="1"/>
          </p:cNvSpPr>
          <p:nvPr/>
        </p:nvSpPr>
        <p:spPr bwMode="auto">
          <a:xfrm>
            <a:off x="8149114" y="4549441"/>
            <a:ext cx="64687" cy="119531"/>
          </a:xfrm>
          <a:custGeom>
            <a:avLst/>
            <a:gdLst>
              <a:gd name="T0" fmla="*/ 50 w 201"/>
              <a:gd name="T1" fmla="*/ 0 h 375"/>
              <a:gd name="T2" fmla="*/ 50 w 201"/>
              <a:gd name="T3" fmla="*/ 0 h 375"/>
              <a:gd name="T4" fmla="*/ 25 w 201"/>
              <a:gd name="T5" fmla="*/ 74 h 375"/>
              <a:gd name="T6" fmla="*/ 25 w 201"/>
              <a:gd name="T7" fmla="*/ 200 h 375"/>
              <a:gd name="T8" fmla="*/ 50 w 201"/>
              <a:gd name="T9" fmla="*/ 350 h 375"/>
              <a:gd name="T10" fmla="*/ 200 w 201"/>
              <a:gd name="T11" fmla="*/ 225 h 375"/>
              <a:gd name="T12" fmla="*/ 50 w 201"/>
              <a:gd name="T13" fmla="*/ 0 h 375"/>
            </a:gdLst>
            <a:ahLst/>
            <a:cxnLst>
              <a:cxn ang="0">
                <a:pos x="T0" y="T1"/>
              </a:cxn>
              <a:cxn ang="0">
                <a:pos x="T2" y="T3"/>
              </a:cxn>
              <a:cxn ang="0">
                <a:pos x="T4" y="T5"/>
              </a:cxn>
              <a:cxn ang="0">
                <a:pos x="T6" y="T7"/>
              </a:cxn>
              <a:cxn ang="0">
                <a:pos x="T8" y="T9"/>
              </a:cxn>
              <a:cxn ang="0">
                <a:pos x="T10" y="T11"/>
              </a:cxn>
              <a:cxn ang="0">
                <a:pos x="T12" y="T13"/>
              </a:cxn>
            </a:cxnLst>
            <a:rect l="0" t="0" r="r" b="b"/>
            <a:pathLst>
              <a:path w="201" h="375">
                <a:moveTo>
                  <a:pt x="50" y="0"/>
                </a:moveTo>
                <a:lnTo>
                  <a:pt x="50" y="0"/>
                </a:lnTo>
                <a:cubicBezTo>
                  <a:pt x="25" y="0"/>
                  <a:pt x="25" y="49"/>
                  <a:pt x="25" y="74"/>
                </a:cubicBezTo>
                <a:cubicBezTo>
                  <a:pt x="0" y="125"/>
                  <a:pt x="0" y="149"/>
                  <a:pt x="25" y="200"/>
                </a:cubicBezTo>
                <a:cubicBezTo>
                  <a:pt x="25" y="250"/>
                  <a:pt x="25" y="325"/>
                  <a:pt x="50" y="350"/>
                </a:cubicBezTo>
                <a:cubicBezTo>
                  <a:pt x="125" y="374"/>
                  <a:pt x="200" y="300"/>
                  <a:pt x="200" y="225"/>
                </a:cubicBezTo>
                <a:cubicBezTo>
                  <a:pt x="200" y="125"/>
                  <a:pt x="75" y="0"/>
                  <a:pt x="50"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0" name="Freeform 146">
            <a:extLst>
              <a:ext uri="{FF2B5EF4-FFF2-40B4-BE49-F238E27FC236}">
                <a16:creationId xmlns:a16="http://schemas.microsoft.com/office/drawing/2014/main" id="{E93044D9-FDD2-C54D-9B0F-82EE0D4A3306}"/>
              </a:ext>
            </a:extLst>
          </p:cNvPr>
          <p:cNvSpPr>
            <a:spLocks noChangeArrowheads="1"/>
          </p:cNvSpPr>
          <p:nvPr/>
        </p:nvSpPr>
        <p:spPr bwMode="auto">
          <a:xfrm>
            <a:off x="7032557" y="5187873"/>
            <a:ext cx="223592" cy="438747"/>
          </a:xfrm>
          <a:custGeom>
            <a:avLst/>
            <a:gdLst>
              <a:gd name="T0" fmla="*/ 600 w 701"/>
              <a:gd name="T1" fmla="*/ 50 h 1376"/>
              <a:gd name="T2" fmla="*/ 600 w 701"/>
              <a:gd name="T3" fmla="*/ 50 h 1376"/>
              <a:gd name="T4" fmla="*/ 575 w 701"/>
              <a:gd name="T5" fmla="*/ 75 h 1376"/>
              <a:gd name="T6" fmla="*/ 551 w 701"/>
              <a:gd name="T7" fmla="*/ 150 h 1376"/>
              <a:gd name="T8" fmla="*/ 500 w 701"/>
              <a:gd name="T9" fmla="*/ 175 h 1376"/>
              <a:gd name="T10" fmla="*/ 451 w 701"/>
              <a:gd name="T11" fmla="*/ 225 h 1376"/>
              <a:gd name="T12" fmla="*/ 451 w 701"/>
              <a:gd name="T13" fmla="*/ 275 h 1376"/>
              <a:gd name="T14" fmla="*/ 375 w 701"/>
              <a:gd name="T15" fmla="*/ 325 h 1376"/>
              <a:gd name="T16" fmla="*/ 251 w 701"/>
              <a:gd name="T17" fmla="*/ 400 h 1376"/>
              <a:gd name="T18" fmla="*/ 125 w 701"/>
              <a:gd name="T19" fmla="*/ 425 h 1376"/>
              <a:gd name="T20" fmla="*/ 100 w 701"/>
              <a:gd name="T21" fmla="*/ 550 h 1376"/>
              <a:gd name="T22" fmla="*/ 100 w 701"/>
              <a:gd name="T23" fmla="*/ 725 h 1376"/>
              <a:gd name="T24" fmla="*/ 75 w 701"/>
              <a:gd name="T25" fmla="*/ 900 h 1376"/>
              <a:gd name="T26" fmla="*/ 50 w 701"/>
              <a:gd name="T27" fmla="*/ 1125 h 1376"/>
              <a:gd name="T28" fmla="*/ 100 w 701"/>
              <a:gd name="T29" fmla="*/ 1300 h 1376"/>
              <a:gd name="T30" fmla="*/ 275 w 701"/>
              <a:gd name="T31" fmla="*/ 1350 h 1376"/>
              <a:gd name="T32" fmla="*/ 375 w 701"/>
              <a:gd name="T33" fmla="*/ 1325 h 1376"/>
              <a:gd name="T34" fmla="*/ 500 w 701"/>
              <a:gd name="T35" fmla="*/ 925 h 1376"/>
              <a:gd name="T36" fmla="*/ 600 w 701"/>
              <a:gd name="T37" fmla="*/ 550 h 1376"/>
              <a:gd name="T38" fmla="*/ 625 w 701"/>
              <a:gd name="T39" fmla="*/ 450 h 1376"/>
              <a:gd name="T40" fmla="*/ 651 w 701"/>
              <a:gd name="T41" fmla="*/ 400 h 1376"/>
              <a:gd name="T42" fmla="*/ 700 w 701"/>
              <a:gd name="T43" fmla="*/ 375 h 1376"/>
              <a:gd name="T44" fmla="*/ 675 w 701"/>
              <a:gd name="T45" fmla="*/ 200 h 1376"/>
              <a:gd name="T46" fmla="*/ 600 w 701"/>
              <a:gd name="T47" fmla="*/ 5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1" h="1376">
                <a:moveTo>
                  <a:pt x="600" y="50"/>
                </a:moveTo>
                <a:lnTo>
                  <a:pt x="600" y="50"/>
                </a:lnTo>
                <a:cubicBezTo>
                  <a:pt x="600" y="0"/>
                  <a:pt x="575" y="50"/>
                  <a:pt x="575" y="75"/>
                </a:cubicBezTo>
                <a:cubicBezTo>
                  <a:pt x="551" y="75"/>
                  <a:pt x="551" y="125"/>
                  <a:pt x="551" y="150"/>
                </a:cubicBezTo>
                <a:cubicBezTo>
                  <a:pt x="551" y="150"/>
                  <a:pt x="525" y="175"/>
                  <a:pt x="500" y="175"/>
                </a:cubicBezTo>
                <a:cubicBezTo>
                  <a:pt x="475" y="175"/>
                  <a:pt x="451" y="200"/>
                  <a:pt x="451" y="225"/>
                </a:cubicBezTo>
                <a:cubicBezTo>
                  <a:pt x="451" y="250"/>
                  <a:pt x="425" y="250"/>
                  <a:pt x="451" y="275"/>
                </a:cubicBezTo>
                <a:cubicBezTo>
                  <a:pt x="451" y="300"/>
                  <a:pt x="425" y="325"/>
                  <a:pt x="375" y="325"/>
                </a:cubicBezTo>
                <a:cubicBezTo>
                  <a:pt x="350" y="325"/>
                  <a:pt x="300" y="400"/>
                  <a:pt x="251" y="400"/>
                </a:cubicBezTo>
                <a:cubicBezTo>
                  <a:pt x="200" y="400"/>
                  <a:pt x="175" y="425"/>
                  <a:pt x="125" y="425"/>
                </a:cubicBezTo>
                <a:cubicBezTo>
                  <a:pt x="100" y="425"/>
                  <a:pt x="125" y="499"/>
                  <a:pt x="100" y="550"/>
                </a:cubicBezTo>
                <a:cubicBezTo>
                  <a:pt x="50" y="599"/>
                  <a:pt x="75" y="650"/>
                  <a:pt x="100" y="725"/>
                </a:cubicBezTo>
                <a:cubicBezTo>
                  <a:pt x="125" y="775"/>
                  <a:pt x="150" y="825"/>
                  <a:pt x="75" y="900"/>
                </a:cubicBezTo>
                <a:cubicBezTo>
                  <a:pt x="0" y="975"/>
                  <a:pt x="25" y="1075"/>
                  <a:pt x="50" y="1125"/>
                </a:cubicBezTo>
                <a:cubicBezTo>
                  <a:pt x="75" y="1175"/>
                  <a:pt x="75" y="1275"/>
                  <a:pt x="100" y="1300"/>
                </a:cubicBezTo>
                <a:cubicBezTo>
                  <a:pt x="150" y="1350"/>
                  <a:pt x="251" y="1375"/>
                  <a:pt x="275" y="1350"/>
                </a:cubicBezTo>
                <a:cubicBezTo>
                  <a:pt x="300" y="1325"/>
                  <a:pt x="325" y="1350"/>
                  <a:pt x="375" y="1325"/>
                </a:cubicBezTo>
                <a:cubicBezTo>
                  <a:pt x="400" y="1275"/>
                  <a:pt x="451" y="1050"/>
                  <a:pt x="500" y="925"/>
                </a:cubicBezTo>
                <a:cubicBezTo>
                  <a:pt x="551" y="775"/>
                  <a:pt x="600" y="599"/>
                  <a:pt x="600" y="550"/>
                </a:cubicBezTo>
                <a:cubicBezTo>
                  <a:pt x="600" y="525"/>
                  <a:pt x="651" y="499"/>
                  <a:pt x="625" y="450"/>
                </a:cubicBezTo>
                <a:cubicBezTo>
                  <a:pt x="600" y="400"/>
                  <a:pt x="625" y="350"/>
                  <a:pt x="651" y="400"/>
                </a:cubicBezTo>
                <a:cubicBezTo>
                  <a:pt x="675" y="425"/>
                  <a:pt x="700" y="425"/>
                  <a:pt x="700" y="375"/>
                </a:cubicBezTo>
                <a:cubicBezTo>
                  <a:pt x="700" y="325"/>
                  <a:pt x="675" y="275"/>
                  <a:pt x="675" y="200"/>
                </a:cubicBezTo>
                <a:cubicBezTo>
                  <a:pt x="675" y="125"/>
                  <a:pt x="600" y="75"/>
                  <a:pt x="600" y="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1" name="Freeform 147">
            <a:extLst>
              <a:ext uri="{FF2B5EF4-FFF2-40B4-BE49-F238E27FC236}">
                <a16:creationId xmlns:a16="http://schemas.microsoft.com/office/drawing/2014/main" id="{840C9644-6296-F545-8FF1-DE42F4E1AE4B}"/>
              </a:ext>
            </a:extLst>
          </p:cNvPr>
          <p:cNvSpPr>
            <a:spLocks noChangeArrowheads="1"/>
          </p:cNvSpPr>
          <p:nvPr/>
        </p:nvSpPr>
        <p:spPr bwMode="auto">
          <a:xfrm>
            <a:off x="7025525" y="4254131"/>
            <a:ext cx="358592" cy="215156"/>
          </a:xfrm>
          <a:custGeom>
            <a:avLst/>
            <a:gdLst>
              <a:gd name="T0" fmla="*/ 800 w 1126"/>
              <a:gd name="T1" fmla="*/ 26 h 676"/>
              <a:gd name="T2" fmla="*/ 800 w 1126"/>
              <a:gd name="T3" fmla="*/ 26 h 676"/>
              <a:gd name="T4" fmla="*/ 625 w 1126"/>
              <a:gd name="T5" fmla="*/ 26 h 676"/>
              <a:gd name="T6" fmla="*/ 476 w 1126"/>
              <a:gd name="T7" fmla="*/ 175 h 676"/>
              <a:gd name="T8" fmla="*/ 400 w 1126"/>
              <a:gd name="T9" fmla="*/ 175 h 676"/>
              <a:gd name="T10" fmla="*/ 276 w 1126"/>
              <a:gd name="T11" fmla="*/ 175 h 676"/>
              <a:gd name="T12" fmla="*/ 175 w 1126"/>
              <a:gd name="T13" fmla="*/ 151 h 676"/>
              <a:gd name="T14" fmla="*/ 100 w 1126"/>
              <a:gd name="T15" fmla="*/ 151 h 676"/>
              <a:gd name="T16" fmla="*/ 50 w 1126"/>
              <a:gd name="T17" fmla="*/ 175 h 676"/>
              <a:gd name="T18" fmla="*/ 50 w 1126"/>
              <a:gd name="T19" fmla="*/ 226 h 676"/>
              <a:gd name="T20" fmla="*/ 0 w 1126"/>
              <a:gd name="T21" fmla="*/ 251 h 676"/>
              <a:gd name="T22" fmla="*/ 25 w 1126"/>
              <a:gd name="T23" fmla="*/ 300 h 676"/>
              <a:gd name="T24" fmla="*/ 50 w 1126"/>
              <a:gd name="T25" fmla="*/ 451 h 676"/>
              <a:gd name="T26" fmla="*/ 75 w 1126"/>
              <a:gd name="T27" fmla="*/ 600 h 676"/>
              <a:gd name="T28" fmla="*/ 250 w 1126"/>
              <a:gd name="T29" fmla="*/ 575 h 676"/>
              <a:gd name="T30" fmla="*/ 375 w 1126"/>
              <a:gd name="T31" fmla="*/ 551 h 676"/>
              <a:gd name="T32" fmla="*/ 476 w 1126"/>
              <a:gd name="T33" fmla="*/ 500 h 676"/>
              <a:gd name="T34" fmla="*/ 576 w 1126"/>
              <a:gd name="T35" fmla="*/ 475 h 676"/>
              <a:gd name="T36" fmla="*/ 650 w 1126"/>
              <a:gd name="T37" fmla="*/ 426 h 676"/>
              <a:gd name="T38" fmla="*/ 850 w 1126"/>
              <a:gd name="T39" fmla="*/ 351 h 676"/>
              <a:gd name="T40" fmla="*/ 925 w 1126"/>
              <a:gd name="T41" fmla="*/ 275 h 676"/>
              <a:gd name="T42" fmla="*/ 1000 w 1126"/>
              <a:gd name="T43" fmla="*/ 226 h 676"/>
              <a:gd name="T44" fmla="*/ 900 w 1126"/>
              <a:gd name="T45" fmla="*/ 0 h 676"/>
              <a:gd name="T46" fmla="*/ 800 w 1126"/>
              <a:gd name="T47" fmla="*/ 26 h 676"/>
              <a:gd name="T48" fmla="*/ 1025 w 1126"/>
              <a:gd name="T49" fmla="*/ 651 h 676"/>
              <a:gd name="T50" fmla="*/ 1025 w 1126"/>
              <a:gd name="T51" fmla="*/ 651 h 676"/>
              <a:gd name="T52" fmla="*/ 1125 w 1126"/>
              <a:gd name="T53" fmla="*/ 626 h 676"/>
              <a:gd name="T54" fmla="*/ 1025 w 1126"/>
              <a:gd name="T55" fmla="*/ 651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6" h="676">
                <a:moveTo>
                  <a:pt x="800" y="26"/>
                </a:moveTo>
                <a:lnTo>
                  <a:pt x="800" y="26"/>
                </a:lnTo>
                <a:cubicBezTo>
                  <a:pt x="750" y="26"/>
                  <a:pt x="625" y="26"/>
                  <a:pt x="625" y="26"/>
                </a:cubicBezTo>
                <a:cubicBezTo>
                  <a:pt x="600" y="51"/>
                  <a:pt x="500" y="126"/>
                  <a:pt x="476" y="175"/>
                </a:cubicBezTo>
                <a:cubicBezTo>
                  <a:pt x="450" y="200"/>
                  <a:pt x="425" y="200"/>
                  <a:pt x="400" y="175"/>
                </a:cubicBezTo>
                <a:cubicBezTo>
                  <a:pt x="375" y="175"/>
                  <a:pt x="276" y="175"/>
                  <a:pt x="276" y="175"/>
                </a:cubicBezTo>
                <a:cubicBezTo>
                  <a:pt x="276" y="151"/>
                  <a:pt x="200" y="151"/>
                  <a:pt x="175" y="151"/>
                </a:cubicBezTo>
                <a:cubicBezTo>
                  <a:pt x="125" y="151"/>
                  <a:pt x="100" y="151"/>
                  <a:pt x="100" y="151"/>
                </a:cubicBezTo>
                <a:cubicBezTo>
                  <a:pt x="75" y="151"/>
                  <a:pt x="50" y="175"/>
                  <a:pt x="50" y="175"/>
                </a:cubicBezTo>
                <a:cubicBezTo>
                  <a:pt x="50" y="200"/>
                  <a:pt x="50" y="226"/>
                  <a:pt x="50" y="226"/>
                </a:cubicBezTo>
                <a:cubicBezTo>
                  <a:pt x="50" y="226"/>
                  <a:pt x="25" y="251"/>
                  <a:pt x="0" y="251"/>
                </a:cubicBezTo>
                <a:cubicBezTo>
                  <a:pt x="25" y="275"/>
                  <a:pt x="25" y="300"/>
                  <a:pt x="25" y="300"/>
                </a:cubicBezTo>
                <a:cubicBezTo>
                  <a:pt x="0" y="351"/>
                  <a:pt x="25" y="426"/>
                  <a:pt x="50" y="451"/>
                </a:cubicBezTo>
                <a:cubicBezTo>
                  <a:pt x="75" y="500"/>
                  <a:pt x="75" y="575"/>
                  <a:pt x="75" y="600"/>
                </a:cubicBezTo>
                <a:cubicBezTo>
                  <a:pt x="100" y="626"/>
                  <a:pt x="200" y="600"/>
                  <a:pt x="250" y="575"/>
                </a:cubicBezTo>
                <a:cubicBezTo>
                  <a:pt x="300" y="551"/>
                  <a:pt x="325" y="551"/>
                  <a:pt x="375" y="551"/>
                </a:cubicBezTo>
                <a:cubicBezTo>
                  <a:pt x="400" y="551"/>
                  <a:pt x="450" y="500"/>
                  <a:pt x="476" y="500"/>
                </a:cubicBezTo>
                <a:cubicBezTo>
                  <a:pt x="476" y="475"/>
                  <a:pt x="550" y="475"/>
                  <a:pt x="576" y="475"/>
                </a:cubicBezTo>
                <a:cubicBezTo>
                  <a:pt x="600" y="475"/>
                  <a:pt x="625" y="451"/>
                  <a:pt x="650" y="426"/>
                </a:cubicBezTo>
                <a:cubicBezTo>
                  <a:pt x="676" y="400"/>
                  <a:pt x="750" y="400"/>
                  <a:pt x="850" y="351"/>
                </a:cubicBezTo>
                <a:cubicBezTo>
                  <a:pt x="925" y="326"/>
                  <a:pt x="900" y="300"/>
                  <a:pt x="925" y="275"/>
                </a:cubicBezTo>
                <a:cubicBezTo>
                  <a:pt x="950" y="251"/>
                  <a:pt x="976" y="251"/>
                  <a:pt x="1000" y="226"/>
                </a:cubicBezTo>
                <a:cubicBezTo>
                  <a:pt x="976" y="151"/>
                  <a:pt x="925" y="51"/>
                  <a:pt x="900" y="0"/>
                </a:cubicBezTo>
                <a:cubicBezTo>
                  <a:pt x="850" y="0"/>
                  <a:pt x="825" y="26"/>
                  <a:pt x="800" y="26"/>
                </a:cubicBezTo>
                <a:close/>
                <a:moveTo>
                  <a:pt x="1025" y="651"/>
                </a:moveTo>
                <a:lnTo>
                  <a:pt x="1025" y="651"/>
                </a:lnTo>
                <a:cubicBezTo>
                  <a:pt x="1076" y="675"/>
                  <a:pt x="1125" y="651"/>
                  <a:pt x="1125" y="626"/>
                </a:cubicBezTo>
                <a:cubicBezTo>
                  <a:pt x="1125" y="626"/>
                  <a:pt x="1000" y="600"/>
                  <a:pt x="1025" y="651"/>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2" name="Freeform 148">
            <a:extLst>
              <a:ext uri="{FF2B5EF4-FFF2-40B4-BE49-F238E27FC236}">
                <a16:creationId xmlns:a16="http://schemas.microsoft.com/office/drawing/2014/main" id="{3B857B29-5265-5B4A-B989-BC7ED01B5BB8}"/>
              </a:ext>
            </a:extLst>
          </p:cNvPr>
          <p:cNvSpPr>
            <a:spLocks noChangeArrowheads="1"/>
          </p:cNvSpPr>
          <p:nvPr/>
        </p:nvSpPr>
        <p:spPr bwMode="auto">
          <a:xfrm>
            <a:off x="7790522" y="6439430"/>
            <a:ext cx="80156" cy="47812"/>
          </a:xfrm>
          <a:custGeom>
            <a:avLst/>
            <a:gdLst>
              <a:gd name="T0" fmla="*/ 100 w 250"/>
              <a:gd name="T1" fmla="*/ 24 h 150"/>
              <a:gd name="T2" fmla="*/ 100 w 250"/>
              <a:gd name="T3" fmla="*/ 24 h 150"/>
              <a:gd name="T4" fmla="*/ 75 w 250"/>
              <a:gd name="T5" fmla="*/ 124 h 150"/>
              <a:gd name="T6" fmla="*/ 149 w 250"/>
              <a:gd name="T7" fmla="*/ 124 h 150"/>
              <a:gd name="T8" fmla="*/ 225 w 250"/>
              <a:gd name="T9" fmla="*/ 100 h 150"/>
              <a:gd name="T10" fmla="*/ 100 w 250"/>
              <a:gd name="T11" fmla="*/ 24 h 150"/>
            </a:gdLst>
            <a:ahLst/>
            <a:cxnLst>
              <a:cxn ang="0">
                <a:pos x="T0" y="T1"/>
              </a:cxn>
              <a:cxn ang="0">
                <a:pos x="T2" y="T3"/>
              </a:cxn>
              <a:cxn ang="0">
                <a:pos x="T4" y="T5"/>
              </a:cxn>
              <a:cxn ang="0">
                <a:pos x="T6" y="T7"/>
              </a:cxn>
              <a:cxn ang="0">
                <a:pos x="T8" y="T9"/>
              </a:cxn>
              <a:cxn ang="0">
                <a:pos x="T10" y="T11"/>
              </a:cxn>
            </a:cxnLst>
            <a:rect l="0" t="0" r="r" b="b"/>
            <a:pathLst>
              <a:path w="250" h="150">
                <a:moveTo>
                  <a:pt x="100" y="24"/>
                </a:moveTo>
                <a:lnTo>
                  <a:pt x="100" y="24"/>
                </a:lnTo>
                <a:cubicBezTo>
                  <a:pt x="100" y="0"/>
                  <a:pt x="0" y="100"/>
                  <a:pt x="75" y="124"/>
                </a:cubicBezTo>
                <a:cubicBezTo>
                  <a:pt x="100" y="149"/>
                  <a:pt x="125" y="100"/>
                  <a:pt x="149" y="124"/>
                </a:cubicBezTo>
                <a:cubicBezTo>
                  <a:pt x="175" y="149"/>
                  <a:pt x="225" y="149"/>
                  <a:pt x="225" y="100"/>
                </a:cubicBezTo>
                <a:cubicBezTo>
                  <a:pt x="249" y="49"/>
                  <a:pt x="125" y="49"/>
                  <a:pt x="100" y="2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3" name="Freeform 149">
            <a:extLst>
              <a:ext uri="{FF2B5EF4-FFF2-40B4-BE49-F238E27FC236}">
                <a16:creationId xmlns:a16="http://schemas.microsoft.com/office/drawing/2014/main" id="{42319213-A947-D04F-A84E-24AB17BB5A74}"/>
              </a:ext>
            </a:extLst>
          </p:cNvPr>
          <p:cNvSpPr>
            <a:spLocks noChangeArrowheads="1"/>
          </p:cNvSpPr>
          <p:nvPr/>
        </p:nvSpPr>
        <p:spPr bwMode="auto">
          <a:xfrm>
            <a:off x="10375193" y="5003658"/>
            <a:ext cx="247499" cy="175780"/>
          </a:xfrm>
          <a:custGeom>
            <a:avLst/>
            <a:gdLst>
              <a:gd name="T0" fmla="*/ 0 w 776"/>
              <a:gd name="T1" fmla="*/ 25 h 551"/>
              <a:gd name="T2" fmla="*/ 0 w 776"/>
              <a:gd name="T3" fmla="*/ 25 h 551"/>
              <a:gd name="T4" fmla="*/ 124 w 776"/>
              <a:gd name="T5" fmla="*/ 150 h 551"/>
              <a:gd name="T6" fmla="*/ 0 w 776"/>
              <a:gd name="T7" fmla="*/ 25 h 551"/>
              <a:gd name="T8" fmla="*/ 175 w 776"/>
              <a:gd name="T9" fmla="*/ 150 h 551"/>
              <a:gd name="T10" fmla="*/ 175 w 776"/>
              <a:gd name="T11" fmla="*/ 150 h 551"/>
              <a:gd name="T12" fmla="*/ 275 w 776"/>
              <a:gd name="T13" fmla="*/ 200 h 551"/>
              <a:gd name="T14" fmla="*/ 175 w 776"/>
              <a:gd name="T15" fmla="*/ 150 h 551"/>
              <a:gd name="T16" fmla="*/ 500 w 776"/>
              <a:gd name="T17" fmla="*/ 300 h 551"/>
              <a:gd name="T18" fmla="*/ 500 w 776"/>
              <a:gd name="T19" fmla="*/ 300 h 551"/>
              <a:gd name="T20" fmla="*/ 375 w 776"/>
              <a:gd name="T21" fmla="*/ 225 h 551"/>
              <a:gd name="T22" fmla="*/ 500 w 776"/>
              <a:gd name="T23" fmla="*/ 300 h 551"/>
              <a:gd name="T24" fmla="*/ 475 w 776"/>
              <a:gd name="T25" fmla="*/ 400 h 551"/>
              <a:gd name="T26" fmla="*/ 475 w 776"/>
              <a:gd name="T27" fmla="*/ 400 h 551"/>
              <a:gd name="T28" fmla="*/ 575 w 776"/>
              <a:gd name="T29" fmla="*/ 450 h 551"/>
              <a:gd name="T30" fmla="*/ 475 w 776"/>
              <a:gd name="T31" fmla="*/ 400 h 551"/>
              <a:gd name="T32" fmla="*/ 649 w 776"/>
              <a:gd name="T33" fmla="*/ 475 h 551"/>
              <a:gd name="T34" fmla="*/ 649 w 776"/>
              <a:gd name="T35" fmla="*/ 475 h 551"/>
              <a:gd name="T36" fmla="*/ 749 w 776"/>
              <a:gd name="T37" fmla="*/ 525 h 551"/>
              <a:gd name="T38" fmla="*/ 649 w 776"/>
              <a:gd name="T39" fmla="*/ 475 h 551"/>
              <a:gd name="T40" fmla="*/ 575 w 776"/>
              <a:gd name="T41" fmla="*/ 300 h 551"/>
              <a:gd name="T42" fmla="*/ 575 w 776"/>
              <a:gd name="T43" fmla="*/ 300 h 551"/>
              <a:gd name="T44" fmla="*/ 649 w 776"/>
              <a:gd name="T45" fmla="*/ 425 h 551"/>
              <a:gd name="T46" fmla="*/ 575 w 776"/>
              <a:gd name="T47" fmla="*/ 30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551">
                <a:moveTo>
                  <a:pt x="0" y="25"/>
                </a:moveTo>
                <a:lnTo>
                  <a:pt x="0" y="25"/>
                </a:lnTo>
                <a:cubicBezTo>
                  <a:pt x="0" y="50"/>
                  <a:pt x="100" y="175"/>
                  <a:pt x="124" y="150"/>
                </a:cubicBezTo>
                <a:cubicBezTo>
                  <a:pt x="175" y="125"/>
                  <a:pt x="24" y="0"/>
                  <a:pt x="0" y="25"/>
                </a:cubicBezTo>
                <a:close/>
                <a:moveTo>
                  <a:pt x="175" y="150"/>
                </a:moveTo>
                <a:lnTo>
                  <a:pt x="175" y="150"/>
                </a:lnTo>
                <a:cubicBezTo>
                  <a:pt x="175" y="150"/>
                  <a:pt x="249" y="225"/>
                  <a:pt x="275" y="200"/>
                </a:cubicBezTo>
                <a:cubicBezTo>
                  <a:pt x="275" y="200"/>
                  <a:pt x="200" y="125"/>
                  <a:pt x="175" y="150"/>
                </a:cubicBezTo>
                <a:close/>
                <a:moveTo>
                  <a:pt x="500" y="300"/>
                </a:moveTo>
                <a:lnTo>
                  <a:pt x="500" y="300"/>
                </a:lnTo>
                <a:cubicBezTo>
                  <a:pt x="525" y="300"/>
                  <a:pt x="375" y="200"/>
                  <a:pt x="375" y="225"/>
                </a:cubicBezTo>
                <a:cubicBezTo>
                  <a:pt x="375" y="250"/>
                  <a:pt x="475" y="325"/>
                  <a:pt x="500" y="300"/>
                </a:cubicBezTo>
                <a:close/>
                <a:moveTo>
                  <a:pt x="475" y="400"/>
                </a:moveTo>
                <a:lnTo>
                  <a:pt x="475" y="400"/>
                </a:lnTo>
                <a:cubicBezTo>
                  <a:pt x="500" y="425"/>
                  <a:pt x="549" y="450"/>
                  <a:pt x="575" y="450"/>
                </a:cubicBezTo>
                <a:cubicBezTo>
                  <a:pt x="600" y="425"/>
                  <a:pt x="475" y="350"/>
                  <a:pt x="475" y="400"/>
                </a:cubicBezTo>
                <a:close/>
                <a:moveTo>
                  <a:pt x="649" y="475"/>
                </a:moveTo>
                <a:lnTo>
                  <a:pt x="649" y="475"/>
                </a:lnTo>
                <a:cubicBezTo>
                  <a:pt x="649" y="500"/>
                  <a:pt x="700" y="550"/>
                  <a:pt x="749" y="525"/>
                </a:cubicBezTo>
                <a:cubicBezTo>
                  <a:pt x="775" y="500"/>
                  <a:pt x="649" y="475"/>
                  <a:pt x="649" y="475"/>
                </a:cubicBezTo>
                <a:close/>
                <a:moveTo>
                  <a:pt x="575" y="300"/>
                </a:moveTo>
                <a:lnTo>
                  <a:pt x="575" y="300"/>
                </a:lnTo>
                <a:cubicBezTo>
                  <a:pt x="549" y="350"/>
                  <a:pt x="649" y="425"/>
                  <a:pt x="649" y="425"/>
                </a:cubicBezTo>
                <a:cubicBezTo>
                  <a:pt x="675" y="425"/>
                  <a:pt x="600" y="275"/>
                  <a:pt x="575" y="30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4" name="Freeform 150">
            <a:extLst>
              <a:ext uri="{FF2B5EF4-FFF2-40B4-BE49-F238E27FC236}">
                <a16:creationId xmlns:a16="http://schemas.microsoft.com/office/drawing/2014/main" id="{EEFFC7D5-B852-8140-9D37-B86E844DBD69}"/>
              </a:ext>
            </a:extLst>
          </p:cNvPr>
          <p:cNvSpPr>
            <a:spLocks noChangeArrowheads="1"/>
          </p:cNvSpPr>
          <p:nvPr/>
        </p:nvSpPr>
        <p:spPr bwMode="auto">
          <a:xfrm>
            <a:off x="10375193" y="5003658"/>
            <a:ext cx="247499" cy="175780"/>
          </a:xfrm>
          <a:custGeom>
            <a:avLst/>
            <a:gdLst>
              <a:gd name="T0" fmla="*/ 0 w 776"/>
              <a:gd name="T1" fmla="*/ 25 h 551"/>
              <a:gd name="T2" fmla="*/ 0 w 776"/>
              <a:gd name="T3" fmla="*/ 25 h 551"/>
              <a:gd name="T4" fmla="*/ 124 w 776"/>
              <a:gd name="T5" fmla="*/ 150 h 551"/>
              <a:gd name="T6" fmla="*/ 0 w 776"/>
              <a:gd name="T7" fmla="*/ 25 h 551"/>
              <a:gd name="T8" fmla="*/ 175 w 776"/>
              <a:gd name="T9" fmla="*/ 150 h 551"/>
              <a:gd name="T10" fmla="*/ 175 w 776"/>
              <a:gd name="T11" fmla="*/ 150 h 551"/>
              <a:gd name="T12" fmla="*/ 275 w 776"/>
              <a:gd name="T13" fmla="*/ 200 h 551"/>
              <a:gd name="T14" fmla="*/ 175 w 776"/>
              <a:gd name="T15" fmla="*/ 150 h 551"/>
              <a:gd name="T16" fmla="*/ 500 w 776"/>
              <a:gd name="T17" fmla="*/ 300 h 551"/>
              <a:gd name="T18" fmla="*/ 500 w 776"/>
              <a:gd name="T19" fmla="*/ 300 h 551"/>
              <a:gd name="T20" fmla="*/ 375 w 776"/>
              <a:gd name="T21" fmla="*/ 225 h 551"/>
              <a:gd name="T22" fmla="*/ 500 w 776"/>
              <a:gd name="T23" fmla="*/ 300 h 551"/>
              <a:gd name="T24" fmla="*/ 475 w 776"/>
              <a:gd name="T25" fmla="*/ 400 h 551"/>
              <a:gd name="T26" fmla="*/ 475 w 776"/>
              <a:gd name="T27" fmla="*/ 400 h 551"/>
              <a:gd name="T28" fmla="*/ 575 w 776"/>
              <a:gd name="T29" fmla="*/ 450 h 551"/>
              <a:gd name="T30" fmla="*/ 475 w 776"/>
              <a:gd name="T31" fmla="*/ 400 h 551"/>
              <a:gd name="T32" fmla="*/ 649 w 776"/>
              <a:gd name="T33" fmla="*/ 475 h 551"/>
              <a:gd name="T34" fmla="*/ 649 w 776"/>
              <a:gd name="T35" fmla="*/ 475 h 551"/>
              <a:gd name="T36" fmla="*/ 749 w 776"/>
              <a:gd name="T37" fmla="*/ 525 h 551"/>
              <a:gd name="T38" fmla="*/ 649 w 776"/>
              <a:gd name="T39" fmla="*/ 475 h 551"/>
              <a:gd name="T40" fmla="*/ 575 w 776"/>
              <a:gd name="T41" fmla="*/ 300 h 551"/>
              <a:gd name="T42" fmla="*/ 575 w 776"/>
              <a:gd name="T43" fmla="*/ 300 h 551"/>
              <a:gd name="T44" fmla="*/ 649 w 776"/>
              <a:gd name="T45" fmla="*/ 425 h 551"/>
              <a:gd name="T46" fmla="*/ 575 w 776"/>
              <a:gd name="T47" fmla="*/ 30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551">
                <a:moveTo>
                  <a:pt x="0" y="25"/>
                </a:moveTo>
                <a:lnTo>
                  <a:pt x="0" y="25"/>
                </a:lnTo>
                <a:cubicBezTo>
                  <a:pt x="0" y="50"/>
                  <a:pt x="100" y="175"/>
                  <a:pt x="124" y="150"/>
                </a:cubicBezTo>
                <a:cubicBezTo>
                  <a:pt x="175" y="125"/>
                  <a:pt x="24" y="0"/>
                  <a:pt x="0" y="25"/>
                </a:cubicBezTo>
                <a:close/>
                <a:moveTo>
                  <a:pt x="175" y="150"/>
                </a:moveTo>
                <a:lnTo>
                  <a:pt x="175" y="150"/>
                </a:lnTo>
                <a:cubicBezTo>
                  <a:pt x="175" y="150"/>
                  <a:pt x="249" y="225"/>
                  <a:pt x="275" y="200"/>
                </a:cubicBezTo>
                <a:cubicBezTo>
                  <a:pt x="275" y="200"/>
                  <a:pt x="200" y="125"/>
                  <a:pt x="175" y="150"/>
                </a:cubicBezTo>
                <a:close/>
                <a:moveTo>
                  <a:pt x="500" y="300"/>
                </a:moveTo>
                <a:lnTo>
                  <a:pt x="500" y="300"/>
                </a:lnTo>
                <a:cubicBezTo>
                  <a:pt x="525" y="300"/>
                  <a:pt x="375" y="200"/>
                  <a:pt x="375" y="225"/>
                </a:cubicBezTo>
                <a:cubicBezTo>
                  <a:pt x="375" y="250"/>
                  <a:pt x="475" y="325"/>
                  <a:pt x="500" y="300"/>
                </a:cubicBezTo>
                <a:close/>
                <a:moveTo>
                  <a:pt x="475" y="400"/>
                </a:moveTo>
                <a:lnTo>
                  <a:pt x="475" y="400"/>
                </a:lnTo>
                <a:cubicBezTo>
                  <a:pt x="500" y="425"/>
                  <a:pt x="549" y="450"/>
                  <a:pt x="575" y="450"/>
                </a:cubicBezTo>
                <a:cubicBezTo>
                  <a:pt x="600" y="425"/>
                  <a:pt x="475" y="350"/>
                  <a:pt x="475" y="400"/>
                </a:cubicBezTo>
                <a:close/>
                <a:moveTo>
                  <a:pt x="649" y="475"/>
                </a:moveTo>
                <a:lnTo>
                  <a:pt x="649" y="475"/>
                </a:lnTo>
                <a:cubicBezTo>
                  <a:pt x="649" y="500"/>
                  <a:pt x="700" y="550"/>
                  <a:pt x="749" y="525"/>
                </a:cubicBezTo>
                <a:cubicBezTo>
                  <a:pt x="775" y="500"/>
                  <a:pt x="649" y="475"/>
                  <a:pt x="649" y="475"/>
                </a:cubicBezTo>
                <a:close/>
                <a:moveTo>
                  <a:pt x="575" y="300"/>
                </a:moveTo>
                <a:lnTo>
                  <a:pt x="575" y="300"/>
                </a:lnTo>
                <a:cubicBezTo>
                  <a:pt x="549" y="350"/>
                  <a:pt x="649" y="425"/>
                  <a:pt x="649" y="425"/>
                </a:cubicBezTo>
                <a:cubicBezTo>
                  <a:pt x="675" y="425"/>
                  <a:pt x="600" y="275"/>
                  <a:pt x="575" y="30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5" name="Freeform 151">
            <a:extLst>
              <a:ext uri="{FF2B5EF4-FFF2-40B4-BE49-F238E27FC236}">
                <a16:creationId xmlns:a16="http://schemas.microsoft.com/office/drawing/2014/main" id="{B8E03276-D753-5B47-947F-915CD7CEF893}"/>
              </a:ext>
            </a:extLst>
          </p:cNvPr>
          <p:cNvSpPr>
            <a:spLocks noChangeArrowheads="1"/>
          </p:cNvSpPr>
          <p:nvPr/>
        </p:nvSpPr>
        <p:spPr bwMode="auto">
          <a:xfrm>
            <a:off x="9113795" y="5163970"/>
            <a:ext cx="1229055" cy="1092649"/>
          </a:xfrm>
          <a:custGeom>
            <a:avLst/>
            <a:gdLst>
              <a:gd name="T0" fmla="*/ 3801 w 3853"/>
              <a:gd name="T1" fmla="*/ 1650 h 3426"/>
              <a:gd name="T2" fmla="*/ 3726 w 3853"/>
              <a:gd name="T3" fmla="*/ 1400 h 3426"/>
              <a:gd name="T4" fmla="*/ 3576 w 3853"/>
              <a:gd name="T5" fmla="*/ 1200 h 3426"/>
              <a:gd name="T6" fmla="*/ 3451 w 3853"/>
              <a:gd name="T7" fmla="*/ 1100 h 3426"/>
              <a:gd name="T8" fmla="*/ 3176 w 3853"/>
              <a:gd name="T9" fmla="*/ 825 h 3426"/>
              <a:gd name="T10" fmla="*/ 3076 w 3853"/>
              <a:gd name="T11" fmla="*/ 550 h 3426"/>
              <a:gd name="T12" fmla="*/ 2927 w 3853"/>
              <a:gd name="T13" fmla="*/ 375 h 3426"/>
              <a:gd name="T14" fmla="*/ 2801 w 3853"/>
              <a:gd name="T15" fmla="*/ 25 h 3426"/>
              <a:gd name="T16" fmla="*/ 2701 w 3853"/>
              <a:gd name="T17" fmla="*/ 250 h 3426"/>
              <a:gd name="T18" fmla="*/ 2601 w 3853"/>
              <a:gd name="T19" fmla="*/ 674 h 3426"/>
              <a:gd name="T20" fmla="*/ 2301 w 3853"/>
              <a:gd name="T21" fmla="*/ 525 h 3426"/>
              <a:gd name="T22" fmla="*/ 2151 w 3853"/>
              <a:gd name="T23" fmla="*/ 375 h 3426"/>
              <a:gd name="T24" fmla="*/ 2251 w 3853"/>
              <a:gd name="T25" fmla="*/ 175 h 3426"/>
              <a:gd name="T26" fmla="*/ 2151 w 3853"/>
              <a:gd name="T27" fmla="*/ 125 h 3426"/>
              <a:gd name="T28" fmla="*/ 1826 w 3853"/>
              <a:gd name="T29" fmla="*/ 50 h 3426"/>
              <a:gd name="T30" fmla="*/ 1676 w 3853"/>
              <a:gd name="T31" fmla="*/ 175 h 3426"/>
              <a:gd name="T32" fmla="*/ 1576 w 3853"/>
              <a:gd name="T33" fmla="*/ 425 h 3426"/>
              <a:gd name="T34" fmla="*/ 1451 w 3853"/>
              <a:gd name="T35" fmla="*/ 400 h 3426"/>
              <a:gd name="T36" fmla="*/ 1251 w 3853"/>
              <a:gd name="T37" fmla="*/ 325 h 3426"/>
              <a:gd name="T38" fmla="*/ 1151 w 3853"/>
              <a:gd name="T39" fmla="*/ 425 h 3426"/>
              <a:gd name="T40" fmla="*/ 1001 w 3853"/>
              <a:gd name="T41" fmla="*/ 550 h 3426"/>
              <a:gd name="T42" fmla="*/ 951 w 3853"/>
              <a:gd name="T43" fmla="*/ 600 h 3426"/>
              <a:gd name="T44" fmla="*/ 751 w 3853"/>
              <a:gd name="T45" fmla="*/ 875 h 3426"/>
              <a:gd name="T46" fmla="*/ 400 w 3853"/>
              <a:gd name="T47" fmla="*/ 975 h 3426"/>
              <a:gd name="T48" fmla="*/ 126 w 3853"/>
              <a:gd name="T49" fmla="*/ 1150 h 3426"/>
              <a:gd name="T50" fmla="*/ 76 w 3853"/>
              <a:gd name="T51" fmla="*/ 1250 h 3426"/>
              <a:gd name="T52" fmla="*/ 51 w 3853"/>
              <a:gd name="T53" fmla="*/ 1500 h 3426"/>
              <a:gd name="T54" fmla="*/ 100 w 3853"/>
              <a:gd name="T55" fmla="*/ 1725 h 3426"/>
              <a:gd name="T56" fmla="*/ 251 w 3853"/>
              <a:gd name="T57" fmla="*/ 2225 h 3426"/>
              <a:gd name="T58" fmla="*/ 276 w 3853"/>
              <a:gd name="T59" fmla="*/ 2425 h 3426"/>
              <a:gd name="T60" fmla="*/ 626 w 3853"/>
              <a:gd name="T61" fmla="*/ 2350 h 3426"/>
              <a:gd name="T62" fmla="*/ 1176 w 3853"/>
              <a:gd name="T63" fmla="*/ 2200 h 3426"/>
              <a:gd name="T64" fmla="*/ 1726 w 3853"/>
              <a:gd name="T65" fmla="*/ 2076 h 3426"/>
              <a:gd name="T66" fmla="*/ 2001 w 3853"/>
              <a:gd name="T67" fmla="*/ 2176 h 3426"/>
              <a:gd name="T68" fmla="*/ 2101 w 3853"/>
              <a:gd name="T69" fmla="*/ 2425 h 3426"/>
              <a:gd name="T70" fmla="*/ 2351 w 3853"/>
              <a:gd name="T71" fmla="*/ 2250 h 3426"/>
              <a:gd name="T72" fmla="*/ 2351 w 3853"/>
              <a:gd name="T73" fmla="*/ 2425 h 3426"/>
              <a:gd name="T74" fmla="*/ 2451 w 3853"/>
              <a:gd name="T75" fmla="*/ 2500 h 3426"/>
              <a:gd name="T76" fmla="*/ 2676 w 3853"/>
              <a:gd name="T77" fmla="*/ 2800 h 3426"/>
              <a:gd name="T78" fmla="*/ 3027 w 3853"/>
              <a:gd name="T79" fmla="*/ 2825 h 3426"/>
              <a:gd name="T80" fmla="*/ 3127 w 3853"/>
              <a:gd name="T81" fmla="*/ 2876 h 3426"/>
              <a:gd name="T82" fmla="*/ 3301 w 3853"/>
              <a:gd name="T83" fmla="*/ 2776 h 3426"/>
              <a:gd name="T84" fmla="*/ 3601 w 3853"/>
              <a:gd name="T85" fmla="*/ 2425 h 3426"/>
              <a:gd name="T86" fmla="*/ 3801 w 3853"/>
              <a:gd name="T87" fmla="*/ 2025 h 3426"/>
              <a:gd name="T88" fmla="*/ 3827 w 3853"/>
              <a:gd name="T89" fmla="*/ 1725 h 3426"/>
              <a:gd name="T90" fmla="*/ 1626 w 3853"/>
              <a:gd name="T91" fmla="*/ 125 h 3426"/>
              <a:gd name="T92" fmla="*/ 2226 w 3853"/>
              <a:gd name="T93" fmla="*/ 2550 h 3426"/>
              <a:gd name="T94" fmla="*/ 3151 w 3853"/>
              <a:gd name="T95" fmla="*/ 3125 h 3426"/>
              <a:gd name="T96" fmla="*/ 3051 w 3853"/>
              <a:gd name="T97" fmla="*/ 3276 h 3426"/>
              <a:gd name="T98" fmla="*/ 3251 w 3853"/>
              <a:gd name="T99" fmla="*/ 3350 h 3426"/>
              <a:gd name="T100" fmla="*/ 3327 w 3853"/>
              <a:gd name="T101" fmla="*/ 3101 h 3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853" h="3426">
                <a:moveTo>
                  <a:pt x="3827" y="1725"/>
                </a:moveTo>
                <a:lnTo>
                  <a:pt x="3827" y="1725"/>
                </a:lnTo>
                <a:cubicBezTo>
                  <a:pt x="3852" y="1700"/>
                  <a:pt x="3827" y="1650"/>
                  <a:pt x="3801" y="1650"/>
                </a:cubicBezTo>
                <a:cubicBezTo>
                  <a:pt x="3801" y="1675"/>
                  <a:pt x="3801" y="1550"/>
                  <a:pt x="3801" y="1500"/>
                </a:cubicBezTo>
                <a:cubicBezTo>
                  <a:pt x="3827" y="1450"/>
                  <a:pt x="3801" y="1450"/>
                  <a:pt x="3776" y="1475"/>
                </a:cubicBezTo>
                <a:cubicBezTo>
                  <a:pt x="3752" y="1500"/>
                  <a:pt x="3726" y="1425"/>
                  <a:pt x="3726" y="1400"/>
                </a:cubicBezTo>
                <a:cubicBezTo>
                  <a:pt x="3726" y="1375"/>
                  <a:pt x="3676" y="1325"/>
                  <a:pt x="3652" y="1325"/>
                </a:cubicBezTo>
                <a:cubicBezTo>
                  <a:pt x="3627" y="1350"/>
                  <a:pt x="3627" y="1275"/>
                  <a:pt x="3601" y="1300"/>
                </a:cubicBezTo>
                <a:cubicBezTo>
                  <a:pt x="3576" y="1300"/>
                  <a:pt x="3576" y="1250"/>
                  <a:pt x="3576" y="1200"/>
                </a:cubicBezTo>
                <a:cubicBezTo>
                  <a:pt x="3576" y="1150"/>
                  <a:pt x="3552" y="1175"/>
                  <a:pt x="3527" y="1150"/>
                </a:cubicBezTo>
                <a:cubicBezTo>
                  <a:pt x="3527" y="1150"/>
                  <a:pt x="3501" y="1150"/>
                  <a:pt x="3476" y="1175"/>
                </a:cubicBezTo>
                <a:cubicBezTo>
                  <a:pt x="3451" y="1175"/>
                  <a:pt x="3451" y="1125"/>
                  <a:pt x="3451" y="1100"/>
                </a:cubicBezTo>
                <a:cubicBezTo>
                  <a:pt x="3451" y="1075"/>
                  <a:pt x="3451" y="1050"/>
                  <a:pt x="3427" y="1025"/>
                </a:cubicBezTo>
                <a:cubicBezTo>
                  <a:pt x="3401" y="1000"/>
                  <a:pt x="3376" y="1000"/>
                  <a:pt x="3401" y="975"/>
                </a:cubicBezTo>
                <a:cubicBezTo>
                  <a:pt x="3401" y="925"/>
                  <a:pt x="3201" y="850"/>
                  <a:pt x="3176" y="825"/>
                </a:cubicBezTo>
                <a:cubicBezTo>
                  <a:pt x="3127" y="825"/>
                  <a:pt x="3176" y="775"/>
                  <a:pt x="3151" y="775"/>
                </a:cubicBezTo>
                <a:cubicBezTo>
                  <a:pt x="3127" y="750"/>
                  <a:pt x="3127" y="700"/>
                  <a:pt x="3127" y="650"/>
                </a:cubicBezTo>
                <a:cubicBezTo>
                  <a:pt x="3127" y="600"/>
                  <a:pt x="3076" y="600"/>
                  <a:pt x="3076" y="550"/>
                </a:cubicBezTo>
                <a:cubicBezTo>
                  <a:pt x="3076" y="525"/>
                  <a:pt x="3051" y="475"/>
                  <a:pt x="3051" y="450"/>
                </a:cubicBezTo>
                <a:cubicBezTo>
                  <a:pt x="3051" y="400"/>
                  <a:pt x="3001" y="400"/>
                  <a:pt x="3001" y="375"/>
                </a:cubicBezTo>
                <a:cubicBezTo>
                  <a:pt x="3001" y="350"/>
                  <a:pt x="2951" y="375"/>
                  <a:pt x="2927" y="375"/>
                </a:cubicBezTo>
                <a:cubicBezTo>
                  <a:pt x="2876" y="375"/>
                  <a:pt x="2901" y="325"/>
                  <a:pt x="2901" y="275"/>
                </a:cubicBezTo>
                <a:cubicBezTo>
                  <a:pt x="2901" y="225"/>
                  <a:pt x="2876" y="150"/>
                  <a:pt x="2851" y="125"/>
                </a:cubicBezTo>
                <a:cubicBezTo>
                  <a:pt x="2827" y="100"/>
                  <a:pt x="2827" y="25"/>
                  <a:pt x="2801" y="25"/>
                </a:cubicBezTo>
                <a:cubicBezTo>
                  <a:pt x="2801" y="0"/>
                  <a:pt x="2751" y="50"/>
                  <a:pt x="2751" y="75"/>
                </a:cubicBezTo>
                <a:cubicBezTo>
                  <a:pt x="2751" y="100"/>
                  <a:pt x="2751" y="150"/>
                  <a:pt x="2727" y="150"/>
                </a:cubicBezTo>
                <a:cubicBezTo>
                  <a:pt x="2701" y="175"/>
                  <a:pt x="2727" y="250"/>
                  <a:pt x="2701" y="250"/>
                </a:cubicBezTo>
                <a:cubicBezTo>
                  <a:pt x="2676" y="275"/>
                  <a:pt x="2701" y="375"/>
                  <a:pt x="2701" y="425"/>
                </a:cubicBezTo>
                <a:cubicBezTo>
                  <a:pt x="2701" y="475"/>
                  <a:pt x="2701" y="525"/>
                  <a:pt x="2676" y="574"/>
                </a:cubicBezTo>
                <a:cubicBezTo>
                  <a:pt x="2651" y="600"/>
                  <a:pt x="2651" y="674"/>
                  <a:pt x="2601" y="674"/>
                </a:cubicBezTo>
                <a:cubicBezTo>
                  <a:pt x="2551" y="700"/>
                  <a:pt x="2476" y="650"/>
                  <a:pt x="2476" y="625"/>
                </a:cubicBezTo>
                <a:cubicBezTo>
                  <a:pt x="2476" y="600"/>
                  <a:pt x="2426" y="600"/>
                  <a:pt x="2401" y="600"/>
                </a:cubicBezTo>
                <a:cubicBezTo>
                  <a:pt x="2376" y="600"/>
                  <a:pt x="2351" y="550"/>
                  <a:pt x="2301" y="525"/>
                </a:cubicBezTo>
                <a:cubicBezTo>
                  <a:pt x="2251" y="475"/>
                  <a:pt x="2226" y="525"/>
                  <a:pt x="2201" y="500"/>
                </a:cubicBezTo>
                <a:cubicBezTo>
                  <a:pt x="2201" y="450"/>
                  <a:pt x="2176" y="450"/>
                  <a:pt x="2151" y="425"/>
                </a:cubicBezTo>
                <a:cubicBezTo>
                  <a:pt x="2101" y="400"/>
                  <a:pt x="2126" y="400"/>
                  <a:pt x="2151" y="375"/>
                </a:cubicBezTo>
                <a:cubicBezTo>
                  <a:pt x="2176" y="350"/>
                  <a:pt x="2176" y="325"/>
                  <a:pt x="2151" y="300"/>
                </a:cubicBezTo>
                <a:cubicBezTo>
                  <a:pt x="2151" y="275"/>
                  <a:pt x="2176" y="275"/>
                  <a:pt x="2226" y="250"/>
                </a:cubicBezTo>
                <a:cubicBezTo>
                  <a:pt x="2251" y="225"/>
                  <a:pt x="2226" y="200"/>
                  <a:pt x="2251" y="175"/>
                </a:cubicBezTo>
                <a:cubicBezTo>
                  <a:pt x="2276" y="175"/>
                  <a:pt x="2276" y="150"/>
                  <a:pt x="2226" y="150"/>
                </a:cubicBezTo>
                <a:cubicBezTo>
                  <a:pt x="2201" y="125"/>
                  <a:pt x="2201" y="175"/>
                  <a:pt x="2201" y="175"/>
                </a:cubicBezTo>
                <a:cubicBezTo>
                  <a:pt x="2176" y="175"/>
                  <a:pt x="2176" y="125"/>
                  <a:pt x="2151" y="125"/>
                </a:cubicBezTo>
                <a:cubicBezTo>
                  <a:pt x="2151" y="125"/>
                  <a:pt x="2101" y="175"/>
                  <a:pt x="2101" y="150"/>
                </a:cubicBezTo>
                <a:cubicBezTo>
                  <a:pt x="2076" y="125"/>
                  <a:pt x="1951" y="100"/>
                  <a:pt x="1901" y="100"/>
                </a:cubicBezTo>
                <a:cubicBezTo>
                  <a:pt x="1851" y="100"/>
                  <a:pt x="1851" y="25"/>
                  <a:pt x="1826" y="50"/>
                </a:cubicBezTo>
                <a:cubicBezTo>
                  <a:pt x="1801" y="50"/>
                  <a:pt x="1826" y="75"/>
                  <a:pt x="1851" y="100"/>
                </a:cubicBezTo>
                <a:cubicBezTo>
                  <a:pt x="1876" y="150"/>
                  <a:pt x="1751" y="175"/>
                  <a:pt x="1701" y="150"/>
                </a:cubicBezTo>
                <a:cubicBezTo>
                  <a:pt x="1676" y="150"/>
                  <a:pt x="1726" y="175"/>
                  <a:pt x="1676" y="175"/>
                </a:cubicBezTo>
                <a:cubicBezTo>
                  <a:pt x="1651" y="175"/>
                  <a:pt x="1651" y="225"/>
                  <a:pt x="1626" y="275"/>
                </a:cubicBezTo>
                <a:cubicBezTo>
                  <a:pt x="1601" y="300"/>
                  <a:pt x="1601" y="325"/>
                  <a:pt x="1576" y="325"/>
                </a:cubicBezTo>
                <a:cubicBezTo>
                  <a:pt x="1551" y="350"/>
                  <a:pt x="1551" y="375"/>
                  <a:pt x="1576" y="425"/>
                </a:cubicBezTo>
                <a:cubicBezTo>
                  <a:pt x="1626" y="450"/>
                  <a:pt x="1576" y="450"/>
                  <a:pt x="1526" y="425"/>
                </a:cubicBezTo>
                <a:cubicBezTo>
                  <a:pt x="1501" y="400"/>
                  <a:pt x="1476" y="400"/>
                  <a:pt x="1476" y="425"/>
                </a:cubicBezTo>
                <a:cubicBezTo>
                  <a:pt x="1476" y="475"/>
                  <a:pt x="1426" y="450"/>
                  <a:pt x="1451" y="400"/>
                </a:cubicBezTo>
                <a:cubicBezTo>
                  <a:pt x="1451" y="375"/>
                  <a:pt x="1401" y="375"/>
                  <a:pt x="1401" y="375"/>
                </a:cubicBezTo>
                <a:cubicBezTo>
                  <a:pt x="1376" y="350"/>
                  <a:pt x="1351" y="300"/>
                  <a:pt x="1301" y="300"/>
                </a:cubicBezTo>
                <a:cubicBezTo>
                  <a:pt x="1276" y="300"/>
                  <a:pt x="1276" y="325"/>
                  <a:pt x="1251" y="325"/>
                </a:cubicBezTo>
                <a:cubicBezTo>
                  <a:pt x="1226" y="325"/>
                  <a:pt x="1226" y="350"/>
                  <a:pt x="1226" y="375"/>
                </a:cubicBezTo>
                <a:cubicBezTo>
                  <a:pt x="1226" y="400"/>
                  <a:pt x="1176" y="375"/>
                  <a:pt x="1151" y="375"/>
                </a:cubicBezTo>
                <a:cubicBezTo>
                  <a:pt x="1126" y="375"/>
                  <a:pt x="1151" y="425"/>
                  <a:pt x="1151" y="425"/>
                </a:cubicBezTo>
                <a:cubicBezTo>
                  <a:pt x="1126" y="425"/>
                  <a:pt x="1126" y="450"/>
                  <a:pt x="1101" y="450"/>
                </a:cubicBezTo>
                <a:cubicBezTo>
                  <a:pt x="1076" y="450"/>
                  <a:pt x="1076" y="525"/>
                  <a:pt x="1076" y="550"/>
                </a:cubicBezTo>
                <a:cubicBezTo>
                  <a:pt x="1076" y="574"/>
                  <a:pt x="1026" y="525"/>
                  <a:pt x="1001" y="550"/>
                </a:cubicBezTo>
                <a:cubicBezTo>
                  <a:pt x="976" y="550"/>
                  <a:pt x="1026" y="574"/>
                  <a:pt x="1026" y="600"/>
                </a:cubicBezTo>
                <a:cubicBezTo>
                  <a:pt x="1026" y="650"/>
                  <a:pt x="1001" y="650"/>
                  <a:pt x="1001" y="650"/>
                </a:cubicBezTo>
                <a:cubicBezTo>
                  <a:pt x="976" y="674"/>
                  <a:pt x="951" y="625"/>
                  <a:pt x="951" y="600"/>
                </a:cubicBezTo>
                <a:cubicBezTo>
                  <a:pt x="951" y="550"/>
                  <a:pt x="925" y="574"/>
                  <a:pt x="876" y="625"/>
                </a:cubicBezTo>
                <a:cubicBezTo>
                  <a:pt x="851" y="674"/>
                  <a:pt x="901" y="725"/>
                  <a:pt x="876" y="725"/>
                </a:cubicBezTo>
                <a:cubicBezTo>
                  <a:pt x="851" y="750"/>
                  <a:pt x="776" y="825"/>
                  <a:pt x="751" y="875"/>
                </a:cubicBezTo>
                <a:cubicBezTo>
                  <a:pt x="700" y="925"/>
                  <a:pt x="600" y="900"/>
                  <a:pt x="576" y="925"/>
                </a:cubicBezTo>
                <a:cubicBezTo>
                  <a:pt x="551" y="950"/>
                  <a:pt x="526" y="925"/>
                  <a:pt x="476" y="950"/>
                </a:cubicBezTo>
                <a:cubicBezTo>
                  <a:pt x="451" y="975"/>
                  <a:pt x="400" y="1000"/>
                  <a:pt x="400" y="975"/>
                </a:cubicBezTo>
                <a:cubicBezTo>
                  <a:pt x="400" y="950"/>
                  <a:pt x="326" y="975"/>
                  <a:pt x="276" y="1000"/>
                </a:cubicBezTo>
                <a:cubicBezTo>
                  <a:pt x="251" y="1050"/>
                  <a:pt x="200" y="1075"/>
                  <a:pt x="176" y="1075"/>
                </a:cubicBezTo>
                <a:cubicBezTo>
                  <a:pt x="126" y="1075"/>
                  <a:pt x="126" y="1125"/>
                  <a:pt x="126" y="1150"/>
                </a:cubicBezTo>
                <a:cubicBezTo>
                  <a:pt x="100" y="1150"/>
                  <a:pt x="100" y="1100"/>
                  <a:pt x="100" y="1075"/>
                </a:cubicBezTo>
                <a:cubicBezTo>
                  <a:pt x="100" y="1075"/>
                  <a:pt x="76" y="1100"/>
                  <a:pt x="51" y="1150"/>
                </a:cubicBezTo>
                <a:cubicBezTo>
                  <a:pt x="51" y="1200"/>
                  <a:pt x="100" y="1225"/>
                  <a:pt x="76" y="1250"/>
                </a:cubicBezTo>
                <a:cubicBezTo>
                  <a:pt x="26" y="1300"/>
                  <a:pt x="0" y="1350"/>
                  <a:pt x="51" y="1400"/>
                </a:cubicBezTo>
                <a:cubicBezTo>
                  <a:pt x="100" y="1475"/>
                  <a:pt x="126" y="1500"/>
                  <a:pt x="100" y="1525"/>
                </a:cubicBezTo>
                <a:cubicBezTo>
                  <a:pt x="76" y="1575"/>
                  <a:pt x="51" y="1475"/>
                  <a:pt x="51" y="1500"/>
                </a:cubicBezTo>
                <a:cubicBezTo>
                  <a:pt x="26" y="1500"/>
                  <a:pt x="76" y="1525"/>
                  <a:pt x="76" y="1550"/>
                </a:cubicBezTo>
                <a:cubicBezTo>
                  <a:pt x="51" y="1575"/>
                  <a:pt x="26" y="1475"/>
                  <a:pt x="0" y="1500"/>
                </a:cubicBezTo>
                <a:cubicBezTo>
                  <a:pt x="0" y="1525"/>
                  <a:pt x="100" y="1675"/>
                  <a:pt x="100" y="1725"/>
                </a:cubicBezTo>
                <a:cubicBezTo>
                  <a:pt x="100" y="1775"/>
                  <a:pt x="176" y="1825"/>
                  <a:pt x="176" y="1900"/>
                </a:cubicBezTo>
                <a:cubicBezTo>
                  <a:pt x="176" y="1976"/>
                  <a:pt x="251" y="2100"/>
                  <a:pt x="276" y="2100"/>
                </a:cubicBezTo>
                <a:cubicBezTo>
                  <a:pt x="276" y="2125"/>
                  <a:pt x="226" y="2176"/>
                  <a:pt x="251" y="2225"/>
                </a:cubicBezTo>
                <a:cubicBezTo>
                  <a:pt x="251" y="2300"/>
                  <a:pt x="226" y="2300"/>
                  <a:pt x="200" y="2300"/>
                </a:cubicBezTo>
                <a:cubicBezTo>
                  <a:pt x="151" y="2300"/>
                  <a:pt x="176" y="2376"/>
                  <a:pt x="226" y="2376"/>
                </a:cubicBezTo>
                <a:cubicBezTo>
                  <a:pt x="251" y="2376"/>
                  <a:pt x="251" y="2400"/>
                  <a:pt x="276" y="2425"/>
                </a:cubicBezTo>
                <a:cubicBezTo>
                  <a:pt x="326" y="2476"/>
                  <a:pt x="426" y="2450"/>
                  <a:pt x="476" y="2450"/>
                </a:cubicBezTo>
                <a:cubicBezTo>
                  <a:pt x="500" y="2450"/>
                  <a:pt x="500" y="2400"/>
                  <a:pt x="551" y="2400"/>
                </a:cubicBezTo>
                <a:cubicBezTo>
                  <a:pt x="600" y="2400"/>
                  <a:pt x="600" y="2376"/>
                  <a:pt x="626" y="2350"/>
                </a:cubicBezTo>
                <a:cubicBezTo>
                  <a:pt x="651" y="2325"/>
                  <a:pt x="751" y="2325"/>
                  <a:pt x="876" y="2325"/>
                </a:cubicBezTo>
                <a:cubicBezTo>
                  <a:pt x="976" y="2350"/>
                  <a:pt x="1026" y="2300"/>
                  <a:pt x="1051" y="2276"/>
                </a:cubicBezTo>
                <a:cubicBezTo>
                  <a:pt x="1051" y="2225"/>
                  <a:pt x="1126" y="2225"/>
                  <a:pt x="1176" y="2200"/>
                </a:cubicBezTo>
                <a:cubicBezTo>
                  <a:pt x="1201" y="2176"/>
                  <a:pt x="1226" y="2150"/>
                  <a:pt x="1301" y="2176"/>
                </a:cubicBezTo>
                <a:cubicBezTo>
                  <a:pt x="1401" y="2176"/>
                  <a:pt x="1476" y="2125"/>
                  <a:pt x="1526" y="2100"/>
                </a:cubicBezTo>
                <a:cubicBezTo>
                  <a:pt x="1576" y="2076"/>
                  <a:pt x="1676" y="2100"/>
                  <a:pt x="1726" y="2076"/>
                </a:cubicBezTo>
                <a:cubicBezTo>
                  <a:pt x="1776" y="2076"/>
                  <a:pt x="1776" y="2150"/>
                  <a:pt x="1826" y="2125"/>
                </a:cubicBezTo>
                <a:cubicBezTo>
                  <a:pt x="1876" y="2125"/>
                  <a:pt x="1901" y="2150"/>
                  <a:pt x="1951" y="2150"/>
                </a:cubicBezTo>
                <a:cubicBezTo>
                  <a:pt x="1976" y="2150"/>
                  <a:pt x="1976" y="2176"/>
                  <a:pt x="2001" y="2176"/>
                </a:cubicBezTo>
                <a:cubicBezTo>
                  <a:pt x="2026" y="2176"/>
                  <a:pt x="2026" y="2200"/>
                  <a:pt x="2001" y="2225"/>
                </a:cubicBezTo>
                <a:cubicBezTo>
                  <a:pt x="1976" y="2276"/>
                  <a:pt x="2051" y="2250"/>
                  <a:pt x="2076" y="2325"/>
                </a:cubicBezTo>
                <a:cubicBezTo>
                  <a:pt x="2126" y="2376"/>
                  <a:pt x="2076" y="2376"/>
                  <a:pt x="2101" y="2425"/>
                </a:cubicBezTo>
                <a:cubicBezTo>
                  <a:pt x="2126" y="2450"/>
                  <a:pt x="2151" y="2450"/>
                  <a:pt x="2176" y="2400"/>
                </a:cubicBezTo>
                <a:cubicBezTo>
                  <a:pt x="2226" y="2325"/>
                  <a:pt x="2276" y="2376"/>
                  <a:pt x="2276" y="2325"/>
                </a:cubicBezTo>
                <a:cubicBezTo>
                  <a:pt x="2276" y="2276"/>
                  <a:pt x="2326" y="2225"/>
                  <a:pt x="2351" y="2250"/>
                </a:cubicBezTo>
                <a:cubicBezTo>
                  <a:pt x="2376" y="2276"/>
                  <a:pt x="2326" y="2276"/>
                  <a:pt x="2326" y="2376"/>
                </a:cubicBezTo>
                <a:cubicBezTo>
                  <a:pt x="2301" y="2476"/>
                  <a:pt x="2276" y="2425"/>
                  <a:pt x="2251" y="2450"/>
                </a:cubicBezTo>
                <a:cubicBezTo>
                  <a:pt x="2251" y="2476"/>
                  <a:pt x="2351" y="2476"/>
                  <a:pt x="2351" y="2425"/>
                </a:cubicBezTo>
                <a:cubicBezTo>
                  <a:pt x="2351" y="2376"/>
                  <a:pt x="2351" y="2376"/>
                  <a:pt x="2401" y="2400"/>
                </a:cubicBezTo>
                <a:cubicBezTo>
                  <a:pt x="2426" y="2450"/>
                  <a:pt x="2376" y="2500"/>
                  <a:pt x="2376" y="2525"/>
                </a:cubicBezTo>
                <a:cubicBezTo>
                  <a:pt x="2401" y="2525"/>
                  <a:pt x="2426" y="2500"/>
                  <a:pt x="2451" y="2500"/>
                </a:cubicBezTo>
                <a:cubicBezTo>
                  <a:pt x="2501" y="2500"/>
                  <a:pt x="2551" y="2600"/>
                  <a:pt x="2526" y="2650"/>
                </a:cubicBezTo>
                <a:cubicBezTo>
                  <a:pt x="2526" y="2676"/>
                  <a:pt x="2501" y="2725"/>
                  <a:pt x="2576" y="2750"/>
                </a:cubicBezTo>
                <a:cubicBezTo>
                  <a:pt x="2651" y="2800"/>
                  <a:pt x="2627" y="2800"/>
                  <a:pt x="2676" y="2800"/>
                </a:cubicBezTo>
                <a:cubicBezTo>
                  <a:pt x="2727" y="2800"/>
                  <a:pt x="2851" y="2850"/>
                  <a:pt x="2876" y="2876"/>
                </a:cubicBezTo>
                <a:cubicBezTo>
                  <a:pt x="2901" y="2900"/>
                  <a:pt x="2976" y="2850"/>
                  <a:pt x="2976" y="2800"/>
                </a:cubicBezTo>
                <a:cubicBezTo>
                  <a:pt x="3001" y="2750"/>
                  <a:pt x="3051" y="2800"/>
                  <a:pt x="3027" y="2825"/>
                </a:cubicBezTo>
                <a:cubicBezTo>
                  <a:pt x="3001" y="2825"/>
                  <a:pt x="3051" y="2876"/>
                  <a:pt x="3051" y="2850"/>
                </a:cubicBezTo>
                <a:cubicBezTo>
                  <a:pt x="3051" y="2825"/>
                  <a:pt x="3051" y="2800"/>
                  <a:pt x="3076" y="2825"/>
                </a:cubicBezTo>
                <a:cubicBezTo>
                  <a:pt x="3076" y="2850"/>
                  <a:pt x="3127" y="2850"/>
                  <a:pt x="3127" y="2876"/>
                </a:cubicBezTo>
                <a:cubicBezTo>
                  <a:pt x="3151" y="2900"/>
                  <a:pt x="3151" y="2925"/>
                  <a:pt x="3151" y="2900"/>
                </a:cubicBezTo>
                <a:cubicBezTo>
                  <a:pt x="3151" y="2876"/>
                  <a:pt x="3176" y="2876"/>
                  <a:pt x="3201" y="2850"/>
                </a:cubicBezTo>
                <a:cubicBezTo>
                  <a:pt x="3227" y="2850"/>
                  <a:pt x="3251" y="2825"/>
                  <a:pt x="3301" y="2776"/>
                </a:cubicBezTo>
                <a:cubicBezTo>
                  <a:pt x="3327" y="2750"/>
                  <a:pt x="3476" y="2750"/>
                  <a:pt x="3501" y="2750"/>
                </a:cubicBezTo>
                <a:cubicBezTo>
                  <a:pt x="3501" y="2750"/>
                  <a:pt x="3501" y="2625"/>
                  <a:pt x="3527" y="2550"/>
                </a:cubicBezTo>
                <a:cubicBezTo>
                  <a:pt x="3527" y="2500"/>
                  <a:pt x="3576" y="2476"/>
                  <a:pt x="3601" y="2425"/>
                </a:cubicBezTo>
                <a:cubicBezTo>
                  <a:pt x="3601" y="2350"/>
                  <a:pt x="3676" y="2225"/>
                  <a:pt x="3701" y="2225"/>
                </a:cubicBezTo>
                <a:cubicBezTo>
                  <a:pt x="3701" y="2200"/>
                  <a:pt x="3752" y="2200"/>
                  <a:pt x="3752" y="2150"/>
                </a:cubicBezTo>
                <a:cubicBezTo>
                  <a:pt x="3752" y="2100"/>
                  <a:pt x="3801" y="2076"/>
                  <a:pt x="3801" y="2025"/>
                </a:cubicBezTo>
                <a:cubicBezTo>
                  <a:pt x="3801" y="1976"/>
                  <a:pt x="3827" y="1925"/>
                  <a:pt x="3827" y="1900"/>
                </a:cubicBezTo>
                <a:cubicBezTo>
                  <a:pt x="3827" y="1875"/>
                  <a:pt x="3801" y="1850"/>
                  <a:pt x="3827" y="1800"/>
                </a:cubicBezTo>
                <a:cubicBezTo>
                  <a:pt x="3852" y="1775"/>
                  <a:pt x="3827" y="1725"/>
                  <a:pt x="3827" y="1725"/>
                </a:cubicBezTo>
                <a:close/>
                <a:moveTo>
                  <a:pt x="1751" y="100"/>
                </a:moveTo>
                <a:lnTo>
                  <a:pt x="1751" y="100"/>
                </a:lnTo>
                <a:cubicBezTo>
                  <a:pt x="1751" y="75"/>
                  <a:pt x="1601" y="100"/>
                  <a:pt x="1626" y="125"/>
                </a:cubicBezTo>
                <a:cubicBezTo>
                  <a:pt x="1651" y="125"/>
                  <a:pt x="1751" y="125"/>
                  <a:pt x="1751" y="100"/>
                </a:cubicBezTo>
                <a:close/>
                <a:moveTo>
                  <a:pt x="2226" y="2550"/>
                </a:moveTo>
                <a:lnTo>
                  <a:pt x="2226" y="2550"/>
                </a:lnTo>
                <a:cubicBezTo>
                  <a:pt x="2251" y="2576"/>
                  <a:pt x="2326" y="2576"/>
                  <a:pt x="2326" y="2550"/>
                </a:cubicBezTo>
                <a:cubicBezTo>
                  <a:pt x="2351" y="2525"/>
                  <a:pt x="2201" y="2550"/>
                  <a:pt x="2226" y="2550"/>
                </a:cubicBezTo>
                <a:close/>
                <a:moveTo>
                  <a:pt x="3151" y="3125"/>
                </a:moveTo>
                <a:lnTo>
                  <a:pt x="3151" y="3125"/>
                </a:lnTo>
                <a:cubicBezTo>
                  <a:pt x="3101" y="3150"/>
                  <a:pt x="3027" y="3076"/>
                  <a:pt x="3001" y="3101"/>
                </a:cubicBezTo>
                <a:cubicBezTo>
                  <a:pt x="2976" y="3101"/>
                  <a:pt x="3076" y="3250"/>
                  <a:pt x="3051" y="3276"/>
                </a:cubicBezTo>
                <a:cubicBezTo>
                  <a:pt x="3001" y="3325"/>
                  <a:pt x="3127" y="3425"/>
                  <a:pt x="3176" y="3425"/>
                </a:cubicBezTo>
                <a:cubicBezTo>
                  <a:pt x="3201" y="3425"/>
                  <a:pt x="3201" y="3376"/>
                  <a:pt x="3227" y="3376"/>
                </a:cubicBezTo>
                <a:cubicBezTo>
                  <a:pt x="3251" y="3401"/>
                  <a:pt x="3227" y="3350"/>
                  <a:pt x="3251" y="3350"/>
                </a:cubicBezTo>
                <a:cubicBezTo>
                  <a:pt x="3251" y="3325"/>
                  <a:pt x="3276" y="3350"/>
                  <a:pt x="3301" y="3350"/>
                </a:cubicBezTo>
                <a:cubicBezTo>
                  <a:pt x="3327" y="3325"/>
                  <a:pt x="3276" y="3250"/>
                  <a:pt x="3327" y="3250"/>
                </a:cubicBezTo>
                <a:cubicBezTo>
                  <a:pt x="3351" y="3250"/>
                  <a:pt x="3327" y="3150"/>
                  <a:pt x="3327" y="3101"/>
                </a:cubicBezTo>
                <a:cubicBezTo>
                  <a:pt x="3301" y="3076"/>
                  <a:pt x="3227" y="3125"/>
                  <a:pt x="3151" y="31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6" name="Freeform 152">
            <a:extLst>
              <a:ext uri="{FF2B5EF4-FFF2-40B4-BE49-F238E27FC236}">
                <a16:creationId xmlns:a16="http://schemas.microsoft.com/office/drawing/2014/main" id="{8E1FB115-BC88-7A4F-BC5B-F11A618CD1B7}"/>
              </a:ext>
            </a:extLst>
          </p:cNvPr>
          <p:cNvSpPr>
            <a:spLocks noChangeArrowheads="1"/>
          </p:cNvSpPr>
          <p:nvPr/>
        </p:nvSpPr>
        <p:spPr bwMode="auto">
          <a:xfrm>
            <a:off x="10725349" y="5944433"/>
            <a:ext cx="375465" cy="447185"/>
          </a:xfrm>
          <a:custGeom>
            <a:avLst/>
            <a:gdLst>
              <a:gd name="T0" fmla="*/ 725 w 1176"/>
              <a:gd name="T1" fmla="*/ 675 h 1401"/>
              <a:gd name="T2" fmla="*/ 725 w 1176"/>
              <a:gd name="T3" fmla="*/ 675 h 1401"/>
              <a:gd name="T4" fmla="*/ 650 w 1176"/>
              <a:gd name="T5" fmla="*/ 700 h 1401"/>
              <a:gd name="T6" fmla="*/ 550 w 1176"/>
              <a:gd name="T7" fmla="*/ 651 h 1401"/>
              <a:gd name="T8" fmla="*/ 500 w 1176"/>
              <a:gd name="T9" fmla="*/ 726 h 1401"/>
              <a:gd name="T10" fmla="*/ 425 w 1176"/>
              <a:gd name="T11" fmla="*/ 875 h 1401"/>
              <a:gd name="T12" fmla="*/ 174 w 1176"/>
              <a:gd name="T13" fmla="*/ 1026 h 1401"/>
              <a:gd name="T14" fmla="*/ 49 w 1176"/>
              <a:gd name="T15" fmla="*/ 1151 h 1401"/>
              <a:gd name="T16" fmla="*/ 25 w 1176"/>
              <a:gd name="T17" fmla="*/ 1251 h 1401"/>
              <a:gd name="T18" fmla="*/ 125 w 1176"/>
              <a:gd name="T19" fmla="*/ 1300 h 1401"/>
              <a:gd name="T20" fmla="*/ 174 w 1176"/>
              <a:gd name="T21" fmla="*/ 1326 h 1401"/>
              <a:gd name="T22" fmla="*/ 350 w 1176"/>
              <a:gd name="T23" fmla="*/ 1275 h 1401"/>
              <a:gd name="T24" fmla="*/ 425 w 1176"/>
              <a:gd name="T25" fmla="*/ 1175 h 1401"/>
              <a:gd name="T26" fmla="*/ 475 w 1176"/>
              <a:gd name="T27" fmla="*/ 1075 h 1401"/>
              <a:gd name="T28" fmla="*/ 575 w 1176"/>
              <a:gd name="T29" fmla="*/ 1000 h 1401"/>
              <a:gd name="T30" fmla="*/ 600 w 1176"/>
              <a:gd name="T31" fmla="*/ 951 h 1401"/>
              <a:gd name="T32" fmla="*/ 675 w 1176"/>
              <a:gd name="T33" fmla="*/ 875 h 1401"/>
              <a:gd name="T34" fmla="*/ 750 w 1176"/>
              <a:gd name="T35" fmla="*/ 751 h 1401"/>
              <a:gd name="T36" fmla="*/ 725 w 1176"/>
              <a:gd name="T37" fmla="*/ 675 h 1401"/>
              <a:gd name="T38" fmla="*/ 125 w 1176"/>
              <a:gd name="T39" fmla="*/ 1375 h 1401"/>
              <a:gd name="T40" fmla="*/ 125 w 1176"/>
              <a:gd name="T41" fmla="*/ 1375 h 1401"/>
              <a:gd name="T42" fmla="*/ 149 w 1176"/>
              <a:gd name="T43" fmla="*/ 1351 h 1401"/>
              <a:gd name="T44" fmla="*/ 125 w 1176"/>
              <a:gd name="T45" fmla="*/ 1375 h 1401"/>
              <a:gd name="T46" fmla="*/ 1075 w 1176"/>
              <a:gd name="T47" fmla="*/ 326 h 1401"/>
              <a:gd name="T48" fmla="*/ 1075 w 1176"/>
              <a:gd name="T49" fmla="*/ 326 h 1401"/>
              <a:gd name="T50" fmla="*/ 975 w 1176"/>
              <a:gd name="T51" fmla="*/ 326 h 1401"/>
              <a:gd name="T52" fmla="*/ 925 w 1176"/>
              <a:gd name="T53" fmla="*/ 275 h 1401"/>
              <a:gd name="T54" fmla="*/ 875 w 1176"/>
              <a:gd name="T55" fmla="*/ 200 h 1401"/>
              <a:gd name="T56" fmla="*/ 875 w 1176"/>
              <a:gd name="T57" fmla="*/ 250 h 1401"/>
              <a:gd name="T58" fmla="*/ 825 w 1176"/>
              <a:gd name="T59" fmla="*/ 226 h 1401"/>
              <a:gd name="T60" fmla="*/ 800 w 1176"/>
              <a:gd name="T61" fmla="*/ 150 h 1401"/>
              <a:gd name="T62" fmla="*/ 775 w 1176"/>
              <a:gd name="T63" fmla="*/ 75 h 1401"/>
              <a:gd name="T64" fmla="*/ 650 w 1176"/>
              <a:gd name="T65" fmla="*/ 0 h 1401"/>
              <a:gd name="T66" fmla="*/ 675 w 1176"/>
              <a:gd name="T67" fmla="*/ 100 h 1401"/>
              <a:gd name="T68" fmla="*/ 750 w 1176"/>
              <a:gd name="T69" fmla="*/ 150 h 1401"/>
              <a:gd name="T70" fmla="*/ 800 w 1176"/>
              <a:gd name="T71" fmla="*/ 226 h 1401"/>
              <a:gd name="T72" fmla="*/ 775 w 1176"/>
              <a:gd name="T73" fmla="*/ 375 h 1401"/>
              <a:gd name="T74" fmla="*/ 700 w 1176"/>
              <a:gd name="T75" fmla="*/ 450 h 1401"/>
              <a:gd name="T76" fmla="*/ 825 w 1176"/>
              <a:gd name="T77" fmla="*/ 575 h 1401"/>
              <a:gd name="T78" fmla="*/ 800 w 1176"/>
              <a:gd name="T79" fmla="*/ 726 h 1401"/>
              <a:gd name="T80" fmla="*/ 900 w 1176"/>
              <a:gd name="T81" fmla="*/ 726 h 1401"/>
              <a:gd name="T82" fmla="*/ 1000 w 1176"/>
              <a:gd name="T83" fmla="*/ 575 h 1401"/>
              <a:gd name="T84" fmla="*/ 1025 w 1176"/>
              <a:gd name="T85" fmla="*/ 500 h 1401"/>
              <a:gd name="T86" fmla="*/ 1075 w 1176"/>
              <a:gd name="T87" fmla="*/ 475 h 1401"/>
              <a:gd name="T88" fmla="*/ 1125 w 1176"/>
              <a:gd name="T89" fmla="*/ 400 h 1401"/>
              <a:gd name="T90" fmla="*/ 1150 w 1176"/>
              <a:gd name="T91" fmla="*/ 326 h 1401"/>
              <a:gd name="T92" fmla="*/ 1075 w 1176"/>
              <a:gd name="T93" fmla="*/ 326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76" h="1401">
                <a:moveTo>
                  <a:pt x="725" y="675"/>
                </a:moveTo>
                <a:lnTo>
                  <a:pt x="725" y="675"/>
                </a:lnTo>
                <a:cubicBezTo>
                  <a:pt x="700" y="651"/>
                  <a:pt x="675" y="675"/>
                  <a:pt x="650" y="700"/>
                </a:cubicBezTo>
                <a:cubicBezTo>
                  <a:pt x="625" y="700"/>
                  <a:pt x="600" y="626"/>
                  <a:pt x="550" y="651"/>
                </a:cubicBezTo>
                <a:cubicBezTo>
                  <a:pt x="525" y="675"/>
                  <a:pt x="550" y="700"/>
                  <a:pt x="500" y="726"/>
                </a:cubicBezTo>
                <a:cubicBezTo>
                  <a:pt x="475" y="775"/>
                  <a:pt x="475" y="775"/>
                  <a:pt x="425" y="875"/>
                </a:cubicBezTo>
                <a:cubicBezTo>
                  <a:pt x="375" y="951"/>
                  <a:pt x="200" y="1000"/>
                  <a:pt x="174" y="1026"/>
                </a:cubicBezTo>
                <a:cubicBezTo>
                  <a:pt x="149" y="1075"/>
                  <a:pt x="49" y="1126"/>
                  <a:pt x="49" y="1151"/>
                </a:cubicBezTo>
                <a:cubicBezTo>
                  <a:pt x="49" y="1175"/>
                  <a:pt x="0" y="1200"/>
                  <a:pt x="25" y="1251"/>
                </a:cubicBezTo>
                <a:cubicBezTo>
                  <a:pt x="49" y="1275"/>
                  <a:pt x="100" y="1251"/>
                  <a:pt x="125" y="1300"/>
                </a:cubicBezTo>
                <a:cubicBezTo>
                  <a:pt x="149" y="1326"/>
                  <a:pt x="174" y="1300"/>
                  <a:pt x="174" y="1326"/>
                </a:cubicBezTo>
                <a:cubicBezTo>
                  <a:pt x="200" y="1351"/>
                  <a:pt x="300" y="1351"/>
                  <a:pt x="350" y="1275"/>
                </a:cubicBezTo>
                <a:cubicBezTo>
                  <a:pt x="425" y="1226"/>
                  <a:pt x="400" y="1175"/>
                  <a:pt x="425" y="1175"/>
                </a:cubicBezTo>
                <a:cubicBezTo>
                  <a:pt x="450" y="1151"/>
                  <a:pt x="450" y="1100"/>
                  <a:pt x="475" y="1075"/>
                </a:cubicBezTo>
                <a:cubicBezTo>
                  <a:pt x="475" y="1051"/>
                  <a:pt x="500" y="1000"/>
                  <a:pt x="575" y="1000"/>
                </a:cubicBezTo>
                <a:cubicBezTo>
                  <a:pt x="650" y="1000"/>
                  <a:pt x="600" y="1000"/>
                  <a:pt x="600" y="951"/>
                </a:cubicBezTo>
                <a:cubicBezTo>
                  <a:pt x="600" y="926"/>
                  <a:pt x="675" y="926"/>
                  <a:pt x="675" y="875"/>
                </a:cubicBezTo>
                <a:cubicBezTo>
                  <a:pt x="675" y="826"/>
                  <a:pt x="750" y="775"/>
                  <a:pt x="750" y="751"/>
                </a:cubicBezTo>
                <a:cubicBezTo>
                  <a:pt x="725" y="700"/>
                  <a:pt x="750" y="700"/>
                  <a:pt x="725" y="675"/>
                </a:cubicBezTo>
                <a:close/>
                <a:moveTo>
                  <a:pt x="125" y="1375"/>
                </a:moveTo>
                <a:lnTo>
                  <a:pt x="125" y="1375"/>
                </a:lnTo>
                <a:cubicBezTo>
                  <a:pt x="149" y="1400"/>
                  <a:pt x="174" y="1375"/>
                  <a:pt x="149" y="1351"/>
                </a:cubicBezTo>
                <a:cubicBezTo>
                  <a:pt x="125" y="1300"/>
                  <a:pt x="100" y="1375"/>
                  <a:pt x="125" y="1375"/>
                </a:cubicBezTo>
                <a:close/>
                <a:moveTo>
                  <a:pt x="1075" y="326"/>
                </a:moveTo>
                <a:lnTo>
                  <a:pt x="1075" y="326"/>
                </a:lnTo>
                <a:cubicBezTo>
                  <a:pt x="1050" y="375"/>
                  <a:pt x="1000" y="326"/>
                  <a:pt x="975" y="326"/>
                </a:cubicBezTo>
                <a:cubicBezTo>
                  <a:pt x="950" y="326"/>
                  <a:pt x="925" y="300"/>
                  <a:pt x="925" y="275"/>
                </a:cubicBezTo>
                <a:cubicBezTo>
                  <a:pt x="925" y="226"/>
                  <a:pt x="900" y="200"/>
                  <a:pt x="875" y="200"/>
                </a:cubicBezTo>
                <a:cubicBezTo>
                  <a:pt x="850" y="200"/>
                  <a:pt x="875" y="226"/>
                  <a:pt x="875" y="250"/>
                </a:cubicBezTo>
                <a:cubicBezTo>
                  <a:pt x="850" y="250"/>
                  <a:pt x="850" y="226"/>
                  <a:pt x="825" y="226"/>
                </a:cubicBezTo>
                <a:cubicBezTo>
                  <a:pt x="825" y="226"/>
                  <a:pt x="800" y="200"/>
                  <a:pt x="800" y="150"/>
                </a:cubicBezTo>
                <a:cubicBezTo>
                  <a:pt x="800" y="126"/>
                  <a:pt x="775" y="126"/>
                  <a:pt x="775" y="75"/>
                </a:cubicBezTo>
                <a:cubicBezTo>
                  <a:pt x="775" y="26"/>
                  <a:pt x="700" y="0"/>
                  <a:pt x="650" y="0"/>
                </a:cubicBezTo>
                <a:cubicBezTo>
                  <a:pt x="600" y="0"/>
                  <a:pt x="650" y="75"/>
                  <a:pt x="675" y="100"/>
                </a:cubicBezTo>
                <a:cubicBezTo>
                  <a:pt x="700" y="126"/>
                  <a:pt x="750" y="150"/>
                  <a:pt x="750" y="150"/>
                </a:cubicBezTo>
                <a:cubicBezTo>
                  <a:pt x="750" y="175"/>
                  <a:pt x="775" y="226"/>
                  <a:pt x="800" y="226"/>
                </a:cubicBezTo>
                <a:cubicBezTo>
                  <a:pt x="825" y="250"/>
                  <a:pt x="775" y="326"/>
                  <a:pt x="775" y="375"/>
                </a:cubicBezTo>
                <a:cubicBezTo>
                  <a:pt x="775" y="426"/>
                  <a:pt x="750" y="426"/>
                  <a:pt x="700" y="450"/>
                </a:cubicBezTo>
                <a:cubicBezTo>
                  <a:pt x="675" y="500"/>
                  <a:pt x="775" y="526"/>
                  <a:pt x="825" y="575"/>
                </a:cubicBezTo>
                <a:cubicBezTo>
                  <a:pt x="875" y="600"/>
                  <a:pt x="800" y="700"/>
                  <a:pt x="800" y="726"/>
                </a:cubicBezTo>
                <a:cubicBezTo>
                  <a:pt x="800" y="726"/>
                  <a:pt x="850" y="751"/>
                  <a:pt x="900" y="726"/>
                </a:cubicBezTo>
                <a:cubicBezTo>
                  <a:pt x="950" y="726"/>
                  <a:pt x="950" y="626"/>
                  <a:pt x="1000" y="575"/>
                </a:cubicBezTo>
                <a:cubicBezTo>
                  <a:pt x="1025" y="550"/>
                  <a:pt x="1000" y="500"/>
                  <a:pt x="1025" y="500"/>
                </a:cubicBezTo>
                <a:cubicBezTo>
                  <a:pt x="1050" y="475"/>
                  <a:pt x="1075" y="475"/>
                  <a:pt x="1075" y="475"/>
                </a:cubicBezTo>
                <a:cubicBezTo>
                  <a:pt x="1100" y="475"/>
                  <a:pt x="1100" y="400"/>
                  <a:pt x="1125" y="400"/>
                </a:cubicBezTo>
                <a:cubicBezTo>
                  <a:pt x="1150" y="400"/>
                  <a:pt x="1150" y="375"/>
                  <a:pt x="1150" y="326"/>
                </a:cubicBezTo>
                <a:cubicBezTo>
                  <a:pt x="1175" y="275"/>
                  <a:pt x="1075" y="300"/>
                  <a:pt x="1075" y="326"/>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7" name="Freeform 153">
            <a:extLst>
              <a:ext uri="{FF2B5EF4-FFF2-40B4-BE49-F238E27FC236}">
                <a16:creationId xmlns:a16="http://schemas.microsoft.com/office/drawing/2014/main" id="{9B3C8C14-03DB-524B-94E0-FBDCBC628333}"/>
              </a:ext>
            </a:extLst>
          </p:cNvPr>
          <p:cNvSpPr>
            <a:spLocks noChangeArrowheads="1"/>
          </p:cNvSpPr>
          <p:nvPr/>
        </p:nvSpPr>
        <p:spPr bwMode="auto">
          <a:xfrm>
            <a:off x="11051596" y="5338343"/>
            <a:ext cx="80155" cy="71717"/>
          </a:xfrm>
          <a:custGeom>
            <a:avLst/>
            <a:gdLst>
              <a:gd name="T0" fmla="*/ 25 w 251"/>
              <a:gd name="T1" fmla="*/ 200 h 226"/>
              <a:gd name="T2" fmla="*/ 25 w 251"/>
              <a:gd name="T3" fmla="*/ 200 h 226"/>
              <a:gd name="T4" fmla="*/ 150 w 251"/>
              <a:gd name="T5" fmla="*/ 150 h 226"/>
              <a:gd name="T6" fmla="*/ 25 w 251"/>
              <a:gd name="T7" fmla="*/ 200 h 226"/>
              <a:gd name="T8" fmla="*/ 175 w 251"/>
              <a:gd name="T9" fmla="*/ 75 h 226"/>
              <a:gd name="T10" fmla="*/ 175 w 251"/>
              <a:gd name="T11" fmla="*/ 75 h 226"/>
              <a:gd name="T12" fmla="*/ 250 w 251"/>
              <a:gd name="T13" fmla="*/ 24 h 226"/>
              <a:gd name="T14" fmla="*/ 175 w 251"/>
              <a:gd name="T15" fmla="*/ 75 h 2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1" h="226">
                <a:moveTo>
                  <a:pt x="25" y="200"/>
                </a:moveTo>
                <a:lnTo>
                  <a:pt x="25" y="200"/>
                </a:lnTo>
                <a:cubicBezTo>
                  <a:pt x="75" y="225"/>
                  <a:pt x="150" y="225"/>
                  <a:pt x="150" y="150"/>
                </a:cubicBezTo>
                <a:cubicBezTo>
                  <a:pt x="150" y="100"/>
                  <a:pt x="0" y="150"/>
                  <a:pt x="25" y="200"/>
                </a:cubicBezTo>
                <a:close/>
                <a:moveTo>
                  <a:pt x="175" y="75"/>
                </a:moveTo>
                <a:lnTo>
                  <a:pt x="175" y="75"/>
                </a:lnTo>
                <a:cubicBezTo>
                  <a:pt x="175" y="75"/>
                  <a:pt x="250" y="50"/>
                  <a:pt x="250" y="24"/>
                </a:cubicBezTo>
                <a:cubicBezTo>
                  <a:pt x="250" y="0"/>
                  <a:pt x="125" y="75"/>
                  <a:pt x="175" y="7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8" name="Freeform 154">
            <a:extLst>
              <a:ext uri="{FF2B5EF4-FFF2-40B4-BE49-F238E27FC236}">
                <a16:creationId xmlns:a16="http://schemas.microsoft.com/office/drawing/2014/main" id="{8487405D-5ECC-5B42-BE37-AE25A72DE678}"/>
              </a:ext>
            </a:extLst>
          </p:cNvPr>
          <p:cNvSpPr>
            <a:spLocks noChangeArrowheads="1"/>
          </p:cNvSpPr>
          <p:nvPr/>
        </p:nvSpPr>
        <p:spPr bwMode="auto">
          <a:xfrm>
            <a:off x="7336307" y="3465230"/>
            <a:ext cx="430309" cy="271404"/>
          </a:xfrm>
          <a:custGeom>
            <a:avLst/>
            <a:gdLst>
              <a:gd name="T0" fmla="*/ 1325 w 1351"/>
              <a:gd name="T1" fmla="*/ 525 h 851"/>
              <a:gd name="T2" fmla="*/ 1325 w 1351"/>
              <a:gd name="T3" fmla="*/ 525 h 851"/>
              <a:gd name="T4" fmla="*/ 1250 w 1351"/>
              <a:gd name="T5" fmla="*/ 500 h 851"/>
              <a:gd name="T6" fmla="*/ 1150 w 1351"/>
              <a:gd name="T7" fmla="*/ 425 h 851"/>
              <a:gd name="T8" fmla="*/ 1050 w 1351"/>
              <a:gd name="T9" fmla="*/ 375 h 851"/>
              <a:gd name="T10" fmla="*/ 949 w 1351"/>
              <a:gd name="T11" fmla="*/ 300 h 851"/>
              <a:gd name="T12" fmla="*/ 900 w 1351"/>
              <a:gd name="T13" fmla="*/ 225 h 851"/>
              <a:gd name="T14" fmla="*/ 874 w 1351"/>
              <a:gd name="T15" fmla="*/ 150 h 851"/>
              <a:gd name="T16" fmla="*/ 725 w 1351"/>
              <a:gd name="T17" fmla="*/ 150 h 851"/>
              <a:gd name="T18" fmla="*/ 699 w 1351"/>
              <a:gd name="T19" fmla="*/ 50 h 851"/>
              <a:gd name="T20" fmla="*/ 625 w 1351"/>
              <a:gd name="T21" fmla="*/ 25 h 851"/>
              <a:gd name="T22" fmla="*/ 549 w 1351"/>
              <a:gd name="T23" fmla="*/ 0 h 851"/>
              <a:gd name="T24" fmla="*/ 525 w 1351"/>
              <a:gd name="T25" fmla="*/ 25 h 851"/>
              <a:gd name="T26" fmla="*/ 474 w 1351"/>
              <a:gd name="T27" fmla="*/ 50 h 851"/>
              <a:gd name="T28" fmla="*/ 425 w 1351"/>
              <a:gd name="T29" fmla="*/ 100 h 851"/>
              <a:gd name="T30" fmla="*/ 374 w 1351"/>
              <a:gd name="T31" fmla="*/ 150 h 851"/>
              <a:gd name="T32" fmla="*/ 325 w 1351"/>
              <a:gd name="T33" fmla="*/ 125 h 851"/>
              <a:gd name="T34" fmla="*/ 249 w 1351"/>
              <a:gd name="T35" fmla="*/ 125 h 851"/>
              <a:gd name="T36" fmla="*/ 124 w 1351"/>
              <a:gd name="T37" fmla="*/ 25 h 851"/>
              <a:gd name="T38" fmla="*/ 49 w 1351"/>
              <a:gd name="T39" fmla="*/ 75 h 851"/>
              <a:gd name="T40" fmla="*/ 74 w 1351"/>
              <a:gd name="T41" fmla="*/ 75 h 851"/>
              <a:gd name="T42" fmla="*/ 149 w 1351"/>
              <a:gd name="T43" fmla="*/ 150 h 851"/>
              <a:gd name="T44" fmla="*/ 200 w 1351"/>
              <a:gd name="T45" fmla="*/ 200 h 851"/>
              <a:gd name="T46" fmla="*/ 100 w 1351"/>
              <a:gd name="T47" fmla="*/ 225 h 851"/>
              <a:gd name="T48" fmla="*/ 24 w 1351"/>
              <a:gd name="T49" fmla="*/ 225 h 851"/>
              <a:gd name="T50" fmla="*/ 49 w 1351"/>
              <a:gd name="T51" fmla="*/ 300 h 851"/>
              <a:gd name="T52" fmla="*/ 49 w 1351"/>
              <a:gd name="T53" fmla="*/ 375 h 851"/>
              <a:gd name="T54" fmla="*/ 100 w 1351"/>
              <a:gd name="T55" fmla="*/ 375 h 851"/>
              <a:gd name="T56" fmla="*/ 124 w 1351"/>
              <a:gd name="T57" fmla="*/ 450 h 851"/>
              <a:gd name="T58" fmla="*/ 124 w 1351"/>
              <a:gd name="T59" fmla="*/ 575 h 851"/>
              <a:gd name="T60" fmla="*/ 200 w 1351"/>
              <a:gd name="T61" fmla="*/ 575 h 851"/>
              <a:gd name="T62" fmla="*/ 274 w 1351"/>
              <a:gd name="T63" fmla="*/ 525 h 851"/>
              <a:gd name="T64" fmla="*/ 349 w 1351"/>
              <a:gd name="T65" fmla="*/ 500 h 851"/>
              <a:gd name="T66" fmla="*/ 449 w 1351"/>
              <a:gd name="T67" fmla="*/ 500 h 851"/>
              <a:gd name="T68" fmla="*/ 525 w 1351"/>
              <a:gd name="T69" fmla="*/ 550 h 851"/>
              <a:gd name="T70" fmla="*/ 574 w 1351"/>
              <a:gd name="T71" fmla="*/ 550 h 851"/>
              <a:gd name="T72" fmla="*/ 649 w 1351"/>
              <a:gd name="T73" fmla="*/ 575 h 851"/>
              <a:gd name="T74" fmla="*/ 699 w 1351"/>
              <a:gd name="T75" fmla="*/ 625 h 851"/>
              <a:gd name="T76" fmla="*/ 749 w 1351"/>
              <a:gd name="T77" fmla="*/ 675 h 851"/>
              <a:gd name="T78" fmla="*/ 825 w 1351"/>
              <a:gd name="T79" fmla="*/ 675 h 851"/>
              <a:gd name="T80" fmla="*/ 825 w 1351"/>
              <a:gd name="T81" fmla="*/ 800 h 851"/>
              <a:gd name="T82" fmla="*/ 849 w 1351"/>
              <a:gd name="T83" fmla="*/ 800 h 851"/>
              <a:gd name="T84" fmla="*/ 925 w 1351"/>
              <a:gd name="T85" fmla="*/ 825 h 851"/>
              <a:gd name="T86" fmla="*/ 1000 w 1351"/>
              <a:gd name="T87" fmla="*/ 775 h 851"/>
              <a:gd name="T88" fmla="*/ 1150 w 1351"/>
              <a:gd name="T89" fmla="*/ 700 h 851"/>
              <a:gd name="T90" fmla="*/ 1200 w 1351"/>
              <a:gd name="T91" fmla="*/ 625 h 851"/>
              <a:gd name="T92" fmla="*/ 1274 w 1351"/>
              <a:gd name="T93" fmla="*/ 575 h 851"/>
              <a:gd name="T94" fmla="*/ 1350 w 1351"/>
              <a:gd name="T95" fmla="*/ 575 h 851"/>
              <a:gd name="T96" fmla="*/ 1325 w 1351"/>
              <a:gd name="T97" fmla="*/ 525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1" h="851">
                <a:moveTo>
                  <a:pt x="1325" y="525"/>
                </a:moveTo>
                <a:lnTo>
                  <a:pt x="1325" y="525"/>
                </a:lnTo>
                <a:cubicBezTo>
                  <a:pt x="1325" y="525"/>
                  <a:pt x="1274" y="500"/>
                  <a:pt x="1250" y="500"/>
                </a:cubicBezTo>
                <a:cubicBezTo>
                  <a:pt x="1225" y="500"/>
                  <a:pt x="1200" y="450"/>
                  <a:pt x="1150" y="425"/>
                </a:cubicBezTo>
                <a:cubicBezTo>
                  <a:pt x="1100" y="425"/>
                  <a:pt x="1050" y="400"/>
                  <a:pt x="1050" y="375"/>
                </a:cubicBezTo>
                <a:cubicBezTo>
                  <a:pt x="1025" y="350"/>
                  <a:pt x="949" y="325"/>
                  <a:pt x="949" y="300"/>
                </a:cubicBezTo>
                <a:cubicBezTo>
                  <a:pt x="949" y="275"/>
                  <a:pt x="925" y="250"/>
                  <a:pt x="900" y="225"/>
                </a:cubicBezTo>
                <a:cubicBezTo>
                  <a:pt x="874" y="200"/>
                  <a:pt x="874" y="175"/>
                  <a:pt x="874" y="150"/>
                </a:cubicBezTo>
                <a:cubicBezTo>
                  <a:pt x="849" y="150"/>
                  <a:pt x="725" y="150"/>
                  <a:pt x="725" y="150"/>
                </a:cubicBezTo>
                <a:cubicBezTo>
                  <a:pt x="725" y="125"/>
                  <a:pt x="725" y="50"/>
                  <a:pt x="699" y="50"/>
                </a:cubicBezTo>
                <a:cubicBezTo>
                  <a:pt x="674" y="50"/>
                  <a:pt x="625" y="25"/>
                  <a:pt x="625" y="25"/>
                </a:cubicBezTo>
                <a:cubicBezTo>
                  <a:pt x="600" y="0"/>
                  <a:pt x="574" y="0"/>
                  <a:pt x="549" y="0"/>
                </a:cubicBezTo>
                <a:cubicBezTo>
                  <a:pt x="549" y="25"/>
                  <a:pt x="525" y="25"/>
                  <a:pt x="525" y="25"/>
                </a:cubicBezTo>
                <a:cubicBezTo>
                  <a:pt x="500" y="25"/>
                  <a:pt x="500" y="50"/>
                  <a:pt x="474" y="50"/>
                </a:cubicBezTo>
                <a:cubicBezTo>
                  <a:pt x="449" y="50"/>
                  <a:pt x="425" y="100"/>
                  <a:pt x="425" y="100"/>
                </a:cubicBezTo>
                <a:cubicBezTo>
                  <a:pt x="425" y="125"/>
                  <a:pt x="425" y="150"/>
                  <a:pt x="374" y="150"/>
                </a:cubicBezTo>
                <a:cubicBezTo>
                  <a:pt x="374" y="150"/>
                  <a:pt x="349" y="150"/>
                  <a:pt x="325" y="125"/>
                </a:cubicBezTo>
                <a:cubicBezTo>
                  <a:pt x="325" y="150"/>
                  <a:pt x="274" y="150"/>
                  <a:pt x="249" y="125"/>
                </a:cubicBezTo>
                <a:cubicBezTo>
                  <a:pt x="225" y="75"/>
                  <a:pt x="174" y="25"/>
                  <a:pt x="124" y="25"/>
                </a:cubicBezTo>
                <a:cubicBezTo>
                  <a:pt x="100" y="25"/>
                  <a:pt x="24" y="25"/>
                  <a:pt x="49" y="75"/>
                </a:cubicBezTo>
                <a:cubicBezTo>
                  <a:pt x="49" y="75"/>
                  <a:pt x="49" y="75"/>
                  <a:pt x="74" y="75"/>
                </a:cubicBezTo>
                <a:cubicBezTo>
                  <a:pt x="149" y="75"/>
                  <a:pt x="124" y="150"/>
                  <a:pt x="149" y="150"/>
                </a:cubicBezTo>
                <a:cubicBezTo>
                  <a:pt x="200" y="150"/>
                  <a:pt x="225" y="200"/>
                  <a:pt x="200" y="200"/>
                </a:cubicBezTo>
                <a:cubicBezTo>
                  <a:pt x="174" y="200"/>
                  <a:pt x="149" y="250"/>
                  <a:pt x="100" y="225"/>
                </a:cubicBezTo>
                <a:cubicBezTo>
                  <a:pt x="74" y="225"/>
                  <a:pt x="24" y="200"/>
                  <a:pt x="24" y="225"/>
                </a:cubicBezTo>
                <a:cubicBezTo>
                  <a:pt x="0" y="275"/>
                  <a:pt x="0" y="300"/>
                  <a:pt x="49" y="300"/>
                </a:cubicBezTo>
                <a:cubicBezTo>
                  <a:pt x="74" y="300"/>
                  <a:pt x="74" y="325"/>
                  <a:pt x="49" y="375"/>
                </a:cubicBezTo>
                <a:cubicBezTo>
                  <a:pt x="24" y="400"/>
                  <a:pt x="100" y="350"/>
                  <a:pt x="100" y="375"/>
                </a:cubicBezTo>
                <a:cubicBezTo>
                  <a:pt x="100" y="425"/>
                  <a:pt x="124" y="425"/>
                  <a:pt x="124" y="450"/>
                </a:cubicBezTo>
                <a:cubicBezTo>
                  <a:pt x="100" y="500"/>
                  <a:pt x="124" y="550"/>
                  <a:pt x="124" y="575"/>
                </a:cubicBezTo>
                <a:cubicBezTo>
                  <a:pt x="149" y="575"/>
                  <a:pt x="174" y="575"/>
                  <a:pt x="200" y="575"/>
                </a:cubicBezTo>
                <a:cubicBezTo>
                  <a:pt x="200" y="550"/>
                  <a:pt x="249" y="525"/>
                  <a:pt x="274" y="525"/>
                </a:cubicBezTo>
                <a:cubicBezTo>
                  <a:pt x="300" y="525"/>
                  <a:pt x="325" y="525"/>
                  <a:pt x="349" y="500"/>
                </a:cubicBezTo>
                <a:cubicBezTo>
                  <a:pt x="349" y="475"/>
                  <a:pt x="449" y="500"/>
                  <a:pt x="449" y="500"/>
                </a:cubicBezTo>
                <a:cubicBezTo>
                  <a:pt x="474" y="525"/>
                  <a:pt x="500" y="550"/>
                  <a:pt x="525" y="550"/>
                </a:cubicBezTo>
                <a:cubicBezTo>
                  <a:pt x="525" y="550"/>
                  <a:pt x="549" y="575"/>
                  <a:pt x="574" y="550"/>
                </a:cubicBezTo>
                <a:cubicBezTo>
                  <a:pt x="600" y="550"/>
                  <a:pt x="649" y="575"/>
                  <a:pt x="649" y="575"/>
                </a:cubicBezTo>
                <a:cubicBezTo>
                  <a:pt x="649" y="600"/>
                  <a:pt x="674" y="625"/>
                  <a:pt x="699" y="625"/>
                </a:cubicBezTo>
                <a:cubicBezTo>
                  <a:pt x="699" y="625"/>
                  <a:pt x="725" y="675"/>
                  <a:pt x="749" y="675"/>
                </a:cubicBezTo>
                <a:cubicBezTo>
                  <a:pt x="774" y="675"/>
                  <a:pt x="825" y="675"/>
                  <a:pt x="825" y="675"/>
                </a:cubicBezTo>
                <a:cubicBezTo>
                  <a:pt x="825" y="700"/>
                  <a:pt x="825" y="750"/>
                  <a:pt x="825" y="800"/>
                </a:cubicBezTo>
                <a:cubicBezTo>
                  <a:pt x="849" y="800"/>
                  <a:pt x="849" y="800"/>
                  <a:pt x="849" y="800"/>
                </a:cubicBezTo>
                <a:cubicBezTo>
                  <a:pt x="874" y="800"/>
                  <a:pt x="925" y="800"/>
                  <a:pt x="925" y="825"/>
                </a:cubicBezTo>
                <a:cubicBezTo>
                  <a:pt x="925" y="850"/>
                  <a:pt x="1000" y="825"/>
                  <a:pt x="1000" y="775"/>
                </a:cubicBezTo>
                <a:cubicBezTo>
                  <a:pt x="1000" y="750"/>
                  <a:pt x="1125" y="750"/>
                  <a:pt x="1150" y="700"/>
                </a:cubicBezTo>
                <a:cubicBezTo>
                  <a:pt x="1150" y="675"/>
                  <a:pt x="1174" y="600"/>
                  <a:pt x="1200" y="625"/>
                </a:cubicBezTo>
                <a:cubicBezTo>
                  <a:pt x="1225" y="625"/>
                  <a:pt x="1250" y="575"/>
                  <a:pt x="1274" y="575"/>
                </a:cubicBezTo>
                <a:cubicBezTo>
                  <a:pt x="1300" y="575"/>
                  <a:pt x="1300" y="600"/>
                  <a:pt x="1350" y="575"/>
                </a:cubicBezTo>
                <a:lnTo>
                  <a:pt x="1325" y="5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9" name="Freeform 155">
            <a:extLst>
              <a:ext uri="{FF2B5EF4-FFF2-40B4-BE49-F238E27FC236}">
                <a16:creationId xmlns:a16="http://schemas.microsoft.com/office/drawing/2014/main" id="{380C74E3-242E-704D-A1E1-F421F419DF0C}"/>
              </a:ext>
            </a:extLst>
          </p:cNvPr>
          <p:cNvSpPr>
            <a:spLocks noChangeArrowheads="1"/>
          </p:cNvSpPr>
          <p:nvPr/>
        </p:nvSpPr>
        <p:spPr bwMode="auto">
          <a:xfrm>
            <a:off x="7073339" y="3560855"/>
            <a:ext cx="590621" cy="502028"/>
          </a:xfrm>
          <a:custGeom>
            <a:avLst/>
            <a:gdLst>
              <a:gd name="T0" fmla="*/ 1800 w 1852"/>
              <a:gd name="T1" fmla="*/ 1350 h 1575"/>
              <a:gd name="T2" fmla="*/ 1800 w 1852"/>
              <a:gd name="T3" fmla="*/ 1350 h 1575"/>
              <a:gd name="T4" fmla="*/ 1775 w 1852"/>
              <a:gd name="T5" fmla="*/ 1250 h 1575"/>
              <a:gd name="T6" fmla="*/ 1675 w 1852"/>
              <a:gd name="T7" fmla="*/ 1175 h 1575"/>
              <a:gd name="T8" fmla="*/ 1600 w 1852"/>
              <a:gd name="T9" fmla="*/ 1075 h 1575"/>
              <a:gd name="T10" fmla="*/ 1700 w 1852"/>
              <a:gd name="T11" fmla="*/ 950 h 1575"/>
              <a:gd name="T12" fmla="*/ 1600 w 1852"/>
              <a:gd name="T13" fmla="*/ 900 h 1575"/>
              <a:gd name="T14" fmla="*/ 1600 w 1852"/>
              <a:gd name="T15" fmla="*/ 800 h 1575"/>
              <a:gd name="T16" fmla="*/ 1600 w 1852"/>
              <a:gd name="T17" fmla="*/ 700 h 1575"/>
              <a:gd name="T18" fmla="*/ 1600 w 1852"/>
              <a:gd name="T19" fmla="*/ 625 h 1575"/>
              <a:gd name="T20" fmla="*/ 1651 w 1852"/>
              <a:gd name="T21" fmla="*/ 550 h 1575"/>
              <a:gd name="T22" fmla="*/ 1651 w 1852"/>
              <a:gd name="T23" fmla="*/ 500 h 1575"/>
              <a:gd name="T24" fmla="*/ 1651 w 1852"/>
              <a:gd name="T25" fmla="*/ 375 h 1575"/>
              <a:gd name="T26" fmla="*/ 1575 w 1852"/>
              <a:gd name="T27" fmla="*/ 375 h 1575"/>
              <a:gd name="T28" fmla="*/ 1525 w 1852"/>
              <a:gd name="T29" fmla="*/ 325 h 1575"/>
              <a:gd name="T30" fmla="*/ 1475 w 1852"/>
              <a:gd name="T31" fmla="*/ 275 h 1575"/>
              <a:gd name="T32" fmla="*/ 1400 w 1852"/>
              <a:gd name="T33" fmla="*/ 250 h 1575"/>
              <a:gd name="T34" fmla="*/ 1351 w 1852"/>
              <a:gd name="T35" fmla="*/ 250 h 1575"/>
              <a:gd name="T36" fmla="*/ 1275 w 1852"/>
              <a:gd name="T37" fmla="*/ 200 h 1575"/>
              <a:gd name="T38" fmla="*/ 1175 w 1852"/>
              <a:gd name="T39" fmla="*/ 200 h 1575"/>
              <a:gd name="T40" fmla="*/ 1100 w 1852"/>
              <a:gd name="T41" fmla="*/ 225 h 1575"/>
              <a:gd name="T42" fmla="*/ 1026 w 1852"/>
              <a:gd name="T43" fmla="*/ 275 h 1575"/>
              <a:gd name="T44" fmla="*/ 950 w 1852"/>
              <a:gd name="T45" fmla="*/ 275 h 1575"/>
              <a:gd name="T46" fmla="*/ 950 w 1852"/>
              <a:gd name="T47" fmla="*/ 325 h 1575"/>
              <a:gd name="T48" fmla="*/ 726 w 1852"/>
              <a:gd name="T49" fmla="*/ 375 h 1575"/>
              <a:gd name="T50" fmla="*/ 575 w 1852"/>
              <a:gd name="T51" fmla="*/ 275 h 1575"/>
              <a:gd name="T52" fmla="*/ 450 w 1852"/>
              <a:gd name="T53" fmla="*/ 175 h 1575"/>
              <a:gd name="T54" fmla="*/ 375 w 1852"/>
              <a:gd name="T55" fmla="*/ 125 h 1575"/>
              <a:gd name="T56" fmla="*/ 375 w 1852"/>
              <a:gd name="T57" fmla="*/ 25 h 1575"/>
              <a:gd name="T58" fmla="*/ 175 w 1852"/>
              <a:gd name="T59" fmla="*/ 125 h 1575"/>
              <a:gd name="T60" fmla="*/ 126 w 1852"/>
              <a:gd name="T61" fmla="*/ 75 h 1575"/>
              <a:gd name="T62" fmla="*/ 50 w 1852"/>
              <a:gd name="T63" fmla="*/ 0 h 1575"/>
              <a:gd name="T64" fmla="*/ 25 w 1852"/>
              <a:gd name="T65" fmla="*/ 50 h 1575"/>
              <a:gd name="T66" fmla="*/ 25 w 1852"/>
              <a:gd name="T67" fmla="*/ 125 h 1575"/>
              <a:gd name="T68" fmla="*/ 25 w 1852"/>
              <a:gd name="T69" fmla="*/ 225 h 1575"/>
              <a:gd name="T70" fmla="*/ 75 w 1852"/>
              <a:gd name="T71" fmla="*/ 300 h 1575"/>
              <a:gd name="T72" fmla="*/ 100 w 1852"/>
              <a:gd name="T73" fmla="*/ 375 h 1575"/>
              <a:gd name="T74" fmla="*/ 150 w 1852"/>
              <a:gd name="T75" fmla="*/ 425 h 1575"/>
              <a:gd name="T76" fmla="*/ 200 w 1852"/>
              <a:gd name="T77" fmla="*/ 475 h 1575"/>
              <a:gd name="T78" fmla="*/ 175 w 1852"/>
              <a:gd name="T79" fmla="*/ 525 h 1575"/>
              <a:gd name="T80" fmla="*/ 150 w 1852"/>
              <a:gd name="T81" fmla="*/ 600 h 1575"/>
              <a:gd name="T82" fmla="*/ 150 w 1852"/>
              <a:gd name="T83" fmla="*/ 675 h 1575"/>
              <a:gd name="T84" fmla="*/ 200 w 1852"/>
              <a:gd name="T85" fmla="*/ 725 h 1575"/>
              <a:gd name="T86" fmla="*/ 300 w 1852"/>
              <a:gd name="T87" fmla="*/ 800 h 1575"/>
              <a:gd name="T88" fmla="*/ 350 w 1852"/>
              <a:gd name="T89" fmla="*/ 850 h 1575"/>
              <a:gd name="T90" fmla="*/ 350 w 1852"/>
              <a:gd name="T91" fmla="*/ 925 h 1575"/>
              <a:gd name="T92" fmla="*/ 375 w 1852"/>
              <a:gd name="T93" fmla="*/ 1001 h 1575"/>
              <a:gd name="T94" fmla="*/ 426 w 1852"/>
              <a:gd name="T95" fmla="*/ 1050 h 1575"/>
              <a:gd name="T96" fmla="*/ 450 w 1852"/>
              <a:gd name="T97" fmla="*/ 1050 h 1575"/>
              <a:gd name="T98" fmla="*/ 500 w 1852"/>
              <a:gd name="T99" fmla="*/ 1050 h 1575"/>
              <a:gd name="T100" fmla="*/ 550 w 1852"/>
              <a:gd name="T101" fmla="*/ 1050 h 1575"/>
              <a:gd name="T102" fmla="*/ 650 w 1852"/>
              <a:gd name="T103" fmla="*/ 1201 h 1575"/>
              <a:gd name="T104" fmla="*/ 700 w 1852"/>
              <a:gd name="T105" fmla="*/ 1275 h 1575"/>
              <a:gd name="T106" fmla="*/ 826 w 1852"/>
              <a:gd name="T107" fmla="*/ 1325 h 1575"/>
              <a:gd name="T108" fmla="*/ 1051 w 1852"/>
              <a:gd name="T109" fmla="*/ 1425 h 1575"/>
              <a:gd name="T110" fmla="*/ 1200 w 1852"/>
              <a:gd name="T111" fmla="*/ 1375 h 1575"/>
              <a:gd name="T112" fmla="*/ 1251 w 1852"/>
              <a:gd name="T113" fmla="*/ 1501 h 1575"/>
              <a:gd name="T114" fmla="*/ 1600 w 1852"/>
              <a:gd name="T115" fmla="*/ 1550 h 1575"/>
              <a:gd name="T116" fmla="*/ 1700 w 1852"/>
              <a:gd name="T117" fmla="*/ 1574 h 1575"/>
              <a:gd name="T118" fmla="*/ 1675 w 1852"/>
              <a:gd name="T119" fmla="*/ 1550 h 1575"/>
              <a:gd name="T120" fmla="*/ 1751 w 1852"/>
              <a:gd name="T121" fmla="*/ 1450 h 1575"/>
              <a:gd name="T122" fmla="*/ 1826 w 1852"/>
              <a:gd name="T123" fmla="*/ 1425 h 1575"/>
              <a:gd name="T124" fmla="*/ 1800 w 1852"/>
              <a:gd name="T125" fmla="*/ 1350 h 1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52" h="1575">
                <a:moveTo>
                  <a:pt x="1800" y="1350"/>
                </a:moveTo>
                <a:lnTo>
                  <a:pt x="1800" y="1350"/>
                </a:lnTo>
                <a:cubicBezTo>
                  <a:pt x="1775" y="1350"/>
                  <a:pt x="1800" y="1275"/>
                  <a:pt x="1775" y="1250"/>
                </a:cubicBezTo>
                <a:cubicBezTo>
                  <a:pt x="1726" y="1225"/>
                  <a:pt x="1675" y="1201"/>
                  <a:pt x="1675" y="1175"/>
                </a:cubicBezTo>
                <a:cubicBezTo>
                  <a:pt x="1651" y="1125"/>
                  <a:pt x="1600" y="1101"/>
                  <a:pt x="1600" y="1075"/>
                </a:cubicBezTo>
                <a:cubicBezTo>
                  <a:pt x="1600" y="1075"/>
                  <a:pt x="1726" y="1001"/>
                  <a:pt x="1700" y="950"/>
                </a:cubicBezTo>
                <a:cubicBezTo>
                  <a:pt x="1675" y="900"/>
                  <a:pt x="1626" y="925"/>
                  <a:pt x="1600" y="900"/>
                </a:cubicBezTo>
                <a:cubicBezTo>
                  <a:pt x="1600" y="900"/>
                  <a:pt x="1600" y="825"/>
                  <a:pt x="1600" y="800"/>
                </a:cubicBezTo>
                <a:cubicBezTo>
                  <a:pt x="1575" y="750"/>
                  <a:pt x="1600" y="725"/>
                  <a:pt x="1600" y="700"/>
                </a:cubicBezTo>
                <a:cubicBezTo>
                  <a:pt x="1575" y="675"/>
                  <a:pt x="1600" y="625"/>
                  <a:pt x="1600" y="625"/>
                </a:cubicBezTo>
                <a:cubicBezTo>
                  <a:pt x="1600" y="600"/>
                  <a:pt x="1651" y="575"/>
                  <a:pt x="1651" y="550"/>
                </a:cubicBezTo>
                <a:cubicBezTo>
                  <a:pt x="1651" y="525"/>
                  <a:pt x="1651" y="500"/>
                  <a:pt x="1651" y="500"/>
                </a:cubicBezTo>
                <a:cubicBezTo>
                  <a:pt x="1651" y="450"/>
                  <a:pt x="1651" y="400"/>
                  <a:pt x="1651" y="375"/>
                </a:cubicBezTo>
                <a:cubicBezTo>
                  <a:pt x="1651" y="375"/>
                  <a:pt x="1600" y="375"/>
                  <a:pt x="1575" y="375"/>
                </a:cubicBezTo>
                <a:cubicBezTo>
                  <a:pt x="1551" y="375"/>
                  <a:pt x="1525" y="325"/>
                  <a:pt x="1525" y="325"/>
                </a:cubicBezTo>
                <a:cubicBezTo>
                  <a:pt x="1500" y="325"/>
                  <a:pt x="1475" y="300"/>
                  <a:pt x="1475" y="275"/>
                </a:cubicBezTo>
                <a:cubicBezTo>
                  <a:pt x="1475" y="275"/>
                  <a:pt x="1426" y="250"/>
                  <a:pt x="1400" y="250"/>
                </a:cubicBezTo>
                <a:cubicBezTo>
                  <a:pt x="1375" y="275"/>
                  <a:pt x="1351" y="250"/>
                  <a:pt x="1351" y="250"/>
                </a:cubicBezTo>
                <a:cubicBezTo>
                  <a:pt x="1326" y="250"/>
                  <a:pt x="1300" y="225"/>
                  <a:pt x="1275" y="200"/>
                </a:cubicBezTo>
                <a:cubicBezTo>
                  <a:pt x="1275" y="200"/>
                  <a:pt x="1175" y="175"/>
                  <a:pt x="1175" y="200"/>
                </a:cubicBezTo>
                <a:cubicBezTo>
                  <a:pt x="1151" y="225"/>
                  <a:pt x="1126" y="225"/>
                  <a:pt x="1100" y="225"/>
                </a:cubicBezTo>
                <a:cubicBezTo>
                  <a:pt x="1075" y="225"/>
                  <a:pt x="1026" y="250"/>
                  <a:pt x="1026" y="275"/>
                </a:cubicBezTo>
                <a:cubicBezTo>
                  <a:pt x="1000" y="275"/>
                  <a:pt x="975" y="275"/>
                  <a:pt x="950" y="275"/>
                </a:cubicBezTo>
                <a:cubicBezTo>
                  <a:pt x="950" y="300"/>
                  <a:pt x="950" y="325"/>
                  <a:pt x="950" y="325"/>
                </a:cubicBezTo>
                <a:cubicBezTo>
                  <a:pt x="926" y="350"/>
                  <a:pt x="826" y="375"/>
                  <a:pt x="726" y="375"/>
                </a:cubicBezTo>
                <a:cubicBezTo>
                  <a:pt x="650" y="375"/>
                  <a:pt x="650" y="275"/>
                  <a:pt x="575" y="275"/>
                </a:cubicBezTo>
                <a:cubicBezTo>
                  <a:pt x="500" y="275"/>
                  <a:pt x="450" y="225"/>
                  <a:pt x="450" y="175"/>
                </a:cubicBezTo>
                <a:cubicBezTo>
                  <a:pt x="426" y="150"/>
                  <a:pt x="375" y="125"/>
                  <a:pt x="375" y="125"/>
                </a:cubicBezTo>
                <a:cubicBezTo>
                  <a:pt x="400" y="100"/>
                  <a:pt x="400" y="0"/>
                  <a:pt x="375" y="25"/>
                </a:cubicBezTo>
                <a:cubicBezTo>
                  <a:pt x="326" y="50"/>
                  <a:pt x="250" y="125"/>
                  <a:pt x="175" y="125"/>
                </a:cubicBezTo>
                <a:cubicBezTo>
                  <a:pt x="100" y="100"/>
                  <a:pt x="150" y="100"/>
                  <a:pt x="126" y="75"/>
                </a:cubicBezTo>
                <a:cubicBezTo>
                  <a:pt x="75" y="50"/>
                  <a:pt x="100" y="25"/>
                  <a:pt x="50" y="0"/>
                </a:cubicBezTo>
                <a:cubicBezTo>
                  <a:pt x="25" y="0"/>
                  <a:pt x="50" y="50"/>
                  <a:pt x="25" y="50"/>
                </a:cubicBezTo>
                <a:cubicBezTo>
                  <a:pt x="0" y="50"/>
                  <a:pt x="25" y="125"/>
                  <a:pt x="25" y="125"/>
                </a:cubicBezTo>
                <a:cubicBezTo>
                  <a:pt x="25" y="150"/>
                  <a:pt x="25" y="225"/>
                  <a:pt x="25" y="225"/>
                </a:cubicBezTo>
                <a:cubicBezTo>
                  <a:pt x="50" y="225"/>
                  <a:pt x="75" y="300"/>
                  <a:pt x="75" y="300"/>
                </a:cubicBezTo>
                <a:cubicBezTo>
                  <a:pt x="75" y="325"/>
                  <a:pt x="100" y="350"/>
                  <a:pt x="100" y="375"/>
                </a:cubicBezTo>
                <a:cubicBezTo>
                  <a:pt x="100" y="400"/>
                  <a:pt x="150" y="425"/>
                  <a:pt x="150" y="425"/>
                </a:cubicBezTo>
                <a:cubicBezTo>
                  <a:pt x="175" y="425"/>
                  <a:pt x="200" y="450"/>
                  <a:pt x="200" y="475"/>
                </a:cubicBezTo>
                <a:cubicBezTo>
                  <a:pt x="175" y="500"/>
                  <a:pt x="200" y="525"/>
                  <a:pt x="175" y="525"/>
                </a:cubicBezTo>
                <a:cubicBezTo>
                  <a:pt x="150" y="525"/>
                  <a:pt x="175" y="600"/>
                  <a:pt x="150" y="600"/>
                </a:cubicBezTo>
                <a:cubicBezTo>
                  <a:pt x="126" y="600"/>
                  <a:pt x="150" y="675"/>
                  <a:pt x="150" y="675"/>
                </a:cubicBezTo>
                <a:cubicBezTo>
                  <a:pt x="175" y="700"/>
                  <a:pt x="200" y="700"/>
                  <a:pt x="200" y="725"/>
                </a:cubicBezTo>
                <a:cubicBezTo>
                  <a:pt x="200" y="750"/>
                  <a:pt x="275" y="800"/>
                  <a:pt x="300" y="800"/>
                </a:cubicBezTo>
                <a:cubicBezTo>
                  <a:pt x="326" y="800"/>
                  <a:pt x="326" y="850"/>
                  <a:pt x="350" y="850"/>
                </a:cubicBezTo>
                <a:cubicBezTo>
                  <a:pt x="375" y="875"/>
                  <a:pt x="350" y="900"/>
                  <a:pt x="350" y="925"/>
                </a:cubicBezTo>
                <a:cubicBezTo>
                  <a:pt x="350" y="950"/>
                  <a:pt x="375" y="950"/>
                  <a:pt x="375" y="1001"/>
                </a:cubicBezTo>
                <a:cubicBezTo>
                  <a:pt x="375" y="1001"/>
                  <a:pt x="400" y="1025"/>
                  <a:pt x="426" y="1050"/>
                </a:cubicBezTo>
                <a:lnTo>
                  <a:pt x="450" y="1050"/>
                </a:lnTo>
                <a:cubicBezTo>
                  <a:pt x="475" y="1050"/>
                  <a:pt x="475" y="1025"/>
                  <a:pt x="500" y="1050"/>
                </a:cubicBezTo>
                <a:cubicBezTo>
                  <a:pt x="526" y="1075"/>
                  <a:pt x="550" y="1050"/>
                  <a:pt x="550" y="1050"/>
                </a:cubicBezTo>
                <a:cubicBezTo>
                  <a:pt x="575" y="1050"/>
                  <a:pt x="626" y="1150"/>
                  <a:pt x="650" y="1201"/>
                </a:cubicBezTo>
                <a:cubicBezTo>
                  <a:pt x="675" y="1250"/>
                  <a:pt x="675" y="1250"/>
                  <a:pt x="700" y="1275"/>
                </a:cubicBezTo>
                <a:cubicBezTo>
                  <a:pt x="750" y="1301"/>
                  <a:pt x="775" y="1301"/>
                  <a:pt x="826" y="1325"/>
                </a:cubicBezTo>
                <a:cubicBezTo>
                  <a:pt x="875" y="1375"/>
                  <a:pt x="1000" y="1425"/>
                  <a:pt x="1051" y="1425"/>
                </a:cubicBezTo>
                <a:cubicBezTo>
                  <a:pt x="1100" y="1425"/>
                  <a:pt x="1126" y="1375"/>
                  <a:pt x="1200" y="1375"/>
                </a:cubicBezTo>
                <a:cubicBezTo>
                  <a:pt x="1251" y="1401"/>
                  <a:pt x="1251" y="1475"/>
                  <a:pt x="1251" y="1501"/>
                </a:cubicBezTo>
                <a:cubicBezTo>
                  <a:pt x="1275" y="1525"/>
                  <a:pt x="1551" y="1550"/>
                  <a:pt x="1600" y="1550"/>
                </a:cubicBezTo>
                <a:cubicBezTo>
                  <a:pt x="1600" y="1574"/>
                  <a:pt x="1651" y="1574"/>
                  <a:pt x="1700" y="1574"/>
                </a:cubicBezTo>
                <a:cubicBezTo>
                  <a:pt x="1675" y="1550"/>
                  <a:pt x="1675" y="1550"/>
                  <a:pt x="1675" y="1550"/>
                </a:cubicBezTo>
                <a:cubicBezTo>
                  <a:pt x="1675" y="1501"/>
                  <a:pt x="1726" y="1475"/>
                  <a:pt x="1751" y="1450"/>
                </a:cubicBezTo>
                <a:cubicBezTo>
                  <a:pt x="1775" y="1425"/>
                  <a:pt x="1800" y="1425"/>
                  <a:pt x="1826" y="1425"/>
                </a:cubicBezTo>
                <a:cubicBezTo>
                  <a:pt x="1851" y="1425"/>
                  <a:pt x="1826" y="1350"/>
                  <a:pt x="1800" y="13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0" name="Freeform 156">
            <a:extLst>
              <a:ext uri="{FF2B5EF4-FFF2-40B4-BE49-F238E27FC236}">
                <a16:creationId xmlns:a16="http://schemas.microsoft.com/office/drawing/2014/main" id="{34BDC3F9-9D0E-3446-ACA2-3FDC3266398E}"/>
              </a:ext>
            </a:extLst>
          </p:cNvPr>
          <p:cNvSpPr>
            <a:spLocks noChangeArrowheads="1"/>
          </p:cNvSpPr>
          <p:nvPr/>
        </p:nvSpPr>
        <p:spPr bwMode="auto">
          <a:xfrm>
            <a:off x="7152089" y="2971637"/>
            <a:ext cx="1220617" cy="573747"/>
          </a:xfrm>
          <a:custGeom>
            <a:avLst/>
            <a:gdLst>
              <a:gd name="T0" fmla="*/ 3776 w 3827"/>
              <a:gd name="T1" fmla="*/ 725 h 1801"/>
              <a:gd name="T2" fmla="*/ 3626 w 3827"/>
              <a:gd name="T3" fmla="*/ 649 h 1801"/>
              <a:gd name="T4" fmla="*/ 3401 w 3827"/>
              <a:gd name="T5" fmla="*/ 600 h 1801"/>
              <a:gd name="T6" fmla="*/ 3201 w 3827"/>
              <a:gd name="T7" fmla="*/ 575 h 1801"/>
              <a:gd name="T8" fmla="*/ 2901 w 3827"/>
              <a:gd name="T9" fmla="*/ 150 h 1801"/>
              <a:gd name="T10" fmla="*/ 2651 w 3827"/>
              <a:gd name="T11" fmla="*/ 224 h 1801"/>
              <a:gd name="T12" fmla="*/ 2551 w 3827"/>
              <a:gd name="T13" fmla="*/ 175 h 1801"/>
              <a:gd name="T14" fmla="*/ 2450 w 3827"/>
              <a:gd name="T15" fmla="*/ 150 h 1801"/>
              <a:gd name="T16" fmla="*/ 2350 w 3827"/>
              <a:gd name="T17" fmla="*/ 50 h 1801"/>
              <a:gd name="T18" fmla="*/ 2101 w 3827"/>
              <a:gd name="T19" fmla="*/ 24 h 1801"/>
              <a:gd name="T20" fmla="*/ 1750 w 3827"/>
              <a:gd name="T21" fmla="*/ 124 h 1801"/>
              <a:gd name="T22" fmla="*/ 1401 w 3827"/>
              <a:gd name="T23" fmla="*/ 175 h 1801"/>
              <a:gd name="T24" fmla="*/ 1401 w 3827"/>
              <a:gd name="T25" fmla="*/ 300 h 1801"/>
              <a:gd name="T26" fmla="*/ 1350 w 3827"/>
              <a:gd name="T27" fmla="*/ 475 h 1801"/>
              <a:gd name="T28" fmla="*/ 1376 w 3827"/>
              <a:gd name="T29" fmla="*/ 600 h 1801"/>
              <a:gd name="T30" fmla="*/ 1225 w 3827"/>
              <a:gd name="T31" fmla="*/ 575 h 1801"/>
              <a:gd name="T32" fmla="*/ 1025 w 3827"/>
              <a:gd name="T33" fmla="*/ 550 h 1801"/>
              <a:gd name="T34" fmla="*/ 776 w 3827"/>
              <a:gd name="T35" fmla="*/ 575 h 1801"/>
              <a:gd name="T36" fmla="*/ 576 w 3827"/>
              <a:gd name="T37" fmla="*/ 475 h 1801"/>
              <a:gd name="T38" fmla="*/ 376 w 3827"/>
              <a:gd name="T39" fmla="*/ 500 h 1801"/>
              <a:gd name="T40" fmla="*/ 200 w 3827"/>
              <a:gd name="T41" fmla="*/ 625 h 1801"/>
              <a:gd name="T42" fmla="*/ 76 w 3827"/>
              <a:gd name="T43" fmla="*/ 675 h 1801"/>
              <a:gd name="T44" fmla="*/ 25 w 3827"/>
              <a:gd name="T45" fmla="*/ 800 h 1801"/>
              <a:gd name="T46" fmla="*/ 76 w 3827"/>
              <a:gd name="T47" fmla="*/ 950 h 1801"/>
              <a:gd name="T48" fmla="*/ 200 w 3827"/>
              <a:gd name="T49" fmla="*/ 1075 h 1801"/>
              <a:gd name="T50" fmla="*/ 276 w 3827"/>
              <a:gd name="T51" fmla="*/ 1100 h 1801"/>
              <a:gd name="T52" fmla="*/ 625 w 3827"/>
              <a:gd name="T53" fmla="*/ 1225 h 1801"/>
              <a:gd name="T54" fmla="*/ 400 w 3827"/>
              <a:gd name="T55" fmla="*/ 1325 h 1801"/>
              <a:gd name="T56" fmla="*/ 450 w 3827"/>
              <a:gd name="T57" fmla="*/ 1500 h 1801"/>
              <a:gd name="T58" fmla="*/ 600 w 3827"/>
              <a:gd name="T59" fmla="*/ 1700 h 1801"/>
              <a:gd name="T60" fmla="*/ 825 w 3827"/>
              <a:gd name="T61" fmla="*/ 1675 h 1801"/>
              <a:gd name="T62" fmla="*/ 1150 w 3827"/>
              <a:gd name="T63" fmla="*/ 1200 h 1801"/>
              <a:gd name="T64" fmla="*/ 1275 w 3827"/>
              <a:gd name="T65" fmla="*/ 1150 h 1801"/>
              <a:gd name="T66" fmla="*/ 1450 w 3827"/>
              <a:gd name="T67" fmla="*/ 1450 h 1801"/>
              <a:gd name="T68" fmla="*/ 1850 w 3827"/>
              <a:gd name="T69" fmla="*/ 1500 h 1801"/>
              <a:gd name="T70" fmla="*/ 2001 w 3827"/>
              <a:gd name="T71" fmla="*/ 1700 h 1801"/>
              <a:gd name="T72" fmla="*/ 2226 w 3827"/>
              <a:gd name="T73" fmla="*/ 1675 h 1801"/>
              <a:gd name="T74" fmla="*/ 2350 w 3827"/>
              <a:gd name="T75" fmla="*/ 1550 h 1801"/>
              <a:gd name="T76" fmla="*/ 2676 w 3827"/>
              <a:gd name="T77" fmla="*/ 1500 h 1801"/>
              <a:gd name="T78" fmla="*/ 3126 w 3827"/>
              <a:gd name="T79" fmla="*/ 1575 h 1801"/>
              <a:gd name="T80" fmla="*/ 3251 w 3827"/>
              <a:gd name="T81" fmla="*/ 1500 h 1801"/>
              <a:gd name="T82" fmla="*/ 3251 w 3827"/>
              <a:gd name="T83" fmla="*/ 1275 h 1801"/>
              <a:gd name="T84" fmla="*/ 3401 w 3827"/>
              <a:gd name="T85" fmla="*/ 1225 h 1801"/>
              <a:gd name="T86" fmla="*/ 3601 w 3827"/>
              <a:gd name="T87" fmla="*/ 1050 h 1801"/>
              <a:gd name="T88" fmla="*/ 3751 w 3827"/>
              <a:gd name="T89" fmla="*/ 875 h 1801"/>
              <a:gd name="T90" fmla="*/ 3801 w 3827"/>
              <a:gd name="T91" fmla="*/ 725 h 1801"/>
              <a:gd name="T92" fmla="*/ 1301 w 3827"/>
              <a:gd name="T93" fmla="*/ 1100 h 1801"/>
              <a:gd name="T94" fmla="*/ 3001 w 3827"/>
              <a:gd name="T95" fmla="*/ 1125 h 1801"/>
              <a:gd name="T96" fmla="*/ 2626 w 3827"/>
              <a:gd name="T97" fmla="*/ 1125 h 1801"/>
              <a:gd name="T98" fmla="*/ 3001 w 3827"/>
              <a:gd name="T99" fmla="*/ 1125 h 1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27" h="1801">
                <a:moveTo>
                  <a:pt x="3801" y="725"/>
                </a:moveTo>
                <a:lnTo>
                  <a:pt x="3801" y="725"/>
                </a:lnTo>
                <a:cubicBezTo>
                  <a:pt x="3801" y="700"/>
                  <a:pt x="3776" y="725"/>
                  <a:pt x="3776" y="725"/>
                </a:cubicBezTo>
                <a:cubicBezTo>
                  <a:pt x="3751" y="725"/>
                  <a:pt x="3701" y="725"/>
                  <a:pt x="3701" y="725"/>
                </a:cubicBezTo>
                <a:cubicBezTo>
                  <a:pt x="3676" y="725"/>
                  <a:pt x="3651" y="725"/>
                  <a:pt x="3651" y="700"/>
                </a:cubicBezTo>
                <a:cubicBezTo>
                  <a:pt x="3651" y="675"/>
                  <a:pt x="3651" y="649"/>
                  <a:pt x="3626" y="649"/>
                </a:cubicBezTo>
                <a:cubicBezTo>
                  <a:pt x="3601" y="649"/>
                  <a:pt x="3576" y="649"/>
                  <a:pt x="3576" y="625"/>
                </a:cubicBezTo>
                <a:cubicBezTo>
                  <a:pt x="3551" y="575"/>
                  <a:pt x="3526" y="575"/>
                  <a:pt x="3501" y="575"/>
                </a:cubicBezTo>
                <a:cubicBezTo>
                  <a:pt x="3476" y="550"/>
                  <a:pt x="3426" y="575"/>
                  <a:pt x="3401" y="600"/>
                </a:cubicBezTo>
                <a:cubicBezTo>
                  <a:pt x="3376" y="600"/>
                  <a:pt x="3351" y="575"/>
                  <a:pt x="3326" y="575"/>
                </a:cubicBezTo>
                <a:cubicBezTo>
                  <a:pt x="3301" y="575"/>
                  <a:pt x="3276" y="525"/>
                  <a:pt x="3251" y="525"/>
                </a:cubicBezTo>
                <a:cubicBezTo>
                  <a:pt x="3226" y="525"/>
                  <a:pt x="3201" y="575"/>
                  <a:pt x="3201" y="575"/>
                </a:cubicBezTo>
                <a:cubicBezTo>
                  <a:pt x="3176" y="575"/>
                  <a:pt x="3126" y="475"/>
                  <a:pt x="3101" y="424"/>
                </a:cubicBezTo>
                <a:cubicBezTo>
                  <a:pt x="3051" y="350"/>
                  <a:pt x="2976" y="224"/>
                  <a:pt x="2926" y="200"/>
                </a:cubicBezTo>
                <a:cubicBezTo>
                  <a:pt x="2851" y="200"/>
                  <a:pt x="2876" y="150"/>
                  <a:pt x="2901" y="150"/>
                </a:cubicBezTo>
                <a:cubicBezTo>
                  <a:pt x="2901" y="124"/>
                  <a:pt x="2851" y="124"/>
                  <a:pt x="2826" y="124"/>
                </a:cubicBezTo>
                <a:cubicBezTo>
                  <a:pt x="2801" y="150"/>
                  <a:pt x="2775" y="175"/>
                  <a:pt x="2751" y="175"/>
                </a:cubicBezTo>
                <a:cubicBezTo>
                  <a:pt x="2726" y="200"/>
                  <a:pt x="2676" y="224"/>
                  <a:pt x="2651" y="224"/>
                </a:cubicBezTo>
                <a:cubicBezTo>
                  <a:pt x="2601" y="224"/>
                  <a:pt x="2601" y="275"/>
                  <a:pt x="2575" y="250"/>
                </a:cubicBezTo>
                <a:cubicBezTo>
                  <a:pt x="2551" y="224"/>
                  <a:pt x="2601" y="200"/>
                  <a:pt x="2601" y="175"/>
                </a:cubicBezTo>
                <a:cubicBezTo>
                  <a:pt x="2601" y="150"/>
                  <a:pt x="2575" y="175"/>
                  <a:pt x="2551" y="175"/>
                </a:cubicBezTo>
                <a:cubicBezTo>
                  <a:pt x="2551" y="150"/>
                  <a:pt x="2501" y="150"/>
                  <a:pt x="2501" y="175"/>
                </a:cubicBezTo>
                <a:cubicBezTo>
                  <a:pt x="2501" y="175"/>
                  <a:pt x="2476" y="175"/>
                  <a:pt x="2476" y="150"/>
                </a:cubicBezTo>
                <a:cubicBezTo>
                  <a:pt x="2476" y="150"/>
                  <a:pt x="2476" y="124"/>
                  <a:pt x="2450" y="150"/>
                </a:cubicBezTo>
                <a:cubicBezTo>
                  <a:pt x="2426" y="150"/>
                  <a:pt x="2376" y="175"/>
                  <a:pt x="2376" y="150"/>
                </a:cubicBezTo>
                <a:cubicBezTo>
                  <a:pt x="2350" y="150"/>
                  <a:pt x="2376" y="124"/>
                  <a:pt x="2376" y="124"/>
                </a:cubicBezTo>
                <a:cubicBezTo>
                  <a:pt x="2376" y="100"/>
                  <a:pt x="2350" y="75"/>
                  <a:pt x="2350" y="50"/>
                </a:cubicBezTo>
                <a:cubicBezTo>
                  <a:pt x="2350" y="24"/>
                  <a:pt x="2326" y="0"/>
                  <a:pt x="2301" y="0"/>
                </a:cubicBezTo>
                <a:cubicBezTo>
                  <a:pt x="2276" y="24"/>
                  <a:pt x="2250" y="0"/>
                  <a:pt x="2226" y="0"/>
                </a:cubicBezTo>
                <a:cubicBezTo>
                  <a:pt x="2201" y="0"/>
                  <a:pt x="2101" y="0"/>
                  <a:pt x="2101" y="24"/>
                </a:cubicBezTo>
                <a:cubicBezTo>
                  <a:pt x="2101" y="50"/>
                  <a:pt x="2001" y="75"/>
                  <a:pt x="1976" y="75"/>
                </a:cubicBezTo>
                <a:cubicBezTo>
                  <a:pt x="1950" y="75"/>
                  <a:pt x="1876" y="100"/>
                  <a:pt x="1826" y="100"/>
                </a:cubicBezTo>
                <a:cubicBezTo>
                  <a:pt x="1801" y="100"/>
                  <a:pt x="1776" y="124"/>
                  <a:pt x="1750" y="124"/>
                </a:cubicBezTo>
                <a:cubicBezTo>
                  <a:pt x="1701" y="124"/>
                  <a:pt x="1626" y="124"/>
                  <a:pt x="1601" y="150"/>
                </a:cubicBezTo>
                <a:cubicBezTo>
                  <a:pt x="1576" y="175"/>
                  <a:pt x="1501" y="150"/>
                  <a:pt x="1476" y="175"/>
                </a:cubicBezTo>
                <a:cubicBezTo>
                  <a:pt x="1450" y="175"/>
                  <a:pt x="1425" y="175"/>
                  <a:pt x="1401" y="175"/>
                </a:cubicBezTo>
                <a:cubicBezTo>
                  <a:pt x="1401" y="175"/>
                  <a:pt x="1401" y="224"/>
                  <a:pt x="1401" y="250"/>
                </a:cubicBezTo>
                <a:cubicBezTo>
                  <a:pt x="1425" y="275"/>
                  <a:pt x="1501" y="275"/>
                  <a:pt x="1501" y="300"/>
                </a:cubicBezTo>
                <a:cubicBezTo>
                  <a:pt x="1501" y="300"/>
                  <a:pt x="1425" y="300"/>
                  <a:pt x="1401" y="300"/>
                </a:cubicBezTo>
                <a:cubicBezTo>
                  <a:pt x="1350" y="324"/>
                  <a:pt x="1376" y="350"/>
                  <a:pt x="1376" y="375"/>
                </a:cubicBezTo>
                <a:cubicBezTo>
                  <a:pt x="1376" y="400"/>
                  <a:pt x="1350" y="424"/>
                  <a:pt x="1325" y="424"/>
                </a:cubicBezTo>
                <a:cubicBezTo>
                  <a:pt x="1301" y="424"/>
                  <a:pt x="1325" y="475"/>
                  <a:pt x="1350" y="475"/>
                </a:cubicBezTo>
                <a:cubicBezTo>
                  <a:pt x="1376" y="475"/>
                  <a:pt x="1401" y="500"/>
                  <a:pt x="1401" y="500"/>
                </a:cubicBezTo>
                <a:cubicBezTo>
                  <a:pt x="1425" y="500"/>
                  <a:pt x="1425" y="550"/>
                  <a:pt x="1425" y="575"/>
                </a:cubicBezTo>
                <a:cubicBezTo>
                  <a:pt x="1425" y="600"/>
                  <a:pt x="1401" y="600"/>
                  <a:pt x="1376" y="600"/>
                </a:cubicBezTo>
                <a:cubicBezTo>
                  <a:pt x="1350" y="600"/>
                  <a:pt x="1325" y="575"/>
                  <a:pt x="1301" y="575"/>
                </a:cubicBezTo>
                <a:cubicBezTo>
                  <a:pt x="1275" y="575"/>
                  <a:pt x="1301" y="600"/>
                  <a:pt x="1275" y="625"/>
                </a:cubicBezTo>
                <a:cubicBezTo>
                  <a:pt x="1250" y="625"/>
                  <a:pt x="1250" y="575"/>
                  <a:pt x="1225" y="575"/>
                </a:cubicBezTo>
                <a:cubicBezTo>
                  <a:pt x="1201" y="575"/>
                  <a:pt x="1176" y="575"/>
                  <a:pt x="1176" y="550"/>
                </a:cubicBezTo>
                <a:cubicBezTo>
                  <a:pt x="1150" y="525"/>
                  <a:pt x="1101" y="525"/>
                  <a:pt x="1076" y="550"/>
                </a:cubicBezTo>
                <a:cubicBezTo>
                  <a:pt x="1050" y="575"/>
                  <a:pt x="1050" y="575"/>
                  <a:pt x="1025" y="550"/>
                </a:cubicBezTo>
                <a:cubicBezTo>
                  <a:pt x="1001" y="525"/>
                  <a:pt x="925" y="550"/>
                  <a:pt x="925" y="575"/>
                </a:cubicBezTo>
                <a:cubicBezTo>
                  <a:pt x="925" y="600"/>
                  <a:pt x="876" y="600"/>
                  <a:pt x="850" y="575"/>
                </a:cubicBezTo>
                <a:cubicBezTo>
                  <a:pt x="801" y="575"/>
                  <a:pt x="776" y="550"/>
                  <a:pt x="776" y="575"/>
                </a:cubicBezTo>
                <a:cubicBezTo>
                  <a:pt x="776" y="625"/>
                  <a:pt x="750" y="600"/>
                  <a:pt x="750" y="575"/>
                </a:cubicBezTo>
                <a:cubicBezTo>
                  <a:pt x="750" y="550"/>
                  <a:pt x="700" y="525"/>
                  <a:pt x="676" y="500"/>
                </a:cubicBezTo>
                <a:cubicBezTo>
                  <a:pt x="650" y="500"/>
                  <a:pt x="576" y="500"/>
                  <a:pt x="576" y="475"/>
                </a:cubicBezTo>
                <a:cubicBezTo>
                  <a:pt x="576" y="450"/>
                  <a:pt x="525" y="450"/>
                  <a:pt x="500" y="475"/>
                </a:cubicBezTo>
                <a:cubicBezTo>
                  <a:pt x="500" y="500"/>
                  <a:pt x="476" y="475"/>
                  <a:pt x="450" y="475"/>
                </a:cubicBezTo>
                <a:cubicBezTo>
                  <a:pt x="450" y="475"/>
                  <a:pt x="400" y="475"/>
                  <a:pt x="376" y="500"/>
                </a:cubicBezTo>
                <a:cubicBezTo>
                  <a:pt x="376" y="500"/>
                  <a:pt x="325" y="550"/>
                  <a:pt x="276" y="550"/>
                </a:cubicBezTo>
                <a:cubicBezTo>
                  <a:pt x="250" y="550"/>
                  <a:pt x="276" y="575"/>
                  <a:pt x="225" y="575"/>
                </a:cubicBezTo>
                <a:cubicBezTo>
                  <a:pt x="200" y="600"/>
                  <a:pt x="200" y="625"/>
                  <a:pt x="200" y="625"/>
                </a:cubicBezTo>
                <a:cubicBezTo>
                  <a:pt x="225" y="649"/>
                  <a:pt x="225" y="675"/>
                  <a:pt x="200" y="700"/>
                </a:cubicBezTo>
                <a:cubicBezTo>
                  <a:pt x="176" y="700"/>
                  <a:pt x="150" y="649"/>
                  <a:pt x="125" y="625"/>
                </a:cubicBezTo>
                <a:cubicBezTo>
                  <a:pt x="100" y="600"/>
                  <a:pt x="76" y="625"/>
                  <a:pt x="76" y="675"/>
                </a:cubicBezTo>
                <a:cubicBezTo>
                  <a:pt x="76" y="700"/>
                  <a:pt x="50" y="700"/>
                  <a:pt x="25" y="725"/>
                </a:cubicBezTo>
                <a:cubicBezTo>
                  <a:pt x="0" y="749"/>
                  <a:pt x="50" y="749"/>
                  <a:pt x="50" y="775"/>
                </a:cubicBezTo>
                <a:lnTo>
                  <a:pt x="25" y="800"/>
                </a:lnTo>
                <a:cubicBezTo>
                  <a:pt x="0" y="800"/>
                  <a:pt x="0" y="850"/>
                  <a:pt x="0" y="850"/>
                </a:cubicBezTo>
                <a:cubicBezTo>
                  <a:pt x="0" y="875"/>
                  <a:pt x="50" y="875"/>
                  <a:pt x="50" y="900"/>
                </a:cubicBezTo>
                <a:cubicBezTo>
                  <a:pt x="50" y="925"/>
                  <a:pt x="50" y="950"/>
                  <a:pt x="76" y="950"/>
                </a:cubicBezTo>
                <a:cubicBezTo>
                  <a:pt x="100" y="925"/>
                  <a:pt x="125" y="950"/>
                  <a:pt x="125" y="950"/>
                </a:cubicBezTo>
                <a:cubicBezTo>
                  <a:pt x="150" y="950"/>
                  <a:pt x="176" y="975"/>
                  <a:pt x="200" y="1000"/>
                </a:cubicBezTo>
                <a:cubicBezTo>
                  <a:pt x="225" y="1050"/>
                  <a:pt x="225" y="1050"/>
                  <a:pt x="200" y="1075"/>
                </a:cubicBezTo>
                <a:cubicBezTo>
                  <a:pt x="176" y="1075"/>
                  <a:pt x="200" y="1100"/>
                  <a:pt x="225" y="1100"/>
                </a:cubicBezTo>
                <a:cubicBezTo>
                  <a:pt x="250" y="1100"/>
                  <a:pt x="250" y="1125"/>
                  <a:pt x="250" y="1125"/>
                </a:cubicBezTo>
                <a:cubicBezTo>
                  <a:pt x="276" y="1125"/>
                  <a:pt x="276" y="1125"/>
                  <a:pt x="276" y="1100"/>
                </a:cubicBezTo>
                <a:cubicBezTo>
                  <a:pt x="325" y="1075"/>
                  <a:pt x="400" y="1025"/>
                  <a:pt x="476" y="1050"/>
                </a:cubicBezTo>
                <a:cubicBezTo>
                  <a:pt x="525" y="1075"/>
                  <a:pt x="600" y="1025"/>
                  <a:pt x="625" y="1075"/>
                </a:cubicBezTo>
                <a:cubicBezTo>
                  <a:pt x="650" y="1125"/>
                  <a:pt x="625" y="1175"/>
                  <a:pt x="625" y="1225"/>
                </a:cubicBezTo>
                <a:cubicBezTo>
                  <a:pt x="650" y="1250"/>
                  <a:pt x="576" y="1250"/>
                  <a:pt x="525" y="1250"/>
                </a:cubicBezTo>
                <a:cubicBezTo>
                  <a:pt x="500" y="1225"/>
                  <a:pt x="400" y="1250"/>
                  <a:pt x="425" y="1275"/>
                </a:cubicBezTo>
                <a:cubicBezTo>
                  <a:pt x="425" y="1300"/>
                  <a:pt x="450" y="1375"/>
                  <a:pt x="400" y="1325"/>
                </a:cubicBezTo>
                <a:cubicBezTo>
                  <a:pt x="350" y="1300"/>
                  <a:pt x="325" y="1375"/>
                  <a:pt x="350" y="1375"/>
                </a:cubicBezTo>
                <a:cubicBezTo>
                  <a:pt x="400" y="1375"/>
                  <a:pt x="425" y="1400"/>
                  <a:pt x="425" y="1425"/>
                </a:cubicBezTo>
                <a:cubicBezTo>
                  <a:pt x="425" y="1450"/>
                  <a:pt x="425" y="1500"/>
                  <a:pt x="450" y="1500"/>
                </a:cubicBezTo>
                <a:cubicBezTo>
                  <a:pt x="500" y="1500"/>
                  <a:pt x="500" y="1550"/>
                  <a:pt x="525" y="1525"/>
                </a:cubicBezTo>
                <a:cubicBezTo>
                  <a:pt x="576" y="1525"/>
                  <a:pt x="600" y="1550"/>
                  <a:pt x="576" y="1575"/>
                </a:cubicBezTo>
                <a:cubicBezTo>
                  <a:pt x="550" y="1625"/>
                  <a:pt x="600" y="1725"/>
                  <a:pt x="600" y="1700"/>
                </a:cubicBezTo>
                <a:cubicBezTo>
                  <a:pt x="600" y="1675"/>
                  <a:pt x="600" y="1650"/>
                  <a:pt x="625" y="1625"/>
                </a:cubicBezTo>
                <a:cubicBezTo>
                  <a:pt x="600" y="1575"/>
                  <a:pt x="676" y="1575"/>
                  <a:pt x="700" y="1575"/>
                </a:cubicBezTo>
                <a:cubicBezTo>
                  <a:pt x="750" y="1575"/>
                  <a:pt x="801" y="1625"/>
                  <a:pt x="825" y="1675"/>
                </a:cubicBezTo>
                <a:cubicBezTo>
                  <a:pt x="850" y="1725"/>
                  <a:pt x="901" y="1675"/>
                  <a:pt x="901" y="1675"/>
                </a:cubicBezTo>
                <a:cubicBezTo>
                  <a:pt x="901" y="1275"/>
                  <a:pt x="901" y="1275"/>
                  <a:pt x="901" y="1275"/>
                </a:cubicBezTo>
                <a:cubicBezTo>
                  <a:pt x="1150" y="1200"/>
                  <a:pt x="1150" y="1200"/>
                  <a:pt x="1150" y="1200"/>
                </a:cubicBezTo>
                <a:lnTo>
                  <a:pt x="1150" y="1200"/>
                </a:lnTo>
                <a:cubicBezTo>
                  <a:pt x="1176" y="1150"/>
                  <a:pt x="1225" y="1175"/>
                  <a:pt x="1225" y="1200"/>
                </a:cubicBezTo>
                <a:cubicBezTo>
                  <a:pt x="1250" y="1200"/>
                  <a:pt x="1250" y="1150"/>
                  <a:pt x="1275" y="1150"/>
                </a:cubicBezTo>
                <a:cubicBezTo>
                  <a:pt x="1301" y="1150"/>
                  <a:pt x="1275" y="1200"/>
                  <a:pt x="1301" y="1200"/>
                </a:cubicBezTo>
                <a:cubicBezTo>
                  <a:pt x="1325" y="1200"/>
                  <a:pt x="1350" y="1275"/>
                  <a:pt x="1350" y="1325"/>
                </a:cubicBezTo>
                <a:cubicBezTo>
                  <a:pt x="1376" y="1350"/>
                  <a:pt x="1450" y="1425"/>
                  <a:pt x="1450" y="1450"/>
                </a:cubicBezTo>
                <a:cubicBezTo>
                  <a:pt x="1476" y="1475"/>
                  <a:pt x="1550" y="1425"/>
                  <a:pt x="1576" y="1450"/>
                </a:cubicBezTo>
                <a:cubicBezTo>
                  <a:pt x="1601" y="1450"/>
                  <a:pt x="1750" y="1450"/>
                  <a:pt x="1776" y="1450"/>
                </a:cubicBezTo>
                <a:cubicBezTo>
                  <a:pt x="1801" y="1450"/>
                  <a:pt x="1826" y="1500"/>
                  <a:pt x="1850" y="1500"/>
                </a:cubicBezTo>
                <a:cubicBezTo>
                  <a:pt x="1876" y="1500"/>
                  <a:pt x="1850" y="1550"/>
                  <a:pt x="1876" y="1600"/>
                </a:cubicBezTo>
                <a:cubicBezTo>
                  <a:pt x="1876" y="1625"/>
                  <a:pt x="1926" y="1650"/>
                  <a:pt x="1926" y="1700"/>
                </a:cubicBezTo>
                <a:cubicBezTo>
                  <a:pt x="1926" y="1725"/>
                  <a:pt x="1976" y="1700"/>
                  <a:pt x="2001" y="1700"/>
                </a:cubicBezTo>
                <a:cubicBezTo>
                  <a:pt x="2026" y="1725"/>
                  <a:pt x="2076" y="1725"/>
                  <a:pt x="2076" y="1750"/>
                </a:cubicBezTo>
                <a:cubicBezTo>
                  <a:pt x="2076" y="1800"/>
                  <a:pt x="2126" y="1775"/>
                  <a:pt x="2126" y="1750"/>
                </a:cubicBezTo>
                <a:cubicBezTo>
                  <a:pt x="2126" y="1725"/>
                  <a:pt x="2150" y="1700"/>
                  <a:pt x="2226" y="1675"/>
                </a:cubicBezTo>
                <a:cubicBezTo>
                  <a:pt x="2250" y="1650"/>
                  <a:pt x="2250" y="1650"/>
                  <a:pt x="2276" y="1675"/>
                </a:cubicBezTo>
                <a:cubicBezTo>
                  <a:pt x="2276" y="1650"/>
                  <a:pt x="2301" y="1625"/>
                  <a:pt x="2301" y="1625"/>
                </a:cubicBezTo>
                <a:cubicBezTo>
                  <a:pt x="2326" y="1600"/>
                  <a:pt x="2350" y="1575"/>
                  <a:pt x="2350" y="1550"/>
                </a:cubicBezTo>
                <a:cubicBezTo>
                  <a:pt x="2350" y="1525"/>
                  <a:pt x="2426" y="1525"/>
                  <a:pt x="2476" y="1550"/>
                </a:cubicBezTo>
                <a:cubicBezTo>
                  <a:pt x="2526" y="1575"/>
                  <a:pt x="2575" y="1575"/>
                  <a:pt x="2575" y="1525"/>
                </a:cubicBezTo>
                <a:cubicBezTo>
                  <a:pt x="2575" y="1500"/>
                  <a:pt x="2651" y="1475"/>
                  <a:pt x="2676" y="1500"/>
                </a:cubicBezTo>
                <a:cubicBezTo>
                  <a:pt x="2701" y="1500"/>
                  <a:pt x="2751" y="1550"/>
                  <a:pt x="2801" y="1525"/>
                </a:cubicBezTo>
                <a:cubicBezTo>
                  <a:pt x="2826" y="1525"/>
                  <a:pt x="3001" y="1525"/>
                  <a:pt x="3026" y="1550"/>
                </a:cubicBezTo>
                <a:cubicBezTo>
                  <a:pt x="3076" y="1550"/>
                  <a:pt x="3076" y="1525"/>
                  <a:pt x="3126" y="1575"/>
                </a:cubicBezTo>
                <a:cubicBezTo>
                  <a:pt x="3151" y="1600"/>
                  <a:pt x="3176" y="1575"/>
                  <a:pt x="3201" y="1600"/>
                </a:cubicBezTo>
                <a:cubicBezTo>
                  <a:pt x="3201" y="1600"/>
                  <a:pt x="3201" y="1575"/>
                  <a:pt x="3201" y="1550"/>
                </a:cubicBezTo>
                <a:cubicBezTo>
                  <a:pt x="3201" y="1525"/>
                  <a:pt x="3251" y="1500"/>
                  <a:pt x="3251" y="1500"/>
                </a:cubicBezTo>
                <a:cubicBezTo>
                  <a:pt x="3251" y="1475"/>
                  <a:pt x="3201" y="1400"/>
                  <a:pt x="3201" y="1375"/>
                </a:cubicBezTo>
                <a:cubicBezTo>
                  <a:pt x="3201" y="1375"/>
                  <a:pt x="3201" y="1325"/>
                  <a:pt x="3201" y="1300"/>
                </a:cubicBezTo>
                <a:cubicBezTo>
                  <a:pt x="3176" y="1300"/>
                  <a:pt x="3226" y="1275"/>
                  <a:pt x="3251" y="1275"/>
                </a:cubicBezTo>
                <a:cubicBezTo>
                  <a:pt x="3276" y="1275"/>
                  <a:pt x="3326" y="1225"/>
                  <a:pt x="3326" y="1250"/>
                </a:cubicBezTo>
                <a:cubicBezTo>
                  <a:pt x="3351" y="1275"/>
                  <a:pt x="3376" y="1275"/>
                  <a:pt x="3401" y="1275"/>
                </a:cubicBezTo>
                <a:cubicBezTo>
                  <a:pt x="3426" y="1275"/>
                  <a:pt x="3426" y="1225"/>
                  <a:pt x="3401" y="1225"/>
                </a:cubicBezTo>
                <a:cubicBezTo>
                  <a:pt x="3376" y="1200"/>
                  <a:pt x="3451" y="1075"/>
                  <a:pt x="3451" y="1050"/>
                </a:cubicBezTo>
                <a:cubicBezTo>
                  <a:pt x="3476" y="1000"/>
                  <a:pt x="3501" y="1050"/>
                  <a:pt x="3526" y="1050"/>
                </a:cubicBezTo>
                <a:cubicBezTo>
                  <a:pt x="3551" y="1050"/>
                  <a:pt x="3601" y="1050"/>
                  <a:pt x="3601" y="1050"/>
                </a:cubicBezTo>
                <a:cubicBezTo>
                  <a:pt x="3626" y="1050"/>
                  <a:pt x="3676" y="1050"/>
                  <a:pt x="3701" y="1025"/>
                </a:cubicBezTo>
                <a:cubicBezTo>
                  <a:pt x="3701" y="1000"/>
                  <a:pt x="3676" y="1000"/>
                  <a:pt x="3676" y="950"/>
                </a:cubicBezTo>
                <a:cubicBezTo>
                  <a:pt x="3676" y="900"/>
                  <a:pt x="3726" y="875"/>
                  <a:pt x="3751" y="875"/>
                </a:cubicBezTo>
                <a:cubicBezTo>
                  <a:pt x="3776" y="875"/>
                  <a:pt x="3776" y="850"/>
                  <a:pt x="3776" y="825"/>
                </a:cubicBezTo>
                <a:cubicBezTo>
                  <a:pt x="3776" y="800"/>
                  <a:pt x="3801" y="775"/>
                  <a:pt x="3826" y="749"/>
                </a:cubicBezTo>
                <a:cubicBezTo>
                  <a:pt x="3801" y="749"/>
                  <a:pt x="3801" y="725"/>
                  <a:pt x="3801" y="725"/>
                </a:cubicBezTo>
                <a:close/>
                <a:moveTo>
                  <a:pt x="1425" y="1125"/>
                </a:moveTo>
                <a:lnTo>
                  <a:pt x="1425" y="1125"/>
                </a:lnTo>
                <a:cubicBezTo>
                  <a:pt x="1401" y="1150"/>
                  <a:pt x="1301" y="1125"/>
                  <a:pt x="1301" y="1100"/>
                </a:cubicBezTo>
                <a:cubicBezTo>
                  <a:pt x="1275" y="1075"/>
                  <a:pt x="1450" y="1100"/>
                  <a:pt x="1425" y="1125"/>
                </a:cubicBezTo>
                <a:close/>
                <a:moveTo>
                  <a:pt x="3001" y="1125"/>
                </a:moveTo>
                <a:lnTo>
                  <a:pt x="3001" y="1125"/>
                </a:lnTo>
                <a:cubicBezTo>
                  <a:pt x="2926" y="1125"/>
                  <a:pt x="2751" y="1075"/>
                  <a:pt x="2676" y="1150"/>
                </a:cubicBezTo>
                <a:cubicBezTo>
                  <a:pt x="2601" y="1225"/>
                  <a:pt x="2651" y="1275"/>
                  <a:pt x="2626" y="1275"/>
                </a:cubicBezTo>
                <a:cubicBezTo>
                  <a:pt x="2601" y="1275"/>
                  <a:pt x="2575" y="1175"/>
                  <a:pt x="2626" y="1125"/>
                </a:cubicBezTo>
                <a:cubicBezTo>
                  <a:pt x="2651" y="1075"/>
                  <a:pt x="2775" y="1075"/>
                  <a:pt x="2851" y="1100"/>
                </a:cubicBezTo>
                <a:cubicBezTo>
                  <a:pt x="2926" y="1100"/>
                  <a:pt x="3076" y="1075"/>
                  <a:pt x="3101" y="1075"/>
                </a:cubicBezTo>
                <a:cubicBezTo>
                  <a:pt x="3126" y="1075"/>
                  <a:pt x="3076" y="1125"/>
                  <a:pt x="3001" y="11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1" name="Freeform 157">
            <a:extLst>
              <a:ext uri="{FF2B5EF4-FFF2-40B4-BE49-F238E27FC236}">
                <a16:creationId xmlns:a16="http://schemas.microsoft.com/office/drawing/2014/main" id="{1E4842C9-AAD9-804D-AA56-B77A7C2E68A9}"/>
              </a:ext>
            </a:extLst>
          </p:cNvPr>
          <p:cNvSpPr>
            <a:spLocks noChangeArrowheads="1"/>
          </p:cNvSpPr>
          <p:nvPr/>
        </p:nvSpPr>
        <p:spPr bwMode="auto">
          <a:xfrm>
            <a:off x="6347719" y="1551335"/>
            <a:ext cx="5120124" cy="1970144"/>
          </a:xfrm>
          <a:custGeom>
            <a:avLst/>
            <a:gdLst>
              <a:gd name="T0" fmla="*/ 7676 w 16054"/>
              <a:gd name="T1" fmla="*/ 750 h 6177"/>
              <a:gd name="T2" fmla="*/ 7426 w 16054"/>
              <a:gd name="T3" fmla="*/ 550 h 6177"/>
              <a:gd name="T4" fmla="*/ 6902 w 16054"/>
              <a:gd name="T5" fmla="*/ 175 h 6177"/>
              <a:gd name="T6" fmla="*/ 12052 w 16054"/>
              <a:gd name="T7" fmla="*/ 1300 h 6177"/>
              <a:gd name="T8" fmla="*/ 11027 w 16054"/>
              <a:gd name="T9" fmla="*/ 1350 h 6177"/>
              <a:gd name="T10" fmla="*/ 11477 w 16054"/>
              <a:gd name="T11" fmla="*/ 1601 h 6177"/>
              <a:gd name="T12" fmla="*/ 2425 w 16054"/>
              <a:gd name="T13" fmla="*/ 225 h 6177"/>
              <a:gd name="T14" fmla="*/ 11652 w 16054"/>
              <a:gd name="T15" fmla="*/ 5276 h 6177"/>
              <a:gd name="T16" fmla="*/ 15553 w 16054"/>
              <a:gd name="T17" fmla="*/ 2826 h 6177"/>
              <a:gd name="T18" fmla="*/ 14003 w 16054"/>
              <a:gd name="T19" fmla="*/ 2350 h 6177"/>
              <a:gd name="T20" fmla="*/ 12252 w 16054"/>
              <a:gd name="T21" fmla="*/ 2025 h 6177"/>
              <a:gd name="T22" fmla="*/ 11177 w 16054"/>
              <a:gd name="T23" fmla="*/ 1901 h 6177"/>
              <a:gd name="T24" fmla="*/ 10227 w 16054"/>
              <a:gd name="T25" fmla="*/ 2001 h 6177"/>
              <a:gd name="T26" fmla="*/ 9627 w 16054"/>
              <a:gd name="T27" fmla="*/ 1750 h 6177"/>
              <a:gd name="T28" fmla="*/ 8327 w 16054"/>
              <a:gd name="T29" fmla="*/ 1650 h 6177"/>
              <a:gd name="T30" fmla="*/ 8676 w 16054"/>
              <a:gd name="T31" fmla="*/ 1150 h 6177"/>
              <a:gd name="T32" fmla="*/ 7727 w 16054"/>
              <a:gd name="T33" fmla="*/ 850 h 6177"/>
              <a:gd name="T34" fmla="*/ 6951 w 16054"/>
              <a:gd name="T35" fmla="*/ 1200 h 6177"/>
              <a:gd name="T36" fmla="*/ 6376 w 16054"/>
              <a:gd name="T37" fmla="*/ 1550 h 6177"/>
              <a:gd name="T38" fmla="*/ 5551 w 16054"/>
              <a:gd name="T39" fmla="*/ 1901 h 6177"/>
              <a:gd name="T40" fmla="*/ 5151 w 16054"/>
              <a:gd name="T41" fmla="*/ 2301 h 6177"/>
              <a:gd name="T42" fmla="*/ 5100 w 16054"/>
              <a:gd name="T43" fmla="*/ 2775 h 6177"/>
              <a:gd name="T44" fmla="*/ 5100 w 16054"/>
              <a:gd name="T45" fmla="*/ 2526 h 6177"/>
              <a:gd name="T46" fmla="*/ 4526 w 16054"/>
              <a:gd name="T47" fmla="*/ 2201 h 6177"/>
              <a:gd name="T48" fmla="*/ 3875 w 16054"/>
              <a:gd name="T49" fmla="*/ 2350 h 6177"/>
              <a:gd name="T50" fmla="*/ 3075 w 16054"/>
              <a:gd name="T51" fmla="*/ 2500 h 6177"/>
              <a:gd name="T52" fmla="*/ 2300 w 16054"/>
              <a:gd name="T53" fmla="*/ 2726 h 6177"/>
              <a:gd name="T54" fmla="*/ 1700 w 16054"/>
              <a:gd name="T55" fmla="*/ 3150 h 6177"/>
              <a:gd name="T56" fmla="*/ 1750 w 16054"/>
              <a:gd name="T57" fmla="*/ 2875 h 6177"/>
              <a:gd name="T58" fmla="*/ 1075 w 16054"/>
              <a:gd name="T59" fmla="*/ 2275 h 6177"/>
              <a:gd name="T60" fmla="*/ 975 w 16054"/>
              <a:gd name="T61" fmla="*/ 3126 h 6177"/>
              <a:gd name="T62" fmla="*/ 725 w 16054"/>
              <a:gd name="T63" fmla="*/ 4026 h 6177"/>
              <a:gd name="T64" fmla="*/ 1175 w 16054"/>
              <a:gd name="T65" fmla="*/ 4726 h 6177"/>
              <a:gd name="T66" fmla="*/ 1775 w 16054"/>
              <a:gd name="T67" fmla="*/ 5126 h 6177"/>
              <a:gd name="T68" fmla="*/ 1600 w 16054"/>
              <a:gd name="T69" fmla="*/ 5701 h 6177"/>
              <a:gd name="T70" fmla="*/ 2601 w 16054"/>
              <a:gd name="T71" fmla="*/ 5951 h 6177"/>
              <a:gd name="T72" fmla="*/ 2725 w 16054"/>
              <a:gd name="T73" fmla="*/ 5151 h 6177"/>
              <a:gd name="T74" fmla="*/ 3750 w 16054"/>
              <a:gd name="T75" fmla="*/ 5026 h 6177"/>
              <a:gd name="T76" fmla="*/ 4351 w 16054"/>
              <a:gd name="T77" fmla="*/ 4551 h 6177"/>
              <a:gd name="T78" fmla="*/ 5351 w 16054"/>
              <a:gd name="T79" fmla="*/ 4575 h 6177"/>
              <a:gd name="T80" fmla="*/ 6426 w 16054"/>
              <a:gd name="T81" fmla="*/ 5226 h 6177"/>
              <a:gd name="T82" fmla="*/ 7351 w 16054"/>
              <a:gd name="T83" fmla="*/ 4901 h 6177"/>
              <a:gd name="T84" fmla="*/ 8502 w 16054"/>
              <a:gd name="T85" fmla="*/ 5226 h 6177"/>
              <a:gd name="T86" fmla="*/ 9652 w 16054"/>
              <a:gd name="T87" fmla="*/ 4701 h 6177"/>
              <a:gd name="T88" fmla="*/ 10727 w 16054"/>
              <a:gd name="T89" fmla="*/ 5476 h 6177"/>
              <a:gd name="T90" fmla="*/ 11327 w 16054"/>
              <a:gd name="T91" fmla="*/ 5051 h 6177"/>
              <a:gd name="T92" fmla="*/ 10952 w 16054"/>
              <a:gd name="T93" fmla="*/ 4551 h 6177"/>
              <a:gd name="T94" fmla="*/ 12328 w 16054"/>
              <a:gd name="T95" fmla="*/ 3875 h 6177"/>
              <a:gd name="T96" fmla="*/ 13153 w 16054"/>
              <a:gd name="T97" fmla="*/ 3650 h 6177"/>
              <a:gd name="T98" fmla="*/ 12877 w 16054"/>
              <a:gd name="T99" fmla="*/ 4126 h 6177"/>
              <a:gd name="T100" fmla="*/ 13477 w 16054"/>
              <a:gd name="T101" fmla="*/ 4351 h 6177"/>
              <a:gd name="T102" fmla="*/ 14328 w 16054"/>
              <a:gd name="T103" fmla="*/ 3701 h 6177"/>
              <a:gd name="T104" fmla="*/ 14978 w 16054"/>
              <a:gd name="T105" fmla="*/ 3126 h 6177"/>
              <a:gd name="T106" fmla="*/ 15753 w 16054"/>
              <a:gd name="T107" fmla="*/ 3126 h 6177"/>
              <a:gd name="T108" fmla="*/ 8251 w 16054"/>
              <a:gd name="T109" fmla="*/ 4601 h 6177"/>
              <a:gd name="T110" fmla="*/ 2825 w 16054"/>
              <a:gd name="T111" fmla="*/ 200 h 6177"/>
              <a:gd name="T112" fmla="*/ 3575 w 16054"/>
              <a:gd name="T113" fmla="*/ 1625 h 6177"/>
              <a:gd name="T114" fmla="*/ 3426 w 16054"/>
              <a:gd name="T115" fmla="*/ 1425 h 6177"/>
              <a:gd name="T116" fmla="*/ 3750 w 16054"/>
              <a:gd name="T117" fmla="*/ 50 h 6177"/>
              <a:gd name="T118" fmla="*/ 3450 w 16054"/>
              <a:gd name="T119" fmla="*/ 100 h 6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054" h="6177">
                <a:moveTo>
                  <a:pt x="250" y="4451"/>
                </a:moveTo>
                <a:lnTo>
                  <a:pt x="250" y="4451"/>
                </a:lnTo>
                <a:cubicBezTo>
                  <a:pt x="225" y="4475"/>
                  <a:pt x="200" y="4451"/>
                  <a:pt x="200" y="4451"/>
                </a:cubicBezTo>
                <a:cubicBezTo>
                  <a:pt x="174" y="4426"/>
                  <a:pt x="150" y="4426"/>
                  <a:pt x="125" y="4426"/>
                </a:cubicBezTo>
                <a:cubicBezTo>
                  <a:pt x="125" y="4451"/>
                  <a:pt x="150" y="4451"/>
                  <a:pt x="150" y="4451"/>
                </a:cubicBezTo>
                <a:cubicBezTo>
                  <a:pt x="150" y="4475"/>
                  <a:pt x="100" y="4475"/>
                  <a:pt x="125" y="4501"/>
                </a:cubicBezTo>
                <a:cubicBezTo>
                  <a:pt x="125" y="4526"/>
                  <a:pt x="74" y="4526"/>
                  <a:pt x="74" y="4501"/>
                </a:cubicBezTo>
                <a:cubicBezTo>
                  <a:pt x="74" y="4475"/>
                  <a:pt x="0" y="4475"/>
                  <a:pt x="0" y="4501"/>
                </a:cubicBezTo>
                <a:lnTo>
                  <a:pt x="0" y="4526"/>
                </a:lnTo>
                <a:cubicBezTo>
                  <a:pt x="25" y="4526"/>
                  <a:pt x="50" y="4551"/>
                  <a:pt x="50" y="4551"/>
                </a:cubicBezTo>
                <a:cubicBezTo>
                  <a:pt x="50" y="4551"/>
                  <a:pt x="225" y="4575"/>
                  <a:pt x="300" y="4551"/>
                </a:cubicBezTo>
                <a:lnTo>
                  <a:pt x="300" y="4501"/>
                </a:lnTo>
                <a:cubicBezTo>
                  <a:pt x="300" y="4475"/>
                  <a:pt x="250" y="4451"/>
                  <a:pt x="250" y="4451"/>
                </a:cubicBezTo>
                <a:close/>
                <a:moveTo>
                  <a:pt x="7426" y="775"/>
                </a:moveTo>
                <a:lnTo>
                  <a:pt x="7426" y="775"/>
                </a:lnTo>
                <a:cubicBezTo>
                  <a:pt x="7476" y="800"/>
                  <a:pt x="7602" y="750"/>
                  <a:pt x="7676" y="750"/>
                </a:cubicBezTo>
                <a:cubicBezTo>
                  <a:pt x="7751" y="750"/>
                  <a:pt x="8002" y="700"/>
                  <a:pt x="8002" y="650"/>
                </a:cubicBezTo>
                <a:cubicBezTo>
                  <a:pt x="8002" y="600"/>
                  <a:pt x="7927" y="600"/>
                  <a:pt x="7876" y="575"/>
                </a:cubicBezTo>
                <a:cubicBezTo>
                  <a:pt x="7851" y="525"/>
                  <a:pt x="7776" y="550"/>
                  <a:pt x="7751" y="600"/>
                </a:cubicBezTo>
                <a:cubicBezTo>
                  <a:pt x="7727" y="625"/>
                  <a:pt x="7702" y="600"/>
                  <a:pt x="7751" y="550"/>
                </a:cubicBezTo>
                <a:cubicBezTo>
                  <a:pt x="7802" y="500"/>
                  <a:pt x="7702" y="450"/>
                  <a:pt x="7702" y="475"/>
                </a:cubicBezTo>
                <a:cubicBezTo>
                  <a:pt x="7702" y="525"/>
                  <a:pt x="7602" y="475"/>
                  <a:pt x="7602" y="525"/>
                </a:cubicBezTo>
                <a:cubicBezTo>
                  <a:pt x="7602" y="550"/>
                  <a:pt x="7576" y="550"/>
                  <a:pt x="7576" y="600"/>
                </a:cubicBezTo>
                <a:cubicBezTo>
                  <a:pt x="7576" y="625"/>
                  <a:pt x="7502" y="575"/>
                  <a:pt x="7502" y="650"/>
                </a:cubicBezTo>
                <a:cubicBezTo>
                  <a:pt x="7502" y="725"/>
                  <a:pt x="7402" y="750"/>
                  <a:pt x="7426" y="775"/>
                </a:cubicBezTo>
                <a:close/>
                <a:moveTo>
                  <a:pt x="7002" y="375"/>
                </a:moveTo>
                <a:lnTo>
                  <a:pt x="7002" y="375"/>
                </a:lnTo>
                <a:cubicBezTo>
                  <a:pt x="7002" y="425"/>
                  <a:pt x="6902" y="450"/>
                  <a:pt x="6926" y="475"/>
                </a:cubicBezTo>
                <a:cubicBezTo>
                  <a:pt x="6951" y="500"/>
                  <a:pt x="6976" y="475"/>
                  <a:pt x="7002" y="500"/>
                </a:cubicBezTo>
                <a:cubicBezTo>
                  <a:pt x="7026" y="500"/>
                  <a:pt x="7051" y="575"/>
                  <a:pt x="7102" y="550"/>
                </a:cubicBezTo>
                <a:cubicBezTo>
                  <a:pt x="7151" y="550"/>
                  <a:pt x="7276" y="600"/>
                  <a:pt x="7376" y="600"/>
                </a:cubicBezTo>
                <a:cubicBezTo>
                  <a:pt x="7451" y="600"/>
                  <a:pt x="7451" y="550"/>
                  <a:pt x="7426" y="550"/>
                </a:cubicBezTo>
                <a:cubicBezTo>
                  <a:pt x="7402" y="525"/>
                  <a:pt x="7426" y="500"/>
                  <a:pt x="7476" y="425"/>
                </a:cubicBezTo>
                <a:cubicBezTo>
                  <a:pt x="7526" y="375"/>
                  <a:pt x="7326" y="325"/>
                  <a:pt x="7326" y="375"/>
                </a:cubicBezTo>
                <a:cubicBezTo>
                  <a:pt x="7326" y="425"/>
                  <a:pt x="7276" y="350"/>
                  <a:pt x="7251" y="325"/>
                </a:cubicBezTo>
                <a:cubicBezTo>
                  <a:pt x="7251" y="300"/>
                  <a:pt x="7002" y="350"/>
                  <a:pt x="7002" y="375"/>
                </a:cubicBezTo>
                <a:close/>
                <a:moveTo>
                  <a:pt x="6851" y="300"/>
                </a:moveTo>
                <a:lnTo>
                  <a:pt x="6851" y="300"/>
                </a:lnTo>
                <a:cubicBezTo>
                  <a:pt x="6902" y="325"/>
                  <a:pt x="6876" y="350"/>
                  <a:pt x="6826" y="350"/>
                </a:cubicBezTo>
                <a:cubicBezTo>
                  <a:pt x="6776" y="350"/>
                  <a:pt x="6726" y="350"/>
                  <a:pt x="6776" y="375"/>
                </a:cubicBezTo>
                <a:cubicBezTo>
                  <a:pt x="6801" y="400"/>
                  <a:pt x="6801" y="425"/>
                  <a:pt x="6851" y="425"/>
                </a:cubicBezTo>
                <a:cubicBezTo>
                  <a:pt x="6902" y="450"/>
                  <a:pt x="6976" y="400"/>
                  <a:pt x="6951" y="375"/>
                </a:cubicBezTo>
                <a:cubicBezTo>
                  <a:pt x="6951" y="325"/>
                  <a:pt x="7151" y="300"/>
                  <a:pt x="7226" y="300"/>
                </a:cubicBezTo>
                <a:cubicBezTo>
                  <a:pt x="7276" y="275"/>
                  <a:pt x="7176" y="225"/>
                  <a:pt x="7251" y="200"/>
                </a:cubicBezTo>
                <a:cubicBezTo>
                  <a:pt x="7302" y="200"/>
                  <a:pt x="7276" y="175"/>
                  <a:pt x="7202" y="175"/>
                </a:cubicBezTo>
                <a:cubicBezTo>
                  <a:pt x="7126" y="150"/>
                  <a:pt x="7151" y="100"/>
                  <a:pt x="7126" y="75"/>
                </a:cubicBezTo>
                <a:cubicBezTo>
                  <a:pt x="7102" y="50"/>
                  <a:pt x="7102" y="100"/>
                  <a:pt x="7002" y="125"/>
                </a:cubicBezTo>
                <a:cubicBezTo>
                  <a:pt x="6902" y="125"/>
                  <a:pt x="6851" y="150"/>
                  <a:pt x="6902" y="175"/>
                </a:cubicBezTo>
                <a:cubicBezTo>
                  <a:pt x="6926" y="200"/>
                  <a:pt x="6902" y="250"/>
                  <a:pt x="6851" y="250"/>
                </a:cubicBezTo>
                <a:cubicBezTo>
                  <a:pt x="6801" y="250"/>
                  <a:pt x="6801" y="275"/>
                  <a:pt x="6851" y="300"/>
                </a:cubicBezTo>
                <a:close/>
                <a:moveTo>
                  <a:pt x="5601" y="1775"/>
                </a:moveTo>
                <a:lnTo>
                  <a:pt x="5601" y="1775"/>
                </a:lnTo>
                <a:cubicBezTo>
                  <a:pt x="5651" y="1801"/>
                  <a:pt x="5701" y="1775"/>
                  <a:pt x="5676" y="1750"/>
                </a:cubicBezTo>
                <a:cubicBezTo>
                  <a:pt x="5676" y="1701"/>
                  <a:pt x="5576" y="1750"/>
                  <a:pt x="5601" y="1775"/>
                </a:cubicBezTo>
                <a:close/>
                <a:moveTo>
                  <a:pt x="6776" y="100"/>
                </a:moveTo>
                <a:lnTo>
                  <a:pt x="6776" y="100"/>
                </a:lnTo>
                <a:cubicBezTo>
                  <a:pt x="6801" y="75"/>
                  <a:pt x="6601" y="75"/>
                  <a:pt x="6651" y="125"/>
                </a:cubicBezTo>
                <a:cubicBezTo>
                  <a:pt x="6676" y="150"/>
                  <a:pt x="6776" y="150"/>
                  <a:pt x="6776" y="100"/>
                </a:cubicBezTo>
                <a:close/>
                <a:moveTo>
                  <a:pt x="11852" y="1350"/>
                </a:moveTo>
                <a:lnTo>
                  <a:pt x="11852" y="1350"/>
                </a:lnTo>
                <a:cubicBezTo>
                  <a:pt x="11927" y="1350"/>
                  <a:pt x="11952" y="1425"/>
                  <a:pt x="12077" y="1425"/>
                </a:cubicBezTo>
                <a:cubicBezTo>
                  <a:pt x="12203" y="1425"/>
                  <a:pt x="12303" y="1401"/>
                  <a:pt x="12303" y="1375"/>
                </a:cubicBezTo>
                <a:cubicBezTo>
                  <a:pt x="12303" y="1350"/>
                  <a:pt x="12203" y="1300"/>
                  <a:pt x="12152" y="1325"/>
                </a:cubicBezTo>
                <a:cubicBezTo>
                  <a:pt x="12127" y="1350"/>
                  <a:pt x="12103" y="1300"/>
                  <a:pt x="12052" y="1300"/>
                </a:cubicBezTo>
                <a:cubicBezTo>
                  <a:pt x="12003" y="1325"/>
                  <a:pt x="11952" y="1325"/>
                  <a:pt x="11927" y="1275"/>
                </a:cubicBezTo>
                <a:cubicBezTo>
                  <a:pt x="11903" y="1250"/>
                  <a:pt x="11827" y="1350"/>
                  <a:pt x="11852" y="1350"/>
                </a:cubicBezTo>
                <a:close/>
                <a:moveTo>
                  <a:pt x="14953" y="2125"/>
                </a:moveTo>
                <a:lnTo>
                  <a:pt x="14953" y="2125"/>
                </a:lnTo>
                <a:cubicBezTo>
                  <a:pt x="15003" y="2150"/>
                  <a:pt x="15053" y="2101"/>
                  <a:pt x="15103" y="2125"/>
                </a:cubicBezTo>
                <a:cubicBezTo>
                  <a:pt x="15128" y="2150"/>
                  <a:pt x="15253" y="2101"/>
                  <a:pt x="15278" y="2101"/>
                </a:cubicBezTo>
                <a:cubicBezTo>
                  <a:pt x="15328" y="2101"/>
                  <a:pt x="15303" y="2025"/>
                  <a:pt x="15178" y="2025"/>
                </a:cubicBezTo>
                <a:cubicBezTo>
                  <a:pt x="15053" y="2001"/>
                  <a:pt x="14903" y="2101"/>
                  <a:pt x="14953" y="2125"/>
                </a:cubicBezTo>
                <a:close/>
                <a:moveTo>
                  <a:pt x="4275" y="175"/>
                </a:moveTo>
                <a:lnTo>
                  <a:pt x="4275" y="175"/>
                </a:lnTo>
                <a:cubicBezTo>
                  <a:pt x="4375" y="175"/>
                  <a:pt x="4375" y="125"/>
                  <a:pt x="4301" y="100"/>
                </a:cubicBezTo>
                <a:cubicBezTo>
                  <a:pt x="4251" y="100"/>
                  <a:pt x="4251" y="125"/>
                  <a:pt x="4226" y="125"/>
                </a:cubicBezTo>
                <a:cubicBezTo>
                  <a:pt x="4201" y="125"/>
                  <a:pt x="4075" y="150"/>
                  <a:pt x="4101" y="175"/>
                </a:cubicBezTo>
                <a:cubicBezTo>
                  <a:pt x="4126" y="200"/>
                  <a:pt x="4201" y="200"/>
                  <a:pt x="4275" y="175"/>
                </a:cubicBezTo>
                <a:close/>
                <a:moveTo>
                  <a:pt x="11027" y="1350"/>
                </a:moveTo>
                <a:lnTo>
                  <a:pt x="11027" y="1350"/>
                </a:lnTo>
                <a:cubicBezTo>
                  <a:pt x="11052" y="1375"/>
                  <a:pt x="11077" y="1401"/>
                  <a:pt x="11102" y="1401"/>
                </a:cubicBezTo>
                <a:cubicBezTo>
                  <a:pt x="11102" y="1425"/>
                  <a:pt x="11202" y="1401"/>
                  <a:pt x="11227" y="1401"/>
                </a:cubicBezTo>
                <a:cubicBezTo>
                  <a:pt x="11252" y="1375"/>
                  <a:pt x="11277" y="1450"/>
                  <a:pt x="11327" y="1401"/>
                </a:cubicBezTo>
                <a:cubicBezTo>
                  <a:pt x="11377" y="1375"/>
                  <a:pt x="11427" y="1401"/>
                  <a:pt x="11477" y="1401"/>
                </a:cubicBezTo>
                <a:cubicBezTo>
                  <a:pt x="11552" y="1401"/>
                  <a:pt x="11477" y="1325"/>
                  <a:pt x="11477" y="1275"/>
                </a:cubicBezTo>
                <a:cubicBezTo>
                  <a:pt x="11477" y="1250"/>
                  <a:pt x="11552" y="1275"/>
                  <a:pt x="11527" y="1300"/>
                </a:cubicBezTo>
                <a:cubicBezTo>
                  <a:pt x="11503" y="1325"/>
                  <a:pt x="11552" y="1401"/>
                  <a:pt x="11652" y="1375"/>
                </a:cubicBezTo>
                <a:cubicBezTo>
                  <a:pt x="11727" y="1375"/>
                  <a:pt x="11677" y="1325"/>
                  <a:pt x="11727" y="1300"/>
                </a:cubicBezTo>
                <a:cubicBezTo>
                  <a:pt x="11752" y="1275"/>
                  <a:pt x="11752" y="1250"/>
                  <a:pt x="11703" y="1225"/>
                </a:cubicBezTo>
                <a:cubicBezTo>
                  <a:pt x="11627" y="1175"/>
                  <a:pt x="11552" y="1200"/>
                  <a:pt x="11477" y="1175"/>
                </a:cubicBezTo>
                <a:cubicBezTo>
                  <a:pt x="11427" y="1150"/>
                  <a:pt x="11352" y="1150"/>
                  <a:pt x="11352" y="1225"/>
                </a:cubicBezTo>
                <a:cubicBezTo>
                  <a:pt x="11352" y="1275"/>
                  <a:pt x="11227" y="1150"/>
                  <a:pt x="11177" y="1125"/>
                </a:cubicBezTo>
                <a:cubicBezTo>
                  <a:pt x="11102" y="1100"/>
                  <a:pt x="10927" y="1300"/>
                  <a:pt x="11027" y="1350"/>
                </a:cubicBezTo>
                <a:close/>
                <a:moveTo>
                  <a:pt x="11603" y="1701"/>
                </a:moveTo>
                <a:lnTo>
                  <a:pt x="11603" y="1701"/>
                </a:lnTo>
                <a:cubicBezTo>
                  <a:pt x="11652" y="1701"/>
                  <a:pt x="11552" y="1601"/>
                  <a:pt x="11477" y="1601"/>
                </a:cubicBezTo>
                <a:cubicBezTo>
                  <a:pt x="11377" y="1575"/>
                  <a:pt x="11303" y="1650"/>
                  <a:pt x="11327" y="1650"/>
                </a:cubicBezTo>
                <a:cubicBezTo>
                  <a:pt x="11352" y="1701"/>
                  <a:pt x="11552" y="1725"/>
                  <a:pt x="11603" y="1701"/>
                </a:cubicBezTo>
                <a:close/>
                <a:moveTo>
                  <a:pt x="11377" y="1525"/>
                </a:moveTo>
                <a:lnTo>
                  <a:pt x="11377" y="1525"/>
                </a:lnTo>
                <a:cubicBezTo>
                  <a:pt x="11377" y="1475"/>
                  <a:pt x="11227" y="1525"/>
                  <a:pt x="11277" y="1550"/>
                </a:cubicBezTo>
                <a:cubicBezTo>
                  <a:pt x="11327" y="1575"/>
                  <a:pt x="11377" y="1575"/>
                  <a:pt x="11377" y="1525"/>
                </a:cubicBezTo>
                <a:close/>
                <a:moveTo>
                  <a:pt x="4801" y="1725"/>
                </a:moveTo>
                <a:lnTo>
                  <a:pt x="4801" y="1725"/>
                </a:lnTo>
                <a:cubicBezTo>
                  <a:pt x="4826" y="1725"/>
                  <a:pt x="4926" y="1725"/>
                  <a:pt x="4951" y="1701"/>
                </a:cubicBezTo>
                <a:cubicBezTo>
                  <a:pt x="4951" y="1675"/>
                  <a:pt x="4901" y="1650"/>
                  <a:pt x="4851" y="1650"/>
                </a:cubicBezTo>
                <a:cubicBezTo>
                  <a:pt x="4775" y="1650"/>
                  <a:pt x="4775" y="1725"/>
                  <a:pt x="4801" y="1725"/>
                </a:cubicBezTo>
                <a:close/>
                <a:moveTo>
                  <a:pt x="2575" y="225"/>
                </a:moveTo>
                <a:lnTo>
                  <a:pt x="2575" y="225"/>
                </a:lnTo>
                <a:cubicBezTo>
                  <a:pt x="2650" y="150"/>
                  <a:pt x="2725" y="225"/>
                  <a:pt x="2725" y="200"/>
                </a:cubicBezTo>
                <a:cubicBezTo>
                  <a:pt x="2750" y="150"/>
                  <a:pt x="2625" y="150"/>
                  <a:pt x="2575" y="175"/>
                </a:cubicBezTo>
                <a:cubicBezTo>
                  <a:pt x="2525" y="200"/>
                  <a:pt x="2401" y="175"/>
                  <a:pt x="2425" y="225"/>
                </a:cubicBezTo>
                <a:cubicBezTo>
                  <a:pt x="2425" y="225"/>
                  <a:pt x="2500" y="275"/>
                  <a:pt x="2575" y="225"/>
                </a:cubicBezTo>
                <a:close/>
                <a:moveTo>
                  <a:pt x="11577" y="4926"/>
                </a:moveTo>
                <a:lnTo>
                  <a:pt x="11577" y="4926"/>
                </a:lnTo>
                <a:cubicBezTo>
                  <a:pt x="11552" y="4826"/>
                  <a:pt x="11627" y="4751"/>
                  <a:pt x="11552" y="4726"/>
                </a:cubicBezTo>
                <a:cubicBezTo>
                  <a:pt x="11503" y="4675"/>
                  <a:pt x="11527" y="4575"/>
                  <a:pt x="11503" y="4601"/>
                </a:cubicBezTo>
                <a:cubicBezTo>
                  <a:pt x="11477" y="4626"/>
                  <a:pt x="11503" y="4701"/>
                  <a:pt x="11452" y="4701"/>
                </a:cubicBezTo>
                <a:cubicBezTo>
                  <a:pt x="11403" y="4701"/>
                  <a:pt x="11452" y="4751"/>
                  <a:pt x="11427" y="4801"/>
                </a:cubicBezTo>
                <a:cubicBezTo>
                  <a:pt x="11427" y="4851"/>
                  <a:pt x="11452" y="4951"/>
                  <a:pt x="11477" y="5001"/>
                </a:cubicBezTo>
                <a:cubicBezTo>
                  <a:pt x="11503" y="5051"/>
                  <a:pt x="11427" y="5301"/>
                  <a:pt x="11452" y="5351"/>
                </a:cubicBezTo>
                <a:cubicBezTo>
                  <a:pt x="11477" y="5401"/>
                  <a:pt x="11427" y="5601"/>
                  <a:pt x="11452" y="5626"/>
                </a:cubicBezTo>
                <a:cubicBezTo>
                  <a:pt x="11477" y="5651"/>
                  <a:pt x="11452" y="5551"/>
                  <a:pt x="11503" y="5551"/>
                </a:cubicBezTo>
                <a:cubicBezTo>
                  <a:pt x="11552" y="5551"/>
                  <a:pt x="11552" y="5601"/>
                  <a:pt x="11577" y="5626"/>
                </a:cubicBezTo>
                <a:cubicBezTo>
                  <a:pt x="11627" y="5626"/>
                  <a:pt x="11603" y="5526"/>
                  <a:pt x="11577" y="5551"/>
                </a:cubicBezTo>
                <a:cubicBezTo>
                  <a:pt x="11552" y="5551"/>
                  <a:pt x="11527" y="5476"/>
                  <a:pt x="11503" y="5426"/>
                </a:cubicBezTo>
                <a:cubicBezTo>
                  <a:pt x="11503" y="5376"/>
                  <a:pt x="11527" y="5326"/>
                  <a:pt x="11527" y="5276"/>
                </a:cubicBezTo>
                <a:cubicBezTo>
                  <a:pt x="11527" y="5226"/>
                  <a:pt x="11603" y="5226"/>
                  <a:pt x="11652" y="5276"/>
                </a:cubicBezTo>
                <a:cubicBezTo>
                  <a:pt x="11677" y="5301"/>
                  <a:pt x="11703" y="5276"/>
                  <a:pt x="11677" y="5251"/>
                </a:cubicBezTo>
                <a:cubicBezTo>
                  <a:pt x="11652" y="5226"/>
                  <a:pt x="11603" y="5001"/>
                  <a:pt x="11577" y="4926"/>
                </a:cubicBezTo>
                <a:close/>
                <a:moveTo>
                  <a:pt x="2725" y="2450"/>
                </a:moveTo>
                <a:lnTo>
                  <a:pt x="2725" y="2450"/>
                </a:lnTo>
                <a:cubicBezTo>
                  <a:pt x="2801" y="2500"/>
                  <a:pt x="2850" y="2400"/>
                  <a:pt x="2901" y="2400"/>
                </a:cubicBezTo>
                <a:cubicBezTo>
                  <a:pt x="2925" y="2400"/>
                  <a:pt x="2875" y="2350"/>
                  <a:pt x="2801" y="2350"/>
                </a:cubicBezTo>
                <a:cubicBezTo>
                  <a:pt x="2750" y="2325"/>
                  <a:pt x="2650" y="2375"/>
                  <a:pt x="2725" y="2450"/>
                </a:cubicBezTo>
                <a:close/>
                <a:moveTo>
                  <a:pt x="16028" y="2901"/>
                </a:moveTo>
                <a:lnTo>
                  <a:pt x="16028" y="2901"/>
                </a:lnTo>
                <a:cubicBezTo>
                  <a:pt x="16004" y="2901"/>
                  <a:pt x="15904" y="2850"/>
                  <a:pt x="15878" y="2826"/>
                </a:cubicBezTo>
                <a:cubicBezTo>
                  <a:pt x="15878" y="2775"/>
                  <a:pt x="15753" y="2775"/>
                  <a:pt x="15753" y="2775"/>
                </a:cubicBezTo>
                <a:cubicBezTo>
                  <a:pt x="15753" y="2801"/>
                  <a:pt x="15728" y="2775"/>
                  <a:pt x="15728" y="2750"/>
                </a:cubicBezTo>
                <a:cubicBezTo>
                  <a:pt x="15703" y="2750"/>
                  <a:pt x="15603" y="2750"/>
                  <a:pt x="15603" y="2750"/>
                </a:cubicBezTo>
                <a:cubicBezTo>
                  <a:pt x="15603" y="2775"/>
                  <a:pt x="15628" y="2775"/>
                  <a:pt x="15628" y="2801"/>
                </a:cubicBezTo>
                <a:cubicBezTo>
                  <a:pt x="15653" y="2826"/>
                  <a:pt x="15603" y="2826"/>
                  <a:pt x="15628" y="2850"/>
                </a:cubicBezTo>
                <a:cubicBezTo>
                  <a:pt x="15628" y="2875"/>
                  <a:pt x="15578" y="2850"/>
                  <a:pt x="15553" y="2826"/>
                </a:cubicBezTo>
                <a:cubicBezTo>
                  <a:pt x="15553" y="2826"/>
                  <a:pt x="15553" y="2775"/>
                  <a:pt x="15553" y="2750"/>
                </a:cubicBezTo>
                <a:cubicBezTo>
                  <a:pt x="15553" y="2701"/>
                  <a:pt x="15528" y="2726"/>
                  <a:pt x="15528" y="2701"/>
                </a:cubicBezTo>
                <a:cubicBezTo>
                  <a:pt x="15528" y="2650"/>
                  <a:pt x="15403" y="2601"/>
                  <a:pt x="15353" y="2575"/>
                </a:cubicBezTo>
                <a:cubicBezTo>
                  <a:pt x="15278" y="2550"/>
                  <a:pt x="15228" y="2550"/>
                  <a:pt x="15203" y="2526"/>
                </a:cubicBezTo>
                <a:cubicBezTo>
                  <a:pt x="15178" y="2475"/>
                  <a:pt x="15078" y="2475"/>
                  <a:pt x="15053" y="2450"/>
                </a:cubicBezTo>
                <a:cubicBezTo>
                  <a:pt x="15028" y="2400"/>
                  <a:pt x="14853" y="2350"/>
                  <a:pt x="14803" y="2325"/>
                </a:cubicBezTo>
                <a:cubicBezTo>
                  <a:pt x="14728" y="2325"/>
                  <a:pt x="14728" y="2301"/>
                  <a:pt x="14703" y="2301"/>
                </a:cubicBezTo>
                <a:cubicBezTo>
                  <a:pt x="14678" y="2301"/>
                  <a:pt x="14528" y="2301"/>
                  <a:pt x="14478" y="2301"/>
                </a:cubicBezTo>
                <a:cubicBezTo>
                  <a:pt x="14428" y="2275"/>
                  <a:pt x="14428" y="2325"/>
                  <a:pt x="14403" y="2301"/>
                </a:cubicBezTo>
                <a:cubicBezTo>
                  <a:pt x="14378" y="2301"/>
                  <a:pt x="14203" y="2225"/>
                  <a:pt x="14178" y="2250"/>
                </a:cubicBezTo>
                <a:cubicBezTo>
                  <a:pt x="14153" y="2275"/>
                  <a:pt x="14178" y="2301"/>
                  <a:pt x="14153" y="2325"/>
                </a:cubicBezTo>
                <a:cubicBezTo>
                  <a:pt x="14128" y="2325"/>
                  <a:pt x="14153" y="2350"/>
                  <a:pt x="14203" y="2400"/>
                </a:cubicBezTo>
                <a:cubicBezTo>
                  <a:pt x="14253" y="2425"/>
                  <a:pt x="14203" y="2475"/>
                  <a:pt x="14178" y="2475"/>
                </a:cubicBezTo>
                <a:cubicBezTo>
                  <a:pt x="14128" y="2500"/>
                  <a:pt x="14053" y="2475"/>
                  <a:pt x="14053" y="2425"/>
                </a:cubicBezTo>
                <a:cubicBezTo>
                  <a:pt x="14028" y="2400"/>
                  <a:pt x="13978" y="2425"/>
                  <a:pt x="13953" y="2375"/>
                </a:cubicBezTo>
                <a:cubicBezTo>
                  <a:pt x="13928" y="2325"/>
                  <a:pt x="13978" y="2325"/>
                  <a:pt x="14003" y="2350"/>
                </a:cubicBezTo>
                <a:cubicBezTo>
                  <a:pt x="14028" y="2375"/>
                  <a:pt x="14053" y="2350"/>
                  <a:pt x="14078" y="2325"/>
                </a:cubicBezTo>
                <a:cubicBezTo>
                  <a:pt x="14078" y="2301"/>
                  <a:pt x="14003" y="2275"/>
                  <a:pt x="13953" y="2275"/>
                </a:cubicBezTo>
                <a:cubicBezTo>
                  <a:pt x="13902" y="2275"/>
                  <a:pt x="13877" y="2325"/>
                  <a:pt x="13828" y="2350"/>
                </a:cubicBezTo>
                <a:cubicBezTo>
                  <a:pt x="13803" y="2375"/>
                  <a:pt x="13628" y="2350"/>
                  <a:pt x="13603" y="2325"/>
                </a:cubicBezTo>
                <a:cubicBezTo>
                  <a:pt x="13577" y="2325"/>
                  <a:pt x="13353" y="2325"/>
                  <a:pt x="13328" y="2350"/>
                </a:cubicBezTo>
                <a:cubicBezTo>
                  <a:pt x="13303" y="2375"/>
                  <a:pt x="13303" y="2425"/>
                  <a:pt x="13303" y="2450"/>
                </a:cubicBezTo>
                <a:cubicBezTo>
                  <a:pt x="13277" y="2450"/>
                  <a:pt x="13277" y="2375"/>
                  <a:pt x="13277" y="2350"/>
                </a:cubicBezTo>
                <a:cubicBezTo>
                  <a:pt x="13277" y="2325"/>
                  <a:pt x="13253" y="2325"/>
                  <a:pt x="13203" y="2325"/>
                </a:cubicBezTo>
                <a:cubicBezTo>
                  <a:pt x="13153" y="2325"/>
                  <a:pt x="13128" y="2325"/>
                  <a:pt x="13153" y="2301"/>
                </a:cubicBezTo>
                <a:cubicBezTo>
                  <a:pt x="13177" y="2275"/>
                  <a:pt x="13128" y="2275"/>
                  <a:pt x="13177" y="2250"/>
                </a:cubicBezTo>
                <a:cubicBezTo>
                  <a:pt x="13203" y="2225"/>
                  <a:pt x="13103" y="2150"/>
                  <a:pt x="13028" y="2101"/>
                </a:cubicBezTo>
                <a:cubicBezTo>
                  <a:pt x="12928" y="2075"/>
                  <a:pt x="12728" y="2101"/>
                  <a:pt x="12652" y="2101"/>
                </a:cubicBezTo>
                <a:cubicBezTo>
                  <a:pt x="12602" y="2125"/>
                  <a:pt x="12503" y="2125"/>
                  <a:pt x="12452" y="2125"/>
                </a:cubicBezTo>
                <a:cubicBezTo>
                  <a:pt x="12377" y="2125"/>
                  <a:pt x="12428" y="2101"/>
                  <a:pt x="12428" y="2075"/>
                </a:cubicBezTo>
                <a:cubicBezTo>
                  <a:pt x="12402" y="2050"/>
                  <a:pt x="12303" y="2025"/>
                  <a:pt x="12303" y="2050"/>
                </a:cubicBezTo>
                <a:cubicBezTo>
                  <a:pt x="12277" y="2075"/>
                  <a:pt x="12252" y="2050"/>
                  <a:pt x="12252" y="2025"/>
                </a:cubicBezTo>
                <a:cubicBezTo>
                  <a:pt x="12252" y="2025"/>
                  <a:pt x="12177" y="1975"/>
                  <a:pt x="12152" y="2001"/>
                </a:cubicBezTo>
                <a:cubicBezTo>
                  <a:pt x="12103" y="2001"/>
                  <a:pt x="12103" y="1950"/>
                  <a:pt x="12127" y="1950"/>
                </a:cubicBezTo>
                <a:cubicBezTo>
                  <a:pt x="12177" y="1950"/>
                  <a:pt x="12228" y="1975"/>
                  <a:pt x="12203" y="1925"/>
                </a:cubicBezTo>
                <a:cubicBezTo>
                  <a:pt x="12177" y="1875"/>
                  <a:pt x="11927" y="1875"/>
                  <a:pt x="11903" y="1875"/>
                </a:cubicBezTo>
                <a:cubicBezTo>
                  <a:pt x="11877" y="1875"/>
                  <a:pt x="11903" y="1925"/>
                  <a:pt x="11852" y="1975"/>
                </a:cubicBezTo>
                <a:cubicBezTo>
                  <a:pt x="11803" y="2025"/>
                  <a:pt x="11752" y="1975"/>
                  <a:pt x="11752" y="1950"/>
                </a:cubicBezTo>
                <a:cubicBezTo>
                  <a:pt x="11752" y="1925"/>
                  <a:pt x="11827" y="1925"/>
                  <a:pt x="11827" y="1901"/>
                </a:cubicBezTo>
                <a:cubicBezTo>
                  <a:pt x="11827" y="1875"/>
                  <a:pt x="11727" y="1901"/>
                  <a:pt x="11727" y="1875"/>
                </a:cubicBezTo>
                <a:cubicBezTo>
                  <a:pt x="11703" y="1850"/>
                  <a:pt x="11727" y="1850"/>
                  <a:pt x="11777" y="1850"/>
                </a:cubicBezTo>
                <a:cubicBezTo>
                  <a:pt x="11803" y="1875"/>
                  <a:pt x="11852" y="1875"/>
                  <a:pt x="11877" y="1850"/>
                </a:cubicBezTo>
                <a:cubicBezTo>
                  <a:pt x="11877" y="1850"/>
                  <a:pt x="11827" y="1825"/>
                  <a:pt x="11777" y="1825"/>
                </a:cubicBezTo>
                <a:cubicBezTo>
                  <a:pt x="11727" y="1825"/>
                  <a:pt x="11577" y="1775"/>
                  <a:pt x="11527" y="1801"/>
                </a:cubicBezTo>
                <a:cubicBezTo>
                  <a:pt x="11452" y="1801"/>
                  <a:pt x="11403" y="1775"/>
                  <a:pt x="11377" y="1750"/>
                </a:cubicBezTo>
                <a:cubicBezTo>
                  <a:pt x="11327" y="1750"/>
                  <a:pt x="11327" y="1775"/>
                  <a:pt x="11352" y="1801"/>
                </a:cubicBezTo>
                <a:cubicBezTo>
                  <a:pt x="11377" y="1825"/>
                  <a:pt x="11327" y="1850"/>
                  <a:pt x="11277" y="1825"/>
                </a:cubicBezTo>
                <a:cubicBezTo>
                  <a:pt x="11227" y="1825"/>
                  <a:pt x="11152" y="1850"/>
                  <a:pt x="11177" y="1901"/>
                </a:cubicBezTo>
                <a:cubicBezTo>
                  <a:pt x="11202" y="1925"/>
                  <a:pt x="11227" y="1875"/>
                  <a:pt x="11252" y="1901"/>
                </a:cubicBezTo>
                <a:cubicBezTo>
                  <a:pt x="11277" y="1901"/>
                  <a:pt x="11202" y="1925"/>
                  <a:pt x="11227" y="1950"/>
                </a:cubicBezTo>
                <a:cubicBezTo>
                  <a:pt x="11277" y="1950"/>
                  <a:pt x="11252" y="2001"/>
                  <a:pt x="11252" y="2001"/>
                </a:cubicBezTo>
                <a:cubicBezTo>
                  <a:pt x="11252" y="2025"/>
                  <a:pt x="11202" y="2025"/>
                  <a:pt x="11177" y="2001"/>
                </a:cubicBezTo>
                <a:cubicBezTo>
                  <a:pt x="11177" y="1975"/>
                  <a:pt x="11127" y="2001"/>
                  <a:pt x="11102" y="2001"/>
                </a:cubicBezTo>
                <a:cubicBezTo>
                  <a:pt x="11052" y="2001"/>
                  <a:pt x="11027" y="2025"/>
                  <a:pt x="11077" y="2025"/>
                </a:cubicBezTo>
                <a:cubicBezTo>
                  <a:pt x="11102" y="2025"/>
                  <a:pt x="11127" y="2050"/>
                  <a:pt x="11077" y="2050"/>
                </a:cubicBezTo>
                <a:cubicBezTo>
                  <a:pt x="11027" y="2075"/>
                  <a:pt x="11027" y="2001"/>
                  <a:pt x="11002" y="2025"/>
                </a:cubicBezTo>
                <a:cubicBezTo>
                  <a:pt x="10952" y="2025"/>
                  <a:pt x="10902" y="2001"/>
                  <a:pt x="10852" y="2001"/>
                </a:cubicBezTo>
                <a:cubicBezTo>
                  <a:pt x="10802" y="2001"/>
                  <a:pt x="10802" y="2025"/>
                  <a:pt x="10752" y="2025"/>
                </a:cubicBezTo>
                <a:cubicBezTo>
                  <a:pt x="10702" y="2025"/>
                  <a:pt x="10627" y="2001"/>
                  <a:pt x="10602" y="1975"/>
                </a:cubicBezTo>
                <a:cubicBezTo>
                  <a:pt x="10577" y="1950"/>
                  <a:pt x="10577" y="1925"/>
                  <a:pt x="10552" y="1975"/>
                </a:cubicBezTo>
                <a:cubicBezTo>
                  <a:pt x="10527" y="2001"/>
                  <a:pt x="10527" y="2050"/>
                  <a:pt x="10502" y="2075"/>
                </a:cubicBezTo>
                <a:cubicBezTo>
                  <a:pt x="10477" y="2075"/>
                  <a:pt x="10452" y="2125"/>
                  <a:pt x="10427" y="2150"/>
                </a:cubicBezTo>
                <a:cubicBezTo>
                  <a:pt x="10402" y="2150"/>
                  <a:pt x="10402" y="2125"/>
                  <a:pt x="10377" y="2125"/>
                </a:cubicBezTo>
                <a:cubicBezTo>
                  <a:pt x="10352" y="2125"/>
                  <a:pt x="10252" y="2025"/>
                  <a:pt x="10227" y="2001"/>
                </a:cubicBezTo>
                <a:cubicBezTo>
                  <a:pt x="10227" y="1975"/>
                  <a:pt x="10177" y="1901"/>
                  <a:pt x="10152" y="1901"/>
                </a:cubicBezTo>
                <a:cubicBezTo>
                  <a:pt x="10127" y="1875"/>
                  <a:pt x="10177" y="1875"/>
                  <a:pt x="10202" y="1901"/>
                </a:cubicBezTo>
                <a:cubicBezTo>
                  <a:pt x="10202" y="1925"/>
                  <a:pt x="10227" y="1925"/>
                  <a:pt x="10252" y="1901"/>
                </a:cubicBezTo>
                <a:cubicBezTo>
                  <a:pt x="10277" y="1901"/>
                  <a:pt x="10277" y="1850"/>
                  <a:pt x="10252" y="1850"/>
                </a:cubicBezTo>
                <a:cubicBezTo>
                  <a:pt x="10202" y="1850"/>
                  <a:pt x="10227" y="1801"/>
                  <a:pt x="10227" y="1801"/>
                </a:cubicBezTo>
                <a:cubicBezTo>
                  <a:pt x="10252" y="1801"/>
                  <a:pt x="10202" y="1750"/>
                  <a:pt x="10227" y="1750"/>
                </a:cubicBezTo>
                <a:cubicBezTo>
                  <a:pt x="10227" y="1725"/>
                  <a:pt x="10227" y="1701"/>
                  <a:pt x="10202" y="1701"/>
                </a:cubicBezTo>
                <a:cubicBezTo>
                  <a:pt x="10177" y="1701"/>
                  <a:pt x="10127" y="1675"/>
                  <a:pt x="10127" y="1650"/>
                </a:cubicBezTo>
                <a:cubicBezTo>
                  <a:pt x="10127" y="1650"/>
                  <a:pt x="10002" y="1650"/>
                  <a:pt x="10002" y="1675"/>
                </a:cubicBezTo>
                <a:cubicBezTo>
                  <a:pt x="10027" y="1675"/>
                  <a:pt x="9977" y="1675"/>
                  <a:pt x="9977" y="1650"/>
                </a:cubicBezTo>
                <a:cubicBezTo>
                  <a:pt x="9977" y="1650"/>
                  <a:pt x="9927" y="1650"/>
                  <a:pt x="9877" y="1625"/>
                </a:cubicBezTo>
                <a:cubicBezTo>
                  <a:pt x="9802" y="1625"/>
                  <a:pt x="9802" y="1575"/>
                  <a:pt x="9777" y="1575"/>
                </a:cubicBezTo>
                <a:cubicBezTo>
                  <a:pt x="9752" y="1575"/>
                  <a:pt x="9777" y="1625"/>
                  <a:pt x="9752" y="1625"/>
                </a:cubicBezTo>
                <a:cubicBezTo>
                  <a:pt x="9702" y="1601"/>
                  <a:pt x="9677" y="1625"/>
                  <a:pt x="9702" y="1675"/>
                </a:cubicBezTo>
                <a:cubicBezTo>
                  <a:pt x="9702" y="1701"/>
                  <a:pt x="9702" y="1701"/>
                  <a:pt x="9702" y="1725"/>
                </a:cubicBezTo>
                <a:cubicBezTo>
                  <a:pt x="9677" y="1775"/>
                  <a:pt x="9677" y="1750"/>
                  <a:pt x="9627" y="1750"/>
                </a:cubicBezTo>
                <a:cubicBezTo>
                  <a:pt x="9601" y="1725"/>
                  <a:pt x="9601" y="1775"/>
                  <a:pt x="9527" y="1750"/>
                </a:cubicBezTo>
                <a:cubicBezTo>
                  <a:pt x="9452" y="1725"/>
                  <a:pt x="9401" y="1750"/>
                  <a:pt x="9401" y="1725"/>
                </a:cubicBezTo>
                <a:cubicBezTo>
                  <a:pt x="9376" y="1701"/>
                  <a:pt x="9352" y="1701"/>
                  <a:pt x="9352" y="1725"/>
                </a:cubicBezTo>
                <a:cubicBezTo>
                  <a:pt x="9352" y="1750"/>
                  <a:pt x="9227" y="1725"/>
                  <a:pt x="9227" y="1701"/>
                </a:cubicBezTo>
                <a:cubicBezTo>
                  <a:pt x="9202" y="1675"/>
                  <a:pt x="9252" y="1675"/>
                  <a:pt x="9252" y="1650"/>
                </a:cubicBezTo>
                <a:cubicBezTo>
                  <a:pt x="9276" y="1650"/>
                  <a:pt x="9252" y="1625"/>
                  <a:pt x="9176" y="1650"/>
                </a:cubicBezTo>
                <a:cubicBezTo>
                  <a:pt x="9102" y="1650"/>
                  <a:pt x="9076" y="1601"/>
                  <a:pt x="9002" y="1625"/>
                </a:cubicBezTo>
                <a:cubicBezTo>
                  <a:pt x="8927" y="1625"/>
                  <a:pt x="8776" y="1625"/>
                  <a:pt x="8776" y="1650"/>
                </a:cubicBezTo>
                <a:cubicBezTo>
                  <a:pt x="8752" y="1650"/>
                  <a:pt x="8776" y="1701"/>
                  <a:pt x="8752" y="1701"/>
                </a:cubicBezTo>
                <a:cubicBezTo>
                  <a:pt x="8727" y="1701"/>
                  <a:pt x="8752" y="1625"/>
                  <a:pt x="8752" y="1601"/>
                </a:cubicBezTo>
                <a:cubicBezTo>
                  <a:pt x="8727" y="1575"/>
                  <a:pt x="8676" y="1575"/>
                  <a:pt x="8702" y="1601"/>
                </a:cubicBezTo>
                <a:cubicBezTo>
                  <a:pt x="8702" y="1625"/>
                  <a:pt x="8627" y="1625"/>
                  <a:pt x="8602" y="1601"/>
                </a:cubicBezTo>
                <a:cubicBezTo>
                  <a:pt x="8576" y="1575"/>
                  <a:pt x="8551" y="1575"/>
                  <a:pt x="8476" y="1550"/>
                </a:cubicBezTo>
                <a:cubicBezTo>
                  <a:pt x="8427" y="1525"/>
                  <a:pt x="8376" y="1601"/>
                  <a:pt x="8376" y="1601"/>
                </a:cubicBezTo>
                <a:cubicBezTo>
                  <a:pt x="8402" y="1625"/>
                  <a:pt x="8427" y="1625"/>
                  <a:pt x="8427" y="1625"/>
                </a:cubicBezTo>
                <a:cubicBezTo>
                  <a:pt x="8451" y="1650"/>
                  <a:pt x="8327" y="1650"/>
                  <a:pt x="8327" y="1650"/>
                </a:cubicBezTo>
                <a:cubicBezTo>
                  <a:pt x="8327" y="1675"/>
                  <a:pt x="8202" y="1701"/>
                  <a:pt x="8176" y="1701"/>
                </a:cubicBezTo>
                <a:cubicBezTo>
                  <a:pt x="8076" y="1725"/>
                  <a:pt x="8076" y="1725"/>
                  <a:pt x="8027" y="1750"/>
                </a:cubicBezTo>
                <a:cubicBezTo>
                  <a:pt x="7976" y="1801"/>
                  <a:pt x="8027" y="1725"/>
                  <a:pt x="8051" y="1701"/>
                </a:cubicBezTo>
                <a:cubicBezTo>
                  <a:pt x="8076" y="1650"/>
                  <a:pt x="8127" y="1675"/>
                  <a:pt x="8127" y="1650"/>
                </a:cubicBezTo>
                <a:cubicBezTo>
                  <a:pt x="8151" y="1625"/>
                  <a:pt x="8176" y="1625"/>
                  <a:pt x="8251" y="1625"/>
                </a:cubicBezTo>
                <a:cubicBezTo>
                  <a:pt x="8302" y="1601"/>
                  <a:pt x="8302" y="1575"/>
                  <a:pt x="8327" y="1575"/>
                </a:cubicBezTo>
                <a:cubicBezTo>
                  <a:pt x="8351" y="1550"/>
                  <a:pt x="8402" y="1525"/>
                  <a:pt x="8402" y="1501"/>
                </a:cubicBezTo>
                <a:cubicBezTo>
                  <a:pt x="8427" y="1475"/>
                  <a:pt x="8551" y="1425"/>
                  <a:pt x="8576" y="1450"/>
                </a:cubicBezTo>
                <a:cubicBezTo>
                  <a:pt x="8602" y="1450"/>
                  <a:pt x="8602" y="1401"/>
                  <a:pt x="8627" y="1401"/>
                </a:cubicBezTo>
                <a:cubicBezTo>
                  <a:pt x="8627" y="1401"/>
                  <a:pt x="8702" y="1350"/>
                  <a:pt x="8727" y="1350"/>
                </a:cubicBezTo>
                <a:cubicBezTo>
                  <a:pt x="8752" y="1325"/>
                  <a:pt x="8776" y="1300"/>
                  <a:pt x="8776" y="1275"/>
                </a:cubicBezTo>
                <a:cubicBezTo>
                  <a:pt x="8776" y="1275"/>
                  <a:pt x="8727" y="1275"/>
                  <a:pt x="8727" y="1250"/>
                </a:cubicBezTo>
                <a:cubicBezTo>
                  <a:pt x="8727" y="1250"/>
                  <a:pt x="8752" y="1250"/>
                  <a:pt x="8776" y="1250"/>
                </a:cubicBezTo>
                <a:cubicBezTo>
                  <a:pt x="8802" y="1225"/>
                  <a:pt x="8776" y="1200"/>
                  <a:pt x="8752" y="1200"/>
                </a:cubicBezTo>
                <a:cubicBezTo>
                  <a:pt x="8727" y="1200"/>
                  <a:pt x="8776" y="1175"/>
                  <a:pt x="8752" y="1150"/>
                </a:cubicBezTo>
                <a:cubicBezTo>
                  <a:pt x="8727" y="1125"/>
                  <a:pt x="8676" y="1175"/>
                  <a:pt x="8676" y="1150"/>
                </a:cubicBezTo>
                <a:cubicBezTo>
                  <a:pt x="8676" y="1100"/>
                  <a:pt x="8676" y="1075"/>
                  <a:pt x="8676" y="1050"/>
                </a:cubicBezTo>
                <a:cubicBezTo>
                  <a:pt x="8652" y="1050"/>
                  <a:pt x="8627" y="1100"/>
                  <a:pt x="8576" y="1075"/>
                </a:cubicBezTo>
                <a:cubicBezTo>
                  <a:pt x="8551" y="1050"/>
                  <a:pt x="8451" y="1025"/>
                  <a:pt x="8451" y="1025"/>
                </a:cubicBezTo>
                <a:cubicBezTo>
                  <a:pt x="8451" y="1050"/>
                  <a:pt x="8402" y="1025"/>
                  <a:pt x="8402" y="1025"/>
                </a:cubicBezTo>
                <a:cubicBezTo>
                  <a:pt x="8376" y="1050"/>
                  <a:pt x="8302" y="1025"/>
                  <a:pt x="8276" y="1025"/>
                </a:cubicBezTo>
                <a:cubicBezTo>
                  <a:pt x="8251" y="1025"/>
                  <a:pt x="8227" y="1050"/>
                  <a:pt x="8227" y="1075"/>
                </a:cubicBezTo>
                <a:cubicBezTo>
                  <a:pt x="8202" y="1100"/>
                  <a:pt x="8127" y="1075"/>
                  <a:pt x="8101" y="1075"/>
                </a:cubicBezTo>
                <a:cubicBezTo>
                  <a:pt x="8076" y="1075"/>
                  <a:pt x="8176" y="1000"/>
                  <a:pt x="8176" y="1000"/>
                </a:cubicBezTo>
                <a:cubicBezTo>
                  <a:pt x="8176" y="975"/>
                  <a:pt x="8027" y="1000"/>
                  <a:pt x="8002" y="975"/>
                </a:cubicBezTo>
                <a:cubicBezTo>
                  <a:pt x="8002" y="975"/>
                  <a:pt x="7927" y="950"/>
                  <a:pt x="7902" y="950"/>
                </a:cubicBezTo>
                <a:cubicBezTo>
                  <a:pt x="7876" y="950"/>
                  <a:pt x="7902" y="950"/>
                  <a:pt x="7927" y="950"/>
                </a:cubicBezTo>
                <a:cubicBezTo>
                  <a:pt x="7951" y="950"/>
                  <a:pt x="7976" y="925"/>
                  <a:pt x="8027" y="925"/>
                </a:cubicBezTo>
                <a:cubicBezTo>
                  <a:pt x="8051" y="900"/>
                  <a:pt x="8051" y="900"/>
                  <a:pt x="8027" y="875"/>
                </a:cubicBezTo>
                <a:cubicBezTo>
                  <a:pt x="8002" y="850"/>
                  <a:pt x="7976" y="875"/>
                  <a:pt x="7951" y="850"/>
                </a:cubicBezTo>
                <a:cubicBezTo>
                  <a:pt x="7927" y="850"/>
                  <a:pt x="7876" y="825"/>
                  <a:pt x="7851" y="825"/>
                </a:cubicBezTo>
                <a:cubicBezTo>
                  <a:pt x="7827" y="825"/>
                  <a:pt x="7802" y="850"/>
                  <a:pt x="7727" y="850"/>
                </a:cubicBezTo>
                <a:cubicBezTo>
                  <a:pt x="7651" y="875"/>
                  <a:pt x="7651" y="925"/>
                  <a:pt x="7626" y="950"/>
                </a:cubicBezTo>
                <a:cubicBezTo>
                  <a:pt x="7576" y="950"/>
                  <a:pt x="7526" y="1025"/>
                  <a:pt x="7551" y="1025"/>
                </a:cubicBezTo>
                <a:cubicBezTo>
                  <a:pt x="7576" y="1025"/>
                  <a:pt x="7576" y="1050"/>
                  <a:pt x="7576" y="1050"/>
                </a:cubicBezTo>
                <a:cubicBezTo>
                  <a:pt x="7576" y="1075"/>
                  <a:pt x="7551" y="1075"/>
                  <a:pt x="7526" y="1075"/>
                </a:cubicBezTo>
                <a:cubicBezTo>
                  <a:pt x="7502" y="1075"/>
                  <a:pt x="7376" y="1075"/>
                  <a:pt x="7376" y="1100"/>
                </a:cubicBezTo>
                <a:cubicBezTo>
                  <a:pt x="7376" y="1125"/>
                  <a:pt x="7451" y="1125"/>
                  <a:pt x="7451" y="1150"/>
                </a:cubicBezTo>
                <a:cubicBezTo>
                  <a:pt x="7426" y="1150"/>
                  <a:pt x="7402" y="1150"/>
                  <a:pt x="7376" y="1125"/>
                </a:cubicBezTo>
                <a:cubicBezTo>
                  <a:pt x="7351" y="1125"/>
                  <a:pt x="7302" y="1125"/>
                  <a:pt x="7276" y="1150"/>
                </a:cubicBezTo>
                <a:cubicBezTo>
                  <a:pt x="7276" y="1175"/>
                  <a:pt x="7226" y="1175"/>
                  <a:pt x="7226" y="1150"/>
                </a:cubicBezTo>
                <a:cubicBezTo>
                  <a:pt x="7202" y="1150"/>
                  <a:pt x="7176" y="1175"/>
                  <a:pt x="7176" y="1175"/>
                </a:cubicBezTo>
                <a:cubicBezTo>
                  <a:pt x="7151" y="1150"/>
                  <a:pt x="7202" y="1125"/>
                  <a:pt x="7202" y="1125"/>
                </a:cubicBezTo>
                <a:cubicBezTo>
                  <a:pt x="7176" y="1100"/>
                  <a:pt x="7102" y="1100"/>
                  <a:pt x="7102" y="1125"/>
                </a:cubicBezTo>
                <a:cubicBezTo>
                  <a:pt x="7102" y="1150"/>
                  <a:pt x="7051" y="1125"/>
                  <a:pt x="7051" y="1125"/>
                </a:cubicBezTo>
                <a:cubicBezTo>
                  <a:pt x="7026" y="1125"/>
                  <a:pt x="7002" y="1150"/>
                  <a:pt x="6976" y="1150"/>
                </a:cubicBezTo>
                <a:cubicBezTo>
                  <a:pt x="6951" y="1175"/>
                  <a:pt x="6902" y="1150"/>
                  <a:pt x="6876" y="1175"/>
                </a:cubicBezTo>
                <a:cubicBezTo>
                  <a:pt x="6876" y="1200"/>
                  <a:pt x="6951" y="1200"/>
                  <a:pt x="6951" y="1200"/>
                </a:cubicBezTo>
                <a:cubicBezTo>
                  <a:pt x="6951" y="1225"/>
                  <a:pt x="6801" y="1225"/>
                  <a:pt x="6801" y="1225"/>
                </a:cubicBezTo>
                <a:cubicBezTo>
                  <a:pt x="6776" y="1250"/>
                  <a:pt x="6726" y="1250"/>
                  <a:pt x="6676" y="1250"/>
                </a:cubicBezTo>
                <a:cubicBezTo>
                  <a:pt x="6601" y="1250"/>
                  <a:pt x="6626" y="1275"/>
                  <a:pt x="6576" y="1275"/>
                </a:cubicBezTo>
                <a:cubicBezTo>
                  <a:pt x="6526" y="1300"/>
                  <a:pt x="6501" y="1300"/>
                  <a:pt x="6501" y="1325"/>
                </a:cubicBezTo>
                <a:cubicBezTo>
                  <a:pt x="6476" y="1350"/>
                  <a:pt x="6451" y="1350"/>
                  <a:pt x="6426" y="1325"/>
                </a:cubicBezTo>
                <a:cubicBezTo>
                  <a:pt x="6401" y="1325"/>
                  <a:pt x="6351" y="1350"/>
                  <a:pt x="6376" y="1350"/>
                </a:cubicBezTo>
                <a:cubicBezTo>
                  <a:pt x="6401" y="1350"/>
                  <a:pt x="6376" y="1375"/>
                  <a:pt x="6376" y="1375"/>
                </a:cubicBezTo>
                <a:cubicBezTo>
                  <a:pt x="6351" y="1350"/>
                  <a:pt x="6301" y="1401"/>
                  <a:pt x="6326" y="1401"/>
                </a:cubicBezTo>
                <a:cubicBezTo>
                  <a:pt x="6351" y="1401"/>
                  <a:pt x="6376" y="1401"/>
                  <a:pt x="6351" y="1425"/>
                </a:cubicBezTo>
                <a:cubicBezTo>
                  <a:pt x="6351" y="1450"/>
                  <a:pt x="6301" y="1401"/>
                  <a:pt x="6276" y="1425"/>
                </a:cubicBezTo>
                <a:cubicBezTo>
                  <a:pt x="6276" y="1425"/>
                  <a:pt x="6301" y="1450"/>
                  <a:pt x="6326" y="1450"/>
                </a:cubicBezTo>
                <a:cubicBezTo>
                  <a:pt x="6351" y="1450"/>
                  <a:pt x="6376" y="1475"/>
                  <a:pt x="6376" y="1475"/>
                </a:cubicBezTo>
                <a:cubicBezTo>
                  <a:pt x="6376" y="1501"/>
                  <a:pt x="6326" y="1475"/>
                  <a:pt x="6301" y="1475"/>
                </a:cubicBezTo>
                <a:cubicBezTo>
                  <a:pt x="6301" y="1501"/>
                  <a:pt x="6301" y="1501"/>
                  <a:pt x="6351" y="1501"/>
                </a:cubicBezTo>
                <a:cubicBezTo>
                  <a:pt x="6376" y="1525"/>
                  <a:pt x="6351" y="1525"/>
                  <a:pt x="6376" y="1550"/>
                </a:cubicBezTo>
                <a:lnTo>
                  <a:pt x="6376" y="1550"/>
                </a:lnTo>
                <a:cubicBezTo>
                  <a:pt x="6376" y="1575"/>
                  <a:pt x="6351" y="1575"/>
                  <a:pt x="6376" y="1601"/>
                </a:cubicBezTo>
                <a:cubicBezTo>
                  <a:pt x="6376" y="1601"/>
                  <a:pt x="6326" y="1625"/>
                  <a:pt x="6326" y="1601"/>
                </a:cubicBezTo>
                <a:cubicBezTo>
                  <a:pt x="6326" y="1575"/>
                  <a:pt x="6276" y="1575"/>
                  <a:pt x="6251" y="1601"/>
                </a:cubicBezTo>
                <a:cubicBezTo>
                  <a:pt x="6226" y="1601"/>
                  <a:pt x="6226" y="1625"/>
                  <a:pt x="6201" y="1601"/>
                </a:cubicBezTo>
                <a:cubicBezTo>
                  <a:pt x="6176" y="1601"/>
                  <a:pt x="6126" y="1601"/>
                  <a:pt x="6076" y="1625"/>
                </a:cubicBezTo>
                <a:cubicBezTo>
                  <a:pt x="6001" y="1625"/>
                  <a:pt x="5851" y="1625"/>
                  <a:pt x="5826" y="1625"/>
                </a:cubicBezTo>
                <a:cubicBezTo>
                  <a:pt x="5776" y="1650"/>
                  <a:pt x="5751" y="1701"/>
                  <a:pt x="5801" y="1725"/>
                </a:cubicBezTo>
                <a:cubicBezTo>
                  <a:pt x="5826" y="1750"/>
                  <a:pt x="5801" y="1775"/>
                  <a:pt x="5801" y="1801"/>
                </a:cubicBezTo>
                <a:cubicBezTo>
                  <a:pt x="5801" y="1825"/>
                  <a:pt x="5876" y="1850"/>
                  <a:pt x="5926" y="1875"/>
                </a:cubicBezTo>
                <a:cubicBezTo>
                  <a:pt x="5976" y="1875"/>
                  <a:pt x="6001" y="1925"/>
                  <a:pt x="5976" y="1950"/>
                </a:cubicBezTo>
                <a:cubicBezTo>
                  <a:pt x="5951" y="2001"/>
                  <a:pt x="5876" y="1950"/>
                  <a:pt x="5826" y="1901"/>
                </a:cubicBezTo>
                <a:cubicBezTo>
                  <a:pt x="5751" y="1850"/>
                  <a:pt x="5651" y="1850"/>
                  <a:pt x="5601" y="1850"/>
                </a:cubicBezTo>
                <a:cubicBezTo>
                  <a:pt x="5551" y="1850"/>
                  <a:pt x="5576" y="1801"/>
                  <a:pt x="5526" y="1825"/>
                </a:cubicBezTo>
                <a:cubicBezTo>
                  <a:pt x="5476" y="1825"/>
                  <a:pt x="5426" y="1850"/>
                  <a:pt x="5476" y="1850"/>
                </a:cubicBezTo>
                <a:cubicBezTo>
                  <a:pt x="5501" y="1850"/>
                  <a:pt x="5526" y="1850"/>
                  <a:pt x="5501" y="1875"/>
                </a:cubicBezTo>
                <a:cubicBezTo>
                  <a:pt x="5501" y="1901"/>
                  <a:pt x="5526" y="1875"/>
                  <a:pt x="5551" y="1901"/>
                </a:cubicBezTo>
                <a:cubicBezTo>
                  <a:pt x="5601" y="1925"/>
                  <a:pt x="5526" y="1950"/>
                  <a:pt x="5476" y="1925"/>
                </a:cubicBezTo>
                <a:cubicBezTo>
                  <a:pt x="5451" y="1901"/>
                  <a:pt x="5401" y="1925"/>
                  <a:pt x="5376" y="1950"/>
                </a:cubicBezTo>
                <a:cubicBezTo>
                  <a:pt x="5376" y="1950"/>
                  <a:pt x="5426" y="2025"/>
                  <a:pt x="5501" y="2025"/>
                </a:cubicBezTo>
                <a:cubicBezTo>
                  <a:pt x="5576" y="2050"/>
                  <a:pt x="5551" y="2075"/>
                  <a:pt x="5601" y="2075"/>
                </a:cubicBezTo>
                <a:cubicBezTo>
                  <a:pt x="5626" y="2101"/>
                  <a:pt x="5601" y="2101"/>
                  <a:pt x="5576" y="2101"/>
                </a:cubicBezTo>
                <a:cubicBezTo>
                  <a:pt x="5551" y="2125"/>
                  <a:pt x="5501" y="2075"/>
                  <a:pt x="5476" y="2050"/>
                </a:cubicBezTo>
                <a:cubicBezTo>
                  <a:pt x="5426" y="2025"/>
                  <a:pt x="5326" y="2075"/>
                  <a:pt x="5300" y="2050"/>
                </a:cubicBezTo>
                <a:cubicBezTo>
                  <a:pt x="5300" y="2025"/>
                  <a:pt x="5326" y="2001"/>
                  <a:pt x="5300" y="1975"/>
                </a:cubicBezTo>
                <a:cubicBezTo>
                  <a:pt x="5276" y="1975"/>
                  <a:pt x="5300" y="1925"/>
                  <a:pt x="5326" y="1901"/>
                </a:cubicBezTo>
                <a:cubicBezTo>
                  <a:pt x="5351" y="1850"/>
                  <a:pt x="5326" y="1775"/>
                  <a:pt x="5276" y="1775"/>
                </a:cubicBezTo>
                <a:cubicBezTo>
                  <a:pt x="5251" y="1750"/>
                  <a:pt x="5251" y="1801"/>
                  <a:pt x="5251" y="1801"/>
                </a:cubicBezTo>
                <a:cubicBezTo>
                  <a:pt x="5276" y="1825"/>
                  <a:pt x="5276" y="1875"/>
                  <a:pt x="5226" y="1901"/>
                </a:cubicBezTo>
                <a:cubicBezTo>
                  <a:pt x="5201" y="1950"/>
                  <a:pt x="5126" y="1950"/>
                  <a:pt x="5126" y="1975"/>
                </a:cubicBezTo>
                <a:cubicBezTo>
                  <a:pt x="5126" y="2001"/>
                  <a:pt x="5076" y="2001"/>
                  <a:pt x="5076" y="2025"/>
                </a:cubicBezTo>
                <a:cubicBezTo>
                  <a:pt x="5100" y="2050"/>
                  <a:pt x="5176" y="2125"/>
                  <a:pt x="5201" y="2150"/>
                </a:cubicBezTo>
                <a:cubicBezTo>
                  <a:pt x="5201" y="2175"/>
                  <a:pt x="5126" y="2275"/>
                  <a:pt x="5151" y="2301"/>
                </a:cubicBezTo>
                <a:cubicBezTo>
                  <a:pt x="5151" y="2350"/>
                  <a:pt x="5126" y="2375"/>
                  <a:pt x="5151" y="2400"/>
                </a:cubicBezTo>
                <a:cubicBezTo>
                  <a:pt x="5151" y="2425"/>
                  <a:pt x="5201" y="2400"/>
                  <a:pt x="5226" y="2425"/>
                </a:cubicBezTo>
                <a:cubicBezTo>
                  <a:pt x="5226" y="2425"/>
                  <a:pt x="5276" y="2400"/>
                  <a:pt x="5326" y="2400"/>
                </a:cubicBezTo>
                <a:cubicBezTo>
                  <a:pt x="5376" y="2375"/>
                  <a:pt x="5476" y="2450"/>
                  <a:pt x="5501" y="2450"/>
                </a:cubicBezTo>
                <a:cubicBezTo>
                  <a:pt x="5551" y="2475"/>
                  <a:pt x="5526" y="2500"/>
                  <a:pt x="5551" y="2526"/>
                </a:cubicBezTo>
                <a:cubicBezTo>
                  <a:pt x="5551" y="2550"/>
                  <a:pt x="5501" y="2550"/>
                  <a:pt x="5501" y="2601"/>
                </a:cubicBezTo>
                <a:cubicBezTo>
                  <a:pt x="5501" y="2650"/>
                  <a:pt x="5601" y="2650"/>
                  <a:pt x="5601" y="2675"/>
                </a:cubicBezTo>
                <a:cubicBezTo>
                  <a:pt x="5601" y="2675"/>
                  <a:pt x="5526" y="2675"/>
                  <a:pt x="5501" y="2650"/>
                </a:cubicBezTo>
                <a:cubicBezTo>
                  <a:pt x="5476" y="2650"/>
                  <a:pt x="5476" y="2601"/>
                  <a:pt x="5451" y="2601"/>
                </a:cubicBezTo>
                <a:cubicBezTo>
                  <a:pt x="5451" y="2601"/>
                  <a:pt x="5476" y="2550"/>
                  <a:pt x="5476" y="2526"/>
                </a:cubicBezTo>
                <a:cubicBezTo>
                  <a:pt x="5476" y="2500"/>
                  <a:pt x="5451" y="2500"/>
                  <a:pt x="5426" y="2475"/>
                </a:cubicBezTo>
                <a:cubicBezTo>
                  <a:pt x="5426" y="2450"/>
                  <a:pt x="5401" y="2425"/>
                  <a:pt x="5376" y="2425"/>
                </a:cubicBezTo>
                <a:cubicBezTo>
                  <a:pt x="5351" y="2450"/>
                  <a:pt x="5251" y="2450"/>
                  <a:pt x="5226" y="2475"/>
                </a:cubicBezTo>
                <a:cubicBezTo>
                  <a:pt x="5201" y="2500"/>
                  <a:pt x="5226" y="2575"/>
                  <a:pt x="5251" y="2601"/>
                </a:cubicBezTo>
                <a:cubicBezTo>
                  <a:pt x="5276" y="2650"/>
                  <a:pt x="5176" y="2701"/>
                  <a:pt x="5176" y="2726"/>
                </a:cubicBezTo>
                <a:cubicBezTo>
                  <a:pt x="5176" y="2750"/>
                  <a:pt x="5151" y="2750"/>
                  <a:pt x="5100" y="2775"/>
                </a:cubicBezTo>
                <a:cubicBezTo>
                  <a:pt x="5051" y="2801"/>
                  <a:pt x="5001" y="2826"/>
                  <a:pt x="5026" y="2850"/>
                </a:cubicBezTo>
                <a:cubicBezTo>
                  <a:pt x="5026" y="2901"/>
                  <a:pt x="4951" y="2875"/>
                  <a:pt x="4926" y="2850"/>
                </a:cubicBezTo>
                <a:cubicBezTo>
                  <a:pt x="4901" y="2826"/>
                  <a:pt x="4851" y="2875"/>
                  <a:pt x="4826" y="2850"/>
                </a:cubicBezTo>
                <a:cubicBezTo>
                  <a:pt x="4775" y="2850"/>
                  <a:pt x="4775" y="2826"/>
                  <a:pt x="4751" y="2850"/>
                </a:cubicBezTo>
                <a:cubicBezTo>
                  <a:pt x="4701" y="2850"/>
                  <a:pt x="4701" y="2826"/>
                  <a:pt x="4701" y="2801"/>
                </a:cubicBezTo>
                <a:cubicBezTo>
                  <a:pt x="4701" y="2775"/>
                  <a:pt x="4751" y="2801"/>
                  <a:pt x="4751" y="2801"/>
                </a:cubicBezTo>
                <a:cubicBezTo>
                  <a:pt x="4751" y="2826"/>
                  <a:pt x="4775" y="2826"/>
                  <a:pt x="4801" y="2801"/>
                </a:cubicBezTo>
                <a:cubicBezTo>
                  <a:pt x="4826" y="2801"/>
                  <a:pt x="4826" y="2826"/>
                  <a:pt x="4851" y="2826"/>
                </a:cubicBezTo>
                <a:cubicBezTo>
                  <a:pt x="4901" y="2826"/>
                  <a:pt x="4875" y="2801"/>
                  <a:pt x="4901" y="2801"/>
                </a:cubicBezTo>
                <a:cubicBezTo>
                  <a:pt x="4926" y="2801"/>
                  <a:pt x="4951" y="2801"/>
                  <a:pt x="4926" y="2775"/>
                </a:cubicBezTo>
                <a:cubicBezTo>
                  <a:pt x="4926" y="2775"/>
                  <a:pt x="4951" y="2750"/>
                  <a:pt x="4975" y="2750"/>
                </a:cubicBezTo>
                <a:cubicBezTo>
                  <a:pt x="5001" y="2750"/>
                  <a:pt x="4975" y="2701"/>
                  <a:pt x="5001" y="2701"/>
                </a:cubicBezTo>
                <a:cubicBezTo>
                  <a:pt x="5026" y="2701"/>
                  <a:pt x="5001" y="2675"/>
                  <a:pt x="5026" y="2675"/>
                </a:cubicBezTo>
                <a:cubicBezTo>
                  <a:pt x="5051" y="2675"/>
                  <a:pt x="5051" y="2650"/>
                  <a:pt x="5076" y="2650"/>
                </a:cubicBezTo>
                <a:cubicBezTo>
                  <a:pt x="5100" y="2650"/>
                  <a:pt x="5100" y="2601"/>
                  <a:pt x="5076" y="2601"/>
                </a:cubicBezTo>
                <a:cubicBezTo>
                  <a:pt x="5076" y="2575"/>
                  <a:pt x="5100" y="2550"/>
                  <a:pt x="5100" y="2526"/>
                </a:cubicBezTo>
                <a:cubicBezTo>
                  <a:pt x="5126" y="2526"/>
                  <a:pt x="5126" y="2500"/>
                  <a:pt x="5126" y="2500"/>
                </a:cubicBezTo>
                <a:cubicBezTo>
                  <a:pt x="5100" y="2475"/>
                  <a:pt x="5026" y="2450"/>
                  <a:pt x="5051" y="2425"/>
                </a:cubicBezTo>
                <a:cubicBezTo>
                  <a:pt x="5051" y="2400"/>
                  <a:pt x="5026" y="2350"/>
                  <a:pt x="5051" y="2325"/>
                </a:cubicBezTo>
                <a:cubicBezTo>
                  <a:pt x="5051" y="2301"/>
                  <a:pt x="5051" y="2250"/>
                  <a:pt x="5026" y="2225"/>
                </a:cubicBezTo>
                <a:cubicBezTo>
                  <a:pt x="5026" y="2201"/>
                  <a:pt x="5051" y="2175"/>
                  <a:pt x="5051" y="2125"/>
                </a:cubicBezTo>
                <a:cubicBezTo>
                  <a:pt x="5076" y="2101"/>
                  <a:pt x="5001" y="2050"/>
                  <a:pt x="4975" y="2025"/>
                </a:cubicBezTo>
                <a:cubicBezTo>
                  <a:pt x="4951" y="2025"/>
                  <a:pt x="4975" y="2001"/>
                  <a:pt x="5026" y="1950"/>
                </a:cubicBezTo>
                <a:cubicBezTo>
                  <a:pt x="5051" y="1925"/>
                  <a:pt x="5051" y="1825"/>
                  <a:pt x="5051" y="1801"/>
                </a:cubicBezTo>
                <a:cubicBezTo>
                  <a:pt x="5051" y="1775"/>
                  <a:pt x="4975" y="1750"/>
                  <a:pt x="4951" y="1750"/>
                </a:cubicBezTo>
                <a:cubicBezTo>
                  <a:pt x="4901" y="1750"/>
                  <a:pt x="4801" y="1750"/>
                  <a:pt x="4751" y="1750"/>
                </a:cubicBezTo>
                <a:cubicBezTo>
                  <a:pt x="4726" y="1750"/>
                  <a:pt x="4726" y="1775"/>
                  <a:pt x="4701" y="1801"/>
                </a:cubicBezTo>
                <a:cubicBezTo>
                  <a:pt x="4701" y="1825"/>
                  <a:pt x="4651" y="1875"/>
                  <a:pt x="4651" y="1925"/>
                </a:cubicBezTo>
                <a:cubicBezTo>
                  <a:pt x="4626" y="2001"/>
                  <a:pt x="4551" y="2025"/>
                  <a:pt x="4526" y="2025"/>
                </a:cubicBezTo>
                <a:cubicBezTo>
                  <a:pt x="4475" y="2050"/>
                  <a:pt x="4475" y="2101"/>
                  <a:pt x="4475" y="2125"/>
                </a:cubicBezTo>
                <a:cubicBezTo>
                  <a:pt x="4501" y="2125"/>
                  <a:pt x="4526" y="2125"/>
                  <a:pt x="4526" y="2125"/>
                </a:cubicBezTo>
                <a:cubicBezTo>
                  <a:pt x="4551" y="2125"/>
                  <a:pt x="4526" y="2201"/>
                  <a:pt x="4526" y="2201"/>
                </a:cubicBezTo>
                <a:cubicBezTo>
                  <a:pt x="4501" y="2201"/>
                  <a:pt x="4551" y="2225"/>
                  <a:pt x="4526" y="2250"/>
                </a:cubicBezTo>
                <a:cubicBezTo>
                  <a:pt x="4501" y="2250"/>
                  <a:pt x="4475" y="2301"/>
                  <a:pt x="4475" y="2301"/>
                </a:cubicBezTo>
                <a:cubicBezTo>
                  <a:pt x="4501" y="2325"/>
                  <a:pt x="4575" y="2325"/>
                  <a:pt x="4601" y="2350"/>
                </a:cubicBezTo>
                <a:cubicBezTo>
                  <a:pt x="4626" y="2375"/>
                  <a:pt x="4626" y="2400"/>
                  <a:pt x="4626" y="2425"/>
                </a:cubicBezTo>
                <a:cubicBezTo>
                  <a:pt x="4651" y="2450"/>
                  <a:pt x="4675" y="2450"/>
                  <a:pt x="4701" y="2450"/>
                </a:cubicBezTo>
                <a:cubicBezTo>
                  <a:pt x="4701" y="2475"/>
                  <a:pt x="4651" y="2550"/>
                  <a:pt x="4626" y="2550"/>
                </a:cubicBezTo>
                <a:cubicBezTo>
                  <a:pt x="4626" y="2550"/>
                  <a:pt x="4551" y="2475"/>
                  <a:pt x="4526" y="2450"/>
                </a:cubicBezTo>
                <a:cubicBezTo>
                  <a:pt x="4501" y="2450"/>
                  <a:pt x="4401" y="2425"/>
                  <a:pt x="4375" y="2400"/>
                </a:cubicBezTo>
                <a:cubicBezTo>
                  <a:pt x="4326" y="2375"/>
                  <a:pt x="4301" y="2375"/>
                  <a:pt x="4251" y="2350"/>
                </a:cubicBezTo>
                <a:cubicBezTo>
                  <a:pt x="4201" y="2301"/>
                  <a:pt x="4151" y="2301"/>
                  <a:pt x="4075" y="2301"/>
                </a:cubicBezTo>
                <a:cubicBezTo>
                  <a:pt x="3975" y="2301"/>
                  <a:pt x="3926" y="2275"/>
                  <a:pt x="3901" y="2275"/>
                </a:cubicBezTo>
                <a:cubicBezTo>
                  <a:pt x="3875" y="2275"/>
                  <a:pt x="3875" y="2250"/>
                  <a:pt x="3826" y="2225"/>
                </a:cubicBezTo>
                <a:cubicBezTo>
                  <a:pt x="3775" y="2201"/>
                  <a:pt x="3750" y="2175"/>
                  <a:pt x="3726" y="2201"/>
                </a:cubicBezTo>
                <a:cubicBezTo>
                  <a:pt x="3675" y="2201"/>
                  <a:pt x="3701" y="2275"/>
                  <a:pt x="3750" y="2275"/>
                </a:cubicBezTo>
                <a:cubicBezTo>
                  <a:pt x="3775" y="2275"/>
                  <a:pt x="3775" y="2301"/>
                  <a:pt x="3800" y="2301"/>
                </a:cubicBezTo>
                <a:cubicBezTo>
                  <a:pt x="3850" y="2301"/>
                  <a:pt x="3875" y="2325"/>
                  <a:pt x="3875" y="2350"/>
                </a:cubicBezTo>
                <a:cubicBezTo>
                  <a:pt x="3875" y="2375"/>
                  <a:pt x="3901" y="2400"/>
                  <a:pt x="3926" y="2425"/>
                </a:cubicBezTo>
                <a:cubicBezTo>
                  <a:pt x="3926" y="2450"/>
                  <a:pt x="3926" y="2475"/>
                  <a:pt x="3875" y="2475"/>
                </a:cubicBezTo>
                <a:cubicBezTo>
                  <a:pt x="3850" y="2475"/>
                  <a:pt x="3800" y="2475"/>
                  <a:pt x="3826" y="2500"/>
                </a:cubicBezTo>
                <a:cubicBezTo>
                  <a:pt x="3850" y="2526"/>
                  <a:pt x="3800" y="2526"/>
                  <a:pt x="3775" y="2526"/>
                </a:cubicBezTo>
                <a:cubicBezTo>
                  <a:pt x="3726" y="2500"/>
                  <a:pt x="3750" y="2475"/>
                  <a:pt x="3775" y="2475"/>
                </a:cubicBezTo>
                <a:cubicBezTo>
                  <a:pt x="3800" y="2450"/>
                  <a:pt x="3750" y="2425"/>
                  <a:pt x="3726" y="2425"/>
                </a:cubicBezTo>
                <a:cubicBezTo>
                  <a:pt x="3701" y="2425"/>
                  <a:pt x="3601" y="2475"/>
                  <a:pt x="3575" y="2500"/>
                </a:cubicBezTo>
                <a:cubicBezTo>
                  <a:pt x="3550" y="2500"/>
                  <a:pt x="3475" y="2475"/>
                  <a:pt x="3426" y="2500"/>
                </a:cubicBezTo>
                <a:cubicBezTo>
                  <a:pt x="3350" y="2526"/>
                  <a:pt x="3350" y="2575"/>
                  <a:pt x="3326" y="2550"/>
                </a:cubicBezTo>
                <a:cubicBezTo>
                  <a:pt x="3301" y="2550"/>
                  <a:pt x="3225" y="2575"/>
                  <a:pt x="3201" y="2550"/>
                </a:cubicBezTo>
                <a:cubicBezTo>
                  <a:pt x="3175" y="2526"/>
                  <a:pt x="3201" y="2526"/>
                  <a:pt x="3225" y="2526"/>
                </a:cubicBezTo>
                <a:cubicBezTo>
                  <a:pt x="3250" y="2526"/>
                  <a:pt x="3250" y="2526"/>
                  <a:pt x="3250" y="2500"/>
                </a:cubicBezTo>
                <a:cubicBezTo>
                  <a:pt x="3225" y="2475"/>
                  <a:pt x="3275" y="2450"/>
                  <a:pt x="3275" y="2425"/>
                </a:cubicBezTo>
                <a:cubicBezTo>
                  <a:pt x="3275" y="2425"/>
                  <a:pt x="3150" y="2450"/>
                  <a:pt x="3150" y="2475"/>
                </a:cubicBezTo>
                <a:cubicBezTo>
                  <a:pt x="3125" y="2475"/>
                  <a:pt x="3150" y="2526"/>
                  <a:pt x="3125" y="2526"/>
                </a:cubicBezTo>
                <a:cubicBezTo>
                  <a:pt x="3101" y="2526"/>
                  <a:pt x="3101" y="2500"/>
                  <a:pt x="3075" y="2500"/>
                </a:cubicBezTo>
                <a:cubicBezTo>
                  <a:pt x="3050" y="2500"/>
                  <a:pt x="2901" y="2526"/>
                  <a:pt x="2875" y="2575"/>
                </a:cubicBezTo>
                <a:cubicBezTo>
                  <a:pt x="2825" y="2601"/>
                  <a:pt x="2775" y="2601"/>
                  <a:pt x="2775" y="2626"/>
                </a:cubicBezTo>
                <a:cubicBezTo>
                  <a:pt x="2775" y="2650"/>
                  <a:pt x="2701" y="2626"/>
                  <a:pt x="2675" y="2650"/>
                </a:cubicBezTo>
                <a:cubicBezTo>
                  <a:pt x="2650" y="2675"/>
                  <a:pt x="2650" y="2726"/>
                  <a:pt x="2650" y="2750"/>
                </a:cubicBezTo>
                <a:cubicBezTo>
                  <a:pt x="2650" y="2775"/>
                  <a:pt x="2525" y="2775"/>
                  <a:pt x="2500" y="2775"/>
                </a:cubicBezTo>
                <a:cubicBezTo>
                  <a:pt x="2450" y="2775"/>
                  <a:pt x="2450" y="2701"/>
                  <a:pt x="2425" y="2701"/>
                </a:cubicBezTo>
                <a:cubicBezTo>
                  <a:pt x="2375" y="2701"/>
                  <a:pt x="2401" y="2650"/>
                  <a:pt x="2401" y="2650"/>
                </a:cubicBezTo>
                <a:cubicBezTo>
                  <a:pt x="2425" y="2626"/>
                  <a:pt x="2450" y="2626"/>
                  <a:pt x="2475" y="2626"/>
                </a:cubicBezTo>
                <a:cubicBezTo>
                  <a:pt x="2500" y="2601"/>
                  <a:pt x="2550" y="2626"/>
                  <a:pt x="2550" y="2601"/>
                </a:cubicBezTo>
                <a:cubicBezTo>
                  <a:pt x="2575" y="2601"/>
                  <a:pt x="2500" y="2550"/>
                  <a:pt x="2500" y="2526"/>
                </a:cubicBezTo>
                <a:cubicBezTo>
                  <a:pt x="2500" y="2475"/>
                  <a:pt x="2425" y="2475"/>
                  <a:pt x="2375" y="2475"/>
                </a:cubicBezTo>
                <a:cubicBezTo>
                  <a:pt x="2350" y="2500"/>
                  <a:pt x="2300" y="2500"/>
                  <a:pt x="2275" y="2475"/>
                </a:cubicBezTo>
                <a:cubicBezTo>
                  <a:pt x="2250" y="2450"/>
                  <a:pt x="2250" y="2500"/>
                  <a:pt x="2275" y="2500"/>
                </a:cubicBezTo>
                <a:cubicBezTo>
                  <a:pt x="2325" y="2526"/>
                  <a:pt x="2300" y="2550"/>
                  <a:pt x="2300" y="2575"/>
                </a:cubicBezTo>
                <a:cubicBezTo>
                  <a:pt x="2325" y="2601"/>
                  <a:pt x="2300" y="2650"/>
                  <a:pt x="2275" y="2675"/>
                </a:cubicBezTo>
                <a:cubicBezTo>
                  <a:pt x="2250" y="2726"/>
                  <a:pt x="2275" y="2726"/>
                  <a:pt x="2300" y="2726"/>
                </a:cubicBezTo>
                <a:cubicBezTo>
                  <a:pt x="2350" y="2701"/>
                  <a:pt x="2350" y="2750"/>
                  <a:pt x="2350" y="2801"/>
                </a:cubicBezTo>
                <a:cubicBezTo>
                  <a:pt x="2350" y="2826"/>
                  <a:pt x="2300" y="2850"/>
                  <a:pt x="2300" y="2875"/>
                </a:cubicBezTo>
                <a:cubicBezTo>
                  <a:pt x="2300" y="2901"/>
                  <a:pt x="2275" y="2850"/>
                  <a:pt x="2275" y="2875"/>
                </a:cubicBezTo>
                <a:cubicBezTo>
                  <a:pt x="2250" y="2875"/>
                  <a:pt x="2250" y="2850"/>
                  <a:pt x="2250" y="2850"/>
                </a:cubicBezTo>
                <a:cubicBezTo>
                  <a:pt x="2250" y="2826"/>
                  <a:pt x="2175" y="2826"/>
                  <a:pt x="2150" y="2826"/>
                </a:cubicBezTo>
                <a:cubicBezTo>
                  <a:pt x="2125" y="2826"/>
                  <a:pt x="2100" y="2826"/>
                  <a:pt x="2100" y="2850"/>
                </a:cubicBezTo>
                <a:cubicBezTo>
                  <a:pt x="2075" y="2875"/>
                  <a:pt x="2025" y="2875"/>
                  <a:pt x="2000" y="2875"/>
                </a:cubicBezTo>
                <a:cubicBezTo>
                  <a:pt x="1975" y="2901"/>
                  <a:pt x="1950" y="2926"/>
                  <a:pt x="1925" y="2950"/>
                </a:cubicBezTo>
                <a:cubicBezTo>
                  <a:pt x="1900" y="2975"/>
                  <a:pt x="1875" y="3001"/>
                  <a:pt x="1925" y="3026"/>
                </a:cubicBezTo>
                <a:cubicBezTo>
                  <a:pt x="1950" y="3075"/>
                  <a:pt x="1975" y="3101"/>
                  <a:pt x="1950" y="3101"/>
                </a:cubicBezTo>
                <a:cubicBezTo>
                  <a:pt x="1950" y="3126"/>
                  <a:pt x="1875" y="3126"/>
                  <a:pt x="1850" y="3101"/>
                </a:cubicBezTo>
                <a:cubicBezTo>
                  <a:pt x="1825" y="3075"/>
                  <a:pt x="1775" y="3075"/>
                  <a:pt x="1750" y="3075"/>
                </a:cubicBezTo>
                <a:cubicBezTo>
                  <a:pt x="1725" y="3075"/>
                  <a:pt x="1675" y="3026"/>
                  <a:pt x="1650" y="3026"/>
                </a:cubicBezTo>
                <a:cubicBezTo>
                  <a:pt x="1625" y="3026"/>
                  <a:pt x="1600" y="3050"/>
                  <a:pt x="1575" y="3075"/>
                </a:cubicBezTo>
                <a:cubicBezTo>
                  <a:pt x="1575" y="3075"/>
                  <a:pt x="1600" y="3101"/>
                  <a:pt x="1625" y="3126"/>
                </a:cubicBezTo>
                <a:cubicBezTo>
                  <a:pt x="1625" y="3150"/>
                  <a:pt x="1675" y="3150"/>
                  <a:pt x="1700" y="3150"/>
                </a:cubicBezTo>
                <a:cubicBezTo>
                  <a:pt x="1725" y="3150"/>
                  <a:pt x="1725" y="3201"/>
                  <a:pt x="1725" y="3201"/>
                </a:cubicBezTo>
                <a:cubicBezTo>
                  <a:pt x="1700" y="3226"/>
                  <a:pt x="1650" y="3250"/>
                  <a:pt x="1650" y="3226"/>
                </a:cubicBezTo>
                <a:cubicBezTo>
                  <a:pt x="1625" y="3201"/>
                  <a:pt x="1575" y="3226"/>
                  <a:pt x="1575" y="3201"/>
                </a:cubicBezTo>
                <a:cubicBezTo>
                  <a:pt x="1575" y="3175"/>
                  <a:pt x="1525" y="3150"/>
                  <a:pt x="1475" y="3150"/>
                </a:cubicBezTo>
                <a:cubicBezTo>
                  <a:pt x="1450" y="3150"/>
                  <a:pt x="1425" y="3126"/>
                  <a:pt x="1425" y="3101"/>
                </a:cubicBezTo>
                <a:cubicBezTo>
                  <a:pt x="1450" y="3075"/>
                  <a:pt x="1400" y="3050"/>
                  <a:pt x="1425" y="3026"/>
                </a:cubicBezTo>
                <a:cubicBezTo>
                  <a:pt x="1425" y="3026"/>
                  <a:pt x="1400" y="2975"/>
                  <a:pt x="1425" y="2975"/>
                </a:cubicBezTo>
                <a:cubicBezTo>
                  <a:pt x="1450" y="2950"/>
                  <a:pt x="1425" y="2926"/>
                  <a:pt x="1425" y="2901"/>
                </a:cubicBezTo>
                <a:cubicBezTo>
                  <a:pt x="1425" y="2875"/>
                  <a:pt x="1375" y="2850"/>
                  <a:pt x="1350" y="2850"/>
                </a:cubicBezTo>
                <a:cubicBezTo>
                  <a:pt x="1325" y="2850"/>
                  <a:pt x="1325" y="2826"/>
                  <a:pt x="1300" y="2826"/>
                </a:cubicBezTo>
                <a:cubicBezTo>
                  <a:pt x="1275" y="2801"/>
                  <a:pt x="1200" y="2750"/>
                  <a:pt x="1200" y="2726"/>
                </a:cubicBezTo>
                <a:cubicBezTo>
                  <a:pt x="1200" y="2726"/>
                  <a:pt x="1150" y="2726"/>
                  <a:pt x="1175" y="2701"/>
                </a:cubicBezTo>
                <a:cubicBezTo>
                  <a:pt x="1175" y="2701"/>
                  <a:pt x="1225" y="2701"/>
                  <a:pt x="1250" y="2726"/>
                </a:cubicBezTo>
                <a:cubicBezTo>
                  <a:pt x="1275" y="2750"/>
                  <a:pt x="1300" y="2775"/>
                  <a:pt x="1375" y="2801"/>
                </a:cubicBezTo>
                <a:cubicBezTo>
                  <a:pt x="1450" y="2801"/>
                  <a:pt x="1475" y="2826"/>
                  <a:pt x="1550" y="2850"/>
                </a:cubicBezTo>
                <a:cubicBezTo>
                  <a:pt x="1600" y="2850"/>
                  <a:pt x="1650" y="2850"/>
                  <a:pt x="1750" y="2875"/>
                </a:cubicBezTo>
                <a:cubicBezTo>
                  <a:pt x="1850" y="2901"/>
                  <a:pt x="2000" y="2775"/>
                  <a:pt x="2025" y="2750"/>
                </a:cubicBezTo>
                <a:cubicBezTo>
                  <a:pt x="2050" y="2726"/>
                  <a:pt x="2025" y="2675"/>
                  <a:pt x="2025" y="2650"/>
                </a:cubicBezTo>
                <a:cubicBezTo>
                  <a:pt x="2025" y="2626"/>
                  <a:pt x="1975" y="2626"/>
                  <a:pt x="1975" y="2601"/>
                </a:cubicBezTo>
                <a:cubicBezTo>
                  <a:pt x="1950" y="2601"/>
                  <a:pt x="1925" y="2550"/>
                  <a:pt x="1900" y="2550"/>
                </a:cubicBezTo>
                <a:cubicBezTo>
                  <a:pt x="1850" y="2550"/>
                  <a:pt x="1850" y="2500"/>
                  <a:pt x="1800" y="2526"/>
                </a:cubicBezTo>
                <a:cubicBezTo>
                  <a:pt x="1775" y="2526"/>
                  <a:pt x="1750" y="2500"/>
                  <a:pt x="1675" y="2450"/>
                </a:cubicBezTo>
                <a:cubicBezTo>
                  <a:pt x="1600" y="2400"/>
                  <a:pt x="1475" y="2350"/>
                  <a:pt x="1450" y="2350"/>
                </a:cubicBezTo>
                <a:cubicBezTo>
                  <a:pt x="1425" y="2375"/>
                  <a:pt x="1425" y="2375"/>
                  <a:pt x="1400" y="2350"/>
                </a:cubicBezTo>
                <a:cubicBezTo>
                  <a:pt x="1400" y="2325"/>
                  <a:pt x="1350" y="2325"/>
                  <a:pt x="1350" y="2350"/>
                </a:cubicBezTo>
                <a:cubicBezTo>
                  <a:pt x="1325" y="2375"/>
                  <a:pt x="1300" y="2325"/>
                  <a:pt x="1250" y="2350"/>
                </a:cubicBezTo>
                <a:cubicBezTo>
                  <a:pt x="1200" y="2350"/>
                  <a:pt x="1200" y="2325"/>
                  <a:pt x="1200" y="2325"/>
                </a:cubicBezTo>
                <a:cubicBezTo>
                  <a:pt x="1200" y="2301"/>
                  <a:pt x="1275" y="2325"/>
                  <a:pt x="1275" y="2301"/>
                </a:cubicBezTo>
                <a:cubicBezTo>
                  <a:pt x="1275" y="2275"/>
                  <a:pt x="1250" y="2301"/>
                  <a:pt x="1200" y="2275"/>
                </a:cubicBezTo>
                <a:cubicBezTo>
                  <a:pt x="1175" y="2250"/>
                  <a:pt x="1150" y="2250"/>
                  <a:pt x="1150" y="2275"/>
                </a:cubicBezTo>
                <a:cubicBezTo>
                  <a:pt x="1125" y="2301"/>
                  <a:pt x="1100" y="2301"/>
                  <a:pt x="1075" y="2275"/>
                </a:cubicBezTo>
                <a:lnTo>
                  <a:pt x="1075" y="2275"/>
                </a:lnTo>
                <a:cubicBezTo>
                  <a:pt x="1075" y="2301"/>
                  <a:pt x="1050" y="2301"/>
                  <a:pt x="1025" y="2301"/>
                </a:cubicBezTo>
                <a:cubicBezTo>
                  <a:pt x="999" y="2301"/>
                  <a:pt x="975" y="2350"/>
                  <a:pt x="950" y="2350"/>
                </a:cubicBezTo>
                <a:cubicBezTo>
                  <a:pt x="925" y="2350"/>
                  <a:pt x="900" y="2375"/>
                  <a:pt x="875" y="2400"/>
                </a:cubicBezTo>
                <a:cubicBezTo>
                  <a:pt x="875" y="2425"/>
                  <a:pt x="850" y="2400"/>
                  <a:pt x="850" y="2425"/>
                </a:cubicBezTo>
                <a:cubicBezTo>
                  <a:pt x="850" y="2450"/>
                  <a:pt x="850" y="2450"/>
                  <a:pt x="825" y="2475"/>
                </a:cubicBezTo>
                <a:cubicBezTo>
                  <a:pt x="825" y="2500"/>
                  <a:pt x="825" y="2500"/>
                  <a:pt x="850" y="2526"/>
                </a:cubicBezTo>
                <a:cubicBezTo>
                  <a:pt x="875" y="2550"/>
                  <a:pt x="900" y="2550"/>
                  <a:pt x="900" y="2575"/>
                </a:cubicBezTo>
                <a:cubicBezTo>
                  <a:pt x="925" y="2575"/>
                  <a:pt x="975" y="2626"/>
                  <a:pt x="975" y="2626"/>
                </a:cubicBezTo>
                <a:cubicBezTo>
                  <a:pt x="975" y="2650"/>
                  <a:pt x="925" y="2701"/>
                  <a:pt x="925" y="2701"/>
                </a:cubicBezTo>
                <a:cubicBezTo>
                  <a:pt x="900" y="2726"/>
                  <a:pt x="875" y="2750"/>
                  <a:pt x="900" y="2750"/>
                </a:cubicBezTo>
                <a:cubicBezTo>
                  <a:pt x="900" y="2775"/>
                  <a:pt x="950" y="2850"/>
                  <a:pt x="975" y="2901"/>
                </a:cubicBezTo>
                <a:cubicBezTo>
                  <a:pt x="999" y="2950"/>
                  <a:pt x="975" y="2926"/>
                  <a:pt x="950" y="2950"/>
                </a:cubicBezTo>
                <a:cubicBezTo>
                  <a:pt x="925" y="2975"/>
                  <a:pt x="950" y="3001"/>
                  <a:pt x="950" y="3026"/>
                </a:cubicBezTo>
                <a:cubicBezTo>
                  <a:pt x="975" y="3050"/>
                  <a:pt x="925" y="3050"/>
                  <a:pt x="950" y="3050"/>
                </a:cubicBezTo>
                <a:cubicBezTo>
                  <a:pt x="950" y="3075"/>
                  <a:pt x="975" y="3075"/>
                  <a:pt x="975" y="3075"/>
                </a:cubicBezTo>
                <a:cubicBezTo>
                  <a:pt x="999" y="3101"/>
                  <a:pt x="950" y="3101"/>
                  <a:pt x="975" y="3126"/>
                </a:cubicBezTo>
                <a:cubicBezTo>
                  <a:pt x="975" y="3150"/>
                  <a:pt x="1025" y="3150"/>
                  <a:pt x="1025" y="3175"/>
                </a:cubicBezTo>
                <a:cubicBezTo>
                  <a:pt x="1025" y="3201"/>
                  <a:pt x="950" y="3226"/>
                  <a:pt x="975" y="3226"/>
                </a:cubicBezTo>
                <a:cubicBezTo>
                  <a:pt x="975" y="3250"/>
                  <a:pt x="1050" y="3275"/>
                  <a:pt x="1075" y="3326"/>
                </a:cubicBezTo>
                <a:cubicBezTo>
                  <a:pt x="1125" y="3375"/>
                  <a:pt x="1125" y="3375"/>
                  <a:pt x="1100" y="3401"/>
                </a:cubicBezTo>
                <a:cubicBezTo>
                  <a:pt x="1100" y="3450"/>
                  <a:pt x="999" y="3475"/>
                  <a:pt x="975" y="3526"/>
                </a:cubicBezTo>
                <a:cubicBezTo>
                  <a:pt x="950" y="3575"/>
                  <a:pt x="875" y="3626"/>
                  <a:pt x="825" y="3650"/>
                </a:cubicBezTo>
                <a:cubicBezTo>
                  <a:pt x="799" y="3675"/>
                  <a:pt x="799" y="3701"/>
                  <a:pt x="775" y="3701"/>
                </a:cubicBezTo>
                <a:cubicBezTo>
                  <a:pt x="799" y="3701"/>
                  <a:pt x="799" y="3701"/>
                  <a:pt x="825" y="3701"/>
                </a:cubicBezTo>
                <a:cubicBezTo>
                  <a:pt x="850" y="3675"/>
                  <a:pt x="850" y="3751"/>
                  <a:pt x="875" y="3751"/>
                </a:cubicBezTo>
                <a:cubicBezTo>
                  <a:pt x="900" y="3775"/>
                  <a:pt x="950" y="3751"/>
                  <a:pt x="950" y="3775"/>
                </a:cubicBezTo>
                <a:cubicBezTo>
                  <a:pt x="975" y="3800"/>
                  <a:pt x="950" y="3800"/>
                  <a:pt x="925" y="3775"/>
                </a:cubicBezTo>
                <a:cubicBezTo>
                  <a:pt x="875" y="3775"/>
                  <a:pt x="875" y="3800"/>
                  <a:pt x="825" y="3826"/>
                </a:cubicBezTo>
                <a:cubicBezTo>
                  <a:pt x="799" y="3826"/>
                  <a:pt x="799" y="3851"/>
                  <a:pt x="775" y="3851"/>
                </a:cubicBezTo>
                <a:cubicBezTo>
                  <a:pt x="799" y="3875"/>
                  <a:pt x="775" y="3901"/>
                  <a:pt x="750" y="3926"/>
                </a:cubicBezTo>
                <a:cubicBezTo>
                  <a:pt x="750" y="3951"/>
                  <a:pt x="725" y="3951"/>
                  <a:pt x="725" y="3975"/>
                </a:cubicBezTo>
                <a:cubicBezTo>
                  <a:pt x="725" y="3975"/>
                  <a:pt x="725" y="4001"/>
                  <a:pt x="725" y="4026"/>
                </a:cubicBezTo>
                <a:cubicBezTo>
                  <a:pt x="750" y="4051"/>
                  <a:pt x="750" y="4051"/>
                  <a:pt x="750" y="4075"/>
                </a:cubicBezTo>
                <a:cubicBezTo>
                  <a:pt x="775" y="4101"/>
                  <a:pt x="750" y="4101"/>
                  <a:pt x="725" y="4101"/>
                </a:cubicBezTo>
                <a:cubicBezTo>
                  <a:pt x="725" y="4101"/>
                  <a:pt x="725" y="4126"/>
                  <a:pt x="750" y="4151"/>
                </a:cubicBezTo>
                <a:cubicBezTo>
                  <a:pt x="750" y="4175"/>
                  <a:pt x="750" y="4175"/>
                  <a:pt x="750" y="4201"/>
                </a:cubicBezTo>
                <a:cubicBezTo>
                  <a:pt x="750" y="4226"/>
                  <a:pt x="775" y="4251"/>
                  <a:pt x="775" y="4251"/>
                </a:cubicBezTo>
                <a:cubicBezTo>
                  <a:pt x="799" y="4275"/>
                  <a:pt x="799" y="4301"/>
                  <a:pt x="799" y="4326"/>
                </a:cubicBezTo>
                <a:cubicBezTo>
                  <a:pt x="825" y="4326"/>
                  <a:pt x="825" y="4351"/>
                  <a:pt x="850" y="4326"/>
                </a:cubicBezTo>
                <a:cubicBezTo>
                  <a:pt x="875" y="4326"/>
                  <a:pt x="900" y="4351"/>
                  <a:pt x="900" y="4351"/>
                </a:cubicBezTo>
                <a:cubicBezTo>
                  <a:pt x="925" y="4375"/>
                  <a:pt x="925" y="4375"/>
                  <a:pt x="950" y="4351"/>
                </a:cubicBezTo>
                <a:cubicBezTo>
                  <a:pt x="975" y="4351"/>
                  <a:pt x="1025" y="4375"/>
                  <a:pt x="1050" y="4375"/>
                </a:cubicBezTo>
                <a:cubicBezTo>
                  <a:pt x="1050" y="4401"/>
                  <a:pt x="1050" y="4426"/>
                  <a:pt x="1050" y="4451"/>
                </a:cubicBezTo>
                <a:cubicBezTo>
                  <a:pt x="1050" y="4475"/>
                  <a:pt x="1050" y="4501"/>
                  <a:pt x="1075" y="4526"/>
                </a:cubicBezTo>
                <a:cubicBezTo>
                  <a:pt x="1075" y="4526"/>
                  <a:pt x="1075" y="4551"/>
                  <a:pt x="1100" y="4575"/>
                </a:cubicBezTo>
                <a:cubicBezTo>
                  <a:pt x="1125" y="4575"/>
                  <a:pt x="1150" y="4626"/>
                  <a:pt x="1150" y="4626"/>
                </a:cubicBezTo>
                <a:cubicBezTo>
                  <a:pt x="1175" y="4626"/>
                  <a:pt x="1200" y="4651"/>
                  <a:pt x="1225" y="4675"/>
                </a:cubicBezTo>
                <a:cubicBezTo>
                  <a:pt x="1225" y="4701"/>
                  <a:pt x="1175" y="4701"/>
                  <a:pt x="1175" y="4726"/>
                </a:cubicBezTo>
                <a:cubicBezTo>
                  <a:pt x="1150" y="4726"/>
                  <a:pt x="1100" y="4701"/>
                  <a:pt x="1100" y="4701"/>
                </a:cubicBezTo>
                <a:cubicBezTo>
                  <a:pt x="1075" y="4726"/>
                  <a:pt x="1100" y="4751"/>
                  <a:pt x="1125" y="4801"/>
                </a:cubicBezTo>
                <a:cubicBezTo>
                  <a:pt x="1125" y="4851"/>
                  <a:pt x="1125" y="4851"/>
                  <a:pt x="1150" y="4851"/>
                </a:cubicBezTo>
                <a:cubicBezTo>
                  <a:pt x="1175" y="4851"/>
                  <a:pt x="1175" y="4826"/>
                  <a:pt x="1200" y="4826"/>
                </a:cubicBezTo>
                <a:cubicBezTo>
                  <a:pt x="1200" y="4801"/>
                  <a:pt x="1250" y="4826"/>
                  <a:pt x="1250" y="4826"/>
                </a:cubicBezTo>
                <a:cubicBezTo>
                  <a:pt x="1275" y="4801"/>
                  <a:pt x="1325" y="4801"/>
                  <a:pt x="1325" y="4826"/>
                </a:cubicBezTo>
                <a:cubicBezTo>
                  <a:pt x="1350" y="4851"/>
                  <a:pt x="1350" y="4875"/>
                  <a:pt x="1350" y="4901"/>
                </a:cubicBezTo>
                <a:cubicBezTo>
                  <a:pt x="1350" y="4901"/>
                  <a:pt x="1350" y="4926"/>
                  <a:pt x="1375" y="4951"/>
                </a:cubicBezTo>
                <a:cubicBezTo>
                  <a:pt x="1375" y="4976"/>
                  <a:pt x="1425" y="4951"/>
                  <a:pt x="1450" y="4976"/>
                </a:cubicBezTo>
                <a:cubicBezTo>
                  <a:pt x="1450" y="4976"/>
                  <a:pt x="1475" y="5026"/>
                  <a:pt x="1475" y="5051"/>
                </a:cubicBezTo>
                <a:cubicBezTo>
                  <a:pt x="1475" y="5051"/>
                  <a:pt x="1500" y="5076"/>
                  <a:pt x="1525" y="5051"/>
                </a:cubicBezTo>
                <a:lnTo>
                  <a:pt x="1550" y="5076"/>
                </a:lnTo>
                <a:cubicBezTo>
                  <a:pt x="1575" y="5100"/>
                  <a:pt x="1600" y="5076"/>
                  <a:pt x="1600" y="5076"/>
                </a:cubicBezTo>
                <a:cubicBezTo>
                  <a:pt x="1625" y="5076"/>
                  <a:pt x="1650" y="5051"/>
                  <a:pt x="1650" y="5076"/>
                </a:cubicBezTo>
                <a:cubicBezTo>
                  <a:pt x="1675" y="5076"/>
                  <a:pt x="1700" y="5100"/>
                  <a:pt x="1700" y="5126"/>
                </a:cubicBezTo>
                <a:cubicBezTo>
                  <a:pt x="1700" y="5126"/>
                  <a:pt x="1750" y="5126"/>
                  <a:pt x="1775" y="5126"/>
                </a:cubicBezTo>
                <a:cubicBezTo>
                  <a:pt x="1800" y="5151"/>
                  <a:pt x="1825" y="5151"/>
                  <a:pt x="1850" y="5151"/>
                </a:cubicBezTo>
                <a:cubicBezTo>
                  <a:pt x="1875" y="5176"/>
                  <a:pt x="1900" y="5176"/>
                  <a:pt x="1925" y="5176"/>
                </a:cubicBezTo>
                <a:cubicBezTo>
                  <a:pt x="1925" y="5200"/>
                  <a:pt x="1875" y="5226"/>
                  <a:pt x="1875" y="5226"/>
                </a:cubicBezTo>
                <a:lnTo>
                  <a:pt x="1900" y="5251"/>
                </a:lnTo>
                <a:cubicBezTo>
                  <a:pt x="1900" y="5276"/>
                  <a:pt x="1875" y="5276"/>
                  <a:pt x="1875" y="5276"/>
                </a:cubicBezTo>
                <a:lnTo>
                  <a:pt x="1900" y="5301"/>
                </a:lnTo>
                <a:cubicBezTo>
                  <a:pt x="1900" y="5326"/>
                  <a:pt x="1875" y="5351"/>
                  <a:pt x="1875" y="5376"/>
                </a:cubicBezTo>
                <a:cubicBezTo>
                  <a:pt x="1875" y="5376"/>
                  <a:pt x="1825" y="5376"/>
                  <a:pt x="1800" y="5376"/>
                </a:cubicBezTo>
                <a:cubicBezTo>
                  <a:pt x="1800" y="5376"/>
                  <a:pt x="1750" y="5426"/>
                  <a:pt x="1725" y="5426"/>
                </a:cubicBezTo>
                <a:lnTo>
                  <a:pt x="1725" y="5451"/>
                </a:lnTo>
                <a:cubicBezTo>
                  <a:pt x="1775" y="5451"/>
                  <a:pt x="1825" y="5451"/>
                  <a:pt x="1825" y="5451"/>
                </a:cubicBezTo>
                <a:cubicBezTo>
                  <a:pt x="1825" y="5476"/>
                  <a:pt x="1725" y="5526"/>
                  <a:pt x="1700" y="5526"/>
                </a:cubicBezTo>
                <a:cubicBezTo>
                  <a:pt x="1700" y="5526"/>
                  <a:pt x="1750" y="5551"/>
                  <a:pt x="1750" y="5576"/>
                </a:cubicBezTo>
                <a:cubicBezTo>
                  <a:pt x="1750" y="5601"/>
                  <a:pt x="1675" y="5601"/>
                  <a:pt x="1700" y="5626"/>
                </a:cubicBezTo>
                <a:cubicBezTo>
                  <a:pt x="1700" y="5676"/>
                  <a:pt x="1675" y="5676"/>
                  <a:pt x="1625" y="5676"/>
                </a:cubicBezTo>
                <a:cubicBezTo>
                  <a:pt x="1600" y="5676"/>
                  <a:pt x="1600" y="5701"/>
                  <a:pt x="1600" y="5701"/>
                </a:cubicBezTo>
                <a:cubicBezTo>
                  <a:pt x="1625" y="5701"/>
                  <a:pt x="1625" y="5751"/>
                  <a:pt x="1675" y="5751"/>
                </a:cubicBezTo>
                <a:cubicBezTo>
                  <a:pt x="1750" y="5776"/>
                  <a:pt x="1800" y="5826"/>
                  <a:pt x="1850" y="5876"/>
                </a:cubicBezTo>
                <a:cubicBezTo>
                  <a:pt x="1875" y="5901"/>
                  <a:pt x="1875" y="5901"/>
                  <a:pt x="1875" y="5901"/>
                </a:cubicBezTo>
                <a:cubicBezTo>
                  <a:pt x="1900" y="5901"/>
                  <a:pt x="1900" y="5876"/>
                  <a:pt x="1925" y="5876"/>
                </a:cubicBezTo>
                <a:cubicBezTo>
                  <a:pt x="1950" y="5876"/>
                  <a:pt x="2000" y="5901"/>
                  <a:pt x="2025" y="5926"/>
                </a:cubicBezTo>
                <a:cubicBezTo>
                  <a:pt x="2050" y="5951"/>
                  <a:pt x="2175" y="5926"/>
                  <a:pt x="2175" y="5926"/>
                </a:cubicBezTo>
                <a:cubicBezTo>
                  <a:pt x="2200" y="5951"/>
                  <a:pt x="2225" y="5976"/>
                  <a:pt x="2225" y="5976"/>
                </a:cubicBezTo>
                <a:cubicBezTo>
                  <a:pt x="2250" y="5976"/>
                  <a:pt x="2275" y="6001"/>
                  <a:pt x="2300" y="6001"/>
                </a:cubicBezTo>
                <a:cubicBezTo>
                  <a:pt x="2300" y="5976"/>
                  <a:pt x="2375" y="5976"/>
                  <a:pt x="2401" y="5976"/>
                </a:cubicBezTo>
                <a:cubicBezTo>
                  <a:pt x="2401" y="5976"/>
                  <a:pt x="2401" y="6001"/>
                  <a:pt x="2425" y="6001"/>
                </a:cubicBezTo>
                <a:cubicBezTo>
                  <a:pt x="2450" y="6001"/>
                  <a:pt x="2450" y="6051"/>
                  <a:pt x="2450" y="6051"/>
                </a:cubicBezTo>
                <a:cubicBezTo>
                  <a:pt x="2475" y="6051"/>
                  <a:pt x="2500" y="6101"/>
                  <a:pt x="2550" y="6101"/>
                </a:cubicBezTo>
                <a:cubicBezTo>
                  <a:pt x="2575" y="6101"/>
                  <a:pt x="2601" y="6151"/>
                  <a:pt x="2601" y="6151"/>
                </a:cubicBezTo>
                <a:cubicBezTo>
                  <a:pt x="2625" y="6151"/>
                  <a:pt x="2650" y="6176"/>
                  <a:pt x="2650" y="6151"/>
                </a:cubicBezTo>
                <a:cubicBezTo>
                  <a:pt x="2650" y="6126"/>
                  <a:pt x="2701" y="6126"/>
                  <a:pt x="2725" y="6101"/>
                </a:cubicBezTo>
                <a:cubicBezTo>
                  <a:pt x="2650" y="6026"/>
                  <a:pt x="2601" y="5976"/>
                  <a:pt x="2601" y="5951"/>
                </a:cubicBezTo>
                <a:cubicBezTo>
                  <a:pt x="2601" y="5901"/>
                  <a:pt x="2625" y="5851"/>
                  <a:pt x="2575" y="5801"/>
                </a:cubicBezTo>
                <a:cubicBezTo>
                  <a:pt x="2500" y="5751"/>
                  <a:pt x="2575" y="5726"/>
                  <a:pt x="2625" y="5676"/>
                </a:cubicBezTo>
                <a:cubicBezTo>
                  <a:pt x="2650" y="5626"/>
                  <a:pt x="2725" y="5601"/>
                  <a:pt x="2775" y="5576"/>
                </a:cubicBezTo>
                <a:cubicBezTo>
                  <a:pt x="2775" y="5576"/>
                  <a:pt x="2775" y="5551"/>
                  <a:pt x="2750" y="5551"/>
                </a:cubicBezTo>
                <a:cubicBezTo>
                  <a:pt x="2725" y="5551"/>
                  <a:pt x="2701" y="5526"/>
                  <a:pt x="2725" y="5526"/>
                </a:cubicBezTo>
                <a:cubicBezTo>
                  <a:pt x="2750" y="5501"/>
                  <a:pt x="2750" y="5501"/>
                  <a:pt x="2725" y="5451"/>
                </a:cubicBezTo>
                <a:cubicBezTo>
                  <a:pt x="2701" y="5426"/>
                  <a:pt x="2675" y="5401"/>
                  <a:pt x="2650" y="5401"/>
                </a:cubicBezTo>
                <a:cubicBezTo>
                  <a:pt x="2650" y="5401"/>
                  <a:pt x="2625" y="5376"/>
                  <a:pt x="2601" y="5401"/>
                </a:cubicBezTo>
                <a:cubicBezTo>
                  <a:pt x="2575" y="5401"/>
                  <a:pt x="2575" y="5376"/>
                  <a:pt x="2575" y="5351"/>
                </a:cubicBezTo>
                <a:cubicBezTo>
                  <a:pt x="2575" y="5326"/>
                  <a:pt x="2525" y="5326"/>
                  <a:pt x="2525" y="5301"/>
                </a:cubicBezTo>
                <a:cubicBezTo>
                  <a:pt x="2525" y="5301"/>
                  <a:pt x="2525" y="5251"/>
                  <a:pt x="2550" y="5251"/>
                </a:cubicBezTo>
                <a:lnTo>
                  <a:pt x="2575" y="5226"/>
                </a:lnTo>
                <a:cubicBezTo>
                  <a:pt x="2575" y="5200"/>
                  <a:pt x="2525" y="5200"/>
                  <a:pt x="2550" y="5176"/>
                </a:cubicBezTo>
                <a:cubicBezTo>
                  <a:pt x="2575" y="5151"/>
                  <a:pt x="2601" y="5151"/>
                  <a:pt x="2601" y="5126"/>
                </a:cubicBezTo>
                <a:cubicBezTo>
                  <a:pt x="2601" y="5076"/>
                  <a:pt x="2625" y="5051"/>
                  <a:pt x="2650" y="5076"/>
                </a:cubicBezTo>
                <a:cubicBezTo>
                  <a:pt x="2675" y="5100"/>
                  <a:pt x="2701" y="5151"/>
                  <a:pt x="2725" y="5151"/>
                </a:cubicBezTo>
                <a:cubicBezTo>
                  <a:pt x="2750" y="5126"/>
                  <a:pt x="2750" y="5100"/>
                  <a:pt x="2725" y="5076"/>
                </a:cubicBezTo>
                <a:cubicBezTo>
                  <a:pt x="2725" y="5076"/>
                  <a:pt x="2725" y="5051"/>
                  <a:pt x="2750" y="5026"/>
                </a:cubicBezTo>
                <a:cubicBezTo>
                  <a:pt x="2801" y="5026"/>
                  <a:pt x="2775" y="5001"/>
                  <a:pt x="2801" y="5001"/>
                </a:cubicBezTo>
                <a:cubicBezTo>
                  <a:pt x="2850" y="5001"/>
                  <a:pt x="2901" y="4951"/>
                  <a:pt x="2901" y="4951"/>
                </a:cubicBezTo>
                <a:cubicBezTo>
                  <a:pt x="2925" y="4926"/>
                  <a:pt x="2975" y="4926"/>
                  <a:pt x="2975" y="4926"/>
                </a:cubicBezTo>
                <a:cubicBezTo>
                  <a:pt x="3001" y="4926"/>
                  <a:pt x="3025" y="4951"/>
                  <a:pt x="3025" y="4926"/>
                </a:cubicBezTo>
                <a:cubicBezTo>
                  <a:pt x="3050" y="4901"/>
                  <a:pt x="3101" y="4901"/>
                  <a:pt x="3101" y="4926"/>
                </a:cubicBezTo>
                <a:cubicBezTo>
                  <a:pt x="3101" y="4951"/>
                  <a:pt x="3175" y="4951"/>
                  <a:pt x="3201" y="4951"/>
                </a:cubicBezTo>
                <a:cubicBezTo>
                  <a:pt x="3225" y="4976"/>
                  <a:pt x="3275" y="5001"/>
                  <a:pt x="3275" y="5026"/>
                </a:cubicBezTo>
                <a:cubicBezTo>
                  <a:pt x="3275" y="5051"/>
                  <a:pt x="3301" y="5076"/>
                  <a:pt x="3301" y="5026"/>
                </a:cubicBezTo>
                <a:cubicBezTo>
                  <a:pt x="3301" y="5001"/>
                  <a:pt x="3326" y="5026"/>
                  <a:pt x="3375" y="5026"/>
                </a:cubicBezTo>
                <a:cubicBezTo>
                  <a:pt x="3401" y="5051"/>
                  <a:pt x="3450" y="5051"/>
                  <a:pt x="3450" y="5026"/>
                </a:cubicBezTo>
                <a:cubicBezTo>
                  <a:pt x="3450" y="5001"/>
                  <a:pt x="3526" y="4976"/>
                  <a:pt x="3550" y="5001"/>
                </a:cubicBezTo>
                <a:cubicBezTo>
                  <a:pt x="3575" y="5026"/>
                  <a:pt x="3575" y="5026"/>
                  <a:pt x="3601" y="5001"/>
                </a:cubicBezTo>
                <a:cubicBezTo>
                  <a:pt x="3626" y="4976"/>
                  <a:pt x="3675" y="4976"/>
                  <a:pt x="3701" y="5001"/>
                </a:cubicBezTo>
                <a:cubicBezTo>
                  <a:pt x="3701" y="5026"/>
                  <a:pt x="3726" y="5026"/>
                  <a:pt x="3750" y="5026"/>
                </a:cubicBezTo>
                <a:cubicBezTo>
                  <a:pt x="3775" y="5026"/>
                  <a:pt x="3775" y="5076"/>
                  <a:pt x="3800" y="5076"/>
                </a:cubicBezTo>
                <a:cubicBezTo>
                  <a:pt x="3826" y="5051"/>
                  <a:pt x="3800" y="5026"/>
                  <a:pt x="3826" y="5026"/>
                </a:cubicBezTo>
                <a:cubicBezTo>
                  <a:pt x="3850" y="5026"/>
                  <a:pt x="3875" y="5051"/>
                  <a:pt x="3901" y="5051"/>
                </a:cubicBezTo>
                <a:cubicBezTo>
                  <a:pt x="3926" y="5051"/>
                  <a:pt x="3950" y="5051"/>
                  <a:pt x="3950" y="5026"/>
                </a:cubicBezTo>
                <a:cubicBezTo>
                  <a:pt x="3950" y="5001"/>
                  <a:pt x="3950" y="4951"/>
                  <a:pt x="3926" y="4951"/>
                </a:cubicBezTo>
                <a:cubicBezTo>
                  <a:pt x="3926" y="4951"/>
                  <a:pt x="3901" y="4926"/>
                  <a:pt x="3875" y="4926"/>
                </a:cubicBezTo>
                <a:cubicBezTo>
                  <a:pt x="3850" y="4926"/>
                  <a:pt x="3826" y="4875"/>
                  <a:pt x="3850" y="4875"/>
                </a:cubicBezTo>
                <a:cubicBezTo>
                  <a:pt x="3875" y="4875"/>
                  <a:pt x="3901" y="4851"/>
                  <a:pt x="3901" y="4826"/>
                </a:cubicBezTo>
                <a:cubicBezTo>
                  <a:pt x="3901" y="4801"/>
                  <a:pt x="3875" y="4775"/>
                  <a:pt x="3926" y="4751"/>
                </a:cubicBezTo>
                <a:cubicBezTo>
                  <a:pt x="3950" y="4751"/>
                  <a:pt x="4026" y="4751"/>
                  <a:pt x="4026" y="4751"/>
                </a:cubicBezTo>
                <a:cubicBezTo>
                  <a:pt x="4026" y="4726"/>
                  <a:pt x="3950" y="4726"/>
                  <a:pt x="3926" y="4701"/>
                </a:cubicBezTo>
                <a:cubicBezTo>
                  <a:pt x="3926" y="4675"/>
                  <a:pt x="3926" y="4626"/>
                  <a:pt x="3926" y="4626"/>
                </a:cubicBezTo>
                <a:cubicBezTo>
                  <a:pt x="3950" y="4626"/>
                  <a:pt x="3975" y="4626"/>
                  <a:pt x="4001" y="4626"/>
                </a:cubicBezTo>
                <a:cubicBezTo>
                  <a:pt x="4026" y="4601"/>
                  <a:pt x="4101" y="4626"/>
                  <a:pt x="4126" y="4601"/>
                </a:cubicBezTo>
                <a:cubicBezTo>
                  <a:pt x="4151" y="4575"/>
                  <a:pt x="4226" y="4575"/>
                  <a:pt x="4275" y="4575"/>
                </a:cubicBezTo>
                <a:cubicBezTo>
                  <a:pt x="4301" y="4575"/>
                  <a:pt x="4326" y="4551"/>
                  <a:pt x="4351" y="4551"/>
                </a:cubicBezTo>
                <a:cubicBezTo>
                  <a:pt x="4401" y="4551"/>
                  <a:pt x="4475" y="4526"/>
                  <a:pt x="4501" y="4526"/>
                </a:cubicBezTo>
                <a:cubicBezTo>
                  <a:pt x="4526" y="4526"/>
                  <a:pt x="4626" y="4501"/>
                  <a:pt x="4626" y="4475"/>
                </a:cubicBezTo>
                <a:cubicBezTo>
                  <a:pt x="4626" y="4451"/>
                  <a:pt x="4726" y="4451"/>
                  <a:pt x="4751" y="4451"/>
                </a:cubicBezTo>
                <a:cubicBezTo>
                  <a:pt x="4775" y="4451"/>
                  <a:pt x="4801" y="4475"/>
                  <a:pt x="4826" y="4451"/>
                </a:cubicBezTo>
                <a:cubicBezTo>
                  <a:pt x="4851" y="4451"/>
                  <a:pt x="4875" y="4475"/>
                  <a:pt x="4875" y="4501"/>
                </a:cubicBezTo>
                <a:cubicBezTo>
                  <a:pt x="4875" y="4526"/>
                  <a:pt x="4901" y="4551"/>
                  <a:pt x="4901" y="4575"/>
                </a:cubicBezTo>
                <a:cubicBezTo>
                  <a:pt x="4901" y="4575"/>
                  <a:pt x="4875" y="4601"/>
                  <a:pt x="4901" y="4601"/>
                </a:cubicBezTo>
                <a:cubicBezTo>
                  <a:pt x="4901" y="4626"/>
                  <a:pt x="4951" y="4601"/>
                  <a:pt x="4975" y="4601"/>
                </a:cubicBezTo>
                <a:cubicBezTo>
                  <a:pt x="5001" y="4575"/>
                  <a:pt x="5001" y="4601"/>
                  <a:pt x="5001" y="4601"/>
                </a:cubicBezTo>
                <a:cubicBezTo>
                  <a:pt x="5001" y="4626"/>
                  <a:pt x="5026" y="4626"/>
                  <a:pt x="5026" y="4626"/>
                </a:cubicBezTo>
                <a:cubicBezTo>
                  <a:pt x="5026" y="4601"/>
                  <a:pt x="5076" y="4601"/>
                  <a:pt x="5076" y="4626"/>
                </a:cubicBezTo>
                <a:cubicBezTo>
                  <a:pt x="5100" y="4626"/>
                  <a:pt x="5126" y="4601"/>
                  <a:pt x="5126" y="4626"/>
                </a:cubicBezTo>
                <a:cubicBezTo>
                  <a:pt x="5126" y="4651"/>
                  <a:pt x="5076" y="4675"/>
                  <a:pt x="5100" y="4701"/>
                </a:cubicBezTo>
                <a:cubicBezTo>
                  <a:pt x="5126" y="4726"/>
                  <a:pt x="5126" y="4675"/>
                  <a:pt x="5176" y="4675"/>
                </a:cubicBezTo>
                <a:cubicBezTo>
                  <a:pt x="5201" y="4675"/>
                  <a:pt x="5251" y="4651"/>
                  <a:pt x="5276" y="4626"/>
                </a:cubicBezTo>
                <a:cubicBezTo>
                  <a:pt x="5300" y="4626"/>
                  <a:pt x="5326" y="4601"/>
                  <a:pt x="5351" y="4575"/>
                </a:cubicBezTo>
                <a:cubicBezTo>
                  <a:pt x="5376" y="4575"/>
                  <a:pt x="5426" y="4575"/>
                  <a:pt x="5426" y="4601"/>
                </a:cubicBezTo>
                <a:cubicBezTo>
                  <a:pt x="5401" y="4601"/>
                  <a:pt x="5376" y="4651"/>
                  <a:pt x="5451" y="4651"/>
                </a:cubicBezTo>
                <a:cubicBezTo>
                  <a:pt x="5501" y="4675"/>
                  <a:pt x="5576" y="4801"/>
                  <a:pt x="5626" y="4875"/>
                </a:cubicBezTo>
                <a:cubicBezTo>
                  <a:pt x="5651" y="4926"/>
                  <a:pt x="5701" y="5026"/>
                  <a:pt x="5726" y="5026"/>
                </a:cubicBezTo>
                <a:cubicBezTo>
                  <a:pt x="5726" y="5026"/>
                  <a:pt x="5751" y="4976"/>
                  <a:pt x="5776" y="4976"/>
                </a:cubicBezTo>
                <a:cubicBezTo>
                  <a:pt x="5801" y="4976"/>
                  <a:pt x="5826" y="5026"/>
                  <a:pt x="5851" y="5026"/>
                </a:cubicBezTo>
                <a:cubicBezTo>
                  <a:pt x="5876" y="5026"/>
                  <a:pt x="5901" y="5051"/>
                  <a:pt x="5926" y="5051"/>
                </a:cubicBezTo>
                <a:cubicBezTo>
                  <a:pt x="5951" y="5026"/>
                  <a:pt x="6001" y="5001"/>
                  <a:pt x="6026" y="5026"/>
                </a:cubicBezTo>
                <a:cubicBezTo>
                  <a:pt x="6051" y="5026"/>
                  <a:pt x="6076" y="5026"/>
                  <a:pt x="6101" y="5076"/>
                </a:cubicBezTo>
                <a:cubicBezTo>
                  <a:pt x="6101" y="5100"/>
                  <a:pt x="6126" y="5100"/>
                  <a:pt x="6151" y="5100"/>
                </a:cubicBezTo>
                <a:cubicBezTo>
                  <a:pt x="6176" y="5100"/>
                  <a:pt x="6176" y="5126"/>
                  <a:pt x="6176" y="5151"/>
                </a:cubicBezTo>
                <a:cubicBezTo>
                  <a:pt x="6176" y="5176"/>
                  <a:pt x="6201" y="5176"/>
                  <a:pt x="6226" y="5176"/>
                </a:cubicBezTo>
                <a:cubicBezTo>
                  <a:pt x="6226" y="5176"/>
                  <a:pt x="6276" y="5176"/>
                  <a:pt x="6301" y="5176"/>
                </a:cubicBezTo>
                <a:cubicBezTo>
                  <a:pt x="6301" y="5176"/>
                  <a:pt x="6326" y="5151"/>
                  <a:pt x="6326" y="5176"/>
                </a:cubicBezTo>
                <a:cubicBezTo>
                  <a:pt x="6326" y="5200"/>
                  <a:pt x="6351" y="5226"/>
                  <a:pt x="6376" y="5226"/>
                </a:cubicBezTo>
                <a:cubicBezTo>
                  <a:pt x="6376" y="5226"/>
                  <a:pt x="6426" y="5251"/>
                  <a:pt x="6426" y="5226"/>
                </a:cubicBezTo>
                <a:cubicBezTo>
                  <a:pt x="6426" y="5200"/>
                  <a:pt x="6476" y="5200"/>
                  <a:pt x="6476" y="5200"/>
                </a:cubicBezTo>
                <a:cubicBezTo>
                  <a:pt x="6501" y="5200"/>
                  <a:pt x="6551" y="5176"/>
                  <a:pt x="6576" y="5151"/>
                </a:cubicBezTo>
                <a:cubicBezTo>
                  <a:pt x="6576" y="5126"/>
                  <a:pt x="6626" y="5126"/>
                  <a:pt x="6651" y="5126"/>
                </a:cubicBezTo>
                <a:cubicBezTo>
                  <a:pt x="6651" y="5100"/>
                  <a:pt x="6701" y="5100"/>
                  <a:pt x="6701" y="5076"/>
                </a:cubicBezTo>
                <a:cubicBezTo>
                  <a:pt x="6701" y="5051"/>
                  <a:pt x="6751" y="5076"/>
                  <a:pt x="6776" y="5051"/>
                </a:cubicBezTo>
                <a:cubicBezTo>
                  <a:pt x="6776" y="5026"/>
                  <a:pt x="6826" y="5026"/>
                  <a:pt x="6826" y="5051"/>
                </a:cubicBezTo>
                <a:cubicBezTo>
                  <a:pt x="6851" y="5051"/>
                  <a:pt x="6951" y="5076"/>
                  <a:pt x="6976" y="5051"/>
                </a:cubicBezTo>
                <a:cubicBezTo>
                  <a:pt x="6976" y="5051"/>
                  <a:pt x="6976" y="5100"/>
                  <a:pt x="7002" y="5126"/>
                </a:cubicBezTo>
                <a:cubicBezTo>
                  <a:pt x="7002" y="5126"/>
                  <a:pt x="7051" y="5151"/>
                  <a:pt x="7076" y="5151"/>
                </a:cubicBezTo>
                <a:cubicBezTo>
                  <a:pt x="7076" y="5126"/>
                  <a:pt x="7126" y="5126"/>
                  <a:pt x="7151" y="5151"/>
                </a:cubicBezTo>
                <a:cubicBezTo>
                  <a:pt x="7176" y="5151"/>
                  <a:pt x="7202" y="5176"/>
                  <a:pt x="7226" y="5151"/>
                </a:cubicBezTo>
                <a:cubicBezTo>
                  <a:pt x="7226" y="5151"/>
                  <a:pt x="7276" y="5126"/>
                  <a:pt x="7302" y="5126"/>
                </a:cubicBezTo>
                <a:cubicBezTo>
                  <a:pt x="7302" y="5100"/>
                  <a:pt x="7302" y="5076"/>
                  <a:pt x="7302" y="5076"/>
                </a:cubicBezTo>
                <a:cubicBezTo>
                  <a:pt x="7276" y="5051"/>
                  <a:pt x="7276" y="5001"/>
                  <a:pt x="7251" y="4976"/>
                </a:cubicBezTo>
                <a:lnTo>
                  <a:pt x="7302" y="4951"/>
                </a:lnTo>
                <a:cubicBezTo>
                  <a:pt x="7302" y="4926"/>
                  <a:pt x="7351" y="4926"/>
                  <a:pt x="7351" y="4901"/>
                </a:cubicBezTo>
                <a:lnTo>
                  <a:pt x="7376" y="4875"/>
                </a:lnTo>
                <a:cubicBezTo>
                  <a:pt x="7402" y="4875"/>
                  <a:pt x="7451" y="4901"/>
                  <a:pt x="7451" y="4901"/>
                </a:cubicBezTo>
                <a:lnTo>
                  <a:pt x="7502" y="4926"/>
                </a:lnTo>
                <a:cubicBezTo>
                  <a:pt x="7526" y="4926"/>
                  <a:pt x="7551" y="4926"/>
                  <a:pt x="7576" y="4951"/>
                </a:cubicBezTo>
                <a:cubicBezTo>
                  <a:pt x="7602" y="4951"/>
                  <a:pt x="7651" y="4951"/>
                  <a:pt x="7676" y="4976"/>
                </a:cubicBezTo>
                <a:cubicBezTo>
                  <a:pt x="7676" y="5001"/>
                  <a:pt x="7676" y="5026"/>
                  <a:pt x="7676" y="5051"/>
                </a:cubicBezTo>
                <a:cubicBezTo>
                  <a:pt x="7702" y="5076"/>
                  <a:pt x="7727" y="5100"/>
                  <a:pt x="7751" y="5100"/>
                </a:cubicBezTo>
                <a:cubicBezTo>
                  <a:pt x="7751" y="5100"/>
                  <a:pt x="7802" y="5126"/>
                  <a:pt x="7827" y="5126"/>
                </a:cubicBezTo>
                <a:cubicBezTo>
                  <a:pt x="7851" y="5126"/>
                  <a:pt x="7876" y="5100"/>
                  <a:pt x="7902" y="5100"/>
                </a:cubicBezTo>
                <a:cubicBezTo>
                  <a:pt x="7902" y="5100"/>
                  <a:pt x="7951" y="5076"/>
                  <a:pt x="7976" y="5076"/>
                </a:cubicBezTo>
                <a:cubicBezTo>
                  <a:pt x="8002" y="5076"/>
                  <a:pt x="8051" y="5100"/>
                  <a:pt x="8076" y="5100"/>
                </a:cubicBezTo>
                <a:cubicBezTo>
                  <a:pt x="8076" y="5100"/>
                  <a:pt x="8127" y="5100"/>
                  <a:pt x="8127" y="5126"/>
                </a:cubicBezTo>
                <a:cubicBezTo>
                  <a:pt x="8151" y="5126"/>
                  <a:pt x="8227" y="5126"/>
                  <a:pt x="8227" y="5151"/>
                </a:cubicBezTo>
                <a:cubicBezTo>
                  <a:pt x="8227" y="5176"/>
                  <a:pt x="8251" y="5176"/>
                  <a:pt x="8276" y="5200"/>
                </a:cubicBezTo>
                <a:cubicBezTo>
                  <a:pt x="8276" y="5226"/>
                  <a:pt x="8376" y="5226"/>
                  <a:pt x="8376" y="5226"/>
                </a:cubicBezTo>
                <a:cubicBezTo>
                  <a:pt x="8402" y="5251"/>
                  <a:pt x="8502" y="5251"/>
                  <a:pt x="8502" y="5226"/>
                </a:cubicBezTo>
                <a:cubicBezTo>
                  <a:pt x="8502" y="5226"/>
                  <a:pt x="8602" y="5200"/>
                  <a:pt x="8627" y="5200"/>
                </a:cubicBezTo>
                <a:cubicBezTo>
                  <a:pt x="8652" y="5176"/>
                  <a:pt x="8702" y="5200"/>
                  <a:pt x="8702" y="5176"/>
                </a:cubicBezTo>
                <a:cubicBezTo>
                  <a:pt x="8702" y="5151"/>
                  <a:pt x="8752" y="5126"/>
                  <a:pt x="8776" y="5126"/>
                </a:cubicBezTo>
                <a:cubicBezTo>
                  <a:pt x="8802" y="5100"/>
                  <a:pt x="8902" y="5100"/>
                  <a:pt x="8902" y="5126"/>
                </a:cubicBezTo>
                <a:cubicBezTo>
                  <a:pt x="8902" y="5151"/>
                  <a:pt x="8952" y="5151"/>
                  <a:pt x="8976" y="5151"/>
                </a:cubicBezTo>
                <a:cubicBezTo>
                  <a:pt x="9002" y="5126"/>
                  <a:pt x="9052" y="5151"/>
                  <a:pt x="9076" y="5176"/>
                </a:cubicBezTo>
                <a:lnTo>
                  <a:pt x="9152" y="5200"/>
                </a:lnTo>
                <a:cubicBezTo>
                  <a:pt x="9176" y="5176"/>
                  <a:pt x="9227" y="5151"/>
                  <a:pt x="9252" y="5151"/>
                </a:cubicBezTo>
                <a:cubicBezTo>
                  <a:pt x="9276" y="5151"/>
                  <a:pt x="9302" y="5126"/>
                  <a:pt x="9302" y="5100"/>
                </a:cubicBezTo>
                <a:cubicBezTo>
                  <a:pt x="9276" y="5076"/>
                  <a:pt x="9327" y="5026"/>
                  <a:pt x="9327" y="5001"/>
                </a:cubicBezTo>
                <a:cubicBezTo>
                  <a:pt x="9352" y="4976"/>
                  <a:pt x="9376" y="4926"/>
                  <a:pt x="9401" y="4926"/>
                </a:cubicBezTo>
                <a:cubicBezTo>
                  <a:pt x="9401" y="4901"/>
                  <a:pt x="9427" y="4875"/>
                  <a:pt x="9427" y="4875"/>
                </a:cubicBezTo>
                <a:cubicBezTo>
                  <a:pt x="9427" y="4851"/>
                  <a:pt x="9427" y="4801"/>
                  <a:pt x="9401" y="4801"/>
                </a:cubicBezTo>
                <a:cubicBezTo>
                  <a:pt x="9401" y="4801"/>
                  <a:pt x="9352" y="4801"/>
                  <a:pt x="9401" y="4751"/>
                </a:cubicBezTo>
                <a:cubicBezTo>
                  <a:pt x="9427" y="4701"/>
                  <a:pt x="9502" y="4701"/>
                  <a:pt x="9527" y="4701"/>
                </a:cubicBezTo>
                <a:cubicBezTo>
                  <a:pt x="9527" y="4701"/>
                  <a:pt x="9627" y="4701"/>
                  <a:pt x="9652" y="4701"/>
                </a:cubicBezTo>
                <a:cubicBezTo>
                  <a:pt x="9702" y="4701"/>
                  <a:pt x="9727" y="4701"/>
                  <a:pt x="9752" y="4726"/>
                </a:cubicBezTo>
                <a:cubicBezTo>
                  <a:pt x="9802" y="4751"/>
                  <a:pt x="9852" y="4726"/>
                  <a:pt x="9877" y="4751"/>
                </a:cubicBezTo>
                <a:cubicBezTo>
                  <a:pt x="9902" y="4775"/>
                  <a:pt x="9952" y="4775"/>
                  <a:pt x="9927" y="4826"/>
                </a:cubicBezTo>
                <a:cubicBezTo>
                  <a:pt x="9927" y="4851"/>
                  <a:pt x="9977" y="4826"/>
                  <a:pt x="9977" y="4901"/>
                </a:cubicBezTo>
                <a:cubicBezTo>
                  <a:pt x="10002" y="4976"/>
                  <a:pt x="10027" y="4976"/>
                  <a:pt x="10027" y="5026"/>
                </a:cubicBezTo>
                <a:cubicBezTo>
                  <a:pt x="10052" y="5051"/>
                  <a:pt x="10102" y="5100"/>
                  <a:pt x="10077" y="5126"/>
                </a:cubicBezTo>
                <a:cubicBezTo>
                  <a:pt x="10077" y="5151"/>
                  <a:pt x="10077" y="5176"/>
                  <a:pt x="10127" y="5176"/>
                </a:cubicBezTo>
                <a:cubicBezTo>
                  <a:pt x="10177" y="5176"/>
                  <a:pt x="10202" y="5226"/>
                  <a:pt x="10202" y="5226"/>
                </a:cubicBezTo>
                <a:cubicBezTo>
                  <a:pt x="10227" y="5200"/>
                  <a:pt x="10277" y="5226"/>
                  <a:pt x="10302" y="5251"/>
                </a:cubicBezTo>
                <a:cubicBezTo>
                  <a:pt x="10327" y="5276"/>
                  <a:pt x="10377" y="5276"/>
                  <a:pt x="10377" y="5301"/>
                </a:cubicBezTo>
                <a:cubicBezTo>
                  <a:pt x="10377" y="5326"/>
                  <a:pt x="10402" y="5351"/>
                  <a:pt x="10402" y="5376"/>
                </a:cubicBezTo>
                <a:cubicBezTo>
                  <a:pt x="10402" y="5401"/>
                  <a:pt x="10452" y="5426"/>
                  <a:pt x="10477" y="5426"/>
                </a:cubicBezTo>
                <a:cubicBezTo>
                  <a:pt x="10527" y="5426"/>
                  <a:pt x="10552" y="5426"/>
                  <a:pt x="10577" y="5401"/>
                </a:cubicBezTo>
                <a:cubicBezTo>
                  <a:pt x="10577" y="5376"/>
                  <a:pt x="10652" y="5376"/>
                  <a:pt x="10652" y="5376"/>
                </a:cubicBezTo>
                <a:cubicBezTo>
                  <a:pt x="10677" y="5351"/>
                  <a:pt x="10727" y="5326"/>
                  <a:pt x="10727" y="5376"/>
                </a:cubicBezTo>
                <a:cubicBezTo>
                  <a:pt x="10727" y="5426"/>
                  <a:pt x="10777" y="5451"/>
                  <a:pt x="10727" y="5476"/>
                </a:cubicBezTo>
                <a:cubicBezTo>
                  <a:pt x="10702" y="5476"/>
                  <a:pt x="10702" y="5551"/>
                  <a:pt x="10677" y="5576"/>
                </a:cubicBezTo>
                <a:cubicBezTo>
                  <a:pt x="10677" y="5626"/>
                  <a:pt x="10627" y="5626"/>
                  <a:pt x="10627" y="5651"/>
                </a:cubicBezTo>
                <a:cubicBezTo>
                  <a:pt x="10627" y="5701"/>
                  <a:pt x="10577" y="5701"/>
                  <a:pt x="10577" y="5726"/>
                </a:cubicBezTo>
                <a:cubicBezTo>
                  <a:pt x="10577" y="5751"/>
                  <a:pt x="10527" y="5726"/>
                  <a:pt x="10502" y="5726"/>
                </a:cubicBezTo>
                <a:cubicBezTo>
                  <a:pt x="10477" y="5701"/>
                  <a:pt x="10452" y="5751"/>
                  <a:pt x="10427" y="5751"/>
                </a:cubicBezTo>
                <a:cubicBezTo>
                  <a:pt x="10402" y="5751"/>
                  <a:pt x="10402" y="5801"/>
                  <a:pt x="10402" y="5826"/>
                </a:cubicBezTo>
                <a:cubicBezTo>
                  <a:pt x="10427" y="5851"/>
                  <a:pt x="10402" y="5876"/>
                  <a:pt x="10427" y="5901"/>
                </a:cubicBezTo>
                <a:cubicBezTo>
                  <a:pt x="10427" y="5926"/>
                  <a:pt x="10427" y="5951"/>
                  <a:pt x="10427" y="5976"/>
                </a:cubicBezTo>
                <a:cubicBezTo>
                  <a:pt x="10452" y="5951"/>
                  <a:pt x="10502" y="5951"/>
                  <a:pt x="10502" y="5951"/>
                </a:cubicBezTo>
                <a:cubicBezTo>
                  <a:pt x="10527" y="5951"/>
                  <a:pt x="10577" y="6001"/>
                  <a:pt x="10602" y="6001"/>
                </a:cubicBezTo>
                <a:cubicBezTo>
                  <a:pt x="10652" y="6001"/>
                  <a:pt x="10827" y="5901"/>
                  <a:pt x="10827" y="5876"/>
                </a:cubicBezTo>
                <a:cubicBezTo>
                  <a:pt x="10827" y="5851"/>
                  <a:pt x="10927" y="5751"/>
                  <a:pt x="10977" y="5701"/>
                </a:cubicBezTo>
                <a:cubicBezTo>
                  <a:pt x="11027" y="5651"/>
                  <a:pt x="11102" y="5576"/>
                  <a:pt x="11127" y="5526"/>
                </a:cubicBezTo>
                <a:cubicBezTo>
                  <a:pt x="11127" y="5476"/>
                  <a:pt x="11202" y="5401"/>
                  <a:pt x="11227" y="5376"/>
                </a:cubicBezTo>
                <a:cubicBezTo>
                  <a:pt x="11227" y="5351"/>
                  <a:pt x="11252" y="5351"/>
                  <a:pt x="11277" y="5276"/>
                </a:cubicBezTo>
                <a:cubicBezTo>
                  <a:pt x="11303" y="5226"/>
                  <a:pt x="11303" y="5051"/>
                  <a:pt x="11327" y="5051"/>
                </a:cubicBezTo>
                <a:cubicBezTo>
                  <a:pt x="11327" y="5026"/>
                  <a:pt x="11327" y="5001"/>
                  <a:pt x="11327" y="4976"/>
                </a:cubicBezTo>
                <a:cubicBezTo>
                  <a:pt x="11352" y="4951"/>
                  <a:pt x="11352" y="4926"/>
                  <a:pt x="11377" y="4926"/>
                </a:cubicBezTo>
                <a:cubicBezTo>
                  <a:pt x="11403" y="4901"/>
                  <a:pt x="11403" y="4875"/>
                  <a:pt x="11377" y="4851"/>
                </a:cubicBezTo>
                <a:cubicBezTo>
                  <a:pt x="11377" y="4826"/>
                  <a:pt x="11377" y="4801"/>
                  <a:pt x="11377" y="4775"/>
                </a:cubicBezTo>
                <a:cubicBezTo>
                  <a:pt x="11377" y="4775"/>
                  <a:pt x="11377" y="4751"/>
                  <a:pt x="11403" y="4751"/>
                </a:cubicBezTo>
                <a:cubicBezTo>
                  <a:pt x="11403" y="4751"/>
                  <a:pt x="11377" y="4726"/>
                  <a:pt x="11352" y="4701"/>
                </a:cubicBezTo>
                <a:cubicBezTo>
                  <a:pt x="11327" y="4701"/>
                  <a:pt x="11303" y="4675"/>
                  <a:pt x="11303" y="4651"/>
                </a:cubicBezTo>
                <a:cubicBezTo>
                  <a:pt x="11303" y="4626"/>
                  <a:pt x="11252" y="4601"/>
                  <a:pt x="11227" y="4601"/>
                </a:cubicBezTo>
                <a:cubicBezTo>
                  <a:pt x="11202" y="4601"/>
                  <a:pt x="11127" y="4575"/>
                  <a:pt x="11152" y="4601"/>
                </a:cubicBezTo>
                <a:cubicBezTo>
                  <a:pt x="11152" y="4626"/>
                  <a:pt x="11152" y="4651"/>
                  <a:pt x="11127" y="4651"/>
                </a:cubicBezTo>
                <a:cubicBezTo>
                  <a:pt x="11102" y="4626"/>
                  <a:pt x="11102" y="4651"/>
                  <a:pt x="11077" y="4675"/>
                </a:cubicBezTo>
                <a:cubicBezTo>
                  <a:pt x="11077" y="4701"/>
                  <a:pt x="11002" y="4701"/>
                  <a:pt x="11027" y="4675"/>
                </a:cubicBezTo>
                <a:cubicBezTo>
                  <a:pt x="11052" y="4651"/>
                  <a:pt x="11027" y="4651"/>
                  <a:pt x="11027" y="4626"/>
                </a:cubicBezTo>
                <a:cubicBezTo>
                  <a:pt x="11027" y="4601"/>
                  <a:pt x="11052" y="4575"/>
                  <a:pt x="11027" y="4575"/>
                </a:cubicBezTo>
                <a:cubicBezTo>
                  <a:pt x="11002" y="4601"/>
                  <a:pt x="11002" y="4651"/>
                  <a:pt x="10977" y="4651"/>
                </a:cubicBezTo>
                <a:cubicBezTo>
                  <a:pt x="10952" y="4651"/>
                  <a:pt x="10952" y="4575"/>
                  <a:pt x="10952" y="4551"/>
                </a:cubicBezTo>
                <a:cubicBezTo>
                  <a:pt x="10977" y="4526"/>
                  <a:pt x="10902" y="4551"/>
                  <a:pt x="10852" y="4551"/>
                </a:cubicBezTo>
                <a:cubicBezTo>
                  <a:pt x="10802" y="4551"/>
                  <a:pt x="10802" y="4501"/>
                  <a:pt x="10852" y="4475"/>
                </a:cubicBezTo>
                <a:cubicBezTo>
                  <a:pt x="10902" y="4451"/>
                  <a:pt x="10902" y="4426"/>
                  <a:pt x="10927" y="4426"/>
                </a:cubicBezTo>
                <a:cubicBezTo>
                  <a:pt x="10952" y="4426"/>
                  <a:pt x="11002" y="4375"/>
                  <a:pt x="11027" y="4351"/>
                </a:cubicBezTo>
                <a:cubicBezTo>
                  <a:pt x="11077" y="4326"/>
                  <a:pt x="11077" y="4301"/>
                  <a:pt x="11102" y="4275"/>
                </a:cubicBezTo>
                <a:cubicBezTo>
                  <a:pt x="11102" y="4275"/>
                  <a:pt x="11177" y="4226"/>
                  <a:pt x="11227" y="4175"/>
                </a:cubicBezTo>
                <a:cubicBezTo>
                  <a:pt x="11277" y="4126"/>
                  <a:pt x="11303" y="4101"/>
                  <a:pt x="11327" y="4075"/>
                </a:cubicBezTo>
                <a:cubicBezTo>
                  <a:pt x="11352" y="4051"/>
                  <a:pt x="11427" y="4026"/>
                  <a:pt x="11427" y="4001"/>
                </a:cubicBezTo>
                <a:cubicBezTo>
                  <a:pt x="11427" y="3975"/>
                  <a:pt x="11527" y="3926"/>
                  <a:pt x="11603" y="3901"/>
                </a:cubicBezTo>
                <a:cubicBezTo>
                  <a:pt x="11677" y="3875"/>
                  <a:pt x="11803" y="3901"/>
                  <a:pt x="11803" y="3926"/>
                </a:cubicBezTo>
                <a:cubicBezTo>
                  <a:pt x="11827" y="3951"/>
                  <a:pt x="11852" y="3951"/>
                  <a:pt x="11852" y="3926"/>
                </a:cubicBezTo>
                <a:cubicBezTo>
                  <a:pt x="11877" y="3901"/>
                  <a:pt x="11903" y="3926"/>
                  <a:pt x="11952" y="3926"/>
                </a:cubicBezTo>
                <a:cubicBezTo>
                  <a:pt x="12003" y="3926"/>
                  <a:pt x="12003" y="3901"/>
                  <a:pt x="12027" y="3901"/>
                </a:cubicBezTo>
                <a:cubicBezTo>
                  <a:pt x="12077" y="3926"/>
                  <a:pt x="12103" y="3926"/>
                  <a:pt x="12127" y="3901"/>
                </a:cubicBezTo>
                <a:cubicBezTo>
                  <a:pt x="12127" y="3851"/>
                  <a:pt x="12228" y="3851"/>
                  <a:pt x="12252" y="3875"/>
                </a:cubicBezTo>
                <a:cubicBezTo>
                  <a:pt x="12277" y="3901"/>
                  <a:pt x="12277" y="3901"/>
                  <a:pt x="12328" y="3875"/>
                </a:cubicBezTo>
                <a:cubicBezTo>
                  <a:pt x="12352" y="3875"/>
                  <a:pt x="12352" y="3926"/>
                  <a:pt x="12377" y="3926"/>
                </a:cubicBezTo>
                <a:cubicBezTo>
                  <a:pt x="12428" y="3926"/>
                  <a:pt x="12402" y="3951"/>
                  <a:pt x="12377" y="3951"/>
                </a:cubicBezTo>
                <a:cubicBezTo>
                  <a:pt x="12352" y="3951"/>
                  <a:pt x="12303" y="3975"/>
                  <a:pt x="12328" y="3975"/>
                </a:cubicBezTo>
                <a:cubicBezTo>
                  <a:pt x="12377" y="4001"/>
                  <a:pt x="12402" y="3975"/>
                  <a:pt x="12428" y="3975"/>
                </a:cubicBezTo>
                <a:cubicBezTo>
                  <a:pt x="12452" y="3975"/>
                  <a:pt x="12503" y="3975"/>
                  <a:pt x="12528" y="3951"/>
                </a:cubicBezTo>
                <a:cubicBezTo>
                  <a:pt x="12577" y="3926"/>
                  <a:pt x="12577" y="3975"/>
                  <a:pt x="12602" y="3951"/>
                </a:cubicBezTo>
                <a:cubicBezTo>
                  <a:pt x="12628" y="3926"/>
                  <a:pt x="12677" y="3926"/>
                  <a:pt x="12703" y="3926"/>
                </a:cubicBezTo>
                <a:cubicBezTo>
                  <a:pt x="12728" y="3926"/>
                  <a:pt x="12703" y="3901"/>
                  <a:pt x="12652" y="3901"/>
                </a:cubicBezTo>
                <a:cubicBezTo>
                  <a:pt x="12628" y="3901"/>
                  <a:pt x="12628" y="3875"/>
                  <a:pt x="12652" y="3826"/>
                </a:cubicBezTo>
                <a:cubicBezTo>
                  <a:pt x="12677" y="3751"/>
                  <a:pt x="12752" y="3726"/>
                  <a:pt x="12777" y="3701"/>
                </a:cubicBezTo>
                <a:cubicBezTo>
                  <a:pt x="12828" y="3650"/>
                  <a:pt x="12852" y="3675"/>
                  <a:pt x="12852" y="3650"/>
                </a:cubicBezTo>
                <a:cubicBezTo>
                  <a:pt x="12852" y="3626"/>
                  <a:pt x="12877" y="3575"/>
                  <a:pt x="12903" y="3575"/>
                </a:cubicBezTo>
                <a:cubicBezTo>
                  <a:pt x="12928" y="3575"/>
                  <a:pt x="13003" y="3575"/>
                  <a:pt x="13053" y="3550"/>
                </a:cubicBezTo>
                <a:cubicBezTo>
                  <a:pt x="13103" y="3526"/>
                  <a:pt x="13103" y="3575"/>
                  <a:pt x="13128" y="3575"/>
                </a:cubicBezTo>
                <a:cubicBezTo>
                  <a:pt x="13153" y="3601"/>
                  <a:pt x="13177" y="3550"/>
                  <a:pt x="13203" y="3550"/>
                </a:cubicBezTo>
                <a:cubicBezTo>
                  <a:pt x="13203" y="3575"/>
                  <a:pt x="13153" y="3601"/>
                  <a:pt x="13153" y="3650"/>
                </a:cubicBezTo>
                <a:cubicBezTo>
                  <a:pt x="13128" y="3675"/>
                  <a:pt x="13177" y="3675"/>
                  <a:pt x="13203" y="3675"/>
                </a:cubicBezTo>
                <a:cubicBezTo>
                  <a:pt x="13228" y="3701"/>
                  <a:pt x="13177" y="3701"/>
                  <a:pt x="13177" y="3726"/>
                </a:cubicBezTo>
                <a:cubicBezTo>
                  <a:pt x="13177" y="3726"/>
                  <a:pt x="13228" y="3726"/>
                  <a:pt x="13277" y="3675"/>
                </a:cubicBezTo>
                <a:cubicBezTo>
                  <a:pt x="13353" y="3601"/>
                  <a:pt x="13403" y="3601"/>
                  <a:pt x="13453" y="3601"/>
                </a:cubicBezTo>
                <a:cubicBezTo>
                  <a:pt x="13477" y="3601"/>
                  <a:pt x="13453" y="3550"/>
                  <a:pt x="13453" y="3501"/>
                </a:cubicBezTo>
                <a:cubicBezTo>
                  <a:pt x="13477" y="3450"/>
                  <a:pt x="13577" y="3426"/>
                  <a:pt x="13628" y="3450"/>
                </a:cubicBezTo>
                <a:cubicBezTo>
                  <a:pt x="13653" y="3450"/>
                  <a:pt x="13653" y="3475"/>
                  <a:pt x="13628" y="3475"/>
                </a:cubicBezTo>
                <a:cubicBezTo>
                  <a:pt x="13577" y="3450"/>
                  <a:pt x="13553" y="3501"/>
                  <a:pt x="13553" y="3550"/>
                </a:cubicBezTo>
                <a:cubicBezTo>
                  <a:pt x="13553" y="3575"/>
                  <a:pt x="13528" y="3601"/>
                  <a:pt x="13528" y="3626"/>
                </a:cubicBezTo>
                <a:cubicBezTo>
                  <a:pt x="13553" y="3626"/>
                  <a:pt x="13503" y="3650"/>
                  <a:pt x="13503" y="3650"/>
                </a:cubicBezTo>
                <a:cubicBezTo>
                  <a:pt x="13503" y="3675"/>
                  <a:pt x="13503" y="3701"/>
                  <a:pt x="13477" y="3701"/>
                </a:cubicBezTo>
                <a:cubicBezTo>
                  <a:pt x="13453" y="3701"/>
                  <a:pt x="13353" y="3726"/>
                  <a:pt x="13353" y="3751"/>
                </a:cubicBezTo>
                <a:cubicBezTo>
                  <a:pt x="13353" y="3800"/>
                  <a:pt x="13303" y="3800"/>
                  <a:pt x="13277" y="3851"/>
                </a:cubicBezTo>
                <a:cubicBezTo>
                  <a:pt x="13253" y="3875"/>
                  <a:pt x="13177" y="3926"/>
                  <a:pt x="13103" y="4001"/>
                </a:cubicBezTo>
                <a:cubicBezTo>
                  <a:pt x="13053" y="4101"/>
                  <a:pt x="12952" y="4101"/>
                  <a:pt x="12952" y="4101"/>
                </a:cubicBezTo>
                <a:cubicBezTo>
                  <a:pt x="12952" y="4126"/>
                  <a:pt x="12877" y="4126"/>
                  <a:pt x="12877" y="4126"/>
                </a:cubicBezTo>
                <a:cubicBezTo>
                  <a:pt x="12852" y="4126"/>
                  <a:pt x="12877" y="4175"/>
                  <a:pt x="12828" y="4251"/>
                </a:cubicBezTo>
                <a:cubicBezTo>
                  <a:pt x="12777" y="4301"/>
                  <a:pt x="12752" y="4375"/>
                  <a:pt x="12752" y="4451"/>
                </a:cubicBezTo>
                <a:cubicBezTo>
                  <a:pt x="12752" y="4526"/>
                  <a:pt x="12777" y="4751"/>
                  <a:pt x="12803" y="4801"/>
                </a:cubicBezTo>
                <a:cubicBezTo>
                  <a:pt x="12828" y="4851"/>
                  <a:pt x="12803" y="4951"/>
                  <a:pt x="12828" y="4951"/>
                </a:cubicBezTo>
                <a:cubicBezTo>
                  <a:pt x="12852" y="4976"/>
                  <a:pt x="12852" y="5026"/>
                  <a:pt x="12852" y="5026"/>
                </a:cubicBezTo>
                <a:cubicBezTo>
                  <a:pt x="12877" y="5051"/>
                  <a:pt x="12928" y="4976"/>
                  <a:pt x="12952" y="4951"/>
                </a:cubicBezTo>
                <a:cubicBezTo>
                  <a:pt x="12977" y="4926"/>
                  <a:pt x="12977" y="4901"/>
                  <a:pt x="13003" y="4901"/>
                </a:cubicBezTo>
                <a:cubicBezTo>
                  <a:pt x="13028" y="4875"/>
                  <a:pt x="13003" y="4801"/>
                  <a:pt x="13028" y="4801"/>
                </a:cubicBezTo>
                <a:cubicBezTo>
                  <a:pt x="13028" y="4775"/>
                  <a:pt x="13077" y="4775"/>
                  <a:pt x="13077" y="4751"/>
                </a:cubicBezTo>
                <a:cubicBezTo>
                  <a:pt x="13103" y="4726"/>
                  <a:pt x="13128" y="4751"/>
                  <a:pt x="13153" y="4751"/>
                </a:cubicBezTo>
                <a:cubicBezTo>
                  <a:pt x="13177" y="4726"/>
                  <a:pt x="13153" y="4675"/>
                  <a:pt x="13153" y="4651"/>
                </a:cubicBezTo>
                <a:cubicBezTo>
                  <a:pt x="13128" y="4626"/>
                  <a:pt x="13203" y="4601"/>
                  <a:pt x="13228" y="4575"/>
                </a:cubicBezTo>
                <a:cubicBezTo>
                  <a:pt x="13277" y="4551"/>
                  <a:pt x="13303" y="4601"/>
                  <a:pt x="13353" y="4551"/>
                </a:cubicBezTo>
                <a:cubicBezTo>
                  <a:pt x="13377" y="4526"/>
                  <a:pt x="13353" y="4475"/>
                  <a:pt x="13328" y="4451"/>
                </a:cubicBezTo>
                <a:cubicBezTo>
                  <a:pt x="13328" y="4451"/>
                  <a:pt x="13377" y="4351"/>
                  <a:pt x="13403" y="4351"/>
                </a:cubicBezTo>
                <a:cubicBezTo>
                  <a:pt x="13428" y="4351"/>
                  <a:pt x="13453" y="4375"/>
                  <a:pt x="13477" y="4351"/>
                </a:cubicBezTo>
                <a:cubicBezTo>
                  <a:pt x="13503" y="4326"/>
                  <a:pt x="13453" y="4275"/>
                  <a:pt x="13428" y="4275"/>
                </a:cubicBezTo>
                <a:cubicBezTo>
                  <a:pt x="13403" y="4275"/>
                  <a:pt x="13403" y="4201"/>
                  <a:pt x="13453" y="4175"/>
                </a:cubicBezTo>
                <a:cubicBezTo>
                  <a:pt x="13503" y="4151"/>
                  <a:pt x="13477" y="4126"/>
                  <a:pt x="13453" y="4126"/>
                </a:cubicBezTo>
                <a:cubicBezTo>
                  <a:pt x="13403" y="4126"/>
                  <a:pt x="13403" y="4126"/>
                  <a:pt x="13377" y="4126"/>
                </a:cubicBezTo>
                <a:cubicBezTo>
                  <a:pt x="13353" y="4126"/>
                  <a:pt x="13328" y="4075"/>
                  <a:pt x="13377" y="4026"/>
                </a:cubicBezTo>
                <a:cubicBezTo>
                  <a:pt x="13403" y="3975"/>
                  <a:pt x="13453" y="4001"/>
                  <a:pt x="13453" y="3951"/>
                </a:cubicBezTo>
                <a:cubicBezTo>
                  <a:pt x="13453" y="3901"/>
                  <a:pt x="13503" y="3851"/>
                  <a:pt x="13528" y="3826"/>
                </a:cubicBezTo>
                <a:cubicBezTo>
                  <a:pt x="13528" y="3800"/>
                  <a:pt x="13577" y="3826"/>
                  <a:pt x="13603" y="3826"/>
                </a:cubicBezTo>
                <a:cubicBezTo>
                  <a:pt x="13628" y="3826"/>
                  <a:pt x="13628" y="3875"/>
                  <a:pt x="13628" y="3851"/>
                </a:cubicBezTo>
                <a:cubicBezTo>
                  <a:pt x="13653" y="3826"/>
                  <a:pt x="13703" y="3751"/>
                  <a:pt x="13728" y="3751"/>
                </a:cubicBezTo>
                <a:cubicBezTo>
                  <a:pt x="13777" y="3751"/>
                  <a:pt x="13753" y="3800"/>
                  <a:pt x="13753" y="3826"/>
                </a:cubicBezTo>
                <a:cubicBezTo>
                  <a:pt x="13753" y="3875"/>
                  <a:pt x="13777" y="3826"/>
                  <a:pt x="13853" y="3775"/>
                </a:cubicBezTo>
                <a:cubicBezTo>
                  <a:pt x="13902" y="3751"/>
                  <a:pt x="14028" y="3751"/>
                  <a:pt x="14078" y="3775"/>
                </a:cubicBezTo>
                <a:cubicBezTo>
                  <a:pt x="14128" y="3775"/>
                  <a:pt x="14128" y="3826"/>
                  <a:pt x="14153" y="3826"/>
                </a:cubicBezTo>
                <a:cubicBezTo>
                  <a:pt x="14178" y="3826"/>
                  <a:pt x="14153" y="3775"/>
                  <a:pt x="14178" y="3775"/>
                </a:cubicBezTo>
                <a:cubicBezTo>
                  <a:pt x="14228" y="3751"/>
                  <a:pt x="14278" y="3726"/>
                  <a:pt x="14328" y="3701"/>
                </a:cubicBezTo>
                <a:cubicBezTo>
                  <a:pt x="14353" y="3650"/>
                  <a:pt x="14353" y="3675"/>
                  <a:pt x="14378" y="3650"/>
                </a:cubicBezTo>
                <a:cubicBezTo>
                  <a:pt x="14403" y="3626"/>
                  <a:pt x="14428" y="3650"/>
                  <a:pt x="14428" y="3626"/>
                </a:cubicBezTo>
                <a:cubicBezTo>
                  <a:pt x="14428" y="3601"/>
                  <a:pt x="14503" y="3575"/>
                  <a:pt x="14578" y="3550"/>
                </a:cubicBezTo>
                <a:cubicBezTo>
                  <a:pt x="14678" y="3526"/>
                  <a:pt x="14778" y="3475"/>
                  <a:pt x="14778" y="3450"/>
                </a:cubicBezTo>
                <a:cubicBezTo>
                  <a:pt x="14778" y="3426"/>
                  <a:pt x="14828" y="3426"/>
                  <a:pt x="14828" y="3450"/>
                </a:cubicBezTo>
                <a:cubicBezTo>
                  <a:pt x="14828" y="3475"/>
                  <a:pt x="14853" y="3450"/>
                  <a:pt x="14903" y="3475"/>
                </a:cubicBezTo>
                <a:cubicBezTo>
                  <a:pt x="14953" y="3475"/>
                  <a:pt x="14978" y="3501"/>
                  <a:pt x="15003" y="3450"/>
                </a:cubicBezTo>
                <a:cubicBezTo>
                  <a:pt x="15053" y="3426"/>
                  <a:pt x="15003" y="3401"/>
                  <a:pt x="15003" y="3375"/>
                </a:cubicBezTo>
                <a:cubicBezTo>
                  <a:pt x="15003" y="3350"/>
                  <a:pt x="14953" y="3326"/>
                  <a:pt x="14953" y="3301"/>
                </a:cubicBezTo>
                <a:cubicBezTo>
                  <a:pt x="14953" y="3275"/>
                  <a:pt x="14903" y="3201"/>
                  <a:pt x="14878" y="3201"/>
                </a:cubicBezTo>
                <a:cubicBezTo>
                  <a:pt x="14878" y="3226"/>
                  <a:pt x="14828" y="3201"/>
                  <a:pt x="14828" y="3175"/>
                </a:cubicBezTo>
                <a:cubicBezTo>
                  <a:pt x="14828" y="3150"/>
                  <a:pt x="14828" y="3126"/>
                  <a:pt x="14803" y="3126"/>
                </a:cubicBezTo>
                <a:cubicBezTo>
                  <a:pt x="14778" y="3150"/>
                  <a:pt x="14728" y="3150"/>
                  <a:pt x="14728" y="3126"/>
                </a:cubicBezTo>
                <a:cubicBezTo>
                  <a:pt x="14703" y="3101"/>
                  <a:pt x="14778" y="3075"/>
                  <a:pt x="14828" y="3101"/>
                </a:cubicBezTo>
                <a:cubicBezTo>
                  <a:pt x="14853" y="3101"/>
                  <a:pt x="14853" y="3126"/>
                  <a:pt x="14878" y="3150"/>
                </a:cubicBezTo>
                <a:cubicBezTo>
                  <a:pt x="14878" y="3150"/>
                  <a:pt x="14953" y="3150"/>
                  <a:pt x="14978" y="3126"/>
                </a:cubicBezTo>
                <a:cubicBezTo>
                  <a:pt x="15003" y="3126"/>
                  <a:pt x="15078" y="3101"/>
                  <a:pt x="15103" y="3075"/>
                </a:cubicBezTo>
                <a:cubicBezTo>
                  <a:pt x="15103" y="3050"/>
                  <a:pt x="15103" y="3026"/>
                  <a:pt x="15128" y="3026"/>
                </a:cubicBezTo>
                <a:cubicBezTo>
                  <a:pt x="15153" y="3001"/>
                  <a:pt x="15128" y="2975"/>
                  <a:pt x="15103" y="2975"/>
                </a:cubicBezTo>
                <a:cubicBezTo>
                  <a:pt x="15078" y="2950"/>
                  <a:pt x="15078" y="2926"/>
                  <a:pt x="15103" y="2926"/>
                </a:cubicBezTo>
                <a:cubicBezTo>
                  <a:pt x="15128" y="2926"/>
                  <a:pt x="15128" y="2901"/>
                  <a:pt x="15153" y="2901"/>
                </a:cubicBezTo>
                <a:cubicBezTo>
                  <a:pt x="15178" y="2875"/>
                  <a:pt x="15178" y="2901"/>
                  <a:pt x="15203" y="2875"/>
                </a:cubicBezTo>
                <a:cubicBezTo>
                  <a:pt x="15228" y="2875"/>
                  <a:pt x="15203" y="2901"/>
                  <a:pt x="15178" y="2926"/>
                </a:cubicBezTo>
                <a:cubicBezTo>
                  <a:pt x="15178" y="2950"/>
                  <a:pt x="15228" y="2975"/>
                  <a:pt x="15228" y="3001"/>
                </a:cubicBezTo>
                <a:cubicBezTo>
                  <a:pt x="15228" y="3026"/>
                  <a:pt x="15278" y="3026"/>
                  <a:pt x="15328" y="3001"/>
                </a:cubicBezTo>
                <a:cubicBezTo>
                  <a:pt x="15353" y="2975"/>
                  <a:pt x="15453" y="3026"/>
                  <a:pt x="15453" y="3050"/>
                </a:cubicBezTo>
                <a:cubicBezTo>
                  <a:pt x="15478" y="3075"/>
                  <a:pt x="15478" y="3101"/>
                  <a:pt x="15528" y="3126"/>
                </a:cubicBezTo>
                <a:cubicBezTo>
                  <a:pt x="15578" y="3150"/>
                  <a:pt x="15628" y="3150"/>
                  <a:pt x="15628" y="3175"/>
                </a:cubicBezTo>
                <a:cubicBezTo>
                  <a:pt x="15628" y="3175"/>
                  <a:pt x="15653" y="3201"/>
                  <a:pt x="15678" y="3201"/>
                </a:cubicBezTo>
                <a:cubicBezTo>
                  <a:pt x="15703" y="3175"/>
                  <a:pt x="15703" y="3226"/>
                  <a:pt x="15728" y="3201"/>
                </a:cubicBezTo>
                <a:cubicBezTo>
                  <a:pt x="15753" y="3175"/>
                  <a:pt x="15753" y="3201"/>
                  <a:pt x="15778" y="3175"/>
                </a:cubicBezTo>
                <a:cubicBezTo>
                  <a:pt x="15804" y="3175"/>
                  <a:pt x="15728" y="3150"/>
                  <a:pt x="15753" y="3126"/>
                </a:cubicBezTo>
                <a:lnTo>
                  <a:pt x="15778" y="3150"/>
                </a:lnTo>
                <a:cubicBezTo>
                  <a:pt x="15804" y="3150"/>
                  <a:pt x="15778" y="3101"/>
                  <a:pt x="15804" y="3101"/>
                </a:cubicBezTo>
                <a:cubicBezTo>
                  <a:pt x="15804" y="3101"/>
                  <a:pt x="15804" y="3001"/>
                  <a:pt x="15778" y="3001"/>
                </a:cubicBezTo>
                <a:cubicBezTo>
                  <a:pt x="15778" y="3001"/>
                  <a:pt x="15778" y="2975"/>
                  <a:pt x="15804" y="3001"/>
                </a:cubicBezTo>
                <a:cubicBezTo>
                  <a:pt x="15853" y="3026"/>
                  <a:pt x="15904" y="3026"/>
                  <a:pt x="15928" y="3026"/>
                </a:cubicBezTo>
                <a:cubicBezTo>
                  <a:pt x="15953" y="3026"/>
                  <a:pt x="15928" y="3001"/>
                  <a:pt x="15904" y="3001"/>
                </a:cubicBezTo>
                <a:cubicBezTo>
                  <a:pt x="15878" y="2975"/>
                  <a:pt x="15904" y="2975"/>
                  <a:pt x="15928" y="2975"/>
                </a:cubicBezTo>
                <a:cubicBezTo>
                  <a:pt x="15928" y="3001"/>
                  <a:pt x="15953" y="3001"/>
                  <a:pt x="15978" y="3001"/>
                </a:cubicBezTo>
                <a:cubicBezTo>
                  <a:pt x="15978" y="2975"/>
                  <a:pt x="15978" y="2926"/>
                  <a:pt x="16028" y="2926"/>
                </a:cubicBezTo>
                <a:cubicBezTo>
                  <a:pt x="16053" y="2950"/>
                  <a:pt x="16053" y="2926"/>
                  <a:pt x="16028" y="2901"/>
                </a:cubicBezTo>
                <a:close/>
                <a:moveTo>
                  <a:pt x="8276" y="4726"/>
                </a:moveTo>
                <a:lnTo>
                  <a:pt x="8276" y="4726"/>
                </a:lnTo>
                <a:cubicBezTo>
                  <a:pt x="8202" y="4801"/>
                  <a:pt x="8051" y="4826"/>
                  <a:pt x="8051" y="4875"/>
                </a:cubicBezTo>
                <a:cubicBezTo>
                  <a:pt x="8051" y="4951"/>
                  <a:pt x="7851" y="4976"/>
                  <a:pt x="7827" y="4951"/>
                </a:cubicBezTo>
                <a:cubicBezTo>
                  <a:pt x="7827" y="4926"/>
                  <a:pt x="7976" y="4926"/>
                  <a:pt x="8002" y="4826"/>
                </a:cubicBezTo>
                <a:cubicBezTo>
                  <a:pt x="8051" y="4751"/>
                  <a:pt x="8202" y="4701"/>
                  <a:pt x="8251" y="4601"/>
                </a:cubicBezTo>
                <a:cubicBezTo>
                  <a:pt x="8302" y="4526"/>
                  <a:pt x="8351" y="4401"/>
                  <a:pt x="8376" y="4401"/>
                </a:cubicBezTo>
                <a:cubicBezTo>
                  <a:pt x="8402" y="4401"/>
                  <a:pt x="8351" y="4675"/>
                  <a:pt x="8276" y="4726"/>
                </a:cubicBezTo>
                <a:close/>
                <a:moveTo>
                  <a:pt x="8627" y="1475"/>
                </a:moveTo>
                <a:lnTo>
                  <a:pt x="8627" y="1475"/>
                </a:lnTo>
                <a:cubicBezTo>
                  <a:pt x="8627" y="1501"/>
                  <a:pt x="8551" y="1501"/>
                  <a:pt x="8576" y="1525"/>
                </a:cubicBezTo>
                <a:cubicBezTo>
                  <a:pt x="8602" y="1550"/>
                  <a:pt x="8752" y="1525"/>
                  <a:pt x="8752" y="1501"/>
                </a:cubicBezTo>
                <a:cubicBezTo>
                  <a:pt x="8752" y="1450"/>
                  <a:pt x="8652" y="1450"/>
                  <a:pt x="8627" y="1475"/>
                </a:cubicBezTo>
                <a:close/>
                <a:moveTo>
                  <a:pt x="2825" y="200"/>
                </a:moveTo>
                <a:lnTo>
                  <a:pt x="2825" y="200"/>
                </a:lnTo>
                <a:cubicBezTo>
                  <a:pt x="2875" y="225"/>
                  <a:pt x="2725" y="225"/>
                  <a:pt x="2701" y="250"/>
                </a:cubicBezTo>
                <a:cubicBezTo>
                  <a:pt x="2701" y="275"/>
                  <a:pt x="2601" y="250"/>
                  <a:pt x="2625" y="300"/>
                </a:cubicBezTo>
                <a:cubicBezTo>
                  <a:pt x="2625" y="325"/>
                  <a:pt x="2775" y="325"/>
                  <a:pt x="2775" y="300"/>
                </a:cubicBezTo>
                <a:cubicBezTo>
                  <a:pt x="2775" y="275"/>
                  <a:pt x="2850" y="300"/>
                  <a:pt x="2850" y="275"/>
                </a:cubicBezTo>
                <a:cubicBezTo>
                  <a:pt x="2850" y="250"/>
                  <a:pt x="2875" y="225"/>
                  <a:pt x="2950" y="225"/>
                </a:cubicBezTo>
                <a:cubicBezTo>
                  <a:pt x="3050" y="200"/>
                  <a:pt x="3050" y="175"/>
                  <a:pt x="2975" y="150"/>
                </a:cubicBezTo>
                <a:cubicBezTo>
                  <a:pt x="2901" y="125"/>
                  <a:pt x="2801" y="175"/>
                  <a:pt x="2825" y="200"/>
                </a:cubicBezTo>
                <a:close/>
                <a:moveTo>
                  <a:pt x="3201" y="1701"/>
                </a:moveTo>
                <a:lnTo>
                  <a:pt x="3201" y="1701"/>
                </a:lnTo>
                <a:cubicBezTo>
                  <a:pt x="3201" y="1725"/>
                  <a:pt x="3201" y="1750"/>
                  <a:pt x="3150" y="1750"/>
                </a:cubicBezTo>
                <a:cubicBezTo>
                  <a:pt x="3075" y="1750"/>
                  <a:pt x="3175" y="1775"/>
                  <a:pt x="3175" y="1801"/>
                </a:cubicBezTo>
                <a:cubicBezTo>
                  <a:pt x="3175" y="1825"/>
                  <a:pt x="3125" y="1825"/>
                  <a:pt x="3125" y="1850"/>
                </a:cubicBezTo>
                <a:cubicBezTo>
                  <a:pt x="3101" y="1901"/>
                  <a:pt x="3001" y="1850"/>
                  <a:pt x="3001" y="1925"/>
                </a:cubicBezTo>
                <a:cubicBezTo>
                  <a:pt x="2975" y="1975"/>
                  <a:pt x="3050" y="1975"/>
                  <a:pt x="3101" y="1975"/>
                </a:cubicBezTo>
                <a:cubicBezTo>
                  <a:pt x="3125" y="1975"/>
                  <a:pt x="3075" y="2025"/>
                  <a:pt x="3101" y="2050"/>
                </a:cubicBezTo>
                <a:cubicBezTo>
                  <a:pt x="3150" y="2075"/>
                  <a:pt x="3175" y="2075"/>
                  <a:pt x="3150" y="2025"/>
                </a:cubicBezTo>
                <a:cubicBezTo>
                  <a:pt x="3125" y="1975"/>
                  <a:pt x="3250" y="2025"/>
                  <a:pt x="3225" y="2075"/>
                </a:cubicBezTo>
                <a:cubicBezTo>
                  <a:pt x="3175" y="2101"/>
                  <a:pt x="3275" y="2125"/>
                  <a:pt x="3350" y="2125"/>
                </a:cubicBezTo>
                <a:cubicBezTo>
                  <a:pt x="3401" y="2150"/>
                  <a:pt x="3575" y="2175"/>
                  <a:pt x="3575" y="2125"/>
                </a:cubicBezTo>
                <a:cubicBezTo>
                  <a:pt x="3575" y="2101"/>
                  <a:pt x="3526" y="2075"/>
                  <a:pt x="3450" y="2025"/>
                </a:cubicBezTo>
                <a:cubicBezTo>
                  <a:pt x="3401" y="1950"/>
                  <a:pt x="3350" y="1850"/>
                  <a:pt x="3426" y="1825"/>
                </a:cubicBezTo>
                <a:cubicBezTo>
                  <a:pt x="3501" y="1775"/>
                  <a:pt x="3426" y="1750"/>
                  <a:pt x="3501" y="1701"/>
                </a:cubicBezTo>
                <a:cubicBezTo>
                  <a:pt x="3575" y="1675"/>
                  <a:pt x="3526" y="1625"/>
                  <a:pt x="3575" y="1625"/>
                </a:cubicBezTo>
                <a:cubicBezTo>
                  <a:pt x="3626" y="1601"/>
                  <a:pt x="3575" y="1550"/>
                  <a:pt x="3626" y="1550"/>
                </a:cubicBezTo>
                <a:cubicBezTo>
                  <a:pt x="3675" y="1550"/>
                  <a:pt x="3701" y="1475"/>
                  <a:pt x="3701" y="1450"/>
                </a:cubicBezTo>
                <a:cubicBezTo>
                  <a:pt x="3675" y="1425"/>
                  <a:pt x="3750" y="1450"/>
                  <a:pt x="3775" y="1425"/>
                </a:cubicBezTo>
                <a:cubicBezTo>
                  <a:pt x="3800" y="1401"/>
                  <a:pt x="3875" y="1425"/>
                  <a:pt x="3901" y="1375"/>
                </a:cubicBezTo>
                <a:cubicBezTo>
                  <a:pt x="3926" y="1325"/>
                  <a:pt x="4251" y="1225"/>
                  <a:pt x="4426" y="1175"/>
                </a:cubicBezTo>
                <a:cubicBezTo>
                  <a:pt x="4601" y="1125"/>
                  <a:pt x="4726" y="1050"/>
                  <a:pt x="4675" y="1000"/>
                </a:cubicBezTo>
                <a:cubicBezTo>
                  <a:pt x="4601" y="950"/>
                  <a:pt x="4426" y="1025"/>
                  <a:pt x="4375" y="1050"/>
                </a:cubicBezTo>
                <a:cubicBezTo>
                  <a:pt x="4326" y="1100"/>
                  <a:pt x="4275" y="1075"/>
                  <a:pt x="4226" y="1100"/>
                </a:cubicBezTo>
                <a:cubicBezTo>
                  <a:pt x="4175" y="1125"/>
                  <a:pt x="4075" y="1150"/>
                  <a:pt x="4050" y="1125"/>
                </a:cubicBezTo>
                <a:cubicBezTo>
                  <a:pt x="4001" y="1075"/>
                  <a:pt x="3926" y="1150"/>
                  <a:pt x="3901" y="1150"/>
                </a:cubicBezTo>
                <a:cubicBezTo>
                  <a:pt x="3875" y="1150"/>
                  <a:pt x="3826" y="1175"/>
                  <a:pt x="3775" y="1175"/>
                </a:cubicBezTo>
                <a:cubicBezTo>
                  <a:pt x="3750" y="1175"/>
                  <a:pt x="3675" y="1200"/>
                  <a:pt x="3650" y="1225"/>
                </a:cubicBezTo>
                <a:cubicBezTo>
                  <a:pt x="3650" y="1250"/>
                  <a:pt x="3601" y="1250"/>
                  <a:pt x="3601" y="1275"/>
                </a:cubicBezTo>
                <a:cubicBezTo>
                  <a:pt x="3601" y="1300"/>
                  <a:pt x="3526" y="1325"/>
                  <a:pt x="3501" y="1300"/>
                </a:cubicBezTo>
                <a:cubicBezTo>
                  <a:pt x="3475" y="1275"/>
                  <a:pt x="3450" y="1325"/>
                  <a:pt x="3475" y="1375"/>
                </a:cubicBezTo>
                <a:cubicBezTo>
                  <a:pt x="3526" y="1401"/>
                  <a:pt x="3426" y="1401"/>
                  <a:pt x="3426" y="1425"/>
                </a:cubicBezTo>
                <a:cubicBezTo>
                  <a:pt x="3450" y="1450"/>
                  <a:pt x="3401" y="1475"/>
                  <a:pt x="3401" y="1501"/>
                </a:cubicBezTo>
                <a:cubicBezTo>
                  <a:pt x="3426" y="1525"/>
                  <a:pt x="3375" y="1525"/>
                  <a:pt x="3326" y="1525"/>
                </a:cubicBezTo>
                <a:cubicBezTo>
                  <a:pt x="3275" y="1550"/>
                  <a:pt x="3250" y="1601"/>
                  <a:pt x="3326" y="1601"/>
                </a:cubicBezTo>
                <a:cubicBezTo>
                  <a:pt x="3375" y="1601"/>
                  <a:pt x="3275" y="1601"/>
                  <a:pt x="3301" y="1650"/>
                </a:cubicBezTo>
                <a:cubicBezTo>
                  <a:pt x="3301" y="1701"/>
                  <a:pt x="3201" y="1675"/>
                  <a:pt x="3201" y="1701"/>
                </a:cubicBezTo>
                <a:close/>
                <a:moveTo>
                  <a:pt x="3575" y="250"/>
                </a:moveTo>
                <a:lnTo>
                  <a:pt x="3575" y="250"/>
                </a:lnTo>
                <a:cubicBezTo>
                  <a:pt x="3601" y="275"/>
                  <a:pt x="3575" y="275"/>
                  <a:pt x="3526" y="275"/>
                </a:cubicBezTo>
                <a:cubicBezTo>
                  <a:pt x="3450" y="275"/>
                  <a:pt x="3426" y="300"/>
                  <a:pt x="3450" y="325"/>
                </a:cubicBezTo>
                <a:cubicBezTo>
                  <a:pt x="3501" y="350"/>
                  <a:pt x="3650" y="350"/>
                  <a:pt x="3675" y="325"/>
                </a:cubicBezTo>
                <a:cubicBezTo>
                  <a:pt x="3701" y="275"/>
                  <a:pt x="3750" y="300"/>
                  <a:pt x="3775" y="275"/>
                </a:cubicBezTo>
                <a:cubicBezTo>
                  <a:pt x="3775" y="250"/>
                  <a:pt x="3575" y="225"/>
                  <a:pt x="3575" y="250"/>
                </a:cubicBezTo>
                <a:close/>
                <a:moveTo>
                  <a:pt x="3575" y="100"/>
                </a:moveTo>
                <a:lnTo>
                  <a:pt x="3575" y="100"/>
                </a:lnTo>
                <a:cubicBezTo>
                  <a:pt x="3650" y="100"/>
                  <a:pt x="3626" y="50"/>
                  <a:pt x="3675" y="75"/>
                </a:cubicBezTo>
                <a:cubicBezTo>
                  <a:pt x="3701" y="75"/>
                  <a:pt x="3775" y="75"/>
                  <a:pt x="3750" y="50"/>
                </a:cubicBezTo>
                <a:cubicBezTo>
                  <a:pt x="3726" y="0"/>
                  <a:pt x="3550" y="25"/>
                  <a:pt x="3575" y="50"/>
                </a:cubicBezTo>
                <a:cubicBezTo>
                  <a:pt x="3601" y="75"/>
                  <a:pt x="3450" y="50"/>
                  <a:pt x="3450" y="75"/>
                </a:cubicBezTo>
                <a:cubicBezTo>
                  <a:pt x="3450" y="75"/>
                  <a:pt x="3501" y="100"/>
                  <a:pt x="3575" y="100"/>
                </a:cubicBezTo>
                <a:close/>
                <a:moveTo>
                  <a:pt x="4050" y="200"/>
                </a:moveTo>
                <a:lnTo>
                  <a:pt x="4050" y="200"/>
                </a:lnTo>
                <a:cubicBezTo>
                  <a:pt x="4075" y="175"/>
                  <a:pt x="4026" y="175"/>
                  <a:pt x="4026" y="150"/>
                </a:cubicBezTo>
                <a:cubicBezTo>
                  <a:pt x="4026" y="125"/>
                  <a:pt x="3850" y="125"/>
                  <a:pt x="3875" y="150"/>
                </a:cubicBezTo>
                <a:cubicBezTo>
                  <a:pt x="3875" y="175"/>
                  <a:pt x="3750" y="200"/>
                  <a:pt x="3800" y="225"/>
                </a:cubicBezTo>
                <a:cubicBezTo>
                  <a:pt x="3850" y="275"/>
                  <a:pt x="4050" y="225"/>
                  <a:pt x="4050" y="200"/>
                </a:cubicBezTo>
                <a:close/>
                <a:moveTo>
                  <a:pt x="3225" y="275"/>
                </a:moveTo>
                <a:lnTo>
                  <a:pt x="3225" y="275"/>
                </a:lnTo>
                <a:cubicBezTo>
                  <a:pt x="3225" y="250"/>
                  <a:pt x="3075" y="300"/>
                  <a:pt x="3101" y="300"/>
                </a:cubicBezTo>
                <a:cubicBezTo>
                  <a:pt x="3125" y="300"/>
                  <a:pt x="3225" y="325"/>
                  <a:pt x="3225" y="275"/>
                </a:cubicBezTo>
                <a:close/>
                <a:moveTo>
                  <a:pt x="3626" y="150"/>
                </a:moveTo>
                <a:lnTo>
                  <a:pt x="3626" y="150"/>
                </a:lnTo>
                <a:cubicBezTo>
                  <a:pt x="3626" y="100"/>
                  <a:pt x="3526" y="150"/>
                  <a:pt x="3450" y="100"/>
                </a:cubicBezTo>
                <a:cubicBezTo>
                  <a:pt x="3375" y="75"/>
                  <a:pt x="3350" y="75"/>
                  <a:pt x="3401" y="125"/>
                </a:cubicBezTo>
                <a:cubicBezTo>
                  <a:pt x="3426" y="150"/>
                  <a:pt x="3275" y="150"/>
                  <a:pt x="3301" y="175"/>
                </a:cubicBezTo>
                <a:cubicBezTo>
                  <a:pt x="3350" y="225"/>
                  <a:pt x="3601" y="200"/>
                  <a:pt x="3626" y="15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2" name="Freeform 158">
            <a:extLst>
              <a:ext uri="{FF2B5EF4-FFF2-40B4-BE49-F238E27FC236}">
                <a16:creationId xmlns:a16="http://schemas.microsoft.com/office/drawing/2014/main" id="{B0D431E0-449F-F54F-9C26-2184277121D1}"/>
              </a:ext>
            </a:extLst>
          </p:cNvPr>
          <p:cNvSpPr>
            <a:spLocks noChangeArrowheads="1"/>
          </p:cNvSpPr>
          <p:nvPr/>
        </p:nvSpPr>
        <p:spPr bwMode="auto">
          <a:xfrm>
            <a:off x="6347719" y="1551335"/>
            <a:ext cx="5120124" cy="1970144"/>
          </a:xfrm>
          <a:custGeom>
            <a:avLst/>
            <a:gdLst>
              <a:gd name="T0" fmla="*/ 7676 w 16054"/>
              <a:gd name="T1" fmla="*/ 750 h 6177"/>
              <a:gd name="T2" fmla="*/ 7426 w 16054"/>
              <a:gd name="T3" fmla="*/ 550 h 6177"/>
              <a:gd name="T4" fmla="*/ 6902 w 16054"/>
              <a:gd name="T5" fmla="*/ 175 h 6177"/>
              <a:gd name="T6" fmla="*/ 12052 w 16054"/>
              <a:gd name="T7" fmla="*/ 1300 h 6177"/>
              <a:gd name="T8" fmla="*/ 11027 w 16054"/>
              <a:gd name="T9" fmla="*/ 1350 h 6177"/>
              <a:gd name="T10" fmla="*/ 11477 w 16054"/>
              <a:gd name="T11" fmla="*/ 1601 h 6177"/>
              <a:gd name="T12" fmla="*/ 2425 w 16054"/>
              <a:gd name="T13" fmla="*/ 225 h 6177"/>
              <a:gd name="T14" fmla="*/ 11652 w 16054"/>
              <a:gd name="T15" fmla="*/ 5276 h 6177"/>
              <a:gd name="T16" fmla="*/ 15553 w 16054"/>
              <a:gd name="T17" fmla="*/ 2826 h 6177"/>
              <a:gd name="T18" fmla="*/ 14003 w 16054"/>
              <a:gd name="T19" fmla="*/ 2350 h 6177"/>
              <a:gd name="T20" fmla="*/ 12252 w 16054"/>
              <a:gd name="T21" fmla="*/ 2025 h 6177"/>
              <a:gd name="T22" fmla="*/ 11177 w 16054"/>
              <a:gd name="T23" fmla="*/ 1901 h 6177"/>
              <a:gd name="T24" fmla="*/ 10227 w 16054"/>
              <a:gd name="T25" fmla="*/ 2001 h 6177"/>
              <a:gd name="T26" fmla="*/ 9627 w 16054"/>
              <a:gd name="T27" fmla="*/ 1750 h 6177"/>
              <a:gd name="T28" fmla="*/ 8327 w 16054"/>
              <a:gd name="T29" fmla="*/ 1650 h 6177"/>
              <a:gd name="T30" fmla="*/ 8676 w 16054"/>
              <a:gd name="T31" fmla="*/ 1150 h 6177"/>
              <a:gd name="T32" fmla="*/ 7727 w 16054"/>
              <a:gd name="T33" fmla="*/ 850 h 6177"/>
              <a:gd name="T34" fmla="*/ 6951 w 16054"/>
              <a:gd name="T35" fmla="*/ 1200 h 6177"/>
              <a:gd name="T36" fmla="*/ 6376 w 16054"/>
              <a:gd name="T37" fmla="*/ 1550 h 6177"/>
              <a:gd name="T38" fmla="*/ 5551 w 16054"/>
              <a:gd name="T39" fmla="*/ 1901 h 6177"/>
              <a:gd name="T40" fmla="*/ 5151 w 16054"/>
              <a:gd name="T41" fmla="*/ 2301 h 6177"/>
              <a:gd name="T42" fmla="*/ 5100 w 16054"/>
              <a:gd name="T43" fmla="*/ 2775 h 6177"/>
              <a:gd name="T44" fmla="*/ 5100 w 16054"/>
              <a:gd name="T45" fmla="*/ 2526 h 6177"/>
              <a:gd name="T46" fmla="*/ 4526 w 16054"/>
              <a:gd name="T47" fmla="*/ 2201 h 6177"/>
              <a:gd name="T48" fmla="*/ 3875 w 16054"/>
              <a:gd name="T49" fmla="*/ 2350 h 6177"/>
              <a:gd name="T50" fmla="*/ 3075 w 16054"/>
              <a:gd name="T51" fmla="*/ 2500 h 6177"/>
              <a:gd name="T52" fmla="*/ 2300 w 16054"/>
              <a:gd name="T53" fmla="*/ 2726 h 6177"/>
              <a:gd name="T54" fmla="*/ 1700 w 16054"/>
              <a:gd name="T55" fmla="*/ 3150 h 6177"/>
              <a:gd name="T56" fmla="*/ 1750 w 16054"/>
              <a:gd name="T57" fmla="*/ 2875 h 6177"/>
              <a:gd name="T58" fmla="*/ 1075 w 16054"/>
              <a:gd name="T59" fmla="*/ 2275 h 6177"/>
              <a:gd name="T60" fmla="*/ 975 w 16054"/>
              <a:gd name="T61" fmla="*/ 3126 h 6177"/>
              <a:gd name="T62" fmla="*/ 725 w 16054"/>
              <a:gd name="T63" fmla="*/ 4026 h 6177"/>
              <a:gd name="T64" fmla="*/ 1175 w 16054"/>
              <a:gd name="T65" fmla="*/ 4726 h 6177"/>
              <a:gd name="T66" fmla="*/ 1775 w 16054"/>
              <a:gd name="T67" fmla="*/ 5126 h 6177"/>
              <a:gd name="T68" fmla="*/ 1600 w 16054"/>
              <a:gd name="T69" fmla="*/ 5701 h 6177"/>
              <a:gd name="T70" fmla="*/ 2601 w 16054"/>
              <a:gd name="T71" fmla="*/ 5951 h 6177"/>
              <a:gd name="T72" fmla="*/ 2725 w 16054"/>
              <a:gd name="T73" fmla="*/ 5151 h 6177"/>
              <a:gd name="T74" fmla="*/ 3750 w 16054"/>
              <a:gd name="T75" fmla="*/ 5026 h 6177"/>
              <a:gd name="T76" fmla="*/ 4351 w 16054"/>
              <a:gd name="T77" fmla="*/ 4551 h 6177"/>
              <a:gd name="T78" fmla="*/ 5351 w 16054"/>
              <a:gd name="T79" fmla="*/ 4575 h 6177"/>
              <a:gd name="T80" fmla="*/ 6426 w 16054"/>
              <a:gd name="T81" fmla="*/ 5226 h 6177"/>
              <a:gd name="T82" fmla="*/ 7351 w 16054"/>
              <a:gd name="T83" fmla="*/ 4901 h 6177"/>
              <a:gd name="T84" fmla="*/ 8502 w 16054"/>
              <a:gd name="T85" fmla="*/ 5226 h 6177"/>
              <a:gd name="T86" fmla="*/ 9652 w 16054"/>
              <a:gd name="T87" fmla="*/ 4701 h 6177"/>
              <a:gd name="T88" fmla="*/ 10727 w 16054"/>
              <a:gd name="T89" fmla="*/ 5476 h 6177"/>
              <a:gd name="T90" fmla="*/ 11327 w 16054"/>
              <a:gd name="T91" fmla="*/ 5051 h 6177"/>
              <a:gd name="T92" fmla="*/ 10952 w 16054"/>
              <a:gd name="T93" fmla="*/ 4551 h 6177"/>
              <a:gd name="T94" fmla="*/ 12328 w 16054"/>
              <a:gd name="T95" fmla="*/ 3875 h 6177"/>
              <a:gd name="T96" fmla="*/ 13153 w 16054"/>
              <a:gd name="T97" fmla="*/ 3650 h 6177"/>
              <a:gd name="T98" fmla="*/ 12877 w 16054"/>
              <a:gd name="T99" fmla="*/ 4126 h 6177"/>
              <a:gd name="T100" fmla="*/ 13477 w 16054"/>
              <a:gd name="T101" fmla="*/ 4351 h 6177"/>
              <a:gd name="T102" fmla="*/ 14328 w 16054"/>
              <a:gd name="T103" fmla="*/ 3701 h 6177"/>
              <a:gd name="T104" fmla="*/ 14978 w 16054"/>
              <a:gd name="T105" fmla="*/ 3126 h 6177"/>
              <a:gd name="T106" fmla="*/ 15753 w 16054"/>
              <a:gd name="T107" fmla="*/ 3126 h 6177"/>
              <a:gd name="T108" fmla="*/ 8251 w 16054"/>
              <a:gd name="T109" fmla="*/ 4601 h 6177"/>
              <a:gd name="T110" fmla="*/ 2825 w 16054"/>
              <a:gd name="T111" fmla="*/ 200 h 6177"/>
              <a:gd name="T112" fmla="*/ 3575 w 16054"/>
              <a:gd name="T113" fmla="*/ 1625 h 6177"/>
              <a:gd name="T114" fmla="*/ 3426 w 16054"/>
              <a:gd name="T115" fmla="*/ 1425 h 6177"/>
              <a:gd name="T116" fmla="*/ 3750 w 16054"/>
              <a:gd name="T117" fmla="*/ 50 h 6177"/>
              <a:gd name="T118" fmla="*/ 3450 w 16054"/>
              <a:gd name="T119" fmla="*/ 100 h 6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054" h="6177">
                <a:moveTo>
                  <a:pt x="250" y="4451"/>
                </a:moveTo>
                <a:lnTo>
                  <a:pt x="250" y="4451"/>
                </a:lnTo>
                <a:cubicBezTo>
                  <a:pt x="225" y="4475"/>
                  <a:pt x="200" y="4451"/>
                  <a:pt x="200" y="4451"/>
                </a:cubicBezTo>
                <a:cubicBezTo>
                  <a:pt x="174" y="4426"/>
                  <a:pt x="150" y="4426"/>
                  <a:pt x="125" y="4426"/>
                </a:cubicBezTo>
                <a:cubicBezTo>
                  <a:pt x="125" y="4451"/>
                  <a:pt x="150" y="4451"/>
                  <a:pt x="150" y="4451"/>
                </a:cubicBezTo>
                <a:cubicBezTo>
                  <a:pt x="150" y="4475"/>
                  <a:pt x="100" y="4475"/>
                  <a:pt x="125" y="4501"/>
                </a:cubicBezTo>
                <a:cubicBezTo>
                  <a:pt x="125" y="4526"/>
                  <a:pt x="74" y="4526"/>
                  <a:pt x="74" y="4501"/>
                </a:cubicBezTo>
                <a:cubicBezTo>
                  <a:pt x="74" y="4475"/>
                  <a:pt x="0" y="4475"/>
                  <a:pt x="0" y="4501"/>
                </a:cubicBezTo>
                <a:lnTo>
                  <a:pt x="0" y="4526"/>
                </a:lnTo>
                <a:cubicBezTo>
                  <a:pt x="25" y="4526"/>
                  <a:pt x="50" y="4551"/>
                  <a:pt x="50" y="4551"/>
                </a:cubicBezTo>
                <a:cubicBezTo>
                  <a:pt x="50" y="4551"/>
                  <a:pt x="225" y="4575"/>
                  <a:pt x="300" y="4551"/>
                </a:cubicBezTo>
                <a:lnTo>
                  <a:pt x="300" y="4501"/>
                </a:lnTo>
                <a:cubicBezTo>
                  <a:pt x="300" y="4475"/>
                  <a:pt x="250" y="4451"/>
                  <a:pt x="250" y="4451"/>
                </a:cubicBezTo>
                <a:close/>
                <a:moveTo>
                  <a:pt x="7426" y="775"/>
                </a:moveTo>
                <a:lnTo>
                  <a:pt x="7426" y="775"/>
                </a:lnTo>
                <a:cubicBezTo>
                  <a:pt x="7476" y="800"/>
                  <a:pt x="7602" y="750"/>
                  <a:pt x="7676" y="750"/>
                </a:cubicBezTo>
                <a:cubicBezTo>
                  <a:pt x="7751" y="750"/>
                  <a:pt x="8002" y="700"/>
                  <a:pt x="8002" y="650"/>
                </a:cubicBezTo>
                <a:cubicBezTo>
                  <a:pt x="8002" y="600"/>
                  <a:pt x="7927" y="600"/>
                  <a:pt x="7876" y="575"/>
                </a:cubicBezTo>
                <a:cubicBezTo>
                  <a:pt x="7851" y="525"/>
                  <a:pt x="7776" y="550"/>
                  <a:pt x="7751" y="600"/>
                </a:cubicBezTo>
                <a:cubicBezTo>
                  <a:pt x="7727" y="625"/>
                  <a:pt x="7702" y="600"/>
                  <a:pt x="7751" y="550"/>
                </a:cubicBezTo>
                <a:cubicBezTo>
                  <a:pt x="7802" y="500"/>
                  <a:pt x="7702" y="450"/>
                  <a:pt x="7702" y="475"/>
                </a:cubicBezTo>
                <a:cubicBezTo>
                  <a:pt x="7702" y="525"/>
                  <a:pt x="7602" y="475"/>
                  <a:pt x="7602" y="525"/>
                </a:cubicBezTo>
                <a:cubicBezTo>
                  <a:pt x="7602" y="550"/>
                  <a:pt x="7576" y="550"/>
                  <a:pt x="7576" y="600"/>
                </a:cubicBezTo>
                <a:cubicBezTo>
                  <a:pt x="7576" y="625"/>
                  <a:pt x="7502" y="575"/>
                  <a:pt x="7502" y="650"/>
                </a:cubicBezTo>
                <a:cubicBezTo>
                  <a:pt x="7502" y="725"/>
                  <a:pt x="7402" y="750"/>
                  <a:pt x="7426" y="775"/>
                </a:cubicBezTo>
                <a:close/>
                <a:moveTo>
                  <a:pt x="7002" y="375"/>
                </a:moveTo>
                <a:lnTo>
                  <a:pt x="7002" y="375"/>
                </a:lnTo>
                <a:cubicBezTo>
                  <a:pt x="7002" y="425"/>
                  <a:pt x="6902" y="450"/>
                  <a:pt x="6926" y="475"/>
                </a:cubicBezTo>
                <a:cubicBezTo>
                  <a:pt x="6951" y="500"/>
                  <a:pt x="6976" y="475"/>
                  <a:pt x="7002" y="500"/>
                </a:cubicBezTo>
                <a:cubicBezTo>
                  <a:pt x="7026" y="500"/>
                  <a:pt x="7051" y="575"/>
                  <a:pt x="7102" y="550"/>
                </a:cubicBezTo>
                <a:cubicBezTo>
                  <a:pt x="7151" y="550"/>
                  <a:pt x="7276" y="600"/>
                  <a:pt x="7376" y="600"/>
                </a:cubicBezTo>
                <a:cubicBezTo>
                  <a:pt x="7451" y="600"/>
                  <a:pt x="7451" y="550"/>
                  <a:pt x="7426" y="550"/>
                </a:cubicBezTo>
                <a:cubicBezTo>
                  <a:pt x="7402" y="525"/>
                  <a:pt x="7426" y="500"/>
                  <a:pt x="7476" y="425"/>
                </a:cubicBezTo>
                <a:cubicBezTo>
                  <a:pt x="7526" y="375"/>
                  <a:pt x="7326" y="325"/>
                  <a:pt x="7326" y="375"/>
                </a:cubicBezTo>
                <a:cubicBezTo>
                  <a:pt x="7326" y="425"/>
                  <a:pt x="7276" y="350"/>
                  <a:pt x="7251" y="325"/>
                </a:cubicBezTo>
                <a:cubicBezTo>
                  <a:pt x="7251" y="300"/>
                  <a:pt x="7002" y="350"/>
                  <a:pt x="7002" y="375"/>
                </a:cubicBezTo>
                <a:close/>
                <a:moveTo>
                  <a:pt x="6851" y="300"/>
                </a:moveTo>
                <a:lnTo>
                  <a:pt x="6851" y="300"/>
                </a:lnTo>
                <a:cubicBezTo>
                  <a:pt x="6902" y="325"/>
                  <a:pt x="6876" y="350"/>
                  <a:pt x="6826" y="350"/>
                </a:cubicBezTo>
                <a:cubicBezTo>
                  <a:pt x="6776" y="350"/>
                  <a:pt x="6726" y="350"/>
                  <a:pt x="6776" y="375"/>
                </a:cubicBezTo>
                <a:cubicBezTo>
                  <a:pt x="6801" y="400"/>
                  <a:pt x="6801" y="425"/>
                  <a:pt x="6851" y="425"/>
                </a:cubicBezTo>
                <a:cubicBezTo>
                  <a:pt x="6902" y="450"/>
                  <a:pt x="6976" y="400"/>
                  <a:pt x="6951" y="375"/>
                </a:cubicBezTo>
                <a:cubicBezTo>
                  <a:pt x="6951" y="325"/>
                  <a:pt x="7151" y="300"/>
                  <a:pt x="7226" y="300"/>
                </a:cubicBezTo>
                <a:cubicBezTo>
                  <a:pt x="7276" y="275"/>
                  <a:pt x="7176" y="225"/>
                  <a:pt x="7251" y="200"/>
                </a:cubicBezTo>
                <a:cubicBezTo>
                  <a:pt x="7302" y="200"/>
                  <a:pt x="7276" y="175"/>
                  <a:pt x="7202" y="175"/>
                </a:cubicBezTo>
                <a:cubicBezTo>
                  <a:pt x="7126" y="150"/>
                  <a:pt x="7151" y="100"/>
                  <a:pt x="7126" y="75"/>
                </a:cubicBezTo>
                <a:cubicBezTo>
                  <a:pt x="7102" y="50"/>
                  <a:pt x="7102" y="100"/>
                  <a:pt x="7002" y="125"/>
                </a:cubicBezTo>
                <a:cubicBezTo>
                  <a:pt x="6902" y="125"/>
                  <a:pt x="6851" y="150"/>
                  <a:pt x="6902" y="175"/>
                </a:cubicBezTo>
                <a:cubicBezTo>
                  <a:pt x="6926" y="200"/>
                  <a:pt x="6902" y="250"/>
                  <a:pt x="6851" y="250"/>
                </a:cubicBezTo>
                <a:cubicBezTo>
                  <a:pt x="6801" y="250"/>
                  <a:pt x="6801" y="275"/>
                  <a:pt x="6851" y="300"/>
                </a:cubicBezTo>
                <a:close/>
                <a:moveTo>
                  <a:pt x="5601" y="1775"/>
                </a:moveTo>
                <a:lnTo>
                  <a:pt x="5601" y="1775"/>
                </a:lnTo>
                <a:cubicBezTo>
                  <a:pt x="5651" y="1801"/>
                  <a:pt x="5701" y="1775"/>
                  <a:pt x="5676" y="1750"/>
                </a:cubicBezTo>
                <a:cubicBezTo>
                  <a:pt x="5676" y="1701"/>
                  <a:pt x="5576" y="1750"/>
                  <a:pt x="5601" y="1775"/>
                </a:cubicBezTo>
                <a:close/>
                <a:moveTo>
                  <a:pt x="6776" y="100"/>
                </a:moveTo>
                <a:lnTo>
                  <a:pt x="6776" y="100"/>
                </a:lnTo>
                <a:cubicBezTo>
                  <a:pt x="6801" y="75"/>
                  <a:pt x="6601" y="75"/>
                  <a:pt x="6651" y="125"/>
                </a:cubicBezTo>
                <a:cubicBezTo>
                  <a:pt x="6676" y="150"/>
                  <a:pt x="6776" y="150"/>
                  <a:pt x="6776" y="100"/>
                </a:cubicBezTo>
                <a:close/>
                <a:moveTo>
                  <a:pt x="11852" y="1350"/>
                </a:moveTo>
                <a:lnTo>
                  <a:pt x="11852" y="1350"/>
                </a:lnTo>
                <a:cubicBezTo>
                  <a:pt x="11927" y="1350"/>
                  <a:pt x="11952" y="1425"/>
                  <a:pt x="12077" y="1425"/>
                </a:cubicBezTo>
                <a:cubicBezTo>
                  <a:pt x="12203" y="1425"/>
                  <a:pt x="12303" y="1401"/>
                  <a:pt x="12303" y="1375"/>
                </a:cubicBezTo>
                <a:cubicBezTo>
                  <a:pt x="12303" y="1350"/>
                  <a:pt x="12203" y="1300"/>
                  <a:pt x="12152" y="1325"/>
                </a:cubicBezTo>
                <a:cubicBezTo>
                  <a:pt x="12127" y="1350"/>
                  <a:pt x="12103" y="1300"/>
                  <a:pt x="12052" y="1300"/>
                </a:cubicBezTo>
                <a:cubicBezTo>
                  <a:pt x="12003" y="1325"/>
                  <a:pt x="11952" y="1325"/>
                  <a:pt x="11927" y="1275"/>
                </a:cubicBezTo>
                <a:cubicBezTo>
                  <a:pt x="11903" y="1250"/>
                  <a:pt x="11827" y="1350"/>
                  <a:pt x="11852" y="1350"/>
                </a:cubicBezTo>
                <a:close/>
                <a:moveTo>
                  <a:pt x="14953" y="2125"/>
                </a:moveTo>
                <a:lnTo>
                  <a:pt x="14953" y="2125"/>
                </a:lnTo>
                <a:cubicBezTo>
                  <a:pt x="15003" y="2150"/>
                  <a:pt x="15053" y="2101"/>
                  <a:pt x="15103" y="2125"/>
                </a:cubicBezTo>
                <a:cubicBezTo>
                  <a:pt x="15128" y="2150"/>
                  <a:pt x="15253" y="2101"/>
                  <a:pt x="15278" y="2101"/>
                </a:cubicBezTo>
                <a:cubicBezTo>
                  <a:pt x="15328" y="2101"/>
                  <a:pt x="15303" y="2025"/>
                  <a:pt x="15178" y="2025"/>
                </a:cubicBezTo>
                <a:cubicBezTo>
                  <a:pt x="15053" y="2001"/>
                  <a:pt x="14903" y="2101"/>
                  <a:pt x="14953" y="2125"/>
                </a:cubicBezTo>
                <a:close/>
                <a:moveTo>
                  <a:pt x="4275" y="175"/>
                </a:moveTo>
                <a:lnTo>
                  <a:pt x="4275" y="175"/>
                </a:lnTo>
                <a:cubicBezTo>
                  <a:pt x="4375" y="175"/>
                  <a:pt x="4375" y="125"/>
                  <a:pt x="4301" y="100"/>
                </a:cubicBezTo>
                <a:cubicBezTo>
                  <a:pt x="4251" y="100"/>
                  <a:pt x="4251" y="125"/>
                  <a:pt x="4226" y="125"/>
                </a:cubicBezTo>
                <a:cubicBezTo>
                  <a:pt x="4201" y="125"/>
                  <a:pt x="4075" y="150"/>
                  <a:pt x="4101" y="175"/>
                </a:cubicBezTo>
                <a:cubicBezTo>
                  <a:pt x="4126" y="200"/>
                  <a:pt x="4201" y="200"/>
                  <a:pt x="4275" y="175"/>
                </a:cubicBezTo>
                <a:close/>
                <a:moveTo>
                  <a:pt x="11027" y="1350"/>
                </a:moveTo>
                <a:lnTo>
                  <a:pt x="11027" y="1350"/>
                </a:lnTo>
                <a:cubicBezTo>
                  <a:pt x="11052" y="1375"/>
                  <a:pt x="11077" y="1401"/>
                  <a:pt x="11102" y="1401"/>
                </a:cubicBezTo>
                <a:cubicBezTo>
                  <a:pt x="11102" y="1425"/>
                  <a:pt x="11202" y="1401"/>
                  <a:pt x="11227" y="1401"/>
                </a:cubicBezTo>
                <a:cubicBezTo>
                  <a:pt x="11252" y="1375"/>
                  <a:pt x="11277" y="1450"/>
                  <a:pt x="11327" y="1401"/>
                </a:cubicBezTo>
                <a:cubicBezTo>
                  <a:pt x="11377" y="1375"/>
                  <a:pt x="11427" y="1401"/>
                  <a:pt x="11477" y="1401"/>
                </a:cubicBezTo>
                <a:cubicBezTo>
                  <a:pt x="11552" y="1401"/>
                  <a:pt x="11477" y="1325"/>
                  <a:pt x="11477" y="1275"/>
                </a:cubicBezTo>
                <a:cubicBezTo>
                  <a:pt x="11477" y="1250"/>
                  <a:pt x="11552" y="1275"/>
                  <a:pt x="11527" y="1300"/>
                </a:cubicBezTo>
                <a:cubicBezTo>
                  <a:pt x="11503" y="1325"/>
                  <a:pt x="11552" y="1401"/>
                  <a:pt x="11652" y="1375"/>
                </a:cubicBezTo>
                <a:cubicBezTo>
                  <a:pt x="11727" y="1375"/>
                  <a:pt x="11677" y="1325"/>
                  <a:pt x="11727" y="1300"/>
                </a:cubicBezTo>
                <a:cubicBezTo>
                  <a:pt x="11752" y="1275"/>
                  <a:pt x="11752" y="1250"/>
                  <a:pt x="11703" y="1225"/>
                </a:cubicBezTo>
                <a:cubicBezTo>
                  <a:pt x="11627" y="1175"/>
                  <a:pt x="11552" y="1200"/>
                  <a:pt x="11477" y="1175"/>
                </a:cubicBezTo>
                <a:cubicBezTo>
                  <a:pt x="11427" y="1150"/>
                  <a:pt x="11352" y="1150"/>
                  <a:pt x="11352" y="1225"/>
                </a:cubicBezTo>
                <a:cubicBezTo>
                  <a:pt x="11352" y="1275"/>
                  <a:pt x="11227" y="1150"/>
                  <a:pt x="11177" y="1125"/>
                </a:cubicBezTo>
                <a:cubicBezTo>
                  <a:pt x="11102" y="1100"/>
                  <a:pt x="10927" y="1300"/>
                  <a:pt x="11027" y="1350"/>
                </a:cubicBezTo>
                <a:close/>
                <a:moveTo>
                  <a:pt x="11603" y="1701"/>
                </a:moveTo>
                <a:lnTo>
                  <a:pt x="11603" y="1701"/>
                </a:lnTo>
                <a:cubicBezTo>
                  <a:pt x="11652" y="1701"/>
                  <a:pt x="11552" y="1601"/>
                  <a:pt x="11477" y="1601"/>
                </a:cubicBezTo>
                <a:cubicBezTo>
                  <a:pt x="11377" y="1575"/>
                  <a:pt x="11303" y="1650"/>
                  <a:pt x="11327" y="1650"/>
                </a:cubicBezTo>
                <a:cubicBezTo>
                  <a:pt x="11352" y="1701"/>
                  <a:pt x="11552" y="1725"/>
                  <a:pt x="11603" y="1701"/>
                </a:cubicBezTo>
                <a:close/>
                <a:moveTo>
                  <a:pt x="11377" y="1525"/>
                </a:moveTo>
                <a:lnTo>
                  <a:pt x="11377" y="1525"/>
                </a:lnTo>
                <a:cubicBezTo>
                  <a:pt x="11377" y="1475"/>
                  <a:pt x="11227" y="1525"/>
                  <a:pt x="11277" y="1550"/>
                </a:cubicBezTo>
                <a:cubicBezTo>
                  <a:pt x="11327" y="1575"/>
                  <a:pt x="11377" y="1575"/>
                  <a:pt x="11377" y="1525"/>
                </a:cubicBezTo>
                <a:close/>
                <a:moveTo>
                  <a:pt x="4801" y="1725"/>
                </a:moveTo>
                <a:lnTo>
                  <a:pt x="4801" y="1725"/>
                </a:lnTo>
                <a:cubicBezTo>
                  <a:pt x="4826" y="1725"/>
                  <a:pt x="4926" y="1725"/>
                  <a:pt x="4951" y="1701"/>
                </a:cubicBezTo>
                <a:cubicBezTo>
                  <a:pt x="4951" y="1675"/>
                  <a:pt x="4901" y="1650"/>
                  <a:pt x="4851" y="1650"/>
                </a:cubicBezTo>
                <a:cubicBezTo>
                  <a:pt x="4775" y="1650"/>
                  <a:pt x="4775" y="1725"/>
                  <a:pt x="4801" y="1725"/>
                </a:cubicBezTo>
                <a:close/>
                <a:moveTo>
                  <a:pt x="2575" y="225"/>
                </a:moveTo>
                <a:lnTo>
                  <a:pt x="2575" y="225"/>
                </a:lnTo>
                <a:cubicBezTo>
                  <a:pt x="2650" y="150"/>
                  <a:pt x="2725" y="225"/>
                  <a:pt x="2725" y="200"/>
                </a:cubicBezTo>
                <a:cubicBezTo>
                  <a:pt x="2750" y="150"/>
                  <a:pt x="2625" y="150"/>
                  <a:pt x="2575" y="175"/>
                </a:cubicBezTo>
                <a:cubicBezTo>
                  <a:pt x="2525" y="200"/>
                  <a:pt x="2401" y="175"/>
                  <a:pt x="2425" y="225"/>
                </a:cubicBezTo>
                <a:cubicBezTo>
                  <a:pt x="2425" y="225"/>
                  <a:pt x="2500" y="275"/>
                  <a:pt x="2575" y="225"/>
                </a:cubicBezTo>
                <a:close/>
                <a:moveTo>
                  <a:pt x="11577" y="4926"/>
                </a:moveTo>
                <a:lnTo>
                  <a:pt x="11577" y="4926"/>
                </a:lnTo>
                <a:cubicBezTo>
                  <a:pt x="11552" y="4826"/>
                  <a:pt x="11627" y="4751"/>
                  <a:pt x="11552" y="4726"/>
                </a:cubicBezTo>
                <a:cubicBezTo>
                  <a:pt x="11503" y="4675"/>
                  <a:pt x="11527" y="4575"/>
                  <a:pt x="11503" y="4601"/>
                </a:cubicBezTo>
                <a:cubicBezTo>
                  <a:pt x="11477" y="4626"/>
                  <a:pt x="11503" y="4701"/>
                  <a:pt x="11452" y="4701"/>
                </a:cubicBezTo>
                <a:cubicBezTo>
                  <a:pt x="11403" y="4701"/>
                  <a:pt x="11452" y="4751"/>
                  <a:pt x="11427" y="4801"/>
                </a:cubicBezTo>
                <a:cubicBezTo>
                  <a:pt x="11427" y="4851"/>
                  <a:pt x="11452" y="4951"/>
                  <a:pt x="11477" y="5001"/>
                </a:cubicBezTo>
                <a:cubicBezTo>
                  <a:pt x="11503" y="5051"/>
                  <a:pt x="11427" y="5301"/>
                  <a:pt x="11452" y="5351"/>
                </a:cubicBezTo>
                <a:cubicBezTo>
                  <a:pt x="11477" y="5401"/>
                  <a:pt x="11427" y="5601"/>
                  <a:pt x="11452" y="5626"/>
                </a:cubicBezTo>
                <a:cubicBezTo>
                  <a:pt x="11477" y="5651"/>
                  <a:pt x="11452" y="5551"/>
                  <a:pt x="11503" y="5551"/>
                </a:cubicBezTo>
                <a:cubicBezTo>
                  <a:pt x="11552" y="5551"/>
                  <a:pt x="11552" y="5601"/>
                  <a:pt x="11577" y="5626"/>
                </a:cubicBezTo>
                <a:cubicBezTo>
                  <a:pt x="11627" y="5626"/>
                  <a:pt x="11603" y="5526"/>
                  <a:pt x="11577" y="5551"/>
                </a:cubicBezTo>
                <a:cubicBezTo>
                  <a:pt x="11552" y="5551"/>
                  <a:pt x="11527" y="5476"/>
                  <a:pt x="11503" y="5426"/>
                </a:cubicBezTo>
                <a:cubicBezTo>
                  <a:pt x="11503" y="5376"/>
                  <a:pt x="11527" y="5326"/>
                  <a:pt x="11527" y="5276"/>
                </a:cubicBezTo>
                <a:cubicBezTo>
                  <a:pt x="11527" y="5226"/>
                  <a:pt x="11603" y="5226"/>
                  <a:pt x="11652" y="5276"/>
                </a:cubicBezTo>
                <a:cubicBezTo>
                  <a:pt x="11677" y="5301"/>
                  <a:pt x="11703" y="5276"/>
                  <a:pt x="11677" y="5251"/>
                </a:cubicBezTo>
                <a:cubicBezTo>
                  <a:pt x="11652" y="5226"/>
                  <a:pt x="11603" y="5001"/>
                  <a:pt x="11577" y="4926"/>
                </a:cubicBezTo>
                <a:close/>
                <a:moveTo>
                  <a:pt x="2725" y="2450"/>
                </a:moveTo>
                <a:lnTo>
                  <a:pt x="2725" y="2450"/>
                </a:lnTo>
                <a:cubicBezTo>
                  <a:pt x="2801" y="2500"/>
                  <a:pt x="2850" y="2400"/>
                  <a:pt x="2901" y="2400"/>
                </a:cubicBezTo>
                <a:cubicBezTo>
                  <a:pt x="2925" y="2400"/>
                  <a:pt x="2875" y="2350"/>
                  <a:pt x="2801" y="2350"/>
                </a:cubicBezTo>
                <a:cubicBezTo>
                  <a:pt x="2750" y="2325"/>
                  <a:pt x="2650" y="2375"/>
                  <a:pt x="2725" y="2450"/>
                </a:cubicBezTo>
                <a:close/>
                <a:moveTo>
                  <a:pt x="16028" y="2901"/>
                </a:moveTo>
                <a:lnTo>
                  <a:pt x="16028" y="2901"/>
                </a:lnTo>
                <a:cubicBezTo>
                  <a:pt x="16004" y="2901"/>
                  <a:pt x="15904" y="2850"/>
                  <a:pt x="15878" y="2826"/>
                </a:cubicBezTo>
                <a:cubicBezTo>
                  <a:pt x="15878" y="2775"/>
                  <a:pt x="15753" y="2775"/>
                  <a:pt x="15753" y="2775"/>
                </a:cubicBezTo>
                <a:cubicBezTo>
                  <a:pt x="15753" y="2801"/>
                  <a:pt x="15728" y="2775"/>
                  <a:pt x="15728" y="2750"/>
                </a:cubicBezTo>
                <a:cubicBezTo>
                  <a:pt x="15703" y="2750"/>
                  <a:pt x="15603" y="2750"/>
                  <a:pt x="15603" y="2750"/>
                </a:cubicBezTo>
                <a:cubicBezTo>
                  <a:pt x="15603" y="2775"/>
                  <a:pt x="15628" y="2775"/>
                  <a:pt x="15628" y="2801"/>
                </a:cubicBezTo>
                <a:cubicBezTo>
                  <a:pt x="15653" y="2826"/>
                  <a:pt x="15603" y="2826"/>
                  <a:pt x="15628" y="2850"/>
                </a:cubicBezTo>
                <a:cubicBezTo>
                  <a:pt x="15628" y="2875"/>
                  <a:pt x="15578" y="2850"/>
                  <a:pt x="15553" y="2826"/>
                </a:cubicBezTo>
                <a:cubicBezTo>
                  <a:pt x="15553" y="2826"/>
                  <a:pt x="15553" y="2775"/>
                  <a:pt x="15553" y="2750"/>
                </a:cubicBezTo>
                <a:cubicBezTo>
                  <a:pt x="15553" y="2701"/>
                  <a:pt x="15528" y="2726"/>
                  <a:pt x="15528" y="2701"/>
                </a:cubicBezTo>
                <a:cubicBezTo>
                  <a:pt x="15528" y="2650"/>
                  <a:pt x="15403" y="2601"/>
                  <a:pt x="15353" y="2575"/>
                </a:cubicBezTo>
                <a:cubicBezTo>
                  <a:pt x="15278" y="2550"/>
                  <a:pt x="15228" y="2550"/>
                  <a:pt x="15203" y="2526"/>
                </a:cubicBezTo>
                <a:cubicBezTo>
                  <a:pt x="15178" y="2475"/>
                  <a:pt x="15078" y="2475"/>
                  <a:pt x="15053" y="2450"/>
                </a:cubicBezTo>
                <a:cubicBezTo>
                  <a:pt x="15028" y="2400"/>
                  <a:pt x="14853" y="2350"/>
                  <a:pt x="14803" y="2325"/>
                </a:cubicBezTo>
                <a:cubicBezTo>
                  <a:pt x="14728" y="2325"/>
                  <a:pt x="14728" y="2301"/>
                  <a:pt x="14703" y="2301"/>
                </a:cubicBezTo>
                <a:cubicBezTo>
                  <a:pt x="14678" y="2301"/>
                  <a:pt x="14528" y="2301"/>
                  <a:pt x="14478" y="2301"/>
                </a:cubicBezTo>
                <a:cubicBezTo>
                  <a:pt x="14428" y="2275"/>
                  <a:pt x="14428" y="2325"/>
                  <a:pt x="14403" y="2301"/>
                </a:cubicBezTo>
                <a:cubicBezTo>
                  <a:pt x="14378" y="2301"/>
                  <a:pt x="14203" y="2225"/>
                  <a:pt x="14178" y="2250"/>
                </a:cubicBezTo>
                <a:cubicBezTo>
                  <a:pt x="14153" y="2275"/>
                  <a:pt x="14178" y="2301"/>
                  <a:pt x="14153" y="2325"/>
                </a:cubicBezTo>
                <a:cubicBezTo>
                  <a:pt x="14128" y="2325"/>
                  <a:pt x="14153" y="2350"/>
                  <a:pt x="14203" y="2400"/>
                </a:cubicBezTo>
                <a:cubicBezTo>
                  <a:pt x="14253" y="2425"/>
                  <a:pt x="14203" y="2475"/>
                  <a:pt x="14178" y="2475"/>
                </a:cubicBezTo>
                <a:cubicBezTo>
                  <a:pt x="14128" y="2500"/>
                  <a:pt x="14053" y="2475"/>
                  <a:pt x="14053" y="2425"/>
                </a:cubicBezTo>
                <a:cubicBezTo>
                  <a:pt x="14028" y="2400"/>
                  <a:pt x="13978" y="2425"/>
                  <a:pt x="13953" y="2375"/>
                </a:cubicBezTo>
                <a:cubicBezTo>
                  <a:pt x="13928" y="2325"/>
                  <a:pt x="13978" y="2325"/>
                  <a:pt x="14003" y="2350"/>
                </a:cubicBezTo>
                <a:cubicBezTo>
                  <a:pt x="14028" y="2375"/>
                  <a:pt x="14053" y="2350"/>
                  <a:pt x="14078" y="2325"/>
                </a:cubicBezTo>
                <a:cubicBezTo>
                  <a:pt x="14078" y="2301"/>
                  <a:pt x="14003" y="2275"/>
                  <a:pt x="13953" y="2275"/>
                </a:cubicBezTo>
                <a:cubicBezTo>
                  <a:pt x="13902" y="2275"/>
                  <a:pt x="13877" y="2325"/>
                  <a:pt x="13828" y="2350"/>
                </a:cubicBezTo>
                <a:cubicBezTo>
                  <a:pt x="13803" y="2375"/>
                  <a:pt x="13628" y="2350"/>
                  <a:pt x="13603" y="2325"/>
                </a:cubicBezTo>
                <a:cubicBezTo>
                  <a:pt x="13577" y="2325"/>
                  <a:pt x="13353" y="2325"/>
                  <a:pt x="13328" y="2350"/>
                </a:cubicBezTo>
                <a:cubicBezTo>
                  <a:pt x="13303" y="2375"/>
                  <a:pt x="13303" y="2425"/>
                  <a:pt x="13303" y="2450"/>
                </a:cubicBezTo>
                <a:cubicBezTo>
                  <a:pt x="13277" y="2450"/>
                  <a:pt x="13277" y="2375"/>
                  <a:pt x="13277" y="2350"/>
                </a:cubicBezTo>
                <a:cubicBezTo>
                  <a:pt x="13277" y="2325"/>
                  <a:pt x="13253" y="2325"/>
                  <a:pt x="13203" y="2325"/>
                </a:cubicBezTo>
                <a:cubicBezTo>
                  <a:pt x="13153" y="2325"/>
                  <a:pt x="13128" y="2325"/>
                  <a:pt x="13153" y="2301"/>
                </a:cubicBezTo>
                <a:cubicBezTo>
                  <a:pt x="13177" y="2275"/>
                  <a:pt x="13128" y="2275"/>
                  <a:pt x="13177" y="2250"/>
                </a:cubicBezTo>
                <a:cubicBezTo>
                  <a:pt x="13203" y="2225"/>
                  <a:pt x="13103" y="2150"/>
                  <a:pt x="13028" y="2101"/>
                </a:cubicBezTo>
                <a:cubicBezTo>
                  <a:pt x="12928" y="2075"/>
                  <a:pt x="12728" y="2101"/>
                  <a:pt x="12652" y="2101"/>
                </a:cubicBezTo>
                <a:cubicBezTo>
                  <a:pt x="12602" y="2125"/>
                  <a:pt x="12503" y="2125"/>
                  <a:pt x="12452" y="2125"/>
                </a:cubicBezTo>
                <a:cubicBezTo>
                  <a:pt x="12377" y="2125"/>
                  <a:pt x="12428" y="2101"/>
                  <a:pt x="12428" y="2075"/>
                </a:cubicBezTo>
                <a:cubicBezTo>
                  <a:pt x="12402" y="2050"/>
                  <a:pt x="12303" y="2025"/>
                  <a:pt x="12303" y="2050"/>
                </a:cubicBezTo>
                <a:cubicBezTo>
                  <a:pt x="12277" y="2075"/>
                  <a:pt x="12252" y="2050"/>
                  <a:pt x="12252" y="2025"/>
                </a:cubicBezTo>
                <a:cubicBezTo>
                  <a:pt x="12252" y="2025"/>
                  <a:pt x="12177" y="1975"/>
                  <a:pt x="12152" y="2001"/>
                </a:cubicBezTo>
                <a:cubicBezTo>
                  <a:pt x="12103" y="2001"/>
                  <a:pt x="12103" y="1950"/>
                  <a:pt x="12127" y="1950"/>
                </a:cubicBezTo>
                <a:cubicBezTo>
                  <a:pt x="12177" y="1950"/>
                  <a:pt x="12228" y="1975"/>
                  <a:pt x="12203" y="1925"/>
                </a:cubicBezTo>
                <a:cubicBezTo>
                  <a:pt x="12177" y="1875"/>
                  <a:pt x="11927" y="1875"/>
                  <a:pt x="11903" y="1875"/>
                </a:cubicBezTo>
                <a:cubicBezTo>
                  <a:pt x="11877" y="1875"/>
                  <a:pt x="11903" y="1925"/>
                  <a:pt x="11852" y="1975"/>
                </a:cubicBezTo>
                <a:cubicBezTo>
                  <a:pt x="11803" y="2025"/>
                  <a:pt x="11752" y="1975"/>
                  <a:pt x="11752" y="1950"/>
                </a:cubicBezTo>
                <a:cubicBezTo>
                  <a:pt x="11752" y="1925"/>
                  <a:pt x="11827" y="1925"/>
                  <a:pt x="11827" y="1901"/>
                </a:cubicBezTo>
                <a:cubicBezTo>
                  <a:pt x="11827" y="1875"/>
                  <a:pt x="11727" y="1901"/>
                  <a:pt x="11727" y="1875"/>
                </a:cubicBezTo>
                <a:cubicBezTo>
                  <a:pt x="11703" y="1850"/>
                  <a:pt x="11727" y="1850"/>
                  <a:pt x="11777" y="1850"/>
                </a:cubicBezTo>
                <a:cubicBezTo>
                  <a:pt x="11803" y="1875"/>
                  <a:pt x="11852" y="1875"/>
                  <a:pt x="11877" y="1850"/>
                </a:cubicBezTo>
                <a:cubicBezTo>
                  <a:pt x="11877" y="1850"/>
                  <a:pt x="11827" y="1825"/>
                  <a:pt x="11777" y="1825"/>
                </a:cubicBezTo>
                <a:cubicBezTo>
                  <a:pt x="11727" y="1825"/>
                  <a:pt x="11577" y="1775"/>
                  <a:pt x="11527" y="1801"/>
                </a:cubicBezTo>
                <a:cubicBezTo>
                  <a:pt x="11452" y="1801"/>
                  <a:pt x="11403" y="1775"/>
                  <a:pt x="11377" y="1750"/>
                </a:cubicBezTo>
                <a:cubicBezTo>
                  <a:pt x="11327" y="1750"/>
                  <a:pt x="11327" y="1775"/>
                  <a:pt x="11352" y="1801"/>
                </a:cubicBezTo>
                <a:cubicBezTo>
                  <a:pt x="11377" y="1825"/>
                  <a:pt x="11327" y="1850"/>
                  <a:pt x="11277" y="1825"/>
                </a:cubicBezTo>
                <a:cubicBezTo>
                  <a:pt x="11227" y="1825"/>
                  <a:pt x="11152" y="1850"/>
                  <a:pt x="11177" y="1901"/>
                </a:cubicBezTo>
                <a:cubicBezTo>
                  <a:pt x="11202" y="1925"/>
                  <a:pt x="11227" y="1875"/>
                  <a:pt x="11252" y="1901"/>
                </a:cubicBezTo>
                <a:cubicBezTo>
                  <a:pt x="11277" y="1901"/>
                  <a:pt x="11202" y="1925"/>
                  <a:pt x="11227" y="1950"/>
                </a:cubicBezTo>
                <a:cubicBezTo>
                  <a:pt x="11277" y="1950"/>
                  <a:pt x="11252" y="2001"/>
                  <a:pt x="11252" y="2001"/>
                </a:cubicBezTo>
                <a:cubicBezTo>
                  <a:pt x="11252" y="2025"/>
                  <a:pt x="11202" y="2025"/>
                  <a:pt x="11177" y="2001"/>
                </a:cubicBezTo>
                <a:cubicBezTo>
                  <a:pt x="11177" y="1975"/>
                  <a:pt x="11127" y="2001"/>
                  <a:pt x="11102" y="2001"/>
                </a:cubicBezTo>
                <a:cubicBezTo>
                  <a:pt x="11052" y="2001"/>
                  <a:pt x="11027" y="2025"/>
                  <a:pt x="11077" y="2025"/>
                </a:cubicBezTo>
                <a:cubicBezTo>
                  <a:pt x="11102" y="2025"/>
                  <a:pt x="11127" y="2050"/>
                  <a:pt x="11077" y="2050"/>
                </a:cubicBezTo>
                <a:cubicBezTo>
                  <a:pt x="11027" y="2075"/>
                  <a:pt x="11027" y="2001"/>
                  <a:pt x="11002" y="2025"/>
                </a:cubicBezTo>
                <a:cubicBezTo>
                  <a:pt x="10952" y="2025"/>
                  <a:pt x="10902" y="2001"/>
                  <a:pt x="10852" y="2001"/>
                </a:cubicBezTo>
                <a:cubicBezTo>
                  <a:pt x="10802" y="2001"/>
                  <a:pt x="10802" y="2025"/>
                  <a:pt x="10752" y="2025"/>
                </a:cubicBezTo>
                <a:cubicBezTo>
                  <a:pt x="10702" y="2025"/>
                  <a:pt x="10627" y="2001"/>
                  <a:pt x="10602" y="1975"/>
                </a:cubicBezTo>
                <a:cubicBezTo>
                  <a:pt x="10577" y="1950"/>
                  <a:pt x="10577" y="1925"/>
                  <a:pt x="10552" y="1975"/>
                </a:cubicBezTo>
                <a:cubicBezTo>
                  <a:pt x="10527" y="2001"/>
                  <a:pt x="10527" y="2050"/>
                  <a:pt x="10502" y="2075"/>
                </a:cubicBezTo>
                <a:cubicBezTo>
                  <a:pt x="10477" y="2075"/>
                  <a:pt x="10452" y="2125"/>
                  <a:pt x="10427" y="2150"/>
                </a:cubicBezTo>
                <a:cubicBezTo>
                  <a:pt x="10402" y="2150"/>
                  <a:pt x="10402" y="2125"/>
                  <a:pt x="10377" y="2125"/>
                </a:cubicBezTo>
                <a:cubicBezTo>
                  <a:pt x="10352" y="2125"/>
                  <a:pt x="10252" y="2025"/>
                  <a:pt x="10227" y="2001"/>
                </a:cubicBezTo>
                <a:cubicBezTo>
                  <a:pt x="10227" y="1975"/>
                  <a:pt x="10177" y="1901"/>
                  <a:pt x="10152" y="1901"/>
                </a:cubicBezTo>
                <a:cubicBezTo>
                  <a:pt x="10127" y="1875"/>
                  <a:pt x="10177" y="1875"/>
                  <a:pt x="10202" y="1901"/>
                </a:cubicBezTo>
                <a:cubicBezTo>
                  <a:pt x="10202" y="1925"/>
                  <a:pt x="10227" y="1925"/>
                  <a:pt x="10252" y="1901"/>
                </a:cubicBezTo>
                <a:cubicBezTo>
                  <a:pt x="10277" y="1901"/>
                  <a:pt x="10277" y="1850"/>
                  <a:pt x="10252" y="1850"/>
                </a:cubicBezTo>
                <a:cubicBezTo>
                  <a:pt x="10202" y="1850"/>
                  <a:pt x="10227" y="1801"/>
                  <a:pt x="10227" y="1801"/>
                </a:cubicBezTo>
                <a:cubicBezTo>
                  <a:pt x="10252" y="1801"/>
                  <a:pt x="10202" y="1750"/>
                  <a:pt x="10227" y="1750"/>
                </a:cubicBezTo>
                <a:cubicBezTo>
                  <a:pt x="10227" y="1725"/>
                  <a:pt x="10227" y="1701"/>
                  <a:pt x="10202" y="1701"/>
                </a:cubicBezTo>
                <a:cubicBezTo>
                  <a:pt x="10177" y="1701"/>
                  <a:pt x="10127" y="1675"/>
                  <a:pt x="10127" y="1650"/>
                </a:cubicBezTo>
                <a:cubicBezTo>
                  <a:pt x="10127" y="1650"/>
                  <a:pt x="10002" y="1650"/>
                  <a:pt x="10002" y="1675"/>
                </a:cubicBezTo>
                <a:cubicBezTo>
                  <a:pt x="10027" y="1675"/>
                  <a:pt x="9977" y="1675"/>
                  <a:pt x="9977" y="1650"/>
                </a:cubicBezTo>
                <a:cubicBezTo>
                  <a:pt x="9977" y="1650"/>
                  <a:pt x="9927" y="1650"/>
                  <a:pt x="9877" y="1625"/>
                </a:cubicBezTo>
                <a:cubicBezTo>
                  <a:pt x="9802" y="1625"/>
                  <a:pt x="9802" y="1575"/>
                  <a:pt x="9777" y="1575"/>
                </a:cubicBezTo>
                <a:cubicBezTo>
                  <a:pt x="9752" y="1575"/>
                  <a:pt x="9777" y="1625"/>
                  <a:pt x="9752" y="1625"/>
                </a:cubicBezTo>
                <a:cubicBezTo>
                  <a:pt x="9702" y="1601"/>
                  <a:pt x="9677" y="1625"/>
                  <a:pt x="9702" y="1675"/>
                </a:cubicBezTo>
                <a:cubicBezTo>
                  <a:pt x="9702" y="1701"/>
                  <a:pt x="9702" y="1701"/>
                  <a:pt x="9702" y="1725"/>
                </a:cubicBezTo>
                <a:cubicBezTo>
                  <a:pt x="9677" y="1775"/>
                  <a:pt x="9677" y="1750"/>
                  <a:pt x="9627" y="1750"/>
                </a:cubicBezTo>
                <a:cubicBezTo>
                  <a:pt x="9601" y="1725"/>
                  <a:pt x="9601" y="1775"/>
                  <a:pt x="9527" y="1750"/>
                </a:cubicBezTo>
                <a:cubicBezTo>
                  <a:pt x="9452" y="1725"/>
                  <a:pt x="9401" y="1750"/>
                  <a:pt x="9401" y="1725"/>
                </a:cubicBezTo>
                <a:cubicBezTo>
                  <a:pt x="9376" y="1701"/>
                  <a:pt x="9352" y="1701"/>
                  <a:pt x="9352" y="1725"/>
                </a:cubicBezTo>
                <a:cubicBezTo>
                  <a:pt x="9352" y="1750"/>
                  <a:pt x="9227" y="1725"/>
                  <a:pt x="9227" y="1701"/>
                </a:cubicBezTo>
                <a:cubicBezTo>
                  <a:pt x="9202" y="1675"/>
                  <a:pt x="9252" y="1675"/>
                  <a:pt x="9252" y="1650"/>
                </a:cubicBezTo>
                <a:cubicBezTo>
                  <a:pt x="9276" y="1650"/>
                  <a:pt x="9252" y="1625"/>
                  <a:pt x="9176" y="1650"/>
                </a:cubicBezTo>
                <a:cubicBezTo>
                  <a:pt x="9102" y="1650"/>
                  <a:pt x="9076" y="1601"/>
                  <a:pt x="9002" y="1625"/>
                </a:cubicBezTo>
                <a:cubicBezTo>
                  <a:pt x="8927" y="1625"/>
                  <a:pt x="8776" y="1625"/>
                  <a:pt x="8776" y="1650"/>
                </a:cubicBezTo>
                <a:cubicBezTo>
                  <a:pt x="8752" y="1650"/>
                  <a:pt x="8776" y="1701"/>
                  <a:pt x="8752" y="1701"/>
                </a:cubicBezTo>
                <a:cubicBezTo>
                  <a:pt x="8727" y="1701"/>
                  <a:pt x="8752" y="1625"/>
                  <a:pt x="8752" y="1601"/>
                </a:cubicBezTo>
                <a:cubicBezTo>
                  <a:pt x="8727" y="1575"/>
                  <a:pt x="8676" y="1575"/>
                  <a:pt x="8702" y="1601"/>
                </a:cubicBezTo>
                <a:cubicBezTo>
                  <a:pt x="8702" y="1625"/>
                  <a:pt x="8627" y="1625"/>
                  <a:pt x="8602" y="1601"/>
                </a:cubicBezTo>
                <a:cubicBezTo>
                  <a:pt x="8576" y="1575"/>
                  <a:pt x="8551" y="1575"/>
                  <a:pt x="8476" y="1550"/>
                </a:cubicBezTo>
                <a:cubicBezTo>
                  <a:pt x="8427" y="1525"/>
                  <a:pt x="8376" y="1601"/>
                  <a:pt x="8376" y="1601"/>
                </a:cubicBezTo>
                <a:cubicBezTo>
                  <a:pt x="8402" y="1625"/>
                  <a:pt x="8427" y="1625"/>
                  <a:pt x="8427" y="1625"/>
                </a:cubicBezTo>
                <a:cubicBezTo>
                  <a:pt x="8451" y="1650"/>
                  <a:pt x="8327" y="1650"/>
                  <a:pt x="8327" y="1650"/>
                </a:cubicBezTo>
                <a:cubicBezTo>
                  <a:pt x="8327" y="1675"/>
                  <a:pt x="8202" y="1701"/>
                  <a:pt x="8176" y="1701"/>
                </a:cubicBezTo>
                <a:cubicBezTo>
                  <a:pt x="8076" y="1725"/>
                  <a:pt x="8076" y="1725"/>
                  <a:pt x="8027" y="1750"/>
                </a:cubicBezTo>
                <a:cubicBezTo>
                  <a:pt x="7976" y="1801"/>
                  <a:pt x="8027" y="1725"/>
                  <a:pt x="8051" y="1701"/>
                </a:cubicBezTo>
                <a:cubicBezTo>
                  <a:pt x="8076" y="1650"/>
                  <a:pt x="8127" y="1675"/>
                  <a:pt x="8127" y="1650"/>
                </a:cubicBezTo>
                <a:cubicBezTo>
                  <a:pt x="8151" y="1625"/>
                  <a:pt x="8176" y="1625"/>
                  <a:pt x="8251" y="1625"/>
                </a:cubicBezTo>
                <a:cubicBezTo>
                  <a:pt x="8302" y="1601"/>
                  <a:pt x="8302" y="1575"/>
                  <a:pt x="8327" y="1575"/>
                </a:cubicBezTo>
                <a:cubicBezTo>
                  <a:pt x="8351" y="1550"/>
                  <a:pt x="8402" y="1525"/>
                  <a:pt x="8402" y="1501"/>
                </a:cubicBezTo>
                <a:cubicBezTo>
                  <a:pt x="8427" y="1475"/>
                  <a:pt x="8551" y="1425"/>
                  <a:pt x="8576" y="1450"/>
                </a:cubicBezTo>
                <a:cubicBezTo>
                  <a:pt x="8602" y="1450"/>
                  <a:pt x="8602" y="1401"/>
                  <a:pt x="8627" y="1401"/>
                </a:cubicBezTo>
                <a:cubicBezTo>
                  <a:pt x="8627" y="1401"/>
                  <a:pt x="8702" y="1350"/>
                  <a:pt x="8727" y="1350"/>
                </a:cubicBezTo>
                <a:cubicBezTo>
                  <a:pt x="8752" y="1325"/>
                  <a:pt x="8776" y="1300"/>
                  <a:pt x="8776" y="1275"/>
                </a:cubicBezTo>
                <a:cubicBezTo>
                  <a:pt x="8776" y="1275"/>
                  <a:pt x="8727" y="1275"/>
                  <a:pt x="8727" y="1250"/>
                </a:cubicBezTo>
                <a:cubicBezTo>
                  <a:pt x="8727" y="1250"/>
                  <a:pt x="8752" y="1250"/>
                  <a:pt x="8776" y="1250"/>
                </a:cubicBezTo>
                <a:cubicBezTo>
                  <a:pt x="8802" y="1225"/>
                  <a:pt x="8776" y="1200"/>
                  <a:pt x="8752" y="1200"/>
                </a:cubicBezTo>
                <a:cubicBezTo>
                  <a:pt x="8727" y="1200"/>
                  <a:pt x="8776" y="1175"/>
                  <a:pt x="8752" y="1150"/>
                </a:cubicBezTo>
                <a:cubicBezTo>
                  <a:pt x="8727" y="1125"/>
                  <a:pt x="8676" y="1175"/>
                  <a:pt x="8676" y="1150"/>
                </a:cubicBezTo>
                <a:cubicBezTo>
                  <a:pt x="8676" y="1100"/>
                  <a:pt x="8676" y="1075"/>
                  <a:pt x="8676" y="1050"/>
                </a:cubicBezTo>
                <a:cubicBezTo>
                  <a:pt x="8652" y="1050"/>
                  <a:pt x="8627" y="1100"/>
                  <a:pt x="8576" y="1075"/>
                </a:cubicBezTo>
                <a:cubicBezTo>
                  <a:pt x="8551" y="1050"/>
                  <a:pt x="8451" y="1025"/>
                  <a:pt x="8451" y="1025"/>
                </a:cubicBezTo>
                <a:cubicBezTo>
                  <a:pt x="8451" y="1050"/>
                  <a:pt x="8402" y="1025"/>
                  <a:pt x="8402" y="1025"/>
                </a:cubicBezTo>
                <a:cubicBezTo>
                  <a:pt x="8376" y="1050"/>
                  <a:pt x="8302" y="1025"/>
                  <a:pt x="8276" y="1025"/>
                </a:cubicBezTo>
                <a:cubicBezTo>
                  <a:pt x="8251" y="1025"/>
                  <a:pt x="8227" y="1050"/>
                  <a:pt x="8227" y="1075"/>
                </a:cubicBezTo>
                <a:cubicBezTo>
                  <a:pt x="8202" y="1100"/>
                  <a:pt x="8127" y="1075"/>
                  <a:pt x="8101" y="1075"/>
                </a:cubicBezTo>
                <a:cubicBezTo>
                  <a:pt x="8076" y="1075"/>
                  <a:pt x="8176" y="1000"/>
                  <a:pt x="8176" y="1000"/>
                </a:cubicBezTo>
                <a:cubicBezTo>
                  <a:pt x="8176" y="975"/>
                  <a:pt x="8027" y="1000"/>
                  <a:pt x="8002" y="975"/>
                </a:cubicBezTo>
                <a:cubicBezTo>
                  <a:pt x="8002" y="975"/>
                  <a:pt x="7927" y="950"/>
                  <a:pt x="7902" y="950"/>
                </a:cubicBezTo>
                <a:cubicBezTo>
                  <a:pt x="7876" y="950"/>
                  <a:pt x="7902" y="950"/>
                  <a:pt x="7927" y="950"/>
                </a:cubicBezTo>
                <a:cubicBezTo>
                  <a:pt x="7951" y="950"/>
                  <a:pt x="7976" y="925"/>
                  <a:pt x="8027" y="925"/>
                </a:cubicBezTo>
                <a:cubicBezTo>
                  <a:pt x="8051" y="900"/>
                  <a:pt x="8051" y="900"/>
                  <a:pt x="8027" y="875"/>
                </a:cubicBezTo>
                <a:cubicBezTo>
                  <a:pt x="8002" y="850"/>
                  <a:pt x="7976" y="875"/>
                  <a:pt x="7951" y="850"/>
                </a:cubicBezTo>
                <a:cubicBezTo>
                  <a:pt x="7927" y="850"/>
                  <a:pt x="7876" y="825"/>
                  <a:pt x="7851" y="825"/>
                </a:cubicBezTo>
                <a:cubicBezTo>
                  <a:pt x="7827" y="825"/>
                  <a:pt x="7802" y="850"/>
                  <a:pt x="7727" y="850"/>
                </a:cubicBezTo>
                <a:cubicBezTo>
                  <a:pt x="7651" y="875"/>
                  <a:pt x="7651" y="925"/>
                  <a:pt x="7626" y="950"/>
                </a:cubicBezTo>
                <a:cubicBezTo>
                  <a:pt x="7576" y="950"/>
                  <a:pt x="7526" y="1025"/>
                  <a:pt x="7551" y="1025"/>
                </a:cubicBezTo>
                <a:cubicBezTo>
                  <a:pt x="7576" y="1025"/>
                  <a:pt x="7576" y="1050"/>
                  <a:pt x="7576" y="1050"/>
                </a:cubicBezTo>
                <a:cubicBezTo>
                  <a:pt x="7576" y="1075"/>
                  <a:pt x="7551" y="1075"/>
                  <a:pt x="7526" y="1075"/>
                </a:cubicBezTo>
                <a:cubicBezTo>
                  <a:pt x="7502" y="1075"/>
                  <a:pt x="7376" y="1075"/>
                  <a:pt x="7376" y="1100"/>
                </a:cubicBezTo>
                <a:cubicBezTo>
                  <a:pt x="7376" y="1125"/>
                  <a:pt x="7451" y="1125"/>
                  <a:pt x="7451" y="1150"/>
                </a:cubicBezTo>
                <a:cubicBezTo>
                  <a:pt x="7426" y="1150"/>
                  <a:pt x="7402" y="1150"/>
                  <a:pt x="7376" y="1125"/>
                </a:cubicBezTo>
                <a:cubicBezTo>
                  <a:pt x="7351" y="1125"/>
                  <a:pt x="7302" y="1125"/>
                  <a:pt x="7276" y="1150"/>
                </a:cubicBezTo>
                <a:cubicBezTo>
                  <a:pt x="7276" y="1175"/>
                  <a:pt x="7226" y="1175"/>
                  <a:pt x="7226" y="1150"/>
                </a:cubicBezTo>
                <a:cubicBezTo>
                  <a:pt x="7202" y="1150"/>
                  <a:pt x="7176" y="1175"/>
                  <a:pt x="7176" y="1175"/>
                </a:cubicBezTo>
                <a:cubicBezTo>
                  <a:pt x="7151" y="1150"/>
                  <a:pt x="7202" y="1125"/>
                  <a:pt x="7202" y="1125"/>
                </a:cubicBezTo>
                <a:cubicBezTo>
                  <a:pt x="7176" y="1100"/>
                  <a:pt x="7102" y="1100"/>
                  <a:pt x="7102" y="1125"/>
                </a:cubicBezTo>
                <a:cubicBezTo>
                  <a:pt x="7102" y="1150"/>
                  <a:pt x="7051" y="1125"/>
                  <a:pt x="7051" y="1125"/>
                </a:cubicBezTo>
                <a:cubicBezTo>
                  <a:pt x="7026" y="1125"/>
                  <a:pt x="7002" y="1150"/>
                  <a:pt x="6976" y="1150"/>
                </a:cubicBezTo>
                <a:cubicBezTo>
                  <a:pt x="6951" y="1175"/>
                  <a:pt x="6902" y="1150"/>
                  <a:pt x="6876" y="1175"/>
                </a:cubicBezTo>
                <a:cubicBezTo>
                  <a:pt x="6876" y="1200"/>
                  <a:pt x="6951" y="1200"/>
                  <a:pt x="6951" y="1200"/>
                </a:cubicBezTo>
                <a:cubicBezTo>
                  <a:pt x="6951" y="1225"/>
                  <a:pt x="6801" y="1225"/>
                  <a:pt x="6801" y="1225"/>
                </a:cubicBezTo>
                <a:cubicBezTo>
                  <a:pt x="6776" y="1250"/>
                  <a:pt x="6726" y="1250"/>
                  <a:pt x="6676" y="1250"/>
                </a:cubicBezTo>
                <a:cubicBezTo>
                  <a:pt x="6601" y="1250"/>
                  <a:pt x="6626" y="1275"/>
                  <a:pt x="6576" y="1275"/>
                </a:cubicBezTo>
                <a:cubicBezTo>
                  <a:pt x="6526" y="1300"/>
                  <a:pt x="6501" y="1300"/>
                  <a:pt x="6501" y="1325"/>
                </a:cubicBezTo>
                <a:cubicBezTo>
                  <a:pt x="6476" y="1350"/>
                  <a:pt x="6451" y="1350"/>
                  <a:pt x="6426" y="1325"/>
                </a:cubicBezTo>
                <a:cubicBezTo>
                  <a:pt x="6401" y="1325"/>
                  <a:pt x="6351" y="1350"/>
                  <a:pt x="6376" y="1350"/>
                </a:cubicBezTo>
                <a:cubicBezTo>
                  <a:pt x="6401" y="1350"/>
                  <a:pt x="6376" y="1375"/>
                  <a:pt x="6376" y="1375"/>
                </a:cubicBezTo>
                <a:cubicBezTo>
                  <a:pt x="6351" y="1350"/>
                  <a:pt x="6301" y="1401"/>
                  <a:pt x="6326" y="1401"/>
                </a:cubicBezTo>
                <a:cubicBezTo>
                  <a:pt x="6351" y="1401"/>
                  <a:pt x="6376" y="1401"/>
                  <a:pt x="6351" y="1425"/>
                </a:cubicBezTo>
                <a:cubicBezTo>
                  <a:pt x="6351" y="1450"/>
                  <a:pt x="6301" y="1401"/>
                  <a:pt x="6276" y="1425"/>
                </a:cubicBezTo>
                <a:cubicBezTo>
                  <a:pt x="6276" y="1425"/>
                  <a:pt x="6301" y="1450"/>
                  <a:pt x="6326" y="1450"/>
                </a:cubicBezTo>
                <a:cubicBezTo>
                  <a:pt x="6351" y="1450"/>
                  <a:pt x="6376" y="1475"/>
                  <a:pt x="6376" y="1475"/>
                </a:cubicBezTo>
                <a:cubicBezTo>
                  <a:pt x="6376" y="1501"/>
                  <a:pt x="6326" y="1475"/>
                  <a:pt x="6301" y="1475"/>
                </a:cubicBezTo>
                <a:cubicBezTo>
                  <a:pt x="6301" y="1501"/>
                  <a:pt x="6301" y="1501"/>
                  <a:pt x="6351" y="1501"/>
                </a:cubicBezTo>
                <a:cubicBezTo>
                  <a:pt x="6376" y="1525"/>
                  <a:pt x="6351" y="1525"/>
                  <a:pt x="6376" y="1550"/>
                </a:cubicBezTo>
                <a:lnTo>
                  <a:pt x="6376" y="1550"/>
                </a:lnTo>
                <a:cubicBezTo>
                  <a:pt x="6376" y="1575"/>
                  <a:pt x="6351" y="1575"/>
                  <a:pt x="6376" y="1601"/>
                </a:cubicBezTo>
                <a:cubicBezTo>
                  <a:pt x="6376" y="1601"/>
                  <a:pt x="6326" y="1625"/>
                  <a:pt x="6326" y="1601"/>
                </a:cubicBezTo>
                <a:cubicBezTo>
                  <a:pt x="6326" y="1575"/>
                  <a:pt x="6276" y="1575"/>
                  <a:pt x="6251" y="1601"/>
                </a:cubicBezTo>
                <a:cubicBezTo>
                  <a:pt x="6226" y="1601"/>
                  <a:pt x="6226" y="1625"/>
                  <a:pt x="6201" y="1601"/>
                </a:cubicBezTo>
                <a:cubicBezTo>
                  <a:pt x="6176" y="1601"/>
                  <a:pt x="6126" y="1601"/>
                  <a:pt x="6076" y="1625"/>
                </a:cubicBezTo>
                <a:cubicBezTo>
                  <a:pt x="6001" y="1625"/>
                  <a:pt x="5851" y="1625"/>
                  <a:pt x="5826" y="1625"/>
                </a:cubicBezTo>
                <a:cubicBezTo>
                  <a:pt x="5776" y="1650"/>
                  <a:pt x="5751" y="1701"/>
                  <a:pt x="5801" y="1725"/>
                </a:cubicBezTo>
                <a:cubicBezTo>
                  <a:pt x="5826" y="1750"/>
                  <a:pt x="5801" y="1775"/>
                  <a:pt x="5801" y="1801"/>
                </a:cubicBezTo>
                <a:cubicBezTo>
                  <a:pt x="5801" y="1825"/>
                  <a:pt x="5876" y="1850"/>
                  <a:pt x="5926" y="1875"/>
                </a:cubicBezTo>
                <a:cubicBezTo>
                  <a:pt x="5976" y="1875"/>
                  <a:pt x="6001" y="1925"/>
                  <a:pt x="5976" y="1950"/>
                </a:cubicBezTo>
                <a:cubicBezTo>
                  <a:pt x="5951" y="2001"/>
                  <a:pt x="5876" y="1950"/>
                  <a:pt x="5826" y="1901"/>
                </a:cubicBezTo>
                <a:cubicBezTo>
                  <a:pt x="5751" y="1850"/>
                  <a:pt x="5651" y="1850"/>
                  <a:pt x="5601" y="1850"/>
                </a:cubicBezTo>
                <a:cubicBezTo>
                  <a:pt x="5551" y="1850"/>
                  <a:pt x="5576" y="1801"/>
                  <a:pt x="5526" y="1825"/>
                </a:cubicBezTo>
                <a:cubicBezTo>
                  <a:pt x="5476" y="1825"/>
                  <a:pt x="5426" y="1850"/>
                  <a:pt x="5476" y="1850"/>
                </a:cubicBezTo>
                <a:cubicBezTo>
                  <a:pt x="5501" y="1850"/>
                  <a:pt x="5526" y="1850"/>
                  <a:pt x="5501" y="1875"/>
                </a:cubicBezTo>
                <a:cubicBezTo>
                  <a:pt x="5501" y="1901"/>
                  <a:pt x="5526" y="1875"/>
                  <a:pt x="5551" y="1901"/>
                </a:cubicBezTo>
                <a:cubicBezTo>
                  <a:pt x="5601" y="1925"/>
                  <a:pt x="5526" y="1950"/>
                  <a:pt x="5476" y="1925"/>
                </a:cubicBezTo>
                <a:cubicBezTo>
                  <a:pt x="5451" y="1901"/>
                  <a:pt x="5401" y="1925"/>
                  <a:pt x="5376" y="1950"/>
                </a:cubicBezTo>
                <a:cubicBezTo>
                  <a:pt x="5376" y="1950"/>
                  <a:pt x="5426" y="2025"/>
                  <a:pt x="5501" y="2025"/>
                </a:cubicBezTo>
                <a:cubicBezTo>
                  <a:pt x="5576" y="2050"/>
                  <a:pt x="5551" y="2075"/>
                  <a:pt x="5601" y="2075"/>
                </a:cubicBezTo>
                <a:cubicBezTo>
                  <a:pt x="5626" y="2101"/>
                  <a:pt x="5601" y="2101"/>
                  <a:pt x="5576" y="2101"/>
                </a:cubicBezTo>
                <a:cubicBezTo>
                  <a:pt x="5551" y="2125"/>
                  <a:pt x="5501" y="2075"/>
                  <a:pt x="5476" y="2050"/>
                </a:cubicBezTo>
                <a:cubicBezTo>
                  <a:pt x="5426" y="2025"/>
                  <a:pt x="5326" y="2075"/>
                  <a:pt x="5300" y="2050"/>
                </a:cubicBezTo>
                <a:cubicBezTo>
                  <a:pt x="5300" y="2025"/>
                  <a:pt x="5326" y="2001"/>
                  <a:pt x="5300" y="1975"/>
                </a:cubicBezTo>
                <a:cubicBezTo>
                  <a:pt x="5276" y="1975"/>
                  <a:pt x="5300" y="1925"/>
                  <a:pt x="5326" y="1901"/>
                </a:cubicBezTo>
                <a:cubicBezTo>
                  <a:pt x="5351" y="1850"/>
                  <a:pt x="5326" y="1775"/>
                  <a:pt x="5276" y="1775"/>
                </a:cubicBezTo>
                <a:cubicBezTo>
                  <a:pt x="5251" y="1750"/>
                  <a:pt x="5251" y="1801"/>
                  <a:pt x="5251" y="1801"/>
                </a:cubicBezTo>
                <a:cubicBezTo>
                  <a:pt x="5276" y="1825"/>
                  <a:pt x="5276" y="1875"/>
                  <a:pt x="5226" y="1901"/>
                </a:cubicBezTo>
                <a:cubicBezTo>
                  <a:pt x="5201" y="1950"/>
                  <a:pt x="5126" y="1950"/>
                  <a:pt x="5126" y="1975"/>
                </a:cubicBezTo>
                <a:cubicBezTo>
                  <a:pt x="5126" y="2001"/>
                  <a:pt x="5076" y="2001"/>
                  <a:pt x="5076" y="2025"/>
                </a:cubicBezTo>
                <a:cubicBezTo>
                  <a:pt x="5100" y="2050"/>
                  <a:pt x="5176" y="2125"/>
                  <a:pt x="5201" y="2150"/>
                </a:cubicBezTo>
                <a:cubicBezTo>
                  <a:pt x="5201" y="2175"/>
                  <a:pt x="5126" y="2275"/>
                  <a:pt x="5151" y="2301"/>
                </a:cubicBezTo>
                <a:cubicBezTo>
                  <a:pt x="5151" y="2350"/>
                  <a:pt x="5126" y="2375"/>
                  <a:pt x="5151" y="2400"/>
                </a:cubicBezTo>
                <a:cubicBezTo>
                  <a:pt x="5151" y="2425"/>
                  <a:pt x="5201" y="2400"/>
                  <a:pt x="5226" y="2425"/>
                </a:cubicBezTo>
                <a:cubicBezTo>
                  <a:pt x="5226" y="2425"/>
                  <a:pt x="5276" y="2400"/>
                  <a:pt x="5326" y="2400"/>
                </a:cubicBezTo>
                <a:cubicBezTo>
                  <a:pt x="5376" y="2375"/>
                  <a:pt x="5476" y="2450"/>
                  <a:pt x="5501" y="2450"/>
                </a:cubicBezTo>
                <a:cubicBezTo>
                  <a:pt x="5551" y="2475"/>
                  <a:pt x="5526" y="2500"/>
                  <a:pt x="5551" y="2526"/>
                </a:cubicBezTo>
                <a:cubicBezTo>
                  <a:pt x="5551" y="2550"/>
                  <a:pt x="5501" y="2550"/>
                  <a:pt x="5501" y="2601"/>
                </a:cubicBezTo>
                <a:cubicBezTo>
                  <a:pt x="5501" y="2650"/>
                  <a:pt x="5601" y="2650"/>
                  <a:pt x="5601" y="2675"/>
                </a:cubicBezTo>
                <a:cubicBezTo>
                  <a:pt x="5601" y="2675"/>
                  <a:pt x="5526" y="2675"/>
                  <a:pt x="5501" y="2650"/>
                </a:cubicBezTo>
                <a:cubicBezTo>
                  <a:pt x="5476" y="2650"/>
                  <a:pt x="5476" y="2601"/>
                  <a:pt x="5451" y="2601"/>
                </a:cubicBezTo>
                <a:cubicBezTo>
                  <a:pt x="5451" y="2601"/>
                  <a:pt x="5476" y="2550"/>
                  <a:pt x="5476" y="2526"/>
                </a:cubicBezTo>
                <a:cubicBezTo>
                  <a:pt x="5476" y="2500"/>
                  <a:pt x="5451" y="2500"/>
                  <a:pt x="5426" y="2475"/>
                </a:cubicBezTo>
                <a:cubicBezTo>
                  <a:pt x="5426" y="2450"/>
                  <a:pt x="5401" y="2425"/>
                  <a:pt x="5376" y="2425"/>
                </a:cubicBezTo>
                <a:cubicBezTo>
                  <a:pt x="5351" y="2450"/>
                  <a:pt x="5251" y="2450"/>
                  <a:pt x="5226" y="2475"/>
                </a:cubicBezTo>
                <a:cubicBezTo>
                  <a:pt x="5201" y="2500"/>
                  <a:pt x="5226" y="2575"/>
                  <a:pt x="5251" y="2601"/>
                </a:cubicBezTo>
                <a:cubicBezTo>
                  <a:pt x="5276" y="2650"/>
                  <a:pt x="5176" y="2701"/>
                  <a:pt x="5176" y="2726"/>
                </a:cubicBezTo>
                <a:cubicBezTo>
                  <a:pt x="5176" y="2750"/>
                  <a:pt x="5151" y="2750"/>
                  <a:pt x="5100" y="2775"/>
                </a:cubicBezTo>
                <a:cubicBezTo>
                  <a:pt x="5051" y="2801"/>
                  <a:pt x="5001" y="2826"/>
                  <a:pt x="5026" y="2850"/>
                </a:cubicBezTo>
                <a:cubicBezTo>
                  <a:pt x="5026" y="2901"/>
                  <a:pt x="4951" y="2875"/>
                  <a:pt x="4926" y="2850"/>
                </a:cubicBezTo>
                <a:cubicBezTo>
                  <a:pt x="4901" y="2826"/>
                  <a:pt x="4851" y="2875"/>
                  <a:pt x="4826" y="2850"/>
                </a:cubicBezTo>
                <a:cubicBezTo>
                  <a:pt x="4775" y="2850"/>
                  <a:pt x="4775" y="2826"/>
                  <a:pt x="4751" y="2850"/>
                </a:cubicBezTo>
                <a:cubicBezTo>
                  <a:pt x="4701" y="2850"/>
                  <a:pt x="4701" y="2826"/>
                  <a:pt x="4701" y="2801"/>
                </a:cubicBezTo>
                <a:cubicBezTo>
                  <a:pt x="4701" y="2775"/>
                  <a:pt x="4751" y="2801"/>
                  <a:pt x="4751" y="2801"/>
                </a:cubicBezTo>
                <a:cubicBezTo>
                  <a:pt x="4751" y="2826"/>
                  <a:pt x="4775" y="2826"/>
                  <a:pt x="4801" y="2801"/>
                </a:cubicBezTo>
                <a:cubicBezTo>
                  <a:pt x="4826" y="2801"/>
                  <a:pt x="4826" y="2826"/>
                  <a:pt x="4851" y="2826"/>
                </a:cubicBezTo>
                <a:cubicBezTo>
                  <a:pt x="4901" y="2826"/>
                  <a:pt x="4875" y="2801"/>
                  <a:pt x="4901" y="2801"/>
                </a:cubicBezTo>
                <a:cubicBezTo>
                  <a:pt x="4926" y="2801"/>
                  <a:pt x="4951" y="2801"/>
                  <a:pt x="4926" y="2775"/>
                </a:cubicBezTo>
                <a:cubicBezTo>
                  <a:pt x="4926" y="2775"/>
                  <a:pt x="4951" y="2750"/>
                  <a:pt x="4975" y="2750"/>
                </a:cubicBezTo>
                <a:cubicBezTo>
                  <a:pt x="5001" y="2750"/>
                  <a:pt x="4975" y="2701"/>
                  <a:pt x="5001" y="2701"/>
                </a:cubicBezTo>
                <a:cubicBezTo>
                  <a:pt x="5026" y="2701"/>
                  <a:pt x="5001" y="2675"/>
                  <a:pt x="5026" y="2675"/>
                </a:cubicBezTo>
                <a:cubicBezTo>
                  <a:pt x="5051" y="2675"/>
                  <a:pt x="5051" y="2650"/>
                  <a:pt x="5076" y="2650"/>
                </a:cubicBezTo>
                <a:cubicBezTo>
                  <a:pt x="5100" y="2650"/>
                  <a:pt x="5100" y="2601"/>
                  <a:pt x="5076" y="2601"/>
                </a:cubicBezTo>
                <a:cubicBezTo>
                  <a:pt x="5076" y="2575"/>
                  <a:pt x="5100" y="2550"/>
                  <a:pt x="5100" y="2526"/>
                </a:cubicBezTo>
                <a:cubicBezTo>
                  <a:pt x="5126" y="2526"/>
                  <a:pt x="5126" y="2500"/>
                  <a:pt x="5126" y="2500"/>
                </a:cubicBezTo>
                <a:cubicBezTo>
                  <a:pt x="5100" y="2475"/>
                  <a:pt x="5026" y="2450"/>
                  <a:pt x="5051" y="2425"/>
                </a:cubicBezTo>
                <a:cubicBezTo>
                  <a:pt x="5051" y="2400"/>
                  <a:pt x="5026" y="2350"/>
                  <a:pt x="5051" y="2325"/>
                </a:cubicBezTo>
                <a:cubicBezTo>
                  <a:pt x="5051" y="2301"/>
                  <a:pt x="5051" y="2250"/>
                  <a:pt x="5026" y="2225"/>
                </a:cubicBezTo>
                <a:cubicBezTo>
                  <a:pt x="5026" y="2201"/>
                  <a:pt x="5051" y="2175"/>
                  <a:pt x="5051" y="2125"/>
                </a:cubicBezTo>
                <a:cubicBezTo>
                  <a:pt x="5076" y="2101"/>
                  <a:pt x="5001" y="2050"/>
                  <a:pt x="4975" y="2025"/>
                </a:cubicBezTo>
                <a:cubicBezTo>
                  <a:pt x="4951" y="2025"/>
                  <a:pt x="4975" y="2001"/>
                  <a:pt x="5026" y="1950"/>
                </a:cubicBezTo>
                <a:cubicBezTo>
                  <a:pt x="5051" y="1925"/>
                  <a:pt x="5051" y="1825"/>
                  <a:pt x="5051" y="1801"/>
                </a:cubicBezTo>
                <a:cubicBezTo>
                  <a:pt x="5051" y="1775"/>
                  <a:pt x="4975" y="1750"/>
                  <a:pt x="4951" y="1750"/>
                </a:cubicBezTo>
                <a:cubicBezTo>
                  <a:pt x="4901" y="1750"/>
                  <a:pt x="4801" y="1750"/>
                  <a:pt x="4751" y="1750"/>
                </a:cubicBezTo>
                <a:cubicBezTo>
                  <a:pt x="4726" y="1750"/>
                  <a:pt x="4726" y="1775"/>
                  <a:pt x="4701" y="1801"/>
                </a:cubicBezTo>
                <a:cubicBezTo>
                  <a:pt x="4701" y="1825"/>
                  <a:pt x="4651" y="1875"/>
                  <a:pt x="4651" y="1925"/>
                </a:cubicBezTo>
                <a:cubicBezTo>
                  <a:pt x="4626" y="2001"/>
                  <a:pt x="4551" y="2025"/>
                  <a:pt x="4526" y="2025"/>
                </a:cubicBezTo>
                <a:cubicBezTo>
                  <a:pt x="4475" y="2050"/>
                  <a:pt x="4475" y="2101"/>
                  <a:pt x="4475" y="2125"/>
                </a:cubicBezTo>
                <a:cubicBezTo>
                  <a:pt x="4501" y="2125"/>
                  <a:pt x="4526" y="2125"/>
                  <a:pt x="4526" y="2125"/>
                </a:cubicBezTo>
                <a:cubicBezTo>
                  <a:pt x="4551" y="2125"/>
                  <a:pt x="4526" y="2201"/>
                  <a:pt x="4526" y="2201"/>
                </a:cubicBezTo>
                <a:cubicBezTo>
                  <a:pt x="4501" y="2201"/>
                  <a:pt x="4551" y="2225"/>
                  <a:pt x="4526" y="2250"/>
                </a:cubicBezTo>
                <a:cubicBezTo>
                  <a:pt x="4501" y="2250"/>
                  <a:pt x="4475" y="2301"/>
                  <a:pt x="4475" y="2301"/>
                </a:cubicBezTo>
                <a:cubicBezTo>
                  <a:pt x="4501" y="2325"/>
                  <a:pt x="4575" y="2325"/>
                  <a:pt x="4601" y="2350"/>
                </a:cubicBezTo>
                <a:cubicBezTo>
                  <a:pt x="4626" y="2375"/>
                  <a:pt x="4626" y="2400"/>
                  <a:pt x="4626" y="2425"/>
                </a:cubicBezTo>
                <a:cubicBezTo>
                  <a:pt x="4651" y="2450"/>
                  <a:pt x="4675" y="2450"/>
                  <a:pt x="4701" y="2450"/>
                </a:cubicBezTo>
                <a:cubicBezTo>
                  <a:pt x="4701" y="2475"/>
                  <a:pt x="4651" y="2550"/>
                  <a:pt x="4626" y="2550"/>
                </a:cubicBezTo>
                <a:cubicBezTo>
                  <a:pt x="4626" y="2550"/>
                  <a:pt x="4551" y="2475"/>
                  <a:pt x="4526" y="2450"/>
                </a:cubicBezTo>
                <a:cubicBezTo>
                  <a:pt x="4501" y="2450"/>
                  <a:pt x="4401" y="2425"/>
                  <a:pt x="4375" y="2400"/>
                </a:cubicBezTo>
                <a:cubicBezTo>
                  <a:pt x="4326" y="2375"/>
                  <a:pt x="4301" y="2375"/>
                  <a:pt x="4251" y="2350"/>
                </a:cubicBezTo>
                <a:cubicBezTo>
                  <a:pt x="4201" y="2301"/>
                  <a:pt x="4151" y="2301"/>
                  <a:pt x="4075" y="2301"/>
                </a:cubicBezTo>
                <a:cubicBezTo>
                  <a:pt x="3975" y="2301"/>
                  <a:pt x="3926" y="2275"/>
                  <a:pt x="3901" y="2275"/>
                </a:cubicBezTo>
                <a:cubicBezTo>
                  <a:pt x="3875" y="2275"/>
                  <a:pt x="3875" y="2250"/>
                  <a:pt x="3826" y="2225"/>
                </a:cubicBezTo>
                <a:cubicBezTo>
                  <a:pt x="3775" y="2201"/>
                  <a:pt x="3750" y="2175"/>
                  <a:pt x="3726" y="2201"/>
                </a:cubicBezTo>
                <a:cubicBezTo>
                  <a:pt x="3675" y="2201"/>
                  <a:pt x="3701" y="2275"/>
                  <a:pt x="3750" y="2275"/>
                </a:cubicBezTo>
                <a:cubicBezTo>
                  <a:pt x="3775" y="2275"/>
                  <a:pt x="3775" y="2301"/>
                  <a:pt x="3800" y="2301"/>
                </a:cubicBezTo>
                <a:cubicBezTo>
                  <a:pt x="3850" y="2301"/>
                  <a:pt x="3875" y="2325"/>
                  <a:pt x="3875" y="2350"/>
                </a:cubicBezTo>
                <a:cubicBezTo>
                  <a:pt x="3875" y="2375"/>
                  <a:pt x="3901" y="2400"/>
                  <a:pt x="3926" y="2425"/>
                </a:cubicBezTo>
                <a:cubicBezTo>
                  <a:pt x="3926" y="2450"/>
                  <a:pt x="3926" y="2475"/>
                  <a:pt x="3875" y="2475"/>
                </a:cubicBezTo>
                <a:cubicBezTo>
                  <a:pt x="3850" y="2475"/>
                  <a:pt x="3800" y="2475"/>
                  <a:pt x="3826" y="2500"/>
                </a:cubicBezTo>
                <a:cubicBezTo>
                  <a:pt x="3850" y="2526"/>
                  <a:pt x="3800" y="2526"/>
                  <a:pt x="3775" y="2526"/>
                </a:cubicBezTo>
                <a:cubicBezTo>
                  <a:pt x="3726" y="2500"/>
                  <a:pt x="3750" y="2475"/>
                  <a:pt x="3775" y="2475"/>
                </a:cubicBezTo>
                <a:cubicBezTo>
                  <a:pt x="3800" y="2450"/>
                  <a:pt x="3750" y="2425"/>
                  <a:pt x="3726" y="2425"/>
                </a:cubicBezTo>
                <a:cubicBezTo>
                  <a:pt x="3701" y="2425"/>
                  <a:pt x="3601" y="2475"/>
                  <a:pt x="3575" y="2500"/>
                </a:cubicBezTo>
                <a:cubicBezTo>
                  <a:pt x="3550" y="2500"/>
                  <a:pt x="3475" y="2475"/>
                  <a:pt x="3426" y="2500"/>
                </a:cubicBezTo>
                <a:cubicBezTo>
                  <a:pt x="3350" y="2526"/>
                  <a:pt x="3350" y="2575"/>
                  <a:pt x="3326" y="2550"/>
                </a:cubicBezTo>
                <a:cubicBezTo>
                  <a:pt x="3301" y="2550"/>
                  <a:pt x="3225" y="2575"/>
                  <a:pt x="3201" y="2550"/>
                </a:cubicBezTo>
                <a:cubicBezTo>
                  <a:pt x="3175" y="2526"/>
                  <a:pt x="3201" y="2526"/>
                  <a:pt x="3225" y="2526"/>
                </a:cubicBezTo>
                <a:cubicBezTo>
                  <a:pt x="3250" y="2526"/>
                  <a:pt x="3250" y="2526"/>
                  <a:pt x="3250" y="2500"/>
                </a:cubicBezTo>
                <a:cubicBezTo>
                  <a:pt x="3225" y="2475"/>
                  <a:pt x="3275" y="2450"/>
                  <a:pt x="3275" y="2425"/>
                </a:cubicBezTo>
                <a:cubicBezTo>
                  <a:pt x="3275" y="2425"/>
                  <a:pt x="3150" y="2450"/>
                  <a:pt x="3150" y="2475"/>
                </a:cubicBezTo>
                <a:cubicBezTo>
                  <a:pt x="3125" y="2475"/>
                  <a:pt x="3150" y="2526"/>
                  <a:pt x="3125" y="2526"/>
                </a:cubicBezTo>
                <a:cubicBezTo>
                  <a:pt x="3101" y="2526"/>
                  <a:pt x="3101" y="2500"/>
                  <a:pt x="3075" y="2500"/>
                </a:cubicBezTo>
                <a:cubicBezTo>
                  <a:pt x="3050" y="2500"/>
                  <a:pt x="2901" y="2526"/>
                  <a:pt x="2875" y="2575"/>
                </a:cubicBezTo>
                <a:cubicBezTo>
                  <a:pt x="2825" y="2601"/>
                  <a:pt x="2775" y="2601"/>
                  <a:pt x="2775" y="2626"/>
                </a:cubicBezTo>
                <a:cubicBezTo>
                  <a:pt x="2775" y="2650"/>
                  <a:pt x="2701" y="2626"/>
                  <a:pt x="2675" y="2650"/>
                </a:cubicBezTo>
                <a:cubicBezTo>
                  <a:pt x="2650" y="2675"/>
                  <a:pt x="2650" y="2726"/>
                  <a:pt x="2650" y="2750"/>
                </a:cubicBezTo>
                <a:cubicBezTo>
                  <a:pt x="2650" y="2775"/>
                  <a:pt x="2525" y="2775"/>
                  <a:pt x="2500" y="2775"/>
                </a:cubicBezTo>
                <a:cubicBezTo>
                  <a:pt x="2450" y="2775"/>
                  <a:pt x="2450" y="2701"/>
                  <a:pt x="2425" y="2701"/>
                </a:cubicBezTo>
                <a:cubicBezTo>
                  <a:pt x="2375" y="2701"/>
                  <a:pt x="2401" y="2650"/>
                  <a:pt x="2401" y="2650"/>
                </a:cubicBezTo>
                <a:cubicBezTo>
                  <a:pt x="2425" y="2626"/>
                  <a:pt x="2450" y="2626"/>
                  <a:pt x="2475" y="2626"/>
                </a:cubicBezTo>
                <a:cubicBezTo>
                  <a:pt x="2500" y="2601"/>
                  <a:pt x="2550" y="2626"/>
                  <a:pt x="2550" y="2601"/>
                </a:cubicBezTo>
                <a:cubicBezTo>
                  <a:pt x="2575" y="2601"/>
                  <a:pt x="2500" y="2550"/>
                  <a:pt x="2500" y="2526"/>
                </a:cubicBezTo>
                <a:cubicBezTo>
                  <a:pt x="2500" y="2475"/>
                  <a:pt x="2425" y="2475"/>
                  <a:pt x="2375" y="2475"/>
                </a:cubicBezTo>
                <a:cubicBezTo>
                  <a:pt x="2350" y="2500"/>
                  <a:pt x="2300" y="2500"/>
                  <a:pt x="2275" y="2475"/>
                </a:cubicBezTo>
                <a:cubicBezTo>
                  <a:pt x="2250" y="2450"/>
                  <a:pt x="2250" y="2500"/>
                  <a:pt x="2275" y="2500"/>
                </a:cubicBezTo>
                <a:cubicBezTo>
                  <a:pt x="2325" y="2526"/>
                  <a:pt x="2300" y="2550"/>
                  <a:pt x="2300" y="2575"/>
                </a:cubicBezTo>
                <a:cubicBezTo>
                  <a:pt x="2325" y="2601"/>
                  <a:pt x="2300" y="2650"/>
                  <a:pt x="2275" y="2675"/>
                </a:cubicBezTo>
                <a:cubicBezTo>
                  <a:pt x="2250" y="2726"/>
                  <a:pt x="2275" y="2726"/>
                  <a:pt x="2300" y="2726"/>
                </a:cubicBezTo>
                <a:cubicBezTo>
                  <a:pt x="2350" y="2701"/>
                  <a:pt x="2350" y="2750"/>
                  <a:pt x="2350" y="2801"/>
                </a:cubicBezTo>
                <a:cubicBezTo>
                  <a:pt x="2350" y="2826"/>
                  <a:pt x="2300" y="2850"/>
                  <a:pt x="2300" y="2875"/>
                </a:cubicBezTo>
                <a:cubicBezTo>
                  <a:pt x="2300" y="2901"/>
                  <a:pt x="2275" y="2850"/>
                  <a:pt x="2275" y="2875"/>
                </a:cubicBezTo>
                <a:cubicBezTo>
                  <a:pt x="2250" y="2875"/>
                  <a:pt x="2250" y="2850"/>
                  <a:pt x="2250" y="2850"/>
                </a:cubicBezTo>
                <a:cubicBezTo>
                  <a:pt x="2250" y="2826"/>
                  <a:pt x="2175" y="2826"/>
                  <a:pt x="2150" y="2826"/>
                </a:cubicBezTo>
                <a:cubicBezTo>
                  <a:pt x="2125" y="2826"/>
                  <a:pt x="2100" y="2826"/>
                  <a:pt x="2100" y="2850"/>
                </a:cubicBezTo>
                <a:cubicBezTo>
                  <a:pt x="2075" y="2875"/>
                  <a:pt x="2025" y="2875"/>
                  <a:pt x="2000" y="2875"/>
                </a:cubicBezTo>
                <a:cubicBezTo>
                  <a:pt x="1975" y="2901"/>
                  <a:pt x="1950" y="2926"/>
                  <a:pt x="1925" y="2950"/>
                </a:cubicBezTo>
                <a:cubicBezTo>
                  <a:pt x="1900" y="2975"/>
                  <a:pt x="1875" y="3001"/>
                  <a:pt x="1925" y="3026"/>
                </a:cubicBezTo>
                <a:cubicBezTo>
                  <a:pt x="1950" y="3075"/>
                  <a:pt x="1975" y="3101"/>
                  <a:pt x="1950" y="3101"/>
                </a:cubicBezTo>
                <a:cubicBezTo>
                  <a:pt x="1950" y="3126"/>
                  <a:pt x="1875" y="3126"/>
                  <a:pt x="1850" y="3101"/>
                </a:cubicBezTo>
                <a:cubicBezTo>
                  <a:pt x="1825" y="3075"/>
                  <a:pt x="1775" y="3075"/>
                  <a:pt x="1750" y="3075"/>
                </a:cubicBezTo>
                <a:cubicBezTo>
                  <a:pt x="1725" y="3075"/>
                  <a:pt x="1675" y="3026"/>
                  <a:pt x="1650" y="3026"/>
                </a:cubicBezTo>
                <a:cubicBezTo>
                  <a:pt x="1625" y="3026"/>
                  <a:pt x="1600" y="3050"/>
                  <a:pt x="1575" y="3075"/>
                </a:cubicBezTo>
                <a:cubicBezTo>
                  <a:pt x="1575" y="3075"/>
                  <a:pt x="1600" y="3101"/>
                  <a:pt x="1625" y="3126"/>
                </a:cubicBezTo>
                <a:cubicBezTo>
                  <a:pt x="1625" y="3150"/>
                  <a:pt x="1675" y="3150"/>
                  <a:pt x="1700" y="3150"/>
                </a:cubicBezTo>
                <a:cubicBezTo>
                  <a:pt x="1725" y="3150"/>
                  <a:pt x="1725" y="3201"/>
                  <a:pt x="1725" y="3201"/>
                </a:cubicBezTo>
                <a:cubicBezTo>
                  <a:pt x="1700" y="3226"/>
                  <a:pt x="1650" y="3250"/>
                  <a:pt x="1650" y="3226"/>
                </a:cubicBezTo>
                <a:cubicBezTo>
                  <a:pt x="1625" y="3201"/>
                  <a:pt x="1575" y="3226"/>
                  <a:pt x="1575" y="3201"/>
                </a:cubicBezTo>
                <a:cubicBezTo>
                  <a:pt x="1575" y="3175"/>
                  <a:pt x="1525" y="3150"/>
                  <a:pt x="1475" y="3150"/>
                </a:cubicBezTo>
                <a:cubicBezTo>
                  <a:pt x="1450" y="3150"/>
                  <a:pt x="1425" y="3126"/>
                  <a:pt x="1425" y="3101"/>
                </a:cubicBezTo>
                <a:cubicBezTo>
                  <a:pt x="1450" y="3075"/>
                  <a:pt x="1400" y="3050"/>
                  <a:pt x="1425" y="3026"/>
                </a:cubicBezTo>
                <a:cubicBezTo>
                  <a:pt x="1425" y="3026"/>
                  <a:pt x="1400" y="2975"/>
                  <a:pt x="1425" y="2975"/>
                </a:cubicBezTo>
                <a:cubicBezTo>
                  <a:pt x="1450" y="2950"/>
                  <a:pt x="1425" y="2926"/>
                  <a:pt x="1425" y="2901"/>
                </a:cubicBezTo>
                <a:cubicBezTo>
                  <a:pt x="1425" y="2875"/>
                  <a:pt x="1375" y="2850"/>
                  <a:pt x="1350" y="2850"/>
                </a:cubicBezTo>
                <a:cubicBezTo>
                  <a:pt x="1325" y="2850"/>
                  <a:pt x="1325" y="2826"/>
                  <a:pt x="1300" y="2826"/>
                </a:cubicBezTo>
                <a:cubicBezTo>
                  <a:pt x="1275" y="2801"/>
                  <a:pt x="1200" y="2750"/>
                  <a:pt x="1200" y="2726"/>
                </a:cubicBezTo>
                <a:cubicBezTo>
                  <a:pt x="1200" y="2726"/>
                  <a:pt x="1150" y="2726"/>
                  <a:pt x="1175" y="2701"/>
                </a:cubicBezTo>
                <a:cubicBezTo>
                  <a:pt x="1175" y="2701"/>
                  <a:pt x="1225" y="2701"/>
                  <a:pt x="1250" y="2726"/>
                </a:cubicBezTo>
                <a:cubicBezTo>
                  <a:pt x="1275" y="2750"/>
                  <a:pt x="1300" y="2775"/>
                  <a:pt x="1375" y="2801"/>
                </a:cubicBezTo>
                <a:cubicBezTo>
                  <a:pt x="1450" y="2801"/>
                  <a:pt x="1475" y="2826"/>
                  <a:pt x="1550" y="2850"/>
                </a:cubicBezTo>
                <a:cubicBezTo>
                  <a:pt x="1600" y="2850"/>
                  <a:pt x="1650" y="2850"/>
                  <a:pt x="1750" y="2875"/>
                </a:cubicBezTo>
                <a:cubicBezTo>
                  <a:pt x="1850" y="2901"/>
                  <a:pt x="2000" y="2775"/>
                  <a:pt x="2025" y="2750"/>
                </a:cubicBezTo>
                <a:cubicBezTo>
                  <a:pt x="2050" y="2726"/>
                  <a:pt x="2025" y="2675"/>
                  <a:pt x="2025" y="2650"/>
                </a:cubicBezTo>
                <a:cubicBezTo>
                  <a:pt x="2025" y="2626"/>
                  <a:pt x="1975" y="2626"/>
                  <a:pt x="1975" y="2601"/>
                </a:cubicBezTo>
                <a:cubicBezTo>
                  <a:pt x="1950" y="2601"/>
                  <a:pt x="1925" y="2550"/>
                  <a:pt x="1900" y="2550"/>
                </a:cubicBezTo>
                <a:cubicBezTo>
                  <a:pt x="1850" y="2550"/>
                  <a:pt x="1850" y="2500"/>
                  <a:pt x="1800" y="2526"/>
                </a:cubicBezTo>
                <a:cubicBezTo>
                  <a:pt x="1775" y="2526"/>
                  <a:pt x="1750" y="2500"/>
                  <a:pt x="1675" y="2450"/>
                </a:cubicBezTo>
                <a:cubicBezTo>
                  <a:pt x="1600" y="2400"/>
                  <a:pt x="1475" y="2350"/>
                  <a:pt x="1450" y="2350"/>
                </a:cubicBezTo>
                <a:cubicBezTo>
                  <a:pt x="1425" y="2375"/>
                  <a:pt x="1425" y="2375"/>
                  <a:pt x="1400" y="2350"/>
                </a:cubicBezTo>
                <a:cubicBezTo>
                  <a:pt x="1400" y="2325"/>
                  <a:pt x="1350" y="2325"/>
                  <a:pt x="1350" y="2350"/>
                </a:cubicBezTo>
                <a:cubicBezTo>
                  <a:pt x="1325" y="2375"/>
                  <a:pt x="1300" y="2325"/>
                  <a:pt x="1250" y="2350"/>
                </a:cubicBezTo>
                <a:cubicBezTo>
                  <a:pt x="1200" y="2350"/>
                  <a:pt x="1200" y="2325"/>
                  <a:pt x="1200" y="2325"/>
                </a:cubicBezTo>
                <a:cubicBezTo>
                  <a:pt x="1200" y="2301"/>
                  <a:pt x="1275" y="2325"/>
                  <a:pt x="1275" y="2301"/>
                </a:cubicBezTo>
                <a:cubicBezTo>
                  <a:pt x="1275" y="2275"/>
                  <a:pt x="1250" y="2301"/>
                  <a:pt x="1200" y="2275"/>
                </a:cubicBezTo>
                <a:cubicBezTo>
                  <a:pt x="1175" y="2250"/>
                  <a:pt x="1150" y="2250"/>
                  <a:pt x="1150" y="2275"/>
                </a:cubicBezTo>
                <a:cubicBezTo>
                  <a:pt x="1125" y="2301"/>
                  <a:pt x="1100" y="2301"/>
                  <a:pt x="1075" y="2275"/>
                </a:cubicBezTo>
                <a:lnTo>
                  <a:pt x="1075" y="2275"/>
                </a:lnTo>
                <a:cubicBezTo>
                  <a:pt x="1075" y="2301"/>
                  <a:pt x="1050" y="2301"/>
                  <a:pt x="1025" y="2301"/>
                </a:cubicBezTo>
                <a:cubicBezTo>
                  <a:pt x="999" y="2301"/>
                  <a:pt x="975" y="2350"/>
                  <a:pt x="950" y="2350"/>
                </a:cubicBezTo>
                <a:cubicBezTo>
                  <a:pt x="925" y="2350"/>
                  <a:pt x="900" y="2375"/>
                  <a:pt x="875" y="2400"/>
                </a:cubicBezTo>
                <a:cubicBezTo>
                  <a:pt x="875" y="2425"/>
                  <a:pt x="850" y="2400"/>
                  <a:pt x="850" y="2425"/>
                </a:cubicBezTo>
                <a:cubicBezTo>
                  <a:pt x="850" y="2450"/>
                  <a:pt x="850" y="2450"/>
                  <a:pt x="825" y="2475"/>
                </a:cubicBezTo>
                <a:cubicBezTo>
                  <a:pt x="825" y="2500"/>
                  <a:pt x="825" y="2500"/>
                  <a:pt x="850" y="2526"/>
                </a:cubicBezTo>
                <a:cubicBezTo>
                  <a:pt x="875" y="2550"/>
                  <a:pt x="900" y="2550"/>
                  <a:pt x="900" y="2575"/>
                </a:cubicBezTo>
                <a:cubicBezTo>
                  <a:pt x="925" y="2575"/>
                  <a:pt x="975" y="2626"/>
                  <a:pt x="975" y="2626"/>
                </a:cubicBezTo>
                <a:cubicBezTo>
                  <a:pt x="975" y="2650"/>
                  <a:pt x="925" y="2701"/>
                  <a:pt x="925" y="2701"/>
                </a:cubicBezTo>
                <a:cubicBezTo>
                  <a:pt x="900" y="2726"/>
                  <a:pt x="875" y="2750"/>
                  <a:pt x="900" y="2750"/>
                </a:cubicBezTo>
                <a:cubicBezTo>
                  <a:pt x="900" y="2775"/>
                  <a:pt x="950" y="2850"/>
                  <a:pt x="975" y="2901"/>
                </a:cubicBezTo>
                <a:cubicBezTo>
                  <a:pt x="999" y="2950"/>
                  <a:pt x="975" y="2926"/>
                  <a:pt x="950" y="2950"/>
                </a:cubicBezTo>
                <a:cubicBezTo>
                  <a:pt x="925" y="2975"/>
                  <a:pt x="950" y="3001"/>
                  <a:pt x="950" y="3026"/>
                </a:cubicBezTo>
                <a:cubicBezTo>
                  <a:pt x="975" y="3050"/>
                  <a:pt x="925" y="3050"/>
                  <a:pt x="950" y="3050"/>
                </a:cubicBezTo>
                <a:cubicBezTo>
                  <a:pt x="950" y="3075"/>
                  <a:pt x="975" y="3075"/>
                  <a:pt x="975" y="3075"/>
                </a:cubicBezTo>
                <a:cubicBezTo>
                  <a:pt x="999" y="3101"/>
                  <a:pt x="950" y="3101"/>
                  <a:pt x="975" y="3126"/>
                </a:cubicBezTo>
                <a:cubicBezTo>
                  <a:pt x="975" y="3150"/>
                  <a:pt x="1025" y="3150"/>
                  <a:pt x="1025" y="3175"/>
                </a:cubicBezTo>
                <a:cubicBezTo>
                  <a:pt x="1025" y="3201"/>
                  <a:pt x="950" y="3226"/>
                  <a:pt x="975" y="3226"/>
                </a:cubicBezTo>
                <a:cubicBezTo>
                  <a:pt x="975" y="3250"/>
                  <a:pt x="1050" y="3275"/>
                  <a:pt x="1075" y="3326"/>
                </a:cubicBezTo>
                <a:cubicBezTo>
                  <a:pt x="1125" y="3375"/>
                  <a:pt x="1125" y="3375"/>
                  <a:pt x="1100" y="3401"/>
                </a:cubicBezTo>
                <a:cubicBezTo>
                  <a:pt x="1100" y="3450"/>
                  <a:pt x="999" y="3475"/>
                  <a:pt x="975" y="3526"/>
                </a:cubicBezTo>
                <a:cubicBezTo>
                  <a:pt x="950" y="3575"/>
                  <a:pt x="875" y="3626"/>
                  <a:pt x="825" y="3650"/>
                </a:cubicBezTo>
                <a:cubicBezTo>
                  <a:pt x="799" y="3675"/>
                  <a:pt x="799" y="3701"/>
                  <a:pt x="775" y="3701"/>
                </a:cubicBezTo>
                <a:cubicBezTo>
                  <a:pt x="799" y="3701"/>
                  <a:pt x="799" y="3701"/>
                  <a:pt x="825" y="3701"/>
                </a:cubicBezTo>
                <a:cubicBezTo>
                  <a:pt x="850" y="3675"/>
                  <a:pt x="850" y="3751"/>
                  <a:pt x="875" y="3751"/>
                </a:cubicBezTo>
                <a:cubicBezTo>
                  <a:pt x="900" y="3775"/>
                  <a:pt x="950" y="3751"/>
                  <a:pt x="950" y="3775"/>
                </a:cubicBezTo>
                <a:cubicBezTo>
                  <a:pt x="975" y="3800"/>
                  <a:pt x="950" y="3800"/>
                  <a:pt x="925" y="3775"/>
                </a:cubicBezTo>
                <a:cubicBezTo>
                  <a:pt x="875" y="3775"/>
                  <a:pt x="875" y="3800"/>
                  <a:pt x="825" y="3826"/>
                </a:cubicBezTo>
                <a:cubicBezTo>
                  <a:pt x="799" y="3826"/>
                  <a:pt x="799" y="3851"/>
                  <a:pt x="775" y="3851"/>
                </a:cubicBezTo>
                <a:cubicBezTo>
                  <a:pt x="799" y="3875"/>
                  <a:pt x="775" y="3901"/>
                  <a:pt x="750" y="3926"/>
                </a:cubicBezTo>
                <a:cubicBezTo>
                  <a:pt x="750" y="3951"/>
                  <a:pt x="725" y="3951"/>
                  <a:pt x="725" y="3975"/>
                </a:cubicBezTo>
                <a:cubicBezTo>
                  <a:pt x="725" y="3975"/>
                  <a:pt x="725" y="4001"/>
                  <a:pt x="725" y="4026"/>
                </a:cubicBezTo>
                <a:cubicBezTo>
                  <a:pt x="750" y="4051"/>
                  <a:pt x="750" y="4051"/>
                  <a:pt x="750" y="4075"/>
                </a:cubicBezTo>
                <a:cubicBezTo>
                  <a:pt x="775" y="4101"/>
                  <a:pt x="750" y="4101"/>
                  <a:pt x="725" y="4101"/>
                </a:cubicBezTo>
                <a:cubicBezTo>
                  <a:pt x="725" y="4101"/>
                  <a:pt x="725" y="4126"/>
                  <a:pt x="750" y="4151"/>
                </a:cubicBezTo>
                <a:cubicBezTo>
                  <a:pt x="750" y="4175"/>
                  <a:pt x="750" y="4175"/>
                  <a:pt x="750" y="4201"/>
                </a:cubicBezTo>
                <a:cubicBezTo>
                  <a:pt x="750" y="4226"/>
                  <a:pt x="775" y="4251"/>
                  <a:pt x="775" y="4251"/>
                </a:cubicBezTo>
                <a:cubicBezTo>
                  <a:pt x="799" y="4275"/>
                  <a:pt x="799" y="4301"/>
                  <a:pt x="799" y="4326"/>
                </a:cubicBezTo>
                <a:cubicBezTo>
                  <a:pt x="825" y="4326"/>
                  <a:pt x="825" y="4351"/>
                  <a:pt x="850" y="4326"/>
                </a:cubicBezTo>
                <a:cubicBezTo>
                  <a:pt x="875" y="4326"/>
                  <a:pt x="900" y="4351"/>
                  <a:pt x="900" y="4351"/>
                </a:cubicBezTo>
                <a:cubicBezTo>
                  <a:pt x="925" y="4375"/>
                  <a:pt x="925" y="4375"/>
                  <a:pt x="950" y="4351"/>
                </a:cubicBezTo>
                <a:cubicBezTo>
                  <a:pt x="975" y="4351"/>
                  <a:pt x="1025" y="4375"/>
                  <a:pt x="1050" y="4375"/>
                </a:cubicBezTo>
                <a:cubicBezTo>
                  <a:pt x="1050" y="4401"/>
                  <a:pt x="1050" y="4426"/>
                  <a:pt x="1050" y="4451"/>
                </a:cubicBezTo>
                <a:cubicBezTo>
                  <a:pt x="1050" y="4475"/>
                  <a:pt x="1050" y="4501"/>
                  <a:pt x="1075" y="4526"/>
                </a:cubicBezTo>
                <a:cubicBezTo>
                  <a:pt x="1075" y="4526"/>
                  <a:pt x="1075" y="4551"/>
                  <a:pt x="1100" y="4575"/>
                </a:cubicBezTo>
                <a:cubicBezTo>
                  <a:pt x="1125" y="4575"/>
                  <a:pt x="1150" y="4626"/>
                  <a:pt x="1150" y="4626"/>
                </a:cubicBezTo>
                <a:cubicBezTo>
                  <a:pt x="1175" y="4626"/>
                  <a:pt x="1200" y="4651"/>
                  <a:pt x="1225" y="4675"/>
                </a:cubicBezTo>
                <a:cubicBezTo>
                  <a:pt x="1225" y="4701"/>
                  <a:pt x="1175" y="4701"/>
                  <a:pt x="1175" y="4726"/>
                </a:cubicBezTo>
                <a:cubicBezTo>
                  <a:pt x="1150" y="4726"/>
                  <a:pt x="1100" y="4701"/>
                  <a:pt x="1100" y="4701"/>
                </a:cubicBezTo>
                <a:cubicBezTo>
                  <a:pt x="1075" y="4726"/>
                  <a:pt x="1100" y="4751"/>
                  <a:pt x="1125" y="4801"/>
                </a:cubicBezTo>
                <a:cubicBezTo>
                  <a:pt x="1125" y="4851"/>
                  <a:pt x="1125" y="4851"/>
                  <a:pt x="1150" y="4851"/>
                </a:cubicBezTo>
                <a:cubicBezTo>
                  <a:pt x="1175" y="4851"/>
                  <a:pt x="1175" y="4826"/>
                  <a:pt x="1200" y="4826"/>
                </a:cubicBezTo>
                <a:cubicBezTo>
                  <a:pt x="1200" y="4801"/>
                  <a:pt x="1250" y="4826"/>
                  <a:pt x="1250" y="4826"/>
                </a:cubicBezTo>
                <a:cubicBezTo>
                  <a:pt x="1275" y="4801"/>
                  <a:pt x="1325" y="4801"/>
                  <a:pt x="1325" y="4826"/>
                </a:cubicBezTo>
                <a:cubicBezTo>
                  <a:pt x="1350" y="4851"/>
                  <a:pt x="1350" y="4875"/>
                  <a:pt x="1350" y="4901"/>
                </a:cubicBezTo>
                <a:cubicBezTo>
                  <a:pt x="1350" y="4901"/>
                  <a:pt x="1350" y="4926"/>
                  <a:pt x="1375" y="4951"/>
                </a:cubicBezTo>
                <a:cubicBezTo>
                  <a:pt x="1375" y="4976"/>
                  <a:pt x="1425" y="4951"/>
                  <a:pt x="1450" y="4976"/>
                </a:cubicBezTo>
                <a:cubicBezTo>
                  <a:pt x="1450" y="4976"/>
                  <a:pt x="1475" y="5026"/>
                  <a:pt x="1475" y="5051"/>
                </a:cubicBezTo>
                <a:cubicBezTo>
                  <a:pt x="1475" y="5051"/>
                  <a:pt x="1500" y="5076"/>
                  <a:pt x="1525" y="5051"/>
                </a:cubicBezTo>
                <a:lnTo>
                  <a:pt x="1550" y="5076"/>
                </a:lnTo>
                <a:cubicBezTo>
                  <a:pt x="1575" y="5100"/>
                  <a:pt x="1600" y="5076"/>
                  <a:pt x="1600" y="5076"/>
                </a:cubicBezTo>
                <a:cubicBezTo>
                  <a:pt x="1625" y="5076"/>
                  <a:pt x="1650" y="5051"/>
                  <a:pt x="1650" y="5076"/>
                </a:cubicBezTo>
                <a:cubicBezTo>
                  <a:pt x="1675" y="5076"/>
                  <a:pt x="1700" y="5100"/>
                  <a:pt x="1700" y="5126"/>
                </a:cubicBezTo>
                <a:cubicBezTo>
                  <a:pt x="1700" y="5126"/>
                  <a:pt x="1750" y="5126"/>
                  <a:pt x="1775" y="5126"/>
                </a:cubicBezTo>
                <a:cubicBezTo>
                  <a:pt x="1800" y="5151"/>
                  <a:pt x="1825" y="5151"/>
                  <a:pt x="1850" y="5151"/>
                </a:cubicBezTo>
                <a:cubicBezTo>
                  <a:pt x="1875" y="5176"/>
                  <a:pt x="1900" y="5176"/>
                  <a:pt x="1925" y="5176"/>
                </a:cubicBezTo>
                <a:cubicBezTo>
                  <a:pt x="1925" y="5200"/>
                  <a:pt x="1875" y="5226"/>
                  <a:pt x="1875" y="5226"/>
                </a:cubicBezTo>
                <a:lnTo>
                  <a:pt x="1900" y="5251"/>
                </a:lnTo>
                <a:cubicBezTo>
                  <a:pt x="1900" y="5276"/>
                  <a:pt x="1875" y="5276"/>
                  <a:pt x="1875" y="5276"/>
                </a:cubicBezTo>
                <a:lnTo>
                  <a:pt x="1900" y="5301"/>
                </a:lnTo>
                <a:cubicBezTo>
                  <a:pt x="1900" y="5326"/>
                  <a:pt x="1875" y="5351"/>
                  <a:pt x="1875" y="5376"/>
                </a:cubicBezTo>
                <a:cubicBezTo>
                  <a:pt x="1875" y="5376"/>
                  <a:pt x="1825" y="5376"/>
                  <a:pt x="1800" y="5376"/>
                </a:cubicBezTo>
                <a:cubicBezTo>
                  <a:pt x="1800" y="5376"/>
                  <a:pt x="1750" y="5426"/>
                  <a:pt x="1725" y="5426"/>
                </a:cubicBezTo>
                <a:lnTo>
                  <a:pt x="1725" y="5451"/>
                </a:lnTo>
                <a:cubicBezTo>
                  <a:pt x="1775" y="5451"/>
                  <a:pt x="1825" y="5451"/>
                  <a:pt x="1825" y="5451"/>
                </a:cubicBezTo>
                <a:cubicBezTo>
                  <a:pt x="1825" y="5476"/>
                  <a:pt x="1725" y="5526"/>
                  <a:pt x="1700" y="5526"/>
                </a:cubicBezTo>
                <a:cubicBezTo>
                  <a:pt x="1700" y="5526"/>
                  <a:pt x="1750" y="5551"/>
                  <a:pt x="1750" y="5576"/>
                </a:cubicBezTo>
                <a:cubicBezTo>
                  <a:pt x="1750" y="5601"/>
                  <a:pt x="1675" y="5601"/>
                  <a:pt x="1700" y="5626"/>
                </a:cubicBezTo>
                <a:cubicBezTo>
                  <a:pt x="1700" y="5676"/>
                  <a:pt x="1675" y="5676"/>
                  <a:pt x="1625" y="5676"/>
                </a:cubicBezTo>
                <a:cubicBezTo>
                  <a:pt x="1600" y="5676"/>
                  <a:pt x="1600" y="5701"/>
                  <a:pt x="1600" y="5701"/>
                </a:cubicBezTo>
                <a:cubicBezTo>
                  <a:pt x="1625" y="5701"/>
                  <a:pt x="1625" y="5751"/>
                  <a:pt x="1675" y="5751"/>
                </a:cubicBezTo>
                <a:cubicBezTo>
                  <a:pt x="1750" y="5776"/>
                  <a:pt x="1800" y="5826"/>
                  <a:pt x="1850" y="5876"/>
                </a:cubicBezTo>
                <a:cubicBezTo>
                  <a:pt x="1875" y="5901"/>
                  <a:pt x="1875" y="5901"/>
                  <a:pt x="1875" y="5901"/>
                </a:cubicBezTo>
                <a:cubicBezTo>
                  <a:pt x="1900" y="5901"/>
                  <a:pt x="1900" y="5876"/>
                  <a:pt x="1925" y="5876"/>
                </a:cubicBezTo>
                <a:cubicBezTo>
                  <a:pt x="1950" y="5876"/>
                  <a:pt x="2000" y="5901"/>
                  <a:pt x="2025" y="5926"/>
                </a:cubicBezTo>
                <a:cubicBezTo>
                  <a:pt x="2050" y="5951"/>
                  <a:pt x="2175" y="5926"/>
                  <a:pt x="2175" y="5926"/>
                </a:cubicBezTo>
                <a:cubicBezTo>
                  <a:pt x="2200" y="5951"/>
                  <a:pt x="2225" y="5976"/>
                  <a:pt x="2225" y="5976"/>
                </a:cubicBezTo>
                <a:cubicBezTo>
                  <a:pt x="2250" y="5976"/>
                  <a:pt x="2275" y="6001"/>
                  <a:pt x="2300" y="6001"/>
                </a:cubicBezTo>
                <a:cubicBezTo>
                  <a:pt x="2300" y="5976"/>
                  <a:pt x="2375" y="5976"/>
                  <a:pt x="2401" y="5976"/>
                </a:cubicBezTo>
                <a:cubicBezTo>
                  <a:pt x="2401" y="5976"/>
                  <a:pt x="2401" y="6001"/>
                  <a:pt x="2425" y="6001"/>
                </a:cubicBezTo>
                <a:cubicBezTo>
                  <a:pt x="2450" y="6001"/>
                  <a:pt x="2450" y="6051"/>
                  <a:pt x="2450" y="6051"/>
                </a:cubicBezTo>
                <a:cubicBezTo>
                  <a:pt x="2475" y="6051"/>
                  <a:pt x="2500" y="6101"/>
                  <a:pt x="2550" y="6101"/>
                </a:cubicBezTo>
                <a:cubicBezTo>
                  <a:pt x="2575" y="6101"/>
                  <a:pt x="2601" y="6151"/>
                  <a:pt x="2601" y="6151"/>
                </a:cubicBezTo>
                <a:cubicBezTo>
                  <a:pt x="2625" y="6151"/>
                  <a:pt x="2650" y="6176"/>
                  <a:pt x="2650" y="6151"/>
                </a:cubicBezTo>
                <a:cubicBezTo>
                  <a:pt x="2650" y="6126"/>
                  <a:pt x="2701" y="6126"/>
                  <a:pt x="2725" y="6101"/>
                </a:cubicBezTo>
                <a:cubicBezTo>
                  <a:pt x="2650" y="6026"/>
                  <a:pt x="2601" y="5976"/>
                  <a:pt x="2601" y="5951"/>
                </a:cubicBezTo>
                <a:cubicBezTo>
                  <a:pt x="2601" y="5901"/>
                  <a:pt x="2625" y="5851"/>
                  <a:pt x="2575" y="5801"/>
                </a:cubicBezTo>
                <a:cubicBezTo>
                  <a:pt x="2500" y="5751"/>
                  <a:pt x="2575" y="5726"/>
                  <a:pt x="2625" y="5676"/>
                </a:cubicBezTo>
                <a:cubicBezTo>
                  <a:pt x="2650" y="5626"/>
                  <a:pt x="2725" y="5601"/>
                  <a:pt x="2775" y="5576"/>
                </a:cubicBezTo>
                <a:cubicBezTo>
                  <a:pt x="2775" y="5576"/>
                  <a:pt x="2775" y="5551"/>
                  <a:pt x="2750" y="5551"/>
                </a:cubicBezTo>
                <a:cubicBezTo>
                  <a:pt x="2725" y="5551"/>
                  <a:pt x="2701" y="5526"/>
                  <a:pt x="2725" y="5526"/>
                </a:cubicBezTo>
                <a:cubicBezTo>
                  <a:pt x="2750" y="5501"/>
                  <a:pt x="2750" y="5501"/>
                  <a:pt x="2725" y="5451"/>
                </a:cubicBezTo>
                <a:cubicBezTo>
                  <a:pt x="2701" y="5426"/>
                  <a:pt x="2675" y="5401"/>
                  <a:pt x="2650" y="5401"/>
                </a:cubicBezTo>
                <a:cubicBezTo>
                  <a:pt x="2650" y="5401"/>
                  <a:pt x="2625" y="5376"/>
                  <a:pt x="2601" y="5401"/>
                </a:cubicBezTo>
                <a:cubicBezTo>
                  <a:pt x="2575" y="5401"/>
                  <a:pt x="2575" y="5376"/>
                  <a:pt x="2575" y="5351"/>
                </a:cubicBezTo>
                <a:cubicBezTo>
                  <a:pt x="2575" y="5326"/>
                  <a:pt x="2525" y="5326"/>
                  <a:pt x="2525" y="5301"/>
                </a:cubicBezTo>
                <a:cubicBezTo>
                  <a:pt x="2525" y="5301"/>
                  <a:pt x="2525" y="5251"/>
                  <a:pt x="2550" y="5251"/>
                </a:cubicBezTo>
                <a:lnTo>
                  <a:pt x="2575" y="5226"/>
                </a:lnTo>
                <a:cubicBezTo>
                  <a:pt x="2575" y="5200"/>
                  <a:pt x="2525" y="5200"/>
                  <a:pt x="2550" y="5176"/>
                </a:cubicBezTo>
                <a:cubicBezTo>
                  <a:pt x="2575" y="5151"/>
                  <a:pt x="2601" y="5151"/>
                  <a:pt x="2601" y="5126"/>
                </a:cubicBezTo>
                <a:cubicBezTo>
                  <a:pt x="2601" y="5076"/>
                  <a:pt x="2625" y="5051"/>
                  <a:pt x="2650" y="5076"/>
                </a:cubicBezTo>
                <a:cubicBezTo>
                  <a:pt x="2675" y="5100"/>
                  <a:pt x="2701" y="5151"/>
                  <a:pt x="2725" y="5151"/>
                </a:cubicBezTo>
                <a:cubicBezTo>
                  <a:pt x="2750" y="5126"/>
                  <a:pt x="2750" y="5100"/>
                  <a:pt x="2725" y="5076"/>
                </a:cubicBezTo>
                <a:cubicBezTo>
                  <a:pt x="2725" y="5076"/>
                  <a:pt x="2725" y="5051"/>
                  <a:pt x="2750" y="5026"/>
                </a:cubicBezTo>
                <a:cubicBezTo>
                  <a:pt x="2801" y="5026"/>
                  <a:pt x="2775" y="5001"/>
                  <a:pt x="2801" y="5001"/>
                </a:cubicBezTo>
                <a:cubicBezTo>
                  <a:pt x="2850" y="5001"/>
                  <a:pt x="2901" y="4951"/>
                  <a:pt x="2901" y="4951"/>
                </a:cubicBezTo>
                <a:cubicBezTo>
                  <a:pt x="2925" y="4926"/>
                  <a:pt x="2975" y="4926"/>
                  <a:pt x="2975" y="4926"/>
                </a:cubicBezTo>
                <a:cubicBezTo>
                  <a:pt x="3001" y="4926"/>
                  <a:pt x="3025" y="4951"/>
                  <a:pt x="3025" y="4926"/>
                </a:cubicBezTo>
                <a:cubicBezTo>
                  <a:pt x="3050" y="4901"/>
                  <a:pt x="3101" y="4901"/>
                  <a:pt x="3101" y="4926"/>
                </a:cubicBezTo>
                <a:cubicBezTo>
                  <a:pt x="3101" y="4951"/>
                  <a:pt x="3175" y="4951"/>
                  <a:pt x="3201" y="4951"/>
                </a:cubicBezTo>
                <a:cubicBezTo>
                  <a:pt x="3225" y="4976"/>
                  <a:pt x="3275" y="5001"/>
                  <a:pt x="3275" y="5026"/>
                </a:cubicBezTo>
                <a:cubicBezTo>
                  <a:pt x="3275" y="5051"/>
                  <a:pt x="3301" y="5076"/>
                  <a:pt x="3301" y="5026"/>
                </a:cubicBezTo>
                <a:cubicBezTo>
                  <a:pt x="3301" y="5001"/>
                  <a:pt x="3326" y="5026"/>
                  <a:pt x="3375" y="5026"/>
                </a:cubicBezTo>
                <a:cubicBezTo>
                  <a:pt x="3401" y="5051"/>
                  <a:pt x="3450" y="5051"/>
                  <a:pt x="3450" y="5026"/>
                </a:cubicBezTo>
                <a:cubicBezTo>
                  <a:pt x="3450" y="5001"/>
                  <a:pt x="3526" y="4976"/>
                  <a:pt x="3550" y="5001"/>
                </a:cubicBezTo>
                <a:cubicBezTo>
                  <a:pt x="3575" y="5026"/>
                  <a:pt x="3575" y="5026"/>
                  <a:pt x="3601" y="5001"/>
                </a:cubicBezTo>
                <a:cubicBezTo>
                  <a:pt x="3626" y="4976"/>
                  <a:pt x="3675" y="4976"/>
                  <a:pt x="3701" y="5001"/>
                </a:cubicBezTo>
                <a:cubicBezTo>
                  <a:pt x="3701" y="5026"/>
                  <a:pt x="3726" y="5026"/>
                  <a:pt x="3750" y="5026"/>
                </a:cubicBezTo>
                <a:cubicBezTo>
                  <a:pt x="3775" y="5026"/>
                  <a:pt x="3775" y="5076"/>
                  <a:pt x="3800" y="5076"/>
                </a:cubicBezTo>
                <a:cubicBezTo>
                  <a:pt x="3826" y="5051"/>
                  <a:pt x="3800" y="5026"/>
                  <a:pt x="3826" y="5026"/>
                </a:cubicBezTo>
                <a:cubicBezTo>
                  <a:pt x="3850" y="5026"/>
                  <a:pt x="3875" y="5051"/>
                  <a:pt x="3901" y="5051"/>
                </a:cubicBezTo>
                <a:cubicBezTo>
                  <a:pt x="3926" y="5051"/>
                  <a:pt x="3950" y="5051"/>
                  <a:pt x="3950" y="5026"/>
                </a:cubicBezTo>
                <a:cubicBezTo>
                  <a:pt x="3950" y="5001"/>
                  <a:pt x="3950" y="4951"/>
                  <a:pt x="3926" y="4951"/>
                </a:cubicBezTo>
                <a:cubicBezTo>
                  <a:pt x="3926" y="4951"/>
                  <a:pt x="3901" y="4926"/>
                  <a:pt x="3875" y="4926"/>
                </a:cubicBezTo>
                <a:cubicBezTo>
                  <a:pt x="3850" y="4926"/>
                  <a:pt x="3826" y="4875"/>
                  <a:pt x="3850" y="4875"/>
                </a:cubicBezTo>
                <a:cubicBezTo>
                  <a:pt x="3875" y="4875"/>
                  <a:pt x="3901" y="4851"/>
                  <a:pt x="3901" y="4826"/>
                </a:cubicBezTo>
                <a:cubicBezTo>
                  <a:pt x="3901" y="4801"/>
                  <a:pt x="3875" y="4775"/>
                  <a:pt x="3926" y="4751"/>
                </a:cubicBezTo>
                <a:cubicBezTo>
                  <a:pt x="3950" y="4751"/>
                  <a:pt x="4026" y="4751"/>
                  <a:pt x="4026" y="4751"/>
                </a:cubicBezTo>
                <a:cubicBezTo>
                  <a:pt x="4026" y="4726"/>
                  <a:pt x="3950" y="4726"/>
                  <a:pt x="3926" y="4701"/>
                </a:cubicBezTo>
                <a:cubicBezTo>
                  <a:pt x="3926" y="4675"/>
                  <a:pt x="3926" y="4626"/>
                  <a:pt x="3926" y="4626"/>
                </a:cubicBezTo>
                <a:cubicBezTo>
                  <a:pt x="3950" y="4626"/>
                  <a:pt x="3975" y="4626"/>
                  <a:pt x="4001" y="4626"/>
                </a:cubicBezTo>
                <a:cubicBezTo>
                  <a:pt x="4026" y="4601"/>
                  <a:pt x="4101" y="4626"/>
                  <a:pt x="4126" y="4601"/>
                </a:cubicBezTo>
                <a:cubicBezTo>
                  <a:pt x="4151" y="4575"/>
                  <a:pt x="4226" y="4575"/>
                  <a:pt x="4275" y="4575"/>
                </a:cubicBezTo>
                <a:cubicBezTo>
                  <a:pt x="4301" y="4575"/>
                  <a:pt x="4326" y="4551"/>
                  <a:pt x="4351" y="4551"/>
                </a:cubicBezTo>
                <a:cubicBezTo>
                  <a:pt x="4401" y="4551"/>
                  <a:pt x="4475" y="4526"/>
                  <a:pt x="4501" y="4526"/>
                </a:cubicBezTo>
                <a:cubicBezTo>
                  <a:pt x="4526" y="4526"/>
                  <a:pt x="4626" y="4501"/>
                  <a:pt x="4626" y="4475"/>
                </a:cubicBezTo>
                <a:cubicBezTo>
                  <a:pt x="4626" y="4451"/>
                  <a:pt x="4726" y="4451"/>
                  <a:pt x="4751" y="4451"/>
                </a:cubicBezTo>
                <a:cubicBezTo>
                  <a:pt x="4775" y="4451"/>
                  <a:pt x="4801" y="4475"/>
                  <a:pt x="4826" y="4451"/>
                </a:cubicBezTo>
                <a:cubicBezTo>
                  <a:pt x="4851" y="4451"/>
                  <a:pt x="4875" y="4475"/>
                  <a:pt x="4875" y="4501"/>
                </a:cubicBezTo>
                <a:cubicBezTo>
                  <a:pt x="4875" y="4526"/>
                  <a:pt x="4901" y="4551"/>
                  <a:pt x="4901" y="4575"/>
                </a:cubicBezTo>
                <a:cubicBezTo>
                  <a:pt x="4901" y="4575"/>
                  <a:pt x="4875" y="4601"/>
                  <a:pt x="4901" y="4601"/>
                </a:cubicBezTo>
                <a:cubicBezTo>
                  <a:pt x="4901" y="4626"/>
                  <a:pt x="4951" y="4601"/>
                  <a:pt x="4975" y="4601"/>
                </a:cubicBezTo>
                <a:cubicBezTo>
                  <a:pt x="5001" y="4575"/>
                  <a:pt x="5001" y="4601"/>
                  <a:pt x="5001" y="4601"/>
                </a:cubicBezTo>
                <a:cubicBezTo>
                  <a:pt x="5001" y="4626"/>
                  <a:pt x="5026" y="4626"/>
                  <a:pt x="5026" y="4626"/>
                </a:cubicBezTo>
                <a:cubicBezTo>
                  <a:pt x="5026" y="4601"/>
                  <a:pt x="5076" y="4601"/>
                  <a:pt x="5076" y="4626"/>
                </a:cubicBezTo>
                <a:cubicBezTo>
                  <a:pt x="5100" y="4626"/>
                  <a:pt x="5126" y="4601"/>
                  <a:pt x="5126" y="4626"/>
                </a:cubicBezTo>
                <a:cubicBezTo>
                  <a:pt x="5126" y="4651"/>
                  <a:pt x="5076" y="4675"/>
                  <a:pt x="5100" y="4701"/>
                </a:cubicBezTo>
                <a:cubicBezTo>
                  <a:pt x="5126" y="4726"/>
                  <a:pt x="5126" y="4675"/>
                  <a:pt x="5176" y="4675"/>
                </a:cubicBezTo>
                <a:cubicBezTo>
                  <a:pt x="5201" y="4675"/>
                  <a:pt x="5251" y="4651"/>
                  <a:pt x="5276" y="4626"/>
                </a:cubicBezTo>
                <a:cubicBezTo>
                  <a:pt x="5300" y="4626"/>
                  <a:pt x="5326" y="4601"/>
                  <a:pt x="5351" y="4575"/>
                </a:cubicBezTo>
                <a:cubicBezTo>
                  <a:pt x="5376" y="4575"/>
                  <a:pt x="5426" y="4575"/>
                  <a:pt x="5426" y="4601"/>
                </a:cubicBezTo>
                <a:cubicBezTo>
                  <a:pt x="5401" y="4601"/>
                  <a:pt x="5376" y="4651"/>
                  <a:pt x="5451" y="4651"/>
                </a:cubicBezTo>
                <a:cubicBezTo>
                  <a:pt x="5501" y="4675"/>
                  <a:pt x="5576" y="4801"/>
                  <a:pt x="5626" y="4875"/>
                </a:cubicBezTo>
                <a:cubicBezTo>
                  <a:pt x="5651" y="4926"/>
                  <a:pt x="5701" y="5026"/>
                  <a:pt x="5726" y="5026"/>
                </a:cubicBezTo>
                <a:cubicBezTo>
                  <a:pt x="5726" y="5026"/>
                  <a:pt x="5751" y="4976"/>
                  <a:pt x="5776" y="4976"/>
                </a:cubicBezTo>
                <a:cubicBezTo>
                  <a:pt x="5801" y="4976"/>
                  <a:pt x="5826" y="5026"/>
                  <a:pt x="5851" y="5026"/>
                </a:cubicBezTo>
                <a:cubicBezTo>
                  <a:pt x="5876" y="5026"/>
                  <a:pt x="5901" y="5051"/>
                  <a:pt x="5926" y="5051"/>
                </a:cubicBezTo>
                <a:cubicBezTo>
                  <a:pt x="5951" y="5026"/>
                  <a:pt x="6001" y="5001"/>
                  <a:pt x="6026" y="5026"/>
                </a:cubicBezTo>
                <a:cubicBezTo>
                  <a:pt x="6051" y="5026"/>
                  <a:pt x="6076" y="5026"/>
                  <a:pt x="6101" y="5076"/>
                </a:cubicBezTo>
                <a:cubicBezTo>
                  <a:pt x="6101" y="5100"/>
                  <a:pt x="6126" y="5100"/>
                  <a:pt x="6151" y="5100"/>
                </a:cubicBezTo>
                <a:cubicBezTo>
                  <a:pt x="6176" y="5100"/>
                  <a:pt x="6176" y="5126"/>
                  <a:pt x="6176" y="5151"/>
                </a:cubicBezTo>
                <a:cubicBezTo>
                  <a:pt x="6176" y="5176"/>
                  <a:pt x="6201" y="5176"/>
                  <a:pt x="6226" y="5176"/>
                </a:cubicBezTo>
                <a:cubicBezTo>
                  <a:pt x="6226" y="5176"/>
                  <a:pt x="6276" y="5176"/>
                  <a:pt x="6301" y="5176"/>
                </a:cubicBezTo>
                <a:cubicBezTo>
                  <a:pt x="6301" y="5176"/>
                  <a:pt x="6326" y="5151"/>
                  <a:pt x="6326" y="5176"/>
                </a:cubicBezTo>
                <a:cubicBezTo>
                  <a:pt x="6326" y="5200"/>
                  <a:pt x="6351" y="5226"/>
                  <a:pt x="6376" y="5226"/>
                </a:cubicBezTo>
                <a:cubicBezTo>
                  <a:pt x="6376" y="5226"/>
                  <a:pt x="6426" y="5251"/>
                  <a:pt x="6426" y="5226"/>
                </a:cubicBezTo>
                <a:cubicBezTo>
                  <a:pt x="6426" y="5200"/>
                  <a:pt x="6476" y="5200"/>
                  <a:pt x="6476" y="5200"/>
                </a:cubicBezTo>
                <a:cubicBezTo>
                  <a:pt x="6501" y="5200"/>
                  <a:pt x="6551" y="5176"/>
                  <a:pt x="6576" y="5151"/>
                </a:cubicBezTo>
                <a:cubicBezTo>
                  <a:pt x="6576" y="5126"/>
                  <a:pt x="6626" y="5126"/>
                  <a:pt x="6651" y="5126"/>
                </a:cubicBezTo>
                <a:cubicBezTo>
                  <a:pt x="6651" y="5100"/>
                  <a:pt x="6701" y="5100"/>
                  <a:pt x="6701" y="5076"/>
                </a:cubicBezTo>
                <a:cubicBezTo>
                  <a:pt x="6701" y="5051"/>
                  <a:pt x="6751" y="5076"/>
                  <a:pt x="6776" y="5051"/>
                </a:cubicBezTo>
                <a:cubicBezTo>
                  <a:pt x="6776" y="5026"/>
                  <a:pt x="6826" y="5026"/>
                  <a:pt x="6826" y="5051"/>
                </a:cubicBezTo>
                <a:cubicBezTo>
                  <a:pt x="6851" y="5051"/>
                  <a:pt x="6951" y="5076"/>
                  <a:pt x="6976" y="5051"/>
                </a:cubicBezTo>
                <a:cubicBezTo>
                  <a:pt x="6976" y="5051"/>
                  <a:pt x="6976" y="5100"/>
                  <a:pt x="7002" y="5126"/>
                </a:cubicBezTo>
                <a:cubicBezTo>
                  <a:pt x="7002" y="5126"/>
                  <a:pt x="7051" y="5151"/>
                  <a:pt x="7076" y="5151"/>
                </a:cubicBezTo>
                <a:cubicBezTo>
                  <a:pt x="7076" y="5126"/>
                  <a:pt x="7126" y="5126"/>
                  <a:pt x="7151" y="5151"/>
                </a:cubicBezTo>
                <a:cubicBezTo>
                  <a:pt x="7176" y="5151"/>
                  <a:pt x="7202" y="5176"/>
                  <a:pt x="7226" y="5151"/>
                </a:cubicBezTo>
                <a:cubicBezTo>
                  <a:pt x="7226" y="5151"/>
                  <a:pt x="7276" y="5126"/>
                  <a:pt x="7302" y="5126"/>
                </a:cubicBezTo>
                <a:cubicBezTo>
                  <a:pt x="7302" y="5100"/>
                  <a:pt x="7302" y="5076"/>
                  <a:pt x="7302" y="5076"/>
                </a:cubicBezTo>
                <a:cubicBezTo>
                  <a:pt x="7276" y="5051"/>
                  <a:pt x="7276" y="5001"/>
                  <a:pt x="7251" y="4976"/>
                </a:cubicBezTo>
                <a:lnTo>
                  <a:pt x="7302" y="4951"/>
                </a:lnTo>
                <a:cubicBezTo>
                  <a:pt x="7302" y="4926"/>
                  <a:pt x="7351" y="4926"/>
                  <a:pt x="7351" y="4901"/>
                </a:cubicBezTo>
                <a:lnTo>
                  <a:pt x="7376" y="4875"/>
                </a:lnTo>
                <a:cubicBezTo>
                  <a:pt x="7402" y="4875"/>
                  <a:pt x="7451" y="4901"/>
                  <a:pt x="7451" y="4901"/>
                </a:cubicBezTo>
                <a:lnTo>
                  <a:pt x="7502" y="4926"/>
                </a:lnTo>
                <a:cubicBezTo>
                  <a:pt x="7526" y="4926"/>
                  <a:pt x="7551" y="4926"/>
                  <a:pt x="7576" y="4951"/>
                </a:cubicBezTo>
                <a:cubicBezTo>
                  <a:pt x="7602" y="4951"/>
                  <a:pt x="7651" y="4951"/>
                  <a:pt x="7676" y="4976"/>
                </a:cubicBezTo>
                <a:cubicBezTo>
                  <a:pt x="7676" y="5001"/>
                  <a:pt x="7676" y="5026"/>
                  <a:pt x="7676" y="5051"/>
                </a:cubicBezTo>
                <a:cubicBezTo>
                  <a:pt x="7702" y="5076"/>
                  <a:pt x="7727" y="5100"/>
                  <a:pt x="7751" y="5100"/>
                </a:cubicBezTo>
                <a:cubicBezTo>
                  <a:pt x="7751" y="5100"/>
                  <a:pt x="7802" y="5126"/>
                  <a:pt x="7827" y="5126"/>
                </a:cubicBezTo>
                <a:cubicBezTo>
                  <a:pt x="7851" y="5126"/>
                  <a:pt x="7876" y="5100"/>
                  <a:pt x="7902" y="5100"/>
                </a:cubicBezTo>
                <a:cubicBezTo>
                  <a:pt x="7902" y="5100"/>
                  <a:pt x="7951" y="5076"/>
                  <a:pt x="7976" y="5076"/>
                </a:cubicBezTo>
                <a:cubicBezTo>
                  <a:pt x="8002" y="5076"/>
                  <a:pt x="8051" y="5100"/>
                  <a:pt x="8076" y="5100"/>
                </a:cubicBezTo>
                <a:cubicBezTo>
                  <a:pt x="8076" y="5100"/>
                  <a:pt x="8127" y="5100"/>
                  <a:pt x="8127" y="5126"/>
                </a:cubicBezTo>
                <a:cubicBezTo>
                  <a:pt x="8151" y="5126"/>
                  <a:pt x="8227" y="5126"/>
                  <a:pt x="8227" y="5151"/>
                </a:cubicBezTo>
                <a:cubicBezTo>
                  <a:pt x="8227" y="5176"/>
                  <a:pt x="8251" y="5176"/>
                  <a:pt x="8276" y="5200"/>
                </a:cubicBezTo>
                <a:cubicBezTo>
                  <a:pt x="8276" y="5226"/>
                  <a:pt x="8376" y="5226"/>
                  <a:pt x="8376" y="5226"/>
                </a:cubicBezTo>
                <a:cubicBezTo>
                  <a:pt x="8402" y="5251"/>
                  <a:pt x="8502" y="5251"/>
                  <a:pt x="8502" y="5226"/>
                </a:cubicBezTo>
                <a:cubicBezTo>
                  <a:pt x="8502" y="5226"/>
                  <a:pt x="8602" y="5200"/>
                  <a:pt x="8627" y="5200"/>
                </a:cubicBezTo>
                <a:cubicBezTo>
                  <a:pt x="8652" y="5176"/>
                  <a:pt x="8702" y="5200"/>
                  <a:pt x="8702" y="5176"/>
                </a:cubicBezTo>
                <a:cubicBezTo>
                  <a:pt x="8702" y="5151"/>
                  <a:pt x="8752" y="5126"/>
                  <a:pt x="8776" y="5126"/>
                </a:cubicBezTo>
                <a:cubicBezTo>
                  <a:pt x="8802" y="5100"/>
                  <a:pt x="8902" y="5100"/>
                  <a:pt x="8902" y="5126"/>
                </a:cubicBezTo>
                <a:cubicBezTo>
                  <a:pt x="8902" y="5151"/>
                  <a:pt x="8952" y="5151"/>
                  <a:pt x="8976" y="5151"/>
                </a:cubicBezTo>
                <a:cubicBezTo>
                  <a:pt x="9002" y="5126"/>
                  <a:pt x="9052" y="5151"/>
                  <a:pt x="9076" y="5176"/>
                </a:cubicBezTo>
                <a:lnTo>
                  <a:pt x="9152" y="5200"/>
                </a:lnTo>
                <a:cubicBezTo>
                  <a:pt x="9176" y="5176"/>
                  <a:pt x="9227" y="5151"/>
                  <a:pt x="9252" y="5151"/>
                </a:cubicBezTo>
                <a:cubicBezTo>
                  <a:pt x="9276" y="5151"/>
                  <a:pt x="9302" y="5126"/>
                  <a:pt x="9302" y="5100"/>
                </a:cubicBezTo>
                <a:cubicBezTo>
                  <a:pt x="9276" y="5076"/>
                  <a:pt x="9327" y="5026"/>
                  <a:pt x="9327" y="5001"/>
                </a:cubicBezTo>
                <a:cubicBezTo>
                  <a:pt x="9352" y="4976"/>
                  <a:pt x="9376" y="4926"/>
                  <a:pt x="9401" y="4926"/>
                </a:cubicBezTo>
                <a:cubicBezTo>
                  <a:pt x="9401" y="4901"/>
                  <a:pt x="9427" y="4875"/>
                  <a:pt x="9427" y="4875"/>
                </a:cubicBezTo>
                <a:cubicBezTo>
                  <a:pt x="9427" y="4851"/>
                  <a:pt x="9427" y="4801"/>
                  <a:pt x="9401" y="4801"/>
                </a:cubicBezTo>
                <a:cubicBezTo>
                  <a:pt x="9401" y="4801"/>
                  <a:pt x="9352" y="4801"/>
                  <a:pt x="9401" y="4751"/>
                </a:cubicBezTo>
                <a:cubicBezTo>
                  <a:pt x="9427" y="4701"/>
                  <a:pt x="9502" y="4701"/>
                  <a:pt x="9527" y="4701"/>
                </a:cubicBezTo>
                <a:cubicBezTo>
                  <a:pt x="9527" y="4701"/>
                  <a:pt x="9627" y="4701"/>
                  <a:pt x="9652" y="4701"/>
                </a:cubicBezTo>
                <a:cubicBezTo>
                  <a:pt x="9702" y="4701"/>
                  <a:pt x="9727" y="4701"/>
                  <a:pt x="9752" y="4726"/>
                </a:cubicBezTo>
                <a:cubicBezTo>
                  <a:pt x="9802" y="4751"/>
                  <a:pt x="9852" y="4726"/>
                  <a:pt x="9877" y="4751"/>
                </a:cubicBezTo>
                <a:cubicBezTo>
                  <a:pt x="9902" y="4775"/>
                  <a:pt x="9952" y="4775"/>
                  <a:pt x="9927" y="4826"/>
                </a:cubicBezTo>
                <a:cubicBezTo>
                  <a:pt x="9927" y="4851"/>
                  <a:pt x="9977" y="4826"/>
                  <a:pt x="9977" y="4901"/>
                </a:cubicBezTo>
                <a:cubicBezTo>
                  <a:pt x="10002" y="4976"/>
                  <a:pt x="10027" y="4976"/>
                  <a:pt x="10027" y="5026"/>
                </a:cubicBezTo>
                <a:cubicBezTo>
                  <a:pt x="10052" y="5051"/>
                  <a:pt x="10102" y="5100"/>
                  <a:pt x="10077" y="5126"/>
                </a:cubicBezTo>
                <a:cubicBezTo>
                  <a:pt x="10077" y="5151"/>
                  <a:pt x="10077" y="5176"/>
                  <a:pt x="10127" y="5176"/>
                </a:cubicBezTo>
                <a:cubicBezTo>
                  <a:pt x="10177" y="5176"/>
                  <a:pt x="10202" y="5226"/>
                  <a:pt x="10202" y="5226"/>
                </a:cubicBezTo>
                <a:cubicBezTo>
                  <a:pt x="10227" y="5200"/>
                  <a:pt x="10277" y="5226"/>
                  <a:pt x="10302" y="5251"/>
                </a:cubicBezTo>
                <a:cubicBezTo>
                  <a:pt x="10327" y="5276"/>
                  <a:pt x="10377" y="5276"/>
                  <a:pt x="10377" y="5301"/>
                </a:cubicBezTo>
                <a:cubicBezTo>
                  <a:pt x="10377" y="5326"/>
                  <a:pt x="10402" y="5351"/>
                  <a:pt x="10402" y="5376"/>
                </a:cubicBezTo>
                <a:cubicBezTo>
                  <a:pt x="10402" y="5401"/>
                  <a:pt x="10452" y="5426"/>
                  <a:pt x="10477" y="5426"/>
                </a:cubicBezTo>
                <a:cubicBezTo>
                  <a:pt x="10527" y="5426"/>
                  <a:pt x="10552" y="5426"/>
                  <a:pt x="10577" y="5401"/>
                </a:cubicBezTo>
                <a:cubicBezTo>
                  <a:pt x="10577" y="5376"/>
                  <a:pt x="10652" y="5376"/>
                  <a:pt x="10652" y="5376"/>
                </a:cubicBezTo>
                <a:cubicBezTo>
                  <a:pt x="10677" y="5351"/>
                  <a:pt x="10727" y="5326"/>
                  <a:pt x="10727" y="5376"/>
                </a:cubicBezTo>
                <a:cubicBezTo>
                  <a:pt x="10727" y="5426"/>
                  <a:pt x="10777" y="5451"/>
                  <a:pt x="10727" y="5476"/>
                </a:cubicBezTo>
                <a:cubicBezTo>
                  <a:pt x="10702" y="5476"/>
                  <a:pt x="10702" y="5551"/>
                  <a:pt x="10677" y="5576"/>
                </a:cubicBezTo>
                <a:cubicBezTo>
                  <a:pt x="10677" y="5626"/>
                  <a:pt x="10627" y="5626"/>
                  <a:pt x="10627" y="5651"/>
                </a:cubicBezTo>
                <a:cubicBezTo>
                  <a:pt x="10627" y="5701"/>
                  <a:pt x="10577" y="5701"/>
                  <a:pt x="10577" y="5726"/>
                </a:cubicBezTo>
                <a:cubicBezTo>
                  <a:pt x="10577" y="5751"/>
                  <a:pt x="10527" y="5726"/>
                  <a:pt x="10502" y="5726"/>
                </a:cubicBezTo>
                <a:cubicBezTo>
                  <a:pt x="10477" y="5701"/>
                  <a:pt x="10452" y="5751"/>
                  <a:pt x="10427" y="5751"/>
                </a:cubicBezTo>
                <a:cubicBezTo>
                  <a:pt x="10402" y="5751"/>
                  <a:pt x="10402" y="5801"/>
                  <a:pt x="10402" y="5826"/>
                </a:cubicBezTo>
                <a:cubicBezTo>
                  <a:pt x="10427" y="5851"/>
                  <a:pt x="10402" y="5876"/>
                  <a:pt x="10427" y="5901"/>
                </a:cubicBezTo>
                <a:cubicBezTo>
                  <a:pt x="10427" y="5926"/>
                  <a:pt x="10427" y="5951"/>
                  <a:pt x="10427" y="5976"/>
                </a:cubicBezTo>
                <a:cubicBezTo>
                  <a:pt x="10452" y="5951"/>
                  <a:pt x="10502" y="5951"/>
                  <a:pt x="10502" y="5951"/>
                </a:cubicBezTo>
                <a:cubicBezTo>
                  <a:pt x="10527" y="5951"/>
                  <a:pt x="10577" y="6001"/>
                  <a:pt x="10602" y="6001"/>
                </a:cubicBezTo>
                <a:cubicBezTo>
                  <a:pt x="10652" y="6001"/>
                  <a:pt x="10827" y="5901"/>
                  <a:pt x="10827" y="5876"/>
                </a:cubicBezTo>
                <a:cubicBezTo>
                  <a:pt x="10827" y="5851"/>
                  <a:pt x="10927" y="5751"/>
                  <a:pt x="10977" y="5701"/>
                </a:cubicBezTo>
                <a:cubicBezTo>
                  <a:pt x="11027" y="5651"/>
                  <a:pt x="11102" y="5576"/>
                  <a:pt x="11127" y="5526"/>
                </a:cubicBezTo>
                <a:cubicBezTo>
                  <a:pt x="11127" y="5476"/>
                  <a:pt x="11202" y="5401"/>
                  <a:pt x="11227" y="5376"/>
                </a:cubicBezTo>
                <a:cubicBezTo>
                  <a:pt x="11227" y="5351"/>
                  <a:pt x="11252" y="5351"/>
                  <a:pt x="11277" y="5276"/>
                </a:cubicBezTo>
                <a:cubicBezTo>
                  <a:pt x="11303" y="5226"/>
                  <a:pt x="11303" y="5051"/>
                  <a:pt x="11327" y="5051"/>
                </a:cubicBezTo>
                <a:cubicBezTo>
                  <a:pt x="11327" y="5026"/>
                  <a:pt x="11327" y="5001"/>
                  <a:pt x="11327" y="4976"/>
                </a:cubicBezTo>
                <a:cubicBezTo>
                  <a:pt x="11352" y="4951"/>
                  <a:pt x="11352" y="4926"/>
                  <a:pt x="11377" y="4926"/>
                </a:cubicBezTo>
                <a:cubicBezTo>
                  <a:pt x="11403" y="4901"/>
                  <a:pt x="11403" y="4875"/>
                  <a:pt x="11377" y="4851"/>
                </a:cubicBezTo>
                <a:cubicBezTo>
                  <a:pt x="11377" y="4826"/>
                  <a:pt x="11377" y="4801"/>
                  <a:pt x="11377" y="4775"/>
                </a:cubicBezTo>
                <a:cubicBezTo>
                  <a:pt x="11377" y="4775"/>
                  <a:pt x="11377" y="4751"/>
                  <a:pt x="11403" y="4751"/>
                </a:cubicBezTo>
                <a:cubicBezTo>
                  <a:pt x="11403" y="4751"/>
                  <a:pt x="11377" y="4726"/>
                  <a:pt x="11352" y="4701"/>
                </a:cubicBezTo>
                <a:cubicBezTo>
                  <a:pt x="11327" y="4701"/>
                  <a:pt x="11303" y="4675"/>
                  <a:pt x="11303" y="4651"/>
                </a:cubicBezTo>
                <a:cubicBezTo>
                  <a:pt x="11303" y="4626"/>
                  <a:pt x="11252" y="4601"/>
                  <a:pt x="11227" y="4601"/>
                </a:cubicBezTo>
                <a:cubicBezTo>
                  <a:pt x="11202" y="4601"/>
                  <a:pt x="11127" y="4575"/>
                  <a:pt x="11152" y="4601"/>
                </a:cubicBezTo>
                <a:cubicBezTo>
                  <a:pt x="11152" y="4626"/>
                  <a:pt x="11152" y="4651"/>
                  <a:pt x="11127" y="4651"/>
                </a:cubicBezTo>
                <a:cubicBezTo>
                  <a:pt x="11102" y="4626"/>
                  <a:pt x="11102" y="4651"/>
                  <a:pt x="11077" y="4675"/>
                </a:cubicBezTo>
                <a:cubicBezTo>
                  <a:pt x="11077" y="4701"/>
                  <a:pt x="11002" y="4701"/>
                  <a:pt x="11027" y="4675"/>
                </a:cubicBezTo>
                <a:cubicBezTo>
                  <a:pt x="11052" y="4651"/>
                  <a:pt x="11027" y="4651"/>
                  <a:pt x="11027" y="4626"/>
                </a:cubicBezTo>
                <a:cubicBezTo>
                  <a:pt x="11027" y="4601"/>
                  <a:pt x="11052" y="4575"/>
                  <a:pt x="11027" y="4575"/>
                </a:cubicBezTo>
                <a:cubicBezTo>
                  <a:pt x="11002" y="4601"/>
                  <a:pt x="11002" y="4651"/>
                  <a:pt x="10977" y="4651"/>
                </a:cubicBezTo>
                <a:cubicBezTo>
                  <a:pt x="10952" y="4651"/>
                  <a:pt x="10952" y="4575"/>
                  <a:pt x="10952" y="4551"/>
                </a:cubicBezTo>
                <a:cubicBezTo>
                  <a:pt x="10977" y="4526"/>
                  <a:pt x="10902" y="4551"/>
                  <a:pt x="10852" y="4551"/>
                </a:cubicBezTo>
                <a:cubicBezTo>
                  <a:pt x="10802" y="4551"/>
                  <a:pt x="10802" y="4501"/>
                  <a:pt x="10852" y="4475"/>
                </a:cubicBezTo>
                <a:cubicBezTo>
                  <a:pt x="10902" y="4451"/>
                  <a:pt x="10902" y="4426"/>
                  <a:pt x="10927" y="4426"/>
                </a:cubicBezTo>
                <a:cubicBezTo>
                  <a:pt x="10952" y="4426"/>
                  <a:pt x="11002" y="4375"/>
                  <a:pt x="11027" y="4351"/>
                </a:cubicBezTo>
                <a:cubicBezTo>
                  <a:pt x="11077" y="4326"/>
                  <a:pt x="11077" y="4301"/>
                  <a:pt x="11102" y="4275"/>
                </a:cubicBezTo>
                <a:cubicBezTo>
                  <a:pt x="11102" y="4275"/>
                  <a:pt x="11177" y="4226"/>
                  <a:pt x="11227" y="4175"/>
                </a:cubicBezTo>
                <a:cubicBezTo>
                  <a:pt x="11277" y="4126"/>
                  <a:pt x="11303" y="4101"/>
                  <a:pt x="11327" y="4075"/>
                </a:cubicBezTo>
                <a:cubicBezTo>
                  <a:pt x="11352" y="4051"/>
                  <a:pt x="11427" y="4026"/>
                  <a:pt x="11427" y="4001"/>
                </a:cubicBezTo>
                <a:cubicBezTo>
                  <a:pt x="11427" y="3975"/>
                  <a:pt x="11527" y="3926"/>
                  <a:pt x="11603" y="3901"/>
                </a:cubicBezTo>
                <a:cubicBezTo>
                  <a:pt x="11677" y="3875"/>
                  <a:pt x="11803" y="3901"/>
                  <a:pt x="11803" y="3926"/>
                </a:cubicBezTo>
                <a:cubicBezTo>
                  <a:pt x="11827" y="3951"/>
                  <a:pt x="11852" y="3951"/>
                  <a:pt x="11852" y="3926"/>
                </a:cubicBezTo>
                <a:cubicBezTo>
                  <a:pt x="11877" y="3901"/>
                  <a:pt x="11903" y="3926"/>
                  <a:pt x="11952" y="3926"/>
                </a:cubicBezTo>
                <a:cubicBezTo>
                  <a:pt x="12003" y="3926"/>
                  <a:pt x="12003" y="3901"/>
                  <a:pt x="12027" y="3901"/>
                </a:cubicBezTo>
                <a:cubicBezTo>
                  <a:pt x="12077" y="3926"/>
                  <a:pt x="12103" y="3926"/>
                  <a:pt x="12127" y="3901"/>
                </a:cubicBezTo>
                <a:cubicBezTo>
                  <a:pt x="12127" y="3851"/>
                  <a:pt x="12228" y="3851"/>
                  <a:pt x="12252" y="3875"/>
                </a:cubicBezTo>
                <a:cubicBezTo>
                  <a:pt x="12277" y="3901"/>
                  <a:pt x="12277" y="3901"/>
                  <a:pt x="12328" y="3875"/>
                </a:cubicBezTo>
                <a:cubicBezTo>
                  <a:pt x="12352" y="3875"/>
                  <a:pt x="12352" y="3926"/>
                  <a:pt x="12377" y="3926"/>
                </a:cubicBezTo>
                <a:cubicBezTo>
                  <a:pt x="12428" y="3926"/>
                  <a:pt x="12402" y="3951"/>
                  <a:pt x="12377" y="3951"/>
                </a:cubicBezTo>
                <a:cubicBezTo>
                  <a:pt x="12352" y="3951"/>
                  <a:pt x="12303" y="3975"/>
                  <a:pt x="12328" y="3975"/>
                </a:cubicBezTo>
                <a:cubicBezTo>
                  <a:pt x="12377" y="4001"/>
                  <a:pt x="12402" y="3975"/>
                  <a:pt x="12428" y="3975"/>
                </a:cubicBezTo>
                <a:cubicBezTo>
                  <a:pt x="12452" y="3975"/>
                  <a:pt x="12503" y="3975"/>
                  <a:pt x="12528" y="3951"/>
                </a:cubicBezTo>
                <a:cubicBezTo>
                  <a:pt x="12577" y="3926"/>
                  <a:pt x="12577" y="3975"/>
                  <a:pt x="12602" y="3951"/>
                </a:cubicBezTo>
                <a:cubicBezTo>
                  <a:pt x="12628" y="3926"/>
                  <a:pt x="12677" y="3926"/>
                  <a:pt x="12703" y="3926"/>
                </a:cubicBezTo>
                <a:cubicBezTo>
                  <a:pt x="12728" y="3926"/>
                  <a:pt x="12703" y="3901"/>
                  <a:pt x="12652" y="3901"/>
                </a:cubicBezTo>
                <a:cubicBezTo>
                  <a:pt x="12628" y="3901"/>
                  <a:pt x="12628" y="3875"/>
                  <a:pt x="12652" y="3826"/>
                </a:cubicBezTo>
                <a:cubicBezTo>
                  <a:pt x="12677" y="3751"/>
                  <a:pt x="12752" y="3726"/>
                  <a:pt x="12777" y="3701"/>
                </a:cubicBezTo>
                <a:cubicBezTo>
                  <a:pt x="12828" y="3650"/>
                  <a:pt x="12852" y="3675"/>
                  <a:pt x="12852" y="3650"/>
                </a:cubicBezTo>
                <a:cubicBezTo>
                  <a:pt x="12852" y="3626"/>
                  <a:pt x="12877" y="3575"/>
                  <a:pt x="12903" y="3575"/>
                </a:cubicBezTo>
                <a:cubicBezTo>
                  <a:pt x="12928" y="3575"/>
                  <a:pt x="13003" y="3575"/>
                  <a:pt x="13053" y="3550"/>
                </a:cubicBezTo>
                <a:cubicBezTo>
                  <a:pt x="13103" y="3526"/>
                  <a:pt x="13103" y="3575"/>
                  <a:pt x="13128" y="3575"/>
                </a:cubicBezTo>
                <a:cubicBezTo>
                  <a:pt x="13153" y="3601"/>
                  <a:pt x="13177" y="3550"/>
                  <a:pt x="13203" y="3550"/>
                </a:cubicBezTo>
                <a:cubicBezTo>
                  <a:pt x="13203" y="3575"/>
                  <a:pt x="13153" y="3601"/>
                  <a:pt x="13153" y="3650"/>
                </a:cubicBezTo>
                <a:cubicBezTo>
                  <a:pt x="13128" y="3675"/>
                  <a:pt x="13177" y="3675"/>
                  <a:pt x="13203" y="3675"/>
                </a:cubicBezTo>
                <a:cubicBezTo>
                  <a:pt x="13228" y="3701"/>
                  <a:pt x="13177" y="3701"/>
                  <a:pt x="13177" y="3726"/>
                </a:cubicBezTo>
                <a:cubicBezTo>
                  <a:pt x="13177" y="3726"/>
                  <a:pt x="13228" y="3726"/>
                  <a:pt x="13277" y="3675"/>
                </a:cubicBezTo>
                <a:cubicBezTo>
                  <a:pt x="13353" y="3601"/>
                  <a:pt x="13403" y="3601"/>
                  <a:pt x="13453" y="3601"/>
                </a:cubicBezTo>
                <a:cubicBezTo>
                  <a:pt x="13477" y="3601"/>
                  <a:pt x="13453" y="3550"/>
                  <a:pt x="13453" y="3501"/>
                </a:cubicBezTo>
                <a:cubicBezTo>
                  <a:pt x="13477" y="3450"/>
                  <a:pt x="13577" y="3426"/>
                  <a:pt x="13628" y="3450"/>
                </a:cubicBezTo>
                <a:cubicBezTo>
                  <a:pt x="13653" y="3450"/>
                  <a:pt x="13653" y="3475"/>
                  <a:pt x="13628" y="3475"/>
                </a:cubicBezTo>
                <a:cubicBezTo>
                  <a:pt x="13577" y="3450"/>
                  <a:pt x="13553" y="3501"/>
                  <a:pt x="13553" y="3550"/>
                </a:cubicBezTo>
                <a:cubicBezTo>
                  <a:pt x="13553" y="3575"/>
                  <a:pt x="13528" y="3601"/>
                  <a:pt x="13528" y="3626"/>
                </a:cubicBezTo>
                <a:cubicBezTo>
                  <a:pt x="13553" y="3626"/>
                  <a:pt x="13503" y="3650"/>
                  <a:pt x="13503" y="3650"/>
                </a:cubicBezTo>
                <a:cubicBezTo>
                  <a:pt x="13503" y="3675"/>
                  <a:pt x="13503" y="3701"/>
                  <a:pt x="13477" y="3701"/>
                </a:cubicBezTo>
                <a:cubicBezTo>
                  <a:pt x="13453" y="3701"/>
                  <a:pt x="13353" y="3726"/>
                  <a:pt x="13353" y="3751"/>
                </a:cubicBezTo>
                <a:cubicBezTo>
                  <a:pt x="13353" y="3800"/>
                  <a:pt x="13303" y="3800"/>
                  <a:pt x="13277" y="3851"/>
                </a:cubicBezTo>
                <a:cubicBezTo>
                  <a:pt x="13253" y="3875"/>
                  <a:pt x="13177" y="3926"/>
                  <a:pt x="13103" y="4001"/>
                </a:cubicBezTo>
                <a:cubicBezTo>
                  <a:pt x="13053" y="4101"/>
                  <a:pt x="12952" y="4101"/>
                  <a:pt x="12952" y="4101"/>
                </a:cubicBezTo>
                <a:cubicBezTo>
                  <a:pt x="12952" y="4126"/>
                  <a:pt x="12877" y="4126"/>
                  <a:pt x="12877" y="4126"/>
                </a:cubicBezTo>
                <a:cubicBezTo>
                  <a:pt x="12852" y="4126"/>
                  <a:pt x="12877" y="4175"/>
                  <a:pt x="12828" y="4251"/>
                </a:cubicBezTo>
                <a:cubicBezTo>
                  <a:pt x="12777" y="4301"/>
                  <a:pt x="12752" y="4375"/>
                  <a:pt x="12752" y="4451"/>
                </a:cubicBezTo>
                <a:cubicBezTo>
                  <a:pt x="12752" y="4526"/>
                  <a:pt x="12777" y="4751"/>
                  <a:pt x="12803" y="4801"/>
                </a:cubicBezTo>
                <a:cubicBezTo>
                  <a:pt x="12828" y="4851"/>
                  <a:pt x="12803" y="4951"/>
                  <a:pt x="12828" y="4951"/>
                </a:cubicBezTo>
                <a:cubicBezTo>
                  <a:pt x="12852" y="4976"/>
                  <a:pt x="12852" y="5026"/>
                  <a:pt x="12852" y="5026"/>
                </a:cubicBezTo>
                <a:cubicBezTo>
                  <a:pt x="12877" y="5051"/>
                  <a:pt x="12928" y="4976"/>
                  <a:pt x="12952" y="4951"/>
                </a:cubicBezTo>
                <a:cubicBezTo>
                  <a:pt x="12977" y="4926"/>
                  <a:pt x="12977" y="4901"/>
                  <a:pt x="13003" y="4901"/>
                </a:cubicBezTo>
                <a:cubicBezTo>
                  <a:pt x="13028" y="4875"/>
                  <a:pt x="13003" y="4801"/>
                  <a:pt x="13028" y="4801"/>
                </a:cubicBezTo>
                <a:cubicBezTo>
                  <a:pt x="13028" y="4775"/>
                  <a:pt x="13077" y="4775"/>
                  <a:pt x="13077" y="4751"/>
                </a:cubicBezTo>
                <a:cubicBezTo>
                  <a:pt x="13103" y="4726"/>
                  <a:pt x="13128" y="4751"/>
                  <a:pt x="13153" y="4751"/>
                </a:cubicBezTo>
                <a:cubicBezTo>
                  <a:pt x="13177" y="4726"/>
                  <a:pt x="13153" y="4675"/>
                  <a:pt x="13153" y="4651"/>
                </a:cubicBezTo>
                <a:cubicBezTo>
                  <a:pt x="13128" y="4626"/>
                  <a:pt x="13203" y="4601"/>
                  <a:pt x="13228" y="4575"/>
                </a:cubicBezTo>
                <a:cubicBezTo>
                  <a:pt x="13277" y="4551"/>
                  <a:pt x="13303" y="4601"/>
                  <a:pt x="13353" y="4551"/>
                </a:cubicBezTo>
                <a:cubicBezTo>
                  <a:pt x="13377" y="4526"/>
                  <a:pt x="13353" y="4475"/>
                  <a:pt x="13328" y="4451"/>
                </a:cubicBezTo>
                <a:cubicBezTo>
                  <a:pt x="13328" y="4451"/>
                  <a:pt x="13377" y="4351"/>
                  <a:pt x="13403" y="4351"/>
                </a:cubicBezTo>
                <a:cubicBezTo>
                  <a:pt x="13428" y="4351"/>
                  <a:pt x="13453" y="4375"/>
                  <a:pt x="13477" y="4351"/>
                </a:cubicBezTo>
                <a:cubicBezTo>
                  <a:pt x="13503" y="4326"/>
                  <a:pt x="13453" y="4275"/>
                  <a:pt x="13428" y="4275"/>
                </a:cubicBezTo>
                <a:cubicBezTo>
                  <a:pt x="13403" y="4275"/>
                  <a:pt x="13403" y="4201"/>
                  <a:pt x="13453" y="4175"/>
                </a:cubicBezTo>
                <a:cubicBezTo>
                  <a:pt x="13503" y="4151"/>
                  <a:pt x="13477" y="4126"/>
                  <a:pt x="13453" y="4126"/>
                </a:cubicBezTo>
                <a:cubicBezTo>
                  <a:pt x="13403" y="4126"/>
                  <a:pt x="13403" y="4126"/>
                  <a:pt x="13377" y="4126"/>
                </a:cubicBezTo>
                <a:cubicBezTo>
                  <a:pt x="13353" y="4126"/>
                  <a:pt x="13328" y="4075"/>
                  <a:pt x="13377" y="4026"/>
                </a:cubicBezTo>
                <a:cubicBezTo>
                  <a:pt x="13403" y="3975"/>
                  <a:pt x="13453" y="4001"/>
                  <a:pt x="13453" y="3951"/>
                </a:cubicBezTo>
                <a:cubicBezTo>
                  <a:pt x="13453" y="3901"/>
                  <a:pt x="13503" y="3851"/>
                  <a:pt x="13528" y="3826"/>
                </a:cubicBezTo>
                <a:cubicBezTo>
                  <a:pt x="13528" y="3800"/>
                  <a:pt x="13577" y="3826"/>
                  <a:pt x="13603" y="3826"/>
                </a:cubicBezTo>
                <a:cubicBezTo>
                  <a:pt x="13628" y="3826"/>
                  <a:pt x="13628" y="3875"/>
                  <a:pt x="13628" y="3851"/>
                </a:cubicBezTo>
                <a:cubicBezTo>
                  <a:pt x="13653" y="3826"/>
                  <a:pt x="13703" y="3751"/>
                  <a:pt x="13728" y="3751"/>
                </a:cubicBezTo>
                <a:cubicBezTo>
                  <a:pt x="13777" y="3751"/>
                  <a:pt x="13753" y="3800"/>
                  <a:pt x="13753" y="3826"/>
                </a:cubicBezTo>
                <a:cubicBezTo>
                  <a:pt x="13753" y="3875"/>
                  <a:pt x="13777" y="3826"/>
                  <a:pt x="13853" y="3775"/>
                </a:cubicBezTo>
                <a:cubicBezTo>
                  <a:pt x="13902" y="3751"/>
                  <a:pt x="14028" y="3751"/>
                  <a:pt x="14078" y="3775"/>
                </a:cubicBezTo>
                <a:cubicBezTo>
                  <a:pt x="14128" y="3775"/>
                  <a:pt x="14128" y="3826"/>
                  <a:pt x="14153" y="3826"/>
                </a:cubicBezTo>
                <a:cubicBezTo>
                  <a:pt x="14178" y="3826"/>
                  <a:pt x="14153" y="3775"/>
                  <a:pt x="14178" y="3775"/>
                </a:cubicBezTo>
                <a:cubicBezTo>
                  <a:pt x="14228" y="3751"/>
                  <a:pt x="14278" y="3726"/>
                  <a:pt x="14328" y="3701"/>
                </a:cubicBezTo>
                <a:cubicBezTo>
                  <a:pt x="14353" y="3650"/>
                  <a:pt x="14353" y="3675"/>
                  <a:pt x="14378" y="3650"/>
                </a:cubicBezTo>
                <a:cubicBezTo>
                  <a:pt x="14403" y="3626"/>
                  <a:pt x="14428" y="3650"/>
                  <a:pt x="14428" y="3626"/>
                </a:cubicBezTo>
                <a:cubicBezTo>
                  <a:pt x="14428" y="3601"/>
                  <a:pt x="14503" y="3575"/>
                  <a:pt x="14578" y="3550"/>
                </a:cubicBezTo>
                <a:cubicBezTo>
                  <a:pt x="14678" y="3526"/>
                  <a:pt x="14778" y="3475"/>
                  <a:pt x="14778" y="3450"/>
                </a:cubicBezTo>
                <a:cubicBezTo>
                  <a:pt x="14778" y="3426"/>
                  <a:pt x="14828" y="3426"/>
                  <a:pt x="14828" y="3450"/>
                </a:cubicBezTo>
                <a:cubicBezTo>
                  <a:pt x="14828" y="3475"/>
                  <a:pt x="14853" y="3450"/>
                  <a:pt x="14903" y="3475"/>
                </a:cubicBezTo>
                <a:cubicBezTo>
                  <a:pt x="14953" y="3475"/>
                  <a:pt x="14978" y="3501"/>
                  <a:pt x="15003" y="3450"/>
                </a:cubicBezTo>
                <a:cubicBezTo>
                  <a:pt x="15053" y="3426"/>
                  <a:pt x="15003" y="3401"/>
                  <a:pt x="15003" y="3375"/>
                </a:cubicBezTo>
                <a:cubicBezTo>
                  <a:pt x="15003" y="3350"/>
                  <a:pt x="14953" y="3326"/>
                  <a:pt x="14953" y="3301"/>
                </a:cubicBezTo>
                <a:cubicBezTo>
                  <a:pt x="14953" y="3275"/>
                  <a:pt x="14903" y="3201"/>
                  <a:pt x="14878" y="3201"/>
                </a:cubicBezTo>
                <a:cubicBezTo>
                  <a:pt x="14878" y="3226"/>
                  <a:pt x="14828" y="3201"/>
                  <a:pt x="14828" y="3175"/>
                </a:cubicBezTo>
                <a:cubicBezTo>
                  <a:pt x="14828" y="3150"/>
                  <a:pt x="14828" y="3126"/>
                  <a:pt x="14803" y="3126"/>
                </a:cubicBezTo>
                <a:cubicBezTo>
                  <a:pt x="14778" y="3150"/>
                  <a:pt x="14728" y="3150"/>
                  <a:pt x="14728" y="3126"/>
                </a:cubicBezTo>
                <a:cubicBezTo>
                  <a:pt x="14703" y="3101"/>
                  <a:pt x="14778" y="3075"/>
                  <a:pt x="14828" y="3101"/>
                </a:cubicBezTo>
                <a:cubicBezTo>
                  <a:pt x="14853" y="3101"/>
                  <a:pt x="14853" y="3126"/>
                  <a:pt x="14878" y="3150"/>
                </a:cubicBezTo>
                <a:cubicBezTo>
                  <a:pt x="14878" y="3150"/>
                  <a:pt x="14953" y="3150"/>
                  <a:pt x="14978" y="3126"/>
                </a:cubicBezTo>
                <a:cubicBezTo>
                  <a:pt x="15003" y="3126"/>
                  <a:pt x="15078" y="3101"/>
                  <a:pt x="15103" y="3075"/>
                </a:cubicBezTo>
                <a:cubicBezTo>
                  <a:pt x="15103" y="3050"/>
                  <a:pt x="15103" y="3026"/>
                  <a:pt x="15128" y="3026"/>
                </a:cubicBezTo>
                <a:cubicBezTo>
                  <a:pt x="15153" y="3001"/>
                  <a:pt x="15128" y="2975"/>
                  <a:pt x="15103" y="2975"/>
                </a:cubicBezTo>
                <a:cubicBezTo>
                  <a:pt x="15078" y="2950"/>
                  <a:pt x="15078" y="2926"/>
                  <a:pt x="15103" y="2926"/>
                </a:cubicBezTo>
                <a:cubicBezTo>
                  <a:pt x="15128" y="2926"/>
                  <a:pt x="15128" y="2901"/>
                  <a:pt x="15153" y="2901"/>
                </a:cubicBezTo>
                <a:cubicBezTo>
                  <a:pt x="15178" y="2875"/>
                  <a:pt x="15178" y="2901"/>
                  <a:pt x="15203" y="2875"/>
                </a:cubicBezTo>
                <a:cubicBezTo>
                  <a:pt x="15228" y="2875"/>
                  <a:pt x="15203" y="2901"/>
                  <a:pt x="15178" y="2926"/>
                </a:cubicBezTo>
                <a:cubicBezTo>
                  <a:pt x="15178" y="2950"/>
                  <a:pt x="15228" y="2975"/>
                  <a:pt x="15228" y="3001"/>
                </a:cubicBezTo>
                <a:cubicBezTo>
                  <a:pt x="15228" y="3026"/>
                  <a:pt x="15278" y="3026"/>
                  <a:pt x="15328" y="3001"/>
                </a:cubicBezTo>
                <a:cubicBezTo>
                  <a:pt x="15353" y="2975"/>
                  <a:pt x="15453" y="3026"/>
                  <a:pt x="15453" y="3050"/>
                </a:cubicBezTo>
                <a:cubicBezTo>
                  <a:pt x="15478" y="3075"/>
                  <a:pt x="15478" y="3101"/>
                  <a:pt x="15528" y="3126"/>
                </a:cubicBezTo>
                <a:cubicBezTo>
                  <a:pt x="15578" y="3150"/>
                  <a:pt x="15628" y="3150"/>
                  <a:pt x="15628" y="3175"/>
                </a:cubicBezTo>
                <a:cubicBezTo>
                  <a:pt x="15628" y="3175"/>
                  <a:pt x="15653" y="3201"/>
                  <a:pt x="15678" y="3201"/>
                </a:cubicBezTo>
                <a:cubicBezTo>
                  <a:pt x="15703" y="3175"/>
                  <a:pt x="15703" y="3226"/>
                  <a:pt x="15728" y="3201"/>
                </a:cubicBezTo>
                <a:cubicBezTo>
                  <a:pt x="15753" y="3175"/>
                  <a:pt x="15753" y="3201"/>
                  <a:pt x="15778" y="3175"/>
                </a:cubicBezTo>
                <a:cubicBezTo>
                  <a:pt x="15804" y="3175"/>
                  <a:pt x="15728" y="3150"/>
                  <a:pt x="15753" y="3126"/>
                </a:cubicBezTo>
                <a:lnTo>
                  <a:pt x="15778" y="3150"/>
                </a:lnTo>
                <a:cubicBezTo>
                  <a:pt x="15804" y="3150"/>
                  <a:pt x="15778" y="3101"/>
                  <a:pt x="15804" y="3101"/>
                </a:cubicBezTo>
                <a:cubicBezTo>
                  <a:pt x="15804" y="3101"/>
                  <a:pt x="15804" y="3001"/>
                  <a:pt x="15778" y="3001"/>
                </a:cubicBezTo>
                <a:cubicBezTo>
                  <a:pt x="15778" y="3001"/>
                  <a:pt x="15778" y="2975"/>
                  <a:pt x="15804" y="3001"/>
                </a:cubicBezTo>
                <a:cubicBezTo>
                  <a:pt x="15853" y="3026"/>
                  <a:pt x="15904" y="3026"/>
                  <a:pt x="15928" y="3026"/>
                </a:cubicBezTo>
                <a:cubicBezTo>
                  <a:pt x="15953" y="3026"/>
                  <a:pt x="15928" y="3001"/>
                  <a:pt x="15904" y="3001"/>
                </a:cubicBezTo>
                <a:cubicBezTo>
                  <a:pt x="15878" y="2975"/>
                  <a:pt x="15904" y="2975"/>
                  <a:pt x="15928" y="2975"/>
                </a:cubicBezTo>
                <a:cubicBezTo>
                  <a:pt x="15928" y="3001"/>
                  <a:pt x="15953" y="3001"/>
                  <a:pt x="15978" y="3001"/>
                </a:cubicBezTo>
                <a:cubicBezTo>
                  <a:pt x="15978" y="2975"/>
                  <a:pt x="15978" y="2926"/>
                  <a:pt x="16028" y="2926"/>
                </a:cubicBezTo>
                <a:cubicBezTo>
                  <a:pt x="16053" y="2950"/>
                  <a:pt x="16053" y="2926"/>
                  <a:pt x="16028" y="2901"/>
                </a:cubicBezTo>
                <a:close/>
                <a:moveTo>
                  <a:pt x="8276" y="4726"/>
                </a:moveTo>
                <a:lnTo>
                  <a:pt x="8276" y="4726"/>
                </a:lnTo>
                <a:cubicBezTo>
                  <a:pt x="8202" y="4801"/>
                  <a:pt x="8051" y="4826"/>
                  <a:pt x="8051" y="4875"/>
                </a:cubicBezTo>
                <a:cubicBezTo>
                  <a:pt x="8051" y="4951"/>
                  <a:pt x="7851" y="4976"/>
                  <a:pt x="7827" y="4951"/>
                </a:cubicBezTo>
                <a:cubicBezTo>
                  <a:pt x="7827" y="4926"/>
                  <a:pt x="7976" y="4926"/>
                  <a:pt x="8002" y="4826"/>
                </a:cubicBezTo>
                <a:cubicBezTo>
                  <a:pt x="8051" y="4751"/>
                  <a:pt x="8202" y="4701"/>
                  <a:pt x="8251" y="4601"/>
                </a:cubicBezTo>
                <a:cubicBezTo>
                  <a:pt x="8302" y="4526"/>
                  <a:pt x="8351" y="4401"/>
                  <a:pt x="8376" y="4401"/>
                </a:cubicBezTo>
                <a:cubicBezTo>
                  <a:pt x="8402" y="4401"/>
                  <a:pt x="8351" y="4675"/>
                  <a:pt x="8276" y="4726"/>
                </a:cubicBezTo>
                <a:close/>
                <a:moveTo>
                  <a:pt x="8627" y="1475"/>
                </a:moveTo>
                <a:lnTo>
                  <a:pt x="8627" y="1475"/>
                </a:lnTo>
                <a:cubicBezTo>
                  <a:pt x="8627" y="1501"/>
                  <a:pt x="8551" y="1501"/>
                  <a:pt x="8576" y="1525"/>
                </a:cubicBezTo>
                <a:cubicBezTo>
                  <a:pt x="8602" y="1550"/>
                  <a:pt x="8752" y="1525"/>
                  <a:pt x="8752" y="1501"/>
                </a:cubicBezTo>
                <a:cubicBezTo>
                  <a:pt x="8752" y="1450"/>
                  <a:pt x="8652" y="1450"/>
                  <a:pt x="8627" y="1475"/>
                </a:cubicBezTo>
                <a:close/>
                <a:moveTo>
                  <a:pt x="2825" y="200"/>
                </a:moveTo>
                <a:lnTo>
                  <a:pt x="2825" y="200"/>
                </a:lnTo>
                <a:cubicBezTo>
                  <a:pt x="2875" y="225"/>
                  <a:pt x="2725" y="225"/>
                  <a:pt x="2701" y="250"/>
                </a:cubicBezTo>
                <a:cubicBezTo>
                  <a:pt x="2701" y="275"/>
                  <a:pt x="2601" y="250"/>
                  <a:pt x="2625" y="300"/>
                </a:cubicBezTo>
                <a:cubicBezTo>
                  <a:pt x="2625" y="325"/>
                  <a:pt x="2775" y="325"/>
                  <a:pt x="2775" y="300"/>
                </a:cubicBezTo>
                <a:cubicBezTo>
                  <a:pt x="2775" y="275"/>
                  <a:pt x="2850" y="300"/>
                  <a:pt x="2850" y="275"/>
                </a:cubicBezTo>
                <a:cubicBezTo>
                  <a:pt x="2850" y="250"/>
                  <a:pt x="2875" y="225"/>
                  <a:pt x="2950" y="225"/>
                </a:cubicBezTo>
                <a:cubicBezTo>
                  <a:pt x="3050" y="200"/>
                  <a:pt x="3050" y="175"/>
                  <a:pt x="2975" y="150"/>
                </a:cubicBezTo>
                <a:cubicBezTo>
                  <a:pt x="2901" y="125"/>
                  <a:pt x="2801" y="175"/>
                  <a:pt x="2825" y="200"/>
                </a:cubicBezTo>
                <a:close/>
                <a:moveTo>
                  <a:pt x="3201" y="1701"/>
                </a:moveTo>
                <a:lnTo>
                  <a:pt x="3201" y="1701"/>
                </a:lnTo>
                <a:cubicBezTo>
                  <a:pt x="3201" y="1725"/>
                  <a:pt x="3201" y="1750"/>
                  <a:pt x="3150" y="1750"/>
                </a:cubicBezTo>
                <a:cubicBezTo>
                  <a:pt x="3075" y="1750"/>
                  <a:pt x="3175" y="1775"/>
                  <a:pt x="3175" y="1801"/>
                </a:cubicBezTo>
                <a:cubicBezTo>
                  <a:pt x="3175" y="1825"/>
                  <a:pt x="3125" y="1825"/>
                  <a:pt x="3125" y="1850"/>
                </a:cubicBezTo>
                <a:cubicBezTo>
                  <a:pt x="3101" y="1901"/>
                  <a:pt x="3001" y="1850"/>
                  <a:pt x="3001" y="1925"/>
                </a:cubicBezTo>
                <a:cubicBezTo>
                  <a:pt x="2975" y="1975"/>
                  <a:pt x="3050" y="1975"/>
                  <a:pt x="3101" y="1975"/>
                </a:cubicBezTo>
                <a:cubicBezTo>
                  <a:pt x="3125" y="1975"/>
                  <a:pt x="3075" y="2025"/>
                  <a:pt x="3101" y="2050"/>
                </a:cubicBezTo>
                <a:cubicBezTo>
                  <a:pt x="3150" y="2075"/>
                  <a:pt x="3175" y="2075"/>
                  <a:pt x="3150" y="2025"/>
                </a:cubicBezTo>
                <a:cubicBezTo>
                  <a:pt x="3125" y="1975"/>
                  <a:pt x="3250" y="2025"/>
                  <a:pt x="3225" y="2075"/>
                </a:cubicBezTo>
                <a:cubicBezTo>
                  <a:pt x="3175" y="2101"/>
                  <a:pt x="3275" y="2125"/>
                  <a:pt x="3350" y="2125"/>
                </a:cubicBezTo>
                <a:cubicBezTo>
                  <a:pt x="3401" y="2150"/>
                  <a:pt x="3575" y="2175"/>
                  <a:pt x="3575" y="2125"/>
                </a:cubicBezTo>
                <a:cubicBezTo>
                  <a:pt x="3575" y="2101"/>
                  <a:pt x="3526" y="2075"/>
                  <a:pt x="3450" y="2025"/>
                </a:cubicBezTo>
                <a:cubicBezTo>
                  <a:pt x="3401" y="1950"/>
                  <a:pt x="3350" y="1850"/>
                  <a:pt x="3426" y="1825"/>
                </a:cubicBezTo>
                <a:cubicBezTo>
                  <a:pt x="3501" y="1775"/>
                  <a:pt x="3426" y="1750"/>
                  <a:pt x="3501" y="1701"/>
                </a:cubicBezTo>
                <a:cubicBezTo>
                  <a:pt x="3575" y="1675"/>
                  <a:pt x="3526" y="1625"/>
                  <a:pt x="3575" y="1625"/>
                </a:cubicBezTo>
                <a:cubicBezTo>
                  <a:pt x="3626" y="1601"/>
                  <a:pt x="3575" y="1550"/>
                  <a:pt x="3626" y="1550"/>
                </a:cubicBezTo>
                <a:cubicBezTo>
                  <a:pt x="3675" y="1550"/>
                  <a:pt x="3701" y="1475"/>
                  <a:pt x="3701" y="1450"/>
                </a:cubicBezTo>
                <a:cubicBezTo>
                  <a:pt x="3675" y="1425"/>
                  <a:pt x="3750" y="1450"/>
                  <a:pt x="3775" y="1425"/>
                </a:cubicBezTo>
                <a:cubicBezTo>
                  <a:pt x="3800" y="1401"/>
                  <a:pt x="3875" y="1425"/>
                  <a:pt x="3901" y="1375"/>
                </a:cubicBezTo>
                <a:cubicBezTo>
                  <a:pt x="3926" y="1325"/>
                  <a:pt x="4251" y="1225"/>
                  <a:pt x="4426" y="1175"/>
                </a:cubicBezTo>
                <a:cubicBezTo>
                  <a:pt x="4601" y="1125"/>
                  <a:pt x="4726" y="1050"/>
                  <a:pt x="4675" y="1000"/>
                </a:cubicBezTo>
                <a:cubicBezTo>
                  <a:pt x="4601" y="950"/>
                  <a:pt x="4426" y="1025"/>
                  <a:pt x="4375" y="1050"/>
                </a:cubicBezTo>
                <a:cubicBezTo>
                  <a:pt x="4326" y="1100"/>
                  <a:pt x="4275" y="1075"/>
                  <a:pt x="4226" y="1100"/>
                </a:cubicBezTo>
                <a:cubicBezTo>
                  <a:pt x="4175" y="1125"/>
                  <a:pt x="4075" y="1150"/>
                  <a:pt x="4050" y="1125"/>
                </a:cubicBezTo>
                <a:cubicBezTo>
                  <a:pt x="4001" y="1075"/>
                  <a:pt x="3926" y="1150"/>
                  <a:pt x="3901" y="1150"/>
                </a:cubicBezTo>
                <a:cubicBezTo>
                  <a:pt x="3875" y="1150"/>
                  <a:pt x="3826" y="1175"/>
                  <a:pt x="3775" y="1175"/>
                </a:cubicBezTo>
                <a:cubicBezTo>
                  <a:pt x="3750" y="1175"/>
                  <a:pt x="3675" y="1200"/>
                  <a:pt x="3650" y="1225"/>
                </a:cubicBezTo>
                <a:cubicBezTo>
                  <a:pt x="3650" y="1250"/>
                  <a:pt x="3601" y="1250"/>
                  <a:pt x="3601" y="1275"/>
                </a:cubicBezTo>
                <a:cubicBezTo>
                  <a:pt x="3601" y="1300"/>
                  <a:pt x="3526" y="1325"/>
                  <a:pt x="3501" y="1300"/>
                </a:cubicBezTo>
                <a:cubicBezTo>
                  <a:pt x="3475" y="1275"/>
                  <a:pt x="3450" y="1325"/>
                  <a:pt x="3475" y="1375"/>
                </a:cubicBezTo>
                <a:cubicBezTo>
                  <a:pt x="3526" y="1401"/>
                  <a:pt x="3426" y="1401"/>
                  <a:pt x="3426" y="1425"/>
                </a:cubicBezTo>
                <a:cubicBezTo>
                  <a:pt x="3450" y="1450"/>
                  <a:pt x="3401" y="1475"/>
                  <a:pt x="3401" y="1501"/>
                </a:cubicBezTo>
                <a:cubicBezTo>
                  <a:pt x="3426" y="1525"/>
                  <a:pt x="3375" y="1525"/>
                  <a:pt x="3326" y="1525"/>
                </a:cubicBezTo>
                <a:cubicBezTo>
                  <a:pt x="3275" y="1550"/>
                  <a:pt x="3250" y="1601"/>
                  <a:pt x="3326" y="1601"/>
                </a:cubicBezTo>
                <a:cubicBezTo>
                  <a:pt x="3375" y="1601"/>
                  <a:pt x="3275" y="1601"/>
                  <a:pt x="3301" y="1650"/>
                </a:cubicBezTo>
                <a:cubicBezTo>
                  <a:pt x="3301" y="1701"/>
                  <a:pt x="3201" y="1675"/>
                  <a:pt x="3201" y="1701"/>
                </a:cubicBezTo>
                <a:close/>
                <a:moveTo>
                  <a:pt x="3575" y="250"/>
                </a:moveTo>
                <a:lnTo>
                  <a:pt x="3575" y="250"/>
                </a:lnTo>
                <a:cubicBezTo>
                  <a:pt x="3601" y="275"/>
                  <a:pt x="3575" y="275"/>
                  <a:pt x="3526" y="275"/>
                </a:cubicBezTo>
                <a:cubicBezTo>
                  <a:pt x="3450" y="275"/>
                  <a:pt x="3426" y="300"/>
                  <a:pt x="3450" y="325"/>
                </a:cubicBezTo>
                <a:cubicBezTo>
                  <a:pt x="3501" y="350"/>
                  <a:pt x="3650" y="350"/>
                  <a:pt x="3675" y="325"/>
                </a:cubicBezTo>
                <a:cubicBezTo>
                  <a:pt x="3701" y="275"/>
                  <a:pt x="3750" y="300"/>
                  <a:pt x="3775" y="275"/>
                </a:cubicBezTo>
                <a:cubicBezTo>
                  <a:pt x="3775" y="250"/>
                  <a:pt x="3575" y="225"/>
                  <a:pt x="3575" y="250"/>
                </a:cubicBezTo>
                <a:close/>
                <a:moveTo>
                  <a:pt x="3575" y="100"/>
                </a:moveTo>
                <a:lnTo>
                  <a:pt x="3575" y="100"/>
                </a:lnTo>
                <a:cubicBezTo>
                  <a:pt x="3650" y="100"/>
                  <a:pt x="3626" y="50"/>
                  <a:pt x="3675" y="75"/>
                </a:cubicBezTo>
                <a:cubicBezTo>
                  <a:pt x="3701" y="75"/>
                  <a:pt x="3775" y="75"/>
                  <a:pt x="3750" y="50"/>
                </a:cubicBezTo>
                <a:cubicBezTo>
                  <a:pt x="3726" y="0"/>
                  <a:pt x="3550" y="25"/>
                  <a:pt x="3575" y="50"/>
                </a:cubicBezTo>
                <a:cubicBezTo>
                  <a:pt x="3601" y="75"/>
                  <a:pt x="3450" y="50"/>
                  <a:pt x="3450" y="75"/>
                </a:cubicBezTo>
                <a:cubicBezTo>
                  <a:pt x="3450" y="75"/>
                  <a:pt x="3501" y="100"/>
                  <a:pt x="3575" y="100"/>
                </a:cubicBezTo>
                <a:close/>
                <a:moveTo>
                  <a:pt x="4050" y="200"/>
                </a:moveTo>
                <a:lnTo>
                  <a:pt x="4050" y="200"/>
                </a:lnTo>
                <a:cubicBezTo>
                  <a:pt x="4075" y="175"/>
                  <a:pt x="4026" y="175"/>
                  <a:pt x="4026" y="150"/>
                </a:cubicBezTo>
                <a:cubicBezTo>
                  <a:pt x="4026" y="125"/>
                  <a:pt x="3850" y="125"/>
                  <a:pt x="3875" y="150"/>
                </a:cubicBezTo>
                <a:cubicBezTo>
                  <a:pt x="3875" y="175"/>
                  <a:pt x="3750" y="200"/>
                  <a:pt x="3800" y="225"/>
                </a:cubicBezTo>
                <a:cubicBezTo>
                  <a:pt x="3850" y="275"/>
                  <a:pt x="4050" y="225"/>
                  <a:pt x="4050" y="200"/>
                </a:cubicBezTo>
                <a:close/>
                <a:moveTo>
                  <a:pt x="3225" y="275"/>
                </a:moveTo>
                <a:lnTo>
                  <a:pt x="3225" y="275"/>
                </a:lnTo>
                <a:cubicBezTo>
                  <a:pt x="3225" y="250"/>
                  <a:pt x="3075" y="300"/>
                  <a:pt x="3101" y="300"/>
                </a:cubicBezTo>
                <a:cubicBezTo>
                  <a:pt x="3125" y="300"/>
                  <a:pt x="3225" y="325"/>
                  <a:pt x="3225" y="275"/>
                </a:cubicBezTo>
                <a:close/>
                <a:moveTo>
                  <a:pt x="3626" y="150"/>
                </a:moveTo>
                <a:lnTo>
                  <a:pt x="3626" y="150"/>
                </a:lnTo>
                <a:cubicBezTo>
                  <a:pt x="3626" y="100"/>
                  <a:pt x="3526" y="150"/>
                  <a:pt x="3450" y="100"/>
                </a:cubicBezTo>
                <a:cubicBezTo>
                  <a:pt x="3375" y="75"/>
                  <a:pt x="3350" y="75"/>
                  <a:pt x="3401" y="125"/>
                </a:cubicBezTo>
                <a:cubicBezTo>
                  <a:pt x="3426" y="150"/>
                  <a:pt x="3275" y="150"/>
                  <a:pt x="3301" y="175"/>
                </a:cubicBezTo>
                <a:cubicBezTo>
                  <a:pt x="3350" y="225"/>
                  <a:pt x="3601" y="200"/>
                  <a:pt x="3626" y="150"/>
                </a:cubicBezTo>
                <a:close/>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3" name="Freeform 159">
            <a:extLst>
              <a:ext uri="{FF2B5EF4-FFF2-40B4-BE49-F238E27FC236}">
                <a16:creationId xmlns:a16="http://schemas.microsoft.com/office/drawing/2014/main" id="{DF85D0D0-D02F-DC43-9C7F-7A4A147B55D0}"/>
              </a:ext>
            </a:extLst>
          </p:cNvPr>
          <p:cNvSpPr>
            <a:spLocks noChangeArrowheads="1"/>
          </p:cNvSpPr>
          <p:nvPr/>
        </p:nvSpPr>
        <p:spPr bwMode="auto">
          <a:xfrm>
            <a:off x="6132563" y="4661940"/>
            <a:ext cx="549840" cy="582184"/>
          </a:xfrm>
          <a:custGeom>
            <a:avLst/>
            <a:gdLst>
              <a:gd name="T0" fmla="*/ 1575 w 1726"/>
              <a:gd name="T1" fmla="*/ 1200 h 1826"/>
              <a:gd name="T2" fmla="*/ 1550 w 1726"/>
              <a:gd name="T3" fmla="*/ 875 h 1826"/>
              <a:gd name="T4" fmla="*/ 1525 w 1726"/>
              <a:gd name="T5" fmla="*/ 800 h 1826"/>
              <a:gd name="T6" fmla="*/ 1525 w 1726"/>
              <a:gd name="T7" fmla="*/ 750 h 1826"/>
              <a:gd name="T8" fmla="*/ 1575 w 1726"/>
              <a:gd name="T9" fmla="*/ 675 h 1826"/>
              <a:gd name="T10" fmla="*/ 1600 w 1726"/>
              <a:gd name="T11" fmla="*/ 524 h 1826"/>
              <a:gd name="T12" fmla="*/ 1650 w 1726"/>
              <a:gd name="T13" fmla="*/ 400 h 1826"/>
              <a:gd name="T14" fmla="*/ 1725 w 1726"/>
              <a:gd name="T15" fmla="*/ 324 h 1826"/>
              <a:gd name="T16" fmla="*/ 1700 w 1726"/>
              <a:gd name="T17" fmla="*/ 200 h 1826"/>
              <a:gd name="T18" fmla="*/ 1600 w 1726"/>
              <a:gd name="T19" fmla="*/ 100 h 1826"/>
              <a:gd name="T20" fmla="*/ 1500 w 1726"/>
              <a:gd name="T21" fmla="*/ 124 h 1826"/>
              <a:gd name="T22" fmla="*/ 1400 w 1726"/>
              <a:gd name="T23" fmla="*/ 75 h 1826"/>
              <a:gd name="T24" fmla="*/ 1375 w 1726"/>
              <a:gd name="T25" fmla="*/ 50 h 1826"/>
              <a:gd name="T26" fmla="*/ 1200 w 1726"/>
              <a:gd name="T27" fmla="*/ 50 h 1826"/>
              <a:gd name="T28" fmla="*/ 1025 w 1726"/>
              <a:gd name="T29" fmla="*/ 75 h 1826"/>
              <a:gd name="T30" fmla="*/ 925 w 1726"/>
              <a:gd name="T31" fmla="*/ 150 h 1826"/>
              <a:gd name="T32" fmla="*/ 675 w 1726"/>
              <a:gd name="T33" fmla="*/ 75 h 1826"/>
              <a:gd name="T34" fmla="*/ 575 w 1726"/>
              <a:gd name="T35" fmla="*/ 200 h 1826"/>
              <a:gd name="T36" fmla="*/ 525 w 1726"/>
              <a:gd name="T37" fmla="*/ 400 h 1826"/>
              <a:gd name="T38" fmla="*/ 375 w 1726"/>
              <a:gd name="T39" fmla="*/ 700 h 1826"/>
              <a:gd name="T40" fmla="*/ 324 w 1726"/>
              <a:gd name="T41" fmla="*/ 924 h 1826"/>
              <a:gd name="T42" fmla="*/ 224 w 1726"/>
              <a:gd name="T43" fmla="*/ 975 h 1826"/>
              <a:gd name="T44" fmla="*/ 75 w 1726"/>
              <a:gd name="T45" fmla="*/ 975 h 1826"/>
              <a:gd name="T46" fmla="*/ 24 w 1726"/>
              <a:gd name="T47" fmla="*/ 1125 h 1826"/>
              <a:gd name="T48" fmla="*/ 75 w 1726"/>
              <a:gd name="T49" fmla="*/ 1100 h 1826"/>
              <a:gd name="T50" fmla="*/ 400 w 1726"/>
              <a:gd name="T51" fmla="*/ 1175 h 1826"/>
              <a:gd name="T52" fmla="*/ 525 w 1726"/>
              <a:gd name="T53" fmla="*/ 1325 h 1826"/>
              <a:gd name="T54" fmla="*/ 675 w 1726"/>
              <a:gd name="T55" fmla="*/ 1225 h 1826"/>
              <a:gd name="T56" fmla="*/ 800 w 1726"/>
              <a:gd name="T57" fmla="*/ 1225 h 1826"/>
              <a:gd name="T58" fmla="*/ 875 w 1726"/>
              <a:gd name="T59" fmla="*/ 1325 h 1826"/>
              <a:gd name="T60" fmla="*/ 900 w 1726"/>
              <a:gd name="T61" fmla="*/ 1525 h 1826"/>
              <a:gd name="T62" fmla="*/ 949 w 1726"/>
              <a:gd name="T63" fmla="*/ 1575 h 1826"/>
              <a:gd name="T64" fmla="*/ 1049 w 1726"/>
              <a:gd name="T65" fmla="*/ 1575 h 1826"/>
              <a:gd name="T66" fmla="*/ 1100 w 1726"/>
              <a:gd name="T67" fmla="*/ 1625 h 1826"/>
              <a:gd name="T68" fmla="*/ 1200 w 1726"/>
              <a:gd name="T69" fmla="*/ 1650 h 1826"/>
              <a:gd name="T70" fmla="*/ 1325 w 1726"/>
              <a:gd name="T71" fmla="*/ 1675 h 1826"/>
              <a:gd name="T72" fmla="*/ 1400 w 1726"/>
              <a:gd name="T73" fmla="*/ 1700 h 1826"/>
              <a:gd name="T74" fmla="*/ 1500 w 1726"/>
              <a:gd name="T75" fmla="*/ 1800 h 1826"/>
              <a:gd name="T76" fmla="*/ 1600 w 1726"/>
              <a:gd name="T77" fmla="*/ 1775 h 1826"/>
              <a:gd name="T78" fmla="*/ 1525 w 1726"/>
              <a:gd name="T79" fmla="*/ 1725 h 1826"/>
              <a:gd name="T80" fmla="*/ 1474 w 1726"/>
              <a:gd name="T81" fmla="*/ 1550 h 1826"/>
              <a:gd name="T82" fmla="*/ 1500 w 1726"/>
              <a:gd name="T83" fmla="*/ 1400 h 1826"/>
              <a:gd name="T84" fmla="*/ 1625 w 1726"/>
              <a:gd name="T85" fmla="*/ 1325 h 1826"/>
              <a:gd name="T86" fmla="*/ 1650 w 1726"/>
              <a:gd name="T87" fmla="*/ 1300 h 1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26" h="1826">
                <a:moveTo>
                  <a:pt x="1575" y="1200"/>
                </a:moveTo>
                <a:lnTo>
                  <a:pt x="1575" y="1200"/>
                </a:lnTo>
                <a:cubicBezTo>
                  <a:pt x="1525" y="1175"/>
                  <a:pt x="1500" y="875"/>
                  <a:pt x="1525" y="849"/>
                </a:cubicBezTo>
                <a:cubicBezTo>
                  <a:pt x="1525" y="849"/>
                  <a:pt x="1550" y="849"/>
                  <a:pt x="1550" y="875"/>
                </a:cubicBezTo>
                <a:cubicBezTo>
                  <a:pt x="1525" y="800"/>
                  <a:pt x="1525" y="800"/>
                  <a:pt x="1525" y="800"/>
                </a:cubicBezTo>
                <a:lnTo>
                  <a:pt x="1525" y="800"/>
                </a:lnTo>
                <a:lnTo>
                  <a:pt x="1500" y="775"/>
                </a:lnTo>
                <a:cubicBezTo>
                  <a:pt x="1500" y="750"/>
                  <a:pt x="1525" y="750"/>
                  <a:pt x="1525" y="750"/>
                </a:cubicBezTo>
                <a:cubicBezTo>
                  <a:pt x="1525" y="750"/>
                  <a:pt x="1525" y="700"/>
                  <a:pt x="1550" y="675"/>
                </a:cubicBezTo>
                <a:cubicBezTo>
                  <a:pt x="1550" y="675"/>
                  <a:pt x="1550" y="675"/>
                  <a:pt x="1575" y="675"/>
                </a:cubicBezTo>
                <a:cubicBezTo>
                  <a:pt x="1575" y="650"/>
                  <a:pt x="1575" y="624"/>
                  <a:pt x="1575" y="600"/>
                </a:cubicBezTo>
                <a:cubicBezTo>
                  <a:pt x="1575" y="575"/>
                  <a:pt x="1575" y="550"/>
                  <a:pt x="1600" y="524"/>
                </a:cubicBezTo>
                <a:cubicBezTo>
                  <a:pt x="1600" y="500"/>
                  <a:pt x="1600" y="475"/>
                  <a:pt x="1625" y="450"/>
                </a:cubicBezTo>
                <a:cubicBezTo>
                  <a:pt x="1625" y="450"/>
                  <a:pt x="1625" y="400"/>
                  <a:pt x="1650" y="400"/>
                </a:cubicBezTo>
                <a:cubicBezTo>
                  <a:pt x="1674" y="400"/>
                  <a:pt x="1700" y="400"/>
                  <a:pt x="1700" y="375"/>
                </a:cubicBezTo>
                <a:cubicBezTo>
                  <a:pt x="1700" y="375"/>
                  <a:pt x="1725" y="350"/>
                  <a:pt x="1725" y="324"/>
                </a:cubicBezTo>
                <a:cubicBezTo>
                  <a:pt x="1725" y="300"/>
                  <a:pt x="1700" y="300"/>
                  <a:pt x="1700" y="275"/>
                </a:cubicBezTo>
                <a:cubicBezTo>
                  <a:pt x="1700" y="250"/>
                  <a:pt x="1700" y="200"/>
                  <a:pt x="1700" y="200"/>
                </a:cubicBezTo>
                <a:lnTo>
                  <a:pt x="1700" y="200"/>
                </a:lnTo>
                <a:cubicBezTo>
                  <a:pt x="1650" y="150"/>
                  <a:pt x="1600" y="124"/>
                  <a:pt x="1600" y="100"/>
                </a:cubicBezTo>
                <a:cubicBezTo>
                  <a:pt x="1575" y="100"/>
                  <a:pt x="1550" y="124"/>
                  <a:pt x="1550" y="124"/>
                </a:cubicBezTo>
                <a:cubicBezTo>
                  <a:pt x="1550" y="124"/>
                  <a:pt x="1525" y="100"/>
                  <a:pt x="1500" y="124"/>
                </a:cubicBezTo>
                <a:cubicBezTo>
                  <a:pt x="1474" y="124"/>
                  <a:pt x="1425" y="124"/>
                  <a:pt x="1425" y="124"/>
                </a:cubicBezTo>
                <a:cubicBezTo>
                  <a:pt x="1425" y="124"/>
                  <a:pt x="1400" y="100"/>
                  <a:pt x="1400" y="75"/>
                </a:cubicBezTo>
                <a:cubicBezTo>
                  <a:pt x="1400" y="50"/>
                  <a:pt x="1375" y="50"/>
                  <a:pt x="1375" y="50"/>
                </a:cubicBezTo>
                <a:lnTo>
                  <a:pt x="1375" y="50"/>
                </a:lnTo>
                <a:cubicBezTo>
                  <a:pt x="1300" y="50"/>
                  <a:pt x="1300" y="50"/>
                  <a:pt x="1300" y="50"/>
                </a:cubicBezTo>
                <a:cubicBezTo>
                  <a:pt x="1300" y="50"/>
                  <a:pt x="1225" y="0"/>
                  <a:pt x="1200" y="50"/>
                </a:cubicBezTo>
                <a:cubicBezTo>
                  <a:pt x="1175" y="75"/>
                  <a:pt x="1149" y="50"/>
                  <a:pt x="1125" y="50"/>
                </a:cubicBezTo>
                <a:cubicBezTo>
                  <a:pt x="1075" y="50"/>
                  <a:pt x="1049" y="75"/>
                  <a:pt x="1025" y="75"/>
                </a:cubicBezTo>
                <a:cubicBezTo>
                  <a:pt x="1000" y="100"/>
                  <a:pt x="975" y="75"/>
                  <a:pt x="949" y="75"/>
                </a:cubicBezTo>
                <a:cubicBezTo>
                  <a:pt x="925" y="100"/>
                  <a:pt x="925" y="150"/>
                  <a:pt x="925" y="150"/>
                </a:cubicBezTo>
                <a:cubicBezTo>
                  <a:pt x="749" y="124"/>
                  <a:pt x="749" y="124"/>
                  <a:pt x="749" y="124"/>
                </a:cubicBezTo>
                <a:cubicBezTo>
                  <a:pt x="749" y="124"/>
                  <a:pt x="700" y="75"/>
                  <a:pt x="675" y="75"/>
                </a:cubicBezTo>
                <a:cubicBezTo>
                  <a:pt x="625" y="75"/>
                  <a:pt x="575" y="150"/>
                  <a:pt x="575" y="150"/>
                </a:cubicBezTo>
                <a:cubicBezTo>
                  <a:pt x="575" y="200"/>
                  <a:pt x="575" y="200"/>
                  <a:pt x="575" y="200"/>
                </a:cubicBezTo>
                <a:cubicBezTo>
                  <a:pt x="575" y="250"/>
                  <a:pt x="549" y="275"/>
                  <a:pt x="549" y="300"/>
                </a:cubicBezTo>
                <a:cubicBezTo>
                  <a:pt x="525" y="324"/>
                  <a:pt x="525" y="350"/>
                  <a:pt x="525" y="400"/>
                </a:cubicBezTo>
                <a:cubicBezTo>
                  <a:pt x="525" y="450"/>
                  <a:pt x="449" y="550"/>
                  <a:pt x="449" y="600"/>
                </a:cubicBezTo>
                <a:cubicBezTo>
                  <a:pt x="449" y="650"/>
                  <a:pt x="375" y="675"/>
                  <a:pt x="375" y="700"/>
                </a:cubicBezTo>
                <a:cubicBezTo>
                  <a:pt x="375" y="724"/>
                  <a:pt x="349" y="800"/>
                  <a:pt x="349" y="849"/>
                </a:cubicBezTo>
                <a:cubicBezTo>
                  <a:pt x="349" y="924"/>
                  <a:pt x="324" y="875"/>
                  <a:pt x="324" y="924"/>
                </a:cubicBezTo>
                <a:cubicBezTo>
                  <a:pt x="324" y="975"/>
                  <a:pt x="300" y="950"/>
                  <a:pt x="275" y="975"/>
                </a:cubicBezTo>
                <a:cubicBezTo>
                  <a:pt x="224" y="1000"/>
                  <a:pt x="224" y="1024"/>
                  <a:pt x="224" y="975"/>
                </a:cubicBezTo>
                <a:cubicBezTo>
                  <a:pt x="224" y="950"/>
                  <a:pt x="174" y="950"/>
                  <a:pt x="149" y="975"/>
                </a:cubicBezTo>
                <a:cubicBezTo>
                  <a:pt x="124" y="1000"/>
                  <a:pt x="100" y="975"/>
                  <a:pt x="75" y="975"/>
                </a:cubicBezTo>
                <a:cubicBezTo>
                  <a:pt x="75" y="975"/>
                  <a:pt x="24" y="1000"/>
                  <a:pt x="0" y="1024"/>
                </a:cubicBezTo>
                <a:cubicBezTo>
                  <a:pt x="24" y="1050"/>
                  <a:pt x="24" y="1100"/>
                  <a:pt x="24" y="1125"/>
                </a:cubicBezTo>
                <a:lnTo>
                  <a:pt x="24" y="1125"/>
                </a:lnTo>
                <a:cubicBezTo>
                  <a:pt x="49" y="1125"/>
                  <a:pt x="75" y="1100"/>
                  <a:pt x="75" y="1100"/>
                </a:cubicBezTo>
                <a:cubicBezTo>
                  <a:pt x="124" y="1100"/>
                  <a:pt x="400" y="1100"/>
                  <a:pt x="400" y="1100"/>
                </a:cubicBezTo>
                <a:cubicBezTo>
                  <a:pt x="400" y="1100"/>
                  <a:pt x="425" y="1150"/>
                  <a:pt x="400" y="1175"/>
                </a:cubicBezTo>
                <a:cubicBezTo>
                  <a:pt x="400" y="1225"/>
                  <a:pt x="425" y="1200"/>
                  <a:pt x="449" y="1250"/>
                </a:cubicBezTo>
                <a:cubicBezTo>
                  <a:pt x="475" y="1300"/>
                  <a:pt x="475" y="1325"/>
                  <a:pt x="525" y="1325"/>
                </a:cubicBezTo>
                <a:cubicBezTo>
                  <a:pt x="575" y="1300"/>
                  <a:pt x="625" y="1300"/>
                  <a:pt x="625" y="1300"/>
                </a:cubicBezTo>
                <a:cubicBezTo>
                  <a:pt x="649" y="1300"/>
                  <a:pt x="649" y="1225"/>
                  <a:pt x="675" y="1225"/>
                </a:cubicBezTo>
                <a:cubicBezTo>
                  <a:pt x="700" y="1200"/>
                  <a:pt x="749" y="1225"/>
                  <a:pt x="749" y="1225"/>
                </a:cubicBezTo>
                <a:cubicBezTo>
                  <a:pt x="749" y="1225"/>
                  <a:pt x="749" y="1225"/>
                  <a:pt x="800" y="1225"/>
                </a:cubicBezTo>
                <a:cubicBezTo>
                  <a:pt x="825" y="1225"/>
                  <a:pt x="849" y="1225"/>
                  <a:pt x="849" y="1250"/>
                </a:cubicBezTo>
                <a:cubicBezTo>
                  <a:pt x="849" y="1275"/>
                  <a:pt x="849" y="1300"/>
                  <a:pt x="875" y="1325"/>
                </a:cubicBezTo>
                <a:cubicBezTo>
                  <a:pt x="875" y="1325"/>
                  <a:pt x="825" y="1450"/>
                  <a:pt x="849" y="1450"/>
                </a:cubicBezTo>
                <a:cubicBezTo>
                  <a:pt x="875" y="1475"/>
                  <a:pt x="900" y="1500"/>
                  <a:pt x="900" y="1525"/>
                </a:cubicBezTo>
                <a:cubicBezTo>
                  <a:pt x="900" y="1550"/>
                  <a:pt x="875" y="1600"/>
                  <a:pt x="900" y="1600"/>
                </a:cubicBezTo>
                <a:cubicBezTo>
                  <a:pt x="925" y="1600"/>
                  <a:pt x="925" y="1575"/>
                  <a:pt x="949" y="1575"/>
                </a:cubicBezTo>
                <a:cubicBezTo>
                  <a:pt x="975" y="1575"/>
                  <a:pt x="1000" y="1575"/>
                  <a:pt x="1025" y="1575"/>
                </a:cubicBezTo>
                <a:cubicBezTo>
                  <a:pt x="1049" y="1575"/>
                  <a:pt x="1049" y="1575"/>
                  <a:pt x="1049" y="1575"/>
                </a:cubicBezTo>
                <a:cubicBezTo>
                  <a:pt x="1075" y="1575"/>
                  <a:pt x="1075" y="1600"/>
                  <a:pt x="1075" y="1600"/>
                </a:cubicBezTo>
                <a:lnTo>
                  <a:pt x="1100" y="1625"/>
                </a:lnTo>
                <a:cubicBezTo>
                  <a:pt x="1125" y="1600"/>
                  <a:pt x="1175" y="1600"/>
                  <a:pt x="1175" y="1625"/>
                </a:cubicBezTo>
                <a:cubicBezTo>
                  <a:pt x="1175" y="1625"/>
                  <a:pt x="1175" y="1675"/>
                  <a:pt x="1200" y="1650"/>
                </a:cubicBezTo>
                <a:cubicBezTo>
                  <a:pt x="1225" y="1650"/>
                  <a:pt x="1250" y="1675"/>
                  <a:pt x="1275" y="1675"/>
                </a:cubicBezTo>
                <a:cubicBezTo>
                  <a:pt x="1300" y="1675"/>
                  <a:pt x="1325" y="1675"/>
                  <a:pt x="1325" y="1675"/>
                </a:cubicBezTo>
                <a:cubicBezTo>
                  <a:pt x="1325" y="1650"/>
                  <a:pt x="1350" y="1650"/>
                  <a:pt x="1350" y="1650"/>
                </a:cubicBezTo>
                <a:cubicBezTo>
                  <a:pt x="1350" y="1675"/>
                  <a:pt x="1375" y="1700"/>
                  <a:pt x="1400" y="1700"/>
                </a:cubicBezTo>
                <a:cubicBezTo>
                  <a:pt x="1425" y="1700"/>
                  <a:pt x="1474" y="1700"/>
                  <a:pt x="1474" y="1725"/>
                </a:cubicBezTo>
                <a:cubicBezTo>
                  <a:pt x="1474" y="1750"/>
                  <a:pt x="1500" y="1800"/>
                  <a:pt x="1500" y="1800"/>
                </a:cubicBezTo>
                <a:cubicBezTo>
                  <a:pt x="1525" y="1825"/>
                  <a:pt x="1575" y="1800"/>
                  <a:pt x="1575" y="1800"/>
                </a:cubicBezTo>
                <a:cubicBezTo>
                  <a:pt x="1575" y="1800"/>
                  <a:pt x="1600" y="1800"/>
                  <a:pt x="1600" y="1775"/>
                </a:cubicBezTo>
                <a:cubicBezTo>
                  <a:pt x="1600" y="1725"/>
                  <a:pt x="1600" y="1700"/>
                  <a:pt x="1575" y="1700"/>
                </a:cubicBezTo>
                <a:cubicBezTo>
                  <a:pt x="1575" y="1700"/>
                  <a:pt x="1550" y="1725"/>
                  <a:pt x="1525" y="1725"/>
                </a:cubicBezTo>
                <a:cubicBezTo>
                  <a:pt x="1500" y="1700"/>
                  <a:pt x="1474" y="1650"/>
                  <a:pt x="1450" y="1650"/>
                </a:cubicBezTo>
                <a:cubicBezTo>
                  <a:pt x="1450" y="1625"/>
                  <a:pt x="1474" y="1575"/>
                  <a:pt x="1474" y="1550"/>
                </a:cubicBezTo>
                <a:cubicBezTo>
                  <a:pt x="1474" y="1525"/>
                  <a:pt x="1500" y="1450"/>
                  <a:pt x="1474" y="1450"/>
                </a:cubicBezTo>
                <a:cubicBezTo>
                  <a:pt x="1474" y="1450"/>
                  <a:pt x="1474" y="1425"/>
                  <a:pt x="1500" y="1400"/>
                </a:cubicBezTo>
                <a:cubicBezTo>
                  <a:pt x="1525" y="1375"/>
                  <a:pt x="1474" y="1350"/>
                  <a:pt x="1525" y="1350"/>
                </a:cubicBezTo>
                <a:cubicBezTo>
                  <a:pt x="1550" y="1350"/>
                  <a:pt x="1625" y="1350"/>
                  <a:pt x="1625" y="1325"/>
                </a:cubicBezTo>
                <a:lnTo>
                  <a:pt x="1625" y="1325"/>
                </a:lnTo>
                <a:cubicBezTo>
                  <a:pt x="1650" y="1300"/>
                  <a:pt x="1650" y="1300"/>
                  <a:pt x="1650" y="1300"/>
                </a:cubicBezTo>
                <a:cubicBezTo>
                  <a:pt x="1625" y="1275"/>
                  <a:pt x="1600" y="1225"/>
                  <a:pt x="1575" y="1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4" name="Freeform 160">
            <a:extLst>
              <a:ext uri="{FF2B5EF4-FFF2-40B4-BE49-F238E27FC236}">
                <a16:creationId xmlns:a16="http://schemas.microsoft.com/office/drawing/2014/main" id="{BEF138C2-EA22-8B42-96CB-E9888BF5CD89}"/>
              </a:ext>
            </a:extLst>
          </p:cNvPr>
          <p:cNvSpPr>
            <a:spLocks noChangeArrowheads="1"/>
          </p:cNvSpPr>
          <p:nvPr/>
        </p:nvSpPr>
        <p:spPr bwMode="auto">
          <a:xfrm>
            <a:off x="6619123" y="4908034"/>
            <a:ext cx="47812" cy="64687"/>
          </a:xfrm>
          <a:custGeom>
            <a:avLst/>
            <a:gdLst>
              <a:gd name="T0" fmla="*/ 25 w 150"/>
              <a:gd name="T1" fmla="*/ 100 h 201"/>
              <a:gd name="T2" fmla="*/ 25 w 150"/>
              <a:gd name="T3" fmla="*/ 100 h 201"/>
              <a:gd name="T4" fmla="*/ 50 w 150"/>
              <a:gd name="T5" fmla="*/ 200 h 201"/>
              <a:gd name="T6" fmla="*/ 75 w 150"/>
              <a:gd name="T7" fmla="*/ 175 h 201"/>
              <a:gd name="T8" fmla="*/ 149 w 150"/>
              <a:gd name="T9" fmla="*/ 49 h 201"/>
              <a:gd name="T10" fmla="*/ 125 w 150"/>
              <a:gd name="T11" fmla="*/ 49 h 201"/>
              <a:gd name="T12" fmla="*/ 125 w 150"/>
              <a:gd name="T13" fmla="*/ 0 h 201"/>
              <a:gd name="T14" fmla="*/ 75 w 150"/>
              <a:gd name="T15" fmla="*/ 0 h 201"/>
              <a:gd name="T16" fmla="*/ 25 w 150"/>
              <a:gd name="T17" fmla="*/ 25 h 201"/>
              <a:gd name="T18" fmla="*/ 0 w 150"/>
              <a:gd name="T19" fmla="*/ 25 h 201"/>
              <a:gd name="T20" fmla="*/ 0 w 150"/>
              <a:gd name="T21" fmla="*/ 25 h 201"/>
              <a:gd name="T22" fmla="*/ 25 w 150"/>
              <a:gd name="T23" fmla="*/ 10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0" h="201">
                <a:moveTo>
                  <a:pt x="25" y="100"/>
                </a:moveTo>
                <a:lnTo>
                  <a:pt x="25" y="100"/>
                </a:lnTo>
                <a:cubicBezTo>
                  <a:pt x="25" y="100"/>
                  <a:pt x="25" y="149"/>
                  <a:pt x="50" y="200"/>
                </a:cubicBezTo>
                <a:cubicBezTo>
                  <a:pt x="50" y="175"/>
                  <a:pt x="75" y="175"/>
                  <a:pt x="75" y="175"/>
                </a:cubicBezTo>
                <a:cubicBezTo>
                  <a:pt x="100" y="149"/>
                  <a:pt x="149" y="49"/>
                  <a:pt x="149" y="49"/>
                </a:cubicBezTo>
                <a:cubicBezTo>
                  <a:pt x="125" y="49"/>
                  <a:pt x="125" y="49"/>
                  <a:pt x="125" y="49"/>
                </a:cubicBezTo>
                <a:cubicBezTo>
                  <a:pt x="125" y="49"/>
                  <a:pt x="125" y="25"/>
                  <a:pt x="125" y="0"/>
                </a:cubicBezTo>
                <a:cubicBezTo>
                  <a:pt x="100" y="0"/>
                  <a:pt x="75" y="0"/>
                  <a:pt x="75" y="0"/>
                </a:cubicBezTo>
                <a:cubicBezTo>
                  <a:pt x="75" y="0"/>
                  <a:pt x="100" y="25"/>
                  <a:pt x="25" y="25"/>
                </a:cubicBezTo>
                <a:cubicBezTo>
                  <a:pt x="25" y="25"/>
                  <a:pt x="25" y="25"/>
                  <a:pt x="0" y="25"/>
                </a:cubicBezTo>
                <a:lnTo>
                  <a:pt x="0" y="25"/>
                </a:lnTo>
                <a:lnTo>
                  <a:pt x="25" y="10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5" name="Freeform 161">
            <a:extLst>
              <a:ext uri="{FF2B5EF4-FFF2-40B4-BE49-F238E27FC236}">
                <a16:creationId xmlns:a16="http://schemas.microsoft.com/office/drawing/2014/main" id="{71DE2E1B-584B-804B-AC7C-CBCC2CEEA660}"/>
              </a:ext>
            </a:extLst>
          </p:cNvPr>
          <p:cNvSpPr>
            <a:spLocks noChangeArrowheads="1"/>
          </p:cNvSpPr>
          <p:nvPr/>
        </p:nvSpPr>
        <p:spPr bwMode="auto">
          <a:xfrm>
            <a:off x="6650060" y="5155533"/>
            <a:ext cx="319216" cy="510465"/>
          </a:xfrm>
          <a:custGeom>
            <a:avLst/>
            <a:gdLst>
              <a:gd name="T0" fmla="*/ 1000 w 1001"/>
              <a:gd name="T1" fmla="*/ 400 h 1601"/>
              <a:gd name="T2" fmla="*/ 1000 w 1001"/>
              <a:gd name="T3" fmla="*/ 400 h 1601"/>
              <a:gd name="T4" fmla="*/ 975 w 1001"/>
              <a:gd name="T5" fmla="*/ 225 h 1601"/>
              <a:gd name="T6" fmla="*/ 950 w 1001"/>
              <a:gd name="T7" fmla="*/ 0 h 1601"/>
              <a:gd name="T8" fmla="*/ 950 w 1001"/>
              <a:gd name="T9" fmla="*/ 0 h 1601"/>
              <a:gd name="T10" fmla="*/ 850 w 1001"/>
              <a:gd name="T11" fmla="*/ 50 h 1601"/>
              <a:gd name="T12" fmla="*/ 800 w 1001"/>
              <a:gd name="T13" fmla="*/ 75 h 1601"/>
              <a:gd name="T14" fmla="*/ 750 w 1001"/>
              <a:gd name="T15" fmla="*/ 50 h 1601"/>
              <a:gd name="T16" fmla="*/ 700 w 1001"/>
              <a:gd name="T17" fmla="*/ 100 h 1601"/>
              <a:gd name="T18" fmla="*/ 650 w 1001"/>
              <a:gd name="T19" fmla="*/ 100 h 1601"/>
              <a:gd name="T20" fmla="*/ 575 w 1001"/>
              <a:gd name="T21" fmla="*/ 125 h 1601"/>
              <a:gd name="T22" fmla="*/ 550 w 1001"/>
              <a:gd name="T23" fmla="*/ 75 h 1601"/>
              <a:gd name="T24" fmla="*/ 475 w 1001"/>
              <a:gd name="T25" fmla="*/ 100 h 1601"/>
              <a:gd name="T26" fmla="*/ 425 w 1001"/>
              <a:gd name="T27" fmla="*/ 100 h 1601"/>
              <a:gd name="T28" fmla="*/ 425 w 1001"/>
              <a:gd name="T29" fmla="*/ 125 h 1601"/>
              <a:gd name="T30" fmla="*/ 475 w 1001"/>
              <a:gd name="T31" fmla="*/ 325 h 1601"/>
              <a:gd name="T32" fmla="*/ 525 w 1001"/>
              <a:gd name="T33" fmla="*/ 375 h 1601"/>
              <a:gd name="T34" fmla="*/ 525 w 1001"/>
              <a:gd name="T35" fmla="*/ 475 h 1601"/>
              <a:gd name="T36" fmla="*/ 475 w 1001"/>
              <a:gd name="T37" fmla="*/ 525 h 1601"/>
              <a:gd name="T38" fmla="*/ 475 w 1001"/>
              <a:gd name="T39" fmla="*/ 625 h 1601"/>
              <a:gd name="T40" fmla="*/ 375 w 1001"/>
              <a:gd name="T41" fmla="*/ 500 h 1601"/>
              <a:gd name="T42" fmla="*/ 400 w 1001"/>
              <a:gd name="T43" fmla="*/ 375 h 1601"/>
              <a:gd name="T44" fmla="*/ 325 w 1001"/>
              <a:gd name="T45" fmla="*/ 375 h 1601"/>
              <a:gd name="T46" fmla="*/ 250 w 1001"/>
              <a:gd name="T47" fmla="*/ 325 h 1601"/>
              <a:gd name="T48" fmla="*/ 0 w 1001"/>
              <a:gd name="T49" fmla="*/ 425 h 1601"/>
              <a:gd name="T50" fmla="*/ 25 w 1001"/>
              <a:gd name="T51" fmla="*/ 500 h 1601"/>
              <a:gd name="T52" fmla="*/ 25 w 1001"/>
              <a:gd name="T53" fmla="*/ 500 h 1601"/>
              <a:gd name="T54" fmla="*/ 25 w 1001"/>
              <a:gd name="T55" fmla="*/ 525 h 1601"/>
              <a:gd name="T56" fmla="*/ 150 w 1001"/>
              <a:gd name="T57" fmla="*/ 550 h 1601"/>
              <a:gd name="T58" fmla="*/ 250 w 1001"/>
              <a:gd name="T59" fmla="*/ 599 h 1601"/>
              <a:gd name="T60" fmla="*/ 250 w 1001"/>
              <a:gd name="T61" fmla="*/ 725 h 1601"/>
              <a:gd name="T62" fmla="*/ 225 w 1001"/>
              <a:gd name="T63" fmla="*/ 825 h 1601"/>
              <a:gd name="T64" fmla="*/ 275 w 1001"/>
              <a:gd name="T65" fmla="*/ 900 h 1601"/>
              <a:gd name="T66" fmla="*/ 225 w 1001"/>
              <a:gd name="T67" fmla="*/ 950 h 1601"/>
              <a:gd name="T68" fmla="*/ 200 w 1001"/>
              <a:gd name="T69" fmla="*/ 1050 h 1601"/>
              <a:gd name="T70" fmla="*/ 100 w 1001"/>
              <a:gd name="T71" fmla="*/ 1150 h 1601"/>
              <a:gd name="T72" fmla="*/ 100 w 1001"/>
              <a:gd name="T73" fmla="*/ 1150 h 1601"/>
              <a:gd name="T74" fmla="*/ 150 w 1001"/>
              <a:gd name="T75" fmla="*/ 1325 h 1601"/>
              <a:gd name="T76" fmla="*/ 175 w 1001"/>
              <a:gd name="T77" fmla="*/ 1500 h 1601"/>
              <a:gd name="T78" fmla="*/ 175 w 1001"/>
              <a:gd name="T79" fmla="*/ 1600 h 1601"/>
              <a:gd name="T80" fmla="*/ 250 w 1001"/>
              <a:gd name="T81" fmla="*/ 1600 h 1601"/>
              <a:gd name="T82" fmla="*/ 250 w 1001"/>
              <a:gd name="T83" fmla="*/ 1550 h 1601"/>
              <a:gd name="T84" fmla="*/ 225 w 1001"/>
              <a:gd name="T85" fmla="*/ 1525 h 1601"/>
              <a:gd name="T86" fmla="*/ 350 w 1001"/>
              <a:gd name="T87" fmla="*/ 1400 h 1601"/>
              <a:gd name="T88" fmla="*/ 475 w 1001"/>
              <a:gd name="T89" fmla="*/ 1325 h 1601"/>
              <a:gd name="T90" fmla="*/ 500 w 1001"/>
              <a:gd name="T91" fmla="*/ 1200 h 1601"/>
              <a:gd name="T92" fmla="*/ 475 w 1001"/>
              <a:gd name="T93" fmla="*/ 1075 h 1601"/>
              <a:gd name="T94" fmla="*/ 425 w 1001"/>
              <a:gd name="T95" fmla="*/ 950 h 1601"/>
              <a:gd name="T96" fmla="*/ 450 w 1001"/>
              <a:gd name="T97" fmla="*/ 900 h 1601"/>
              <a:gd name="T98" fmla="*/ 475 w 1001"/>
              <a:gd name="T99" fmla="*/ 850 h 1601"/>
              <a:gd name="T100" fmla="*/ 575 w 1001"/>
              <a:gd name="T101" fmla="*/ 800 h 1601"/>
              <a:gd name="T102" fmla="*/ 650 w 1001"/>
              <a:gd name="T103" fmla="*/ 675 h 1601"/>
              <a:gd name="T104" fmla="*/ 850 w 1001"/>
              <a:gd name="T105" fmla="*/ 599 h 1601"/>
              <a:gd name="T106" fmla="*/ 1000 w 1001"/>
              <a:gd name="T107" fmla="*/ 400 h 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01" h="1601">
                <a:moveTo>
                  <a:pt x="1000" y="400"/>
                </a:moveTo>
                <a:lnTo>
                  <a:pt x="1000" y="400"/>
                </a:lnTo>
                <a:cubicBezTo>
                  <a:pt x="975" y="375"/>
                  <a:pt x="975" y="275"/>
                  <a:pt x="975" y="225"/>
                </a:cubicBezTo>
                <a:cubicBezTo>
                  <a:pt x="975" y="175"/>
                  <a:pt x="950" y="50"/>
                  <a:pt x="950" y="0"/>
                </a:cubicBezTo>
                <a:lnTo>
                  <a:pt x="950" y="0"/>
                </a:lnTo>
                <a:cubicBezTo>
                  <a:pt x="925" y="25"/>
                  <a:pt x="875" y="25"/>
                  <a:pt x="850" y="50"/>
                </a:cubicBezTo>
                <a:cubicBezTo>
                  <a:pt x="850" y="75"/>
                  <a:pt x="825" y="50"/>
                  <a:pt x="800" y="75"/>
                </a:cubicBezTo>
                <a:cubicBezTo>
                  <a:pt x="775" y="75"/>
                  <a:pt x="750" y="75"/>
                  <a:pt x="750" y="50"/>
                </a:cubicBezTo>
                <a:cubicBezTo>
                  <a:pt x="725" y="50"/>
                  <a:pt x="700" y="75"/>
                  <a:pt x="700" y="100"/>
                </a:cubicBezTo>
                <a:cubicBezTo>
                  <a:pt x="700" y="125"/>
                  <a:pt x="675" y="100"/>
                  <a:pt x="650" y="100"/>
                </a:cubicBezTo>
                <a:cubicBezTo>
                  <a:pt x="650" y="100"/>
                  <a:pt x="600" y="125"/>
                  <a:pt x="575" y="125"/>
                </a:cubicBezTo>
                <a:cubicBezTo>
                  <a:pt x="550" y="125"/>
                  <a:pt x="575" y="100"/>
                  <a:pt x="550" y="75"/>
                </a:cubicBezTo>
                <a:cubicBezTo>
                  <a:pt x="525" y="75"/>
                  <a:pt x="500" y="100"/>
                  <a:pt x="475" y="100"/>
                </a:cubicBezTo>
                <a:cubicBezTo>
                  <a:pt x="475" y="100"/>
                  <a:pt x="450" y="100"/>
                  <a:pt x="425" y="100"/>
                </a:cubicBezTo>
                <a:lnTo>
                  <a:pt x="425" y="125"/>
                </a:lnTo>
                <a:cubicBezTo>
                  <a:pt x="400" y="175"/>
                  <a:pt x="475" y="275"/>
                  <a:pt x="475" y="325"/>
                </a:cubicBezTo>
                <a:cubicBezTo>
                  <a:pt x="500" y="350"/>
                  <a:pt x="525" y="350"/>
                  <a:pt x="525" y="375"/>
                </a:cubicBezTo>
                <a:cubicBezTo>
                  <a:pt x="550" y="400"/>
                  <a:pt x="525" y="400"/>
                  <a:pt x="525" y="475"/>
                </a:cubicBezTo>
                <a:cubicBezTo>
                  <a:pt x="525" y="550"/>
                  <a:pt x="500" y="500"/>
                  <a:pt x="475" y="525"/>
                </a:cubicBezTo>
                <a:cubicBezTo>
                  <a:pt x="450" y="550"/>
                  <a:pt x="475" y="599"/>
                  <a:pt x="475" y="625"/>
                </a:cubicBezTo>
                <a:cubicBezTo>
                  <a:pt x="450" y="625"/>
                  <a:pt x="375" y="525"/>
                  <a:pt x="375" y="500"/>
                </a:cubicBezTo>
                <a:cubicBezTo>
                  <a:pt x="375" y="500"/>
                  <a:pt x="400" y="425"/>
                  <a:pt x="400" y="375"/>
                </a:cubicBezTo>
                <a:cubicBezTo>
                  <a:pt x="400" y="350"/>
                  <a:pt x="350" y="375"/>
                  <a:pt x="325" y="375"/>
                </a:cubicBezTo>
                <a:cubicBezTo>
                  <a:pt x="300" y="375"/>
                  <a:pt x="275" y="325"/>
                  <a:pt x="250" y="325"/>
                </a:cubicBezTo>
                <a:lnTo>
                  <a:pt x="0" y="425"/>
                </a:lnTo>
                <a:cubicBezTo>
                  <a:pt x="25" y="500"/>
                  <a:pt x="25" y="500"/>
                  <a:pt x="25" y="500"/>
                </a:cubicBezTo>
                <a:lnTo>
                  <a:pt x="25" y="500"/>
                </a:lnTo>
                <a:cubicBezTo>
                  <a:pt x="25" y="525"/>
                  <a:pt x="25" y="525"/>
                  <a:pt x="25" y="525"/>
                </a:cubicBezTo>
                <a:cubicBezTo>
                  <a:pt x="25" y="525"/>
                  <a:pt x="100" y="525"/>
                  <a:pt x="150" y="550"/>
                </a:cubicBezTo>
                <a:cubicBezTo>
                  <a:pt x="175" y="575"/>
                  <a:pt x="250" y="575"/>
                  <a:pt x="250" y="599"/>
                </a:cubicBezTo>
                <a:cubicBezTo>
                  <a:pt x="275" y="599"/>
                  <a:pt x="250" y="699"/>
                  <a:pt x="250" y="725"/>
                </a:cubicBezTo>
                <a:cubicBezTo>
                  <a:pt x="275" y="775"/>
                  <a:pt x="200" y="800"/>
                  <a:pt x="225" y="825"/>
                </a:cubicBezTo>
                <a:cubicBezTo>
                  <a:pt x="250" y="850"/>
                  <a:pt x="250" y="875"/>
                  <a:pt x="275" y="900"/>
                </a:cubicBezTo>
                <a:lnTo>
                  <a:pt x="225" y="950"/>
                </a:lnTo>
                <a:cubicBezTo>
                  <a:pt x="200" y="975"/>
                  <a:pt x="225" y="1025"/>
                  <a:pt x="200" y="1050"/>
                </a:cubicBezTo>
                <a:cubicBezTo>
                  <a:pt x="175" y="1075"/>
                  <a:pt x="125" y="1125"/>
                  <a:pt x="100" y="1150"/>
                </a:cubicBezTo>
                <a:lnTo>
                  <a:pt x="100" y="1150"/>
                </a:lnTo>
                <a:cubicBezTo>
                  <a:pt x="100" y="1175"/>
                  <a:pt x="125" y="1300"/>
                  <a:pt x="150" y="1325"/>
                </a:cubicBezTo>
                <a:cubicBezTo>
                  <a:pt x="175" y="1350"/>
                  <a:pt x="175" y="1475"/>
                  <a:pt x="175" y="1500"/>
                </a:cubicBezTo>
                <a:lnTo>
                  <a:pt x="175" y="1600"/>
                </a:lnTo>
                <a:cubicBezTo>
                  <a:pt x="175" y="1600"/>
                  <a:pt x="225" y="1600"/>
                  <a:pt x="250" y="1600"/>
                </a:cubicBezTo>
                <a:cubicBezTo>
                  <a:pt x="250" y="1575"/>
                  <a:pt x="250" y="1550"/>
                  <a:pt x="250" y="1550"/>
                </a:cubicBezTo>
                <a:cubicBezTo>
                  <a:pt x="250" y="1500"/>
                  <a:pt x="225" y="1550"/>
                  <a:pt x="225" y="1525"/>
                </a:cubicBezTo>
                <a:cubicBezTo>
                  <a:pt x="200" y="1475"/>
                  <a:pt x="275" y="1425"/>
                  <a:pt x="350" y="1400"/>
                </a:cubicBezTo>
                <a:cubicBezTo>
                  <a:pt x="450" y="1375"/>
                  <a:pt x="475" y="1350"/>
                  <a:pt x="475" y="1325"/>
                </a:cubicBezTo>
                <a:cubicBezTo>
                  <a:pt x="475" y="1300"/>
                  <a:pt x="475" y="1225"/>
                  <a:pt x="500" y="1200"/>
                </a:cubicBezTo>
                <a:cubicBezTo>
                  <a:pt x="500" y="1175"/>
                  <a:pt x="475" y="1150"/>
                  <a:pt x="475" y="1075"/>
                </a:cubicBezTo>
                <a:cubicBezTo>
                  <a:pt x="450" y="1000"/>
                  <a:pt x="425" y="1000"/>
                  <a:pt x="425" y="950"/>
                </a:cubicBezTo>
                <a:cubicBezTo>
                  <a:pt x="425" y="925"/>
                  <a:pt x="425" y="900"/>
                  <a:pt x="450" y="900"/>
                </a:cubicBezTo>
                <a:cubicBezTo>
                  <a:pt x="475" y="875"/>
                  <a:pt x="475" y="875"/>
                  <a:pt x="475" y="850"/>
                </a:cubicBezTo>
                <a:cubicBezTo>
                  <a:pt x="500" y="800"/>
                  <a:pt x="525" y="825"/>
                  <a:pt x="575" y="800"/>
                </a:cubicBezTo>
                <a:cubicBezTo>
                  <a:pt x="600" y="750"/>
                  <a:pt x="600" y="725"/>
                  <a:pt x="650" y="675"/>
                </a:cubicBezTo>
                <a:cubicBezTo>
                  <a:pt x="725" y="625"/>
                  <a:pt x="775" y="625"/>
                  <a:pt x="850" y="599"/>
                </a:cubicBezTo>
                <a:cubicBezTo>
                  <a:pt x="900" y="575"/>
                  <a:pt x="1000" y="425"/>
                  <a:pt x="1000" y="4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6" name="Freeform 162">
            <a:extLst>
              <a:ext uri="{FF2B5EF4-FFF2-40B4-BE49-F238E27FC236}">
                <a16:creationId xmlns:a16="http://schemas.microsoft.com/office/drawing/2014/main" id="{246FDE99-C550-3143-80BC-DC6F643C2B81}"/>
              </a:ext>
            </a:extLst>
          </p:cNvPr>
          <p:cNvSpPr>
            <a:spLocks noChangeArrowheads="1"/>
          </p:cNvSpPr>
          <p:nvPr/>
        </p:nvSpPr>
        <p:spPr bwMode="auto">
          <a:xfrm>
            <a:off x="6634593" y="4860221"/>
            <a:ext cx="319217" cy="336091"/>
          </a:xfrm>
          <a:custGeom>
            <a:avLst/>
            <a:gdLst>
              <a:gd name="T0" fmla="*/ 950 w 1001"/>
              <a:gd name="T1" fmla="*/ 826 h 1052"/>
              <a:gd name="T2" fmla="*/ 950 w 1001"/>
              <a:gd name="T3" fmla="*/ 826 h 1052"/>
              <a:gd name="T4" fmla="*/ 900 w 1001"/>
              <a:gd name="T5" fmla="*/ 726 h 1052"/>
              <a:gd name="T6" fmla="*/ 900 w 1001"/>
              <a:gd name="T7" fmla="*/ 651 h 1052"/>
              <a:gd name="T8" fmla="*/ 925 w 1001"/>
              <a:gd name="T9" fmla="*/ 601 h 1052"/>
              <a:gd name="T10" fmla="*/ 875 w 1001"/>
              <a:gd name="T11" fmla="*/ 501 h 1052"/>
              <a:gd name="T12" fmla="*/ 900 w 1001"/>
              <a:gd name="T13" fmla="*/ 376 h 1052"/>
              <a:gd name="T14" fmla="*/ 750 w 1001"/>
              <a:gd name="T15" fmla="*/ 251 h 1052"/>
              <a:gd name="T16" fmla="*/ 750 w 1001"/>
              <a:gd name="T17" fmla="*/ 200 h 1052"/>
              <a:gd name="T18" fmla="*/ 400 w 1001"/>
              <a:gd name="T19" fmla="*/ 0 h 1052"/>
              <a:gd name="T20" fmla="*/ 350 w 1001"/>
              <a:gd name="T21" fmla="*/ 100 h 1052"/>
              <a:gd name="T22" fmla="*/ 350 w 1001"/>
              <a:gd name="T23" fmla="*/ 151 h 1052"/>
              <a:gd name="T24" fmla="*/ 200 w 1001"/>
              <a:gd name="T25" fmla="*/ 151 h 1052"/>
              <a:gd name="T26" fmla="*/ 200 w 1001"/>
              <a:gd name="T27" fmla="*/ 0 h 1052"/>
              <a:gd name="T28" fmla="*/ 125 w 1001"/>
              <a:gd name="T29" fmla="*/ 0 h 1052"/>
              <a:gd name="T30" fmla="*/ 75 w 1001"/>
              <a:gd name="T31" fmla="*/ 26 h 1052"/>
              <a:gd name="T32" fmla="*/ 99 w 1001"/>
              <a:gd name="T33" fmla="*/ 51 h 1052"/>
              <a:gd name="T34" fmla="*/ 125 w 1001"/>
              <a:gd name="T35" fmla="*/ 126 h 1052"/>
              <a:gd name="T36" fmla="*/ 75 w 1001"/>
              <a:gd name="T37" fmla="*/ 151 h 1052"/>
              <a:gd name="T38" fmla="*/ 75 w 1001"/>
              <a:gd name="T39" fmla="*/ 200 h 1052"/>
              <a:gd name="T40" fmla="*/ 99 w 1001"/>
              <a:gd name="T41" fmla="*/ 200 h 1052"/>
              <a:gd name="T42" fmla="*/ 25 w 1001"/>
              <a:gd name="T43" fmla="*/ 326 h 1052"/>
              <a:gd name="T44" fmla="*/ 0 w 1001"/>
              <a:gd name="T45" fmla="*/ 351 h 1052"/>
              <a:gd name="T46" fmla="*/ 50 w 1001"/>
              <a:gd name="T47" fmla="*/ 526 h 1052"/>
              <a:gd name="T48" fmla="*/ 99 w 1001"/>
              <a:gd name="T49" fmla="*/ 651 h 1052"/>
              <a:gd name="T50" fmla="*/ 125 w 1001"/>
              <a:gd name="T51" fmla="*/ 726 h 1052"/>
              <a:gd name="T52" fmla="*/ 75 w 1001"/>
              <a:gd name="T53" fmla="*/ 676 h 1052"/>
              <a:gd name="T54" fmla="*/ 50 w 1001"/>
              <a:gd name="T55" fmla="*/ 701 h 1052"/>
              <a:gd name="T56" fmla="*/ 50 w 1001"/>
              <a:gd name="T57" fmla="*/ 701 h 1052"/>
              <a:gd name="T58" fmla="*/ 125 w 1001"/>
              <a:gd name="T59" fmla="*/ 726 h 1052"/>
              <a:gd name="T60" fmla="*/ 200 w 1001"/>
              <a:gd name="T61" fmla="*/ 776 h 1052"/>
              <a:gd name="T62" fmla="*/ 325 w 1001"/>
              <a:gd name="T63" fmla="*/ 826 h 1052"/>
              <a:gd name="T64" fmla="*/ 350 w 1001"/>
              <a:gd name="T65" fmla="*/ 826 h 1052"/>
              <a:gd name="T66" fmla="*/ 400 w 1001"/>
              <a:gd name="T67" fmla="*/ 826 h 1052"/>
              <a:gd name="T68" fmla="*/ 425 w 1001"/>
              <a:gd name="T69" fmla="*/ 826 h 1052"/>
              <a:gd name="T70" fmla="*/ 475 w 1001"/>
              <a:gd name="T71" fmla="*/ 1026 h 1052"/>
              <a:gd name="T72" fmla="*/ 525 w 1001"/>
              <a:gd name="T73" fmla="*/ 1026 h 1052"/>
              <a:gd name="T74" fmla="*/ 600 w 1001"/>
              <a:gd name="T75" fmla="*/ 1001 h 1052"/>
              <a:gd name="T76" fmla="*/ 625 w 1001"/>
              <a:gd name="T77" fmla="*/ 1051 h 1052"/>
              <a:gd name="T78" fmla="*/ 700 w 1001"/>
              <a:gd name="T79" fmla="*/ 1026 h 1052"/>
              <a:gd name="T80" fmla="*/ 750 w 1001"/>
              <a:gd name="T81" fmla="*/ 1026 h 1052"/>
              <a:gd name="T82" fmla="*/ 800 w 1001"/>
              <a:gd name="T83" fmla="*/ 976 h 1052"/>
              <a:gd name="T84" fmla="*/ 850 w 1001"/>
              <a:gd name="T85" fmla="*/ 1001 h 1052"/>
              <a:gd name="T86" fmla="*/ 900 w 1001"/>
              <a:gd name="T87" fmla="*/ 976 h 1052"/>
              <a:gd name="T88" fmla="*/ 1000 w 1001"/>
              <a:gd name="T89" fmla="*/ 926 h 1052"/>
              <a:gd name="T90" fmla="*/ 950 w 1001"/>
              <a:gd name="T91" fmla="*/ 826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01" h="1052">
                <a:moveTo>
                  <a:pt x="950" y="826"/>
                </a:moveTo>
                <a:lnTo>
                  <a:pt x="950" y="826"/>
                </a:lnTo>
                <a:cubicBezTo>
                  <a:pt x="950" y="776"/>
                  <a:pt x="900" y="776"/>
                  <a:pt x="900" y="726"/>
                </a:cubicBezTo>
                <a:cubicBezTo>
                  <a:pt x="900" y="701"/>
                  <a:pt x="925" y="676"/>
                  <a:pt x="900" y="651"/>
                </a:cubicBezTo>
                <a:cubicBezTo>
                  <a:pt x="875" y="651"/>
                  <a:pt x="900" y="626"/>
                  <a:pt x="925" y="601"/>
                </a:cubicBezTo>
                <a:cubicBezTo>
                  <a:pt x="950" y="551"/>
                  <a:pt x="875" y="551"/>
                  <a:pt x="875" y="501"/>
                </a:cubicBezTo>
                <a:cubicBezTo>
                  <a:pt x="875" y="501"/>
                  <a:pt x="875" y="426"/>
                  <a:pt x="900" y="376"/>
                </a:cubicBezTo>
                <a:cubicBezTo>
                  <a:pt x="825" y="300"/>
                  <a:pt x="750" y="251"/>
                  <a:pt x="750" y="251"/>
                </a:cubicBezTo>
                <a:cubicBezTo>
                  <a:pt x="750" y="200"/>
                  <a:pt x="750" y="200"/>
                  <a:pt x="750" y="200"/>
                </a:cubicBezTo>
                <a:cubicBezTo>
                  <a:pt x="400" y="0"/>
                  <a:pt x="400" y="0"/>
                  <a:pt x="400" y="0"/>
                </a:cubicBezTo>
                <a:cubicBezTo>
                  <a:pt x="400" y="51"/>
                  <a:pt x="375" y="76"/>
                  <a:pt x="350" y="100"/>
                </a:cubicBezTo>
                <a:cubicBezTo>
                  <a:pt x="325" y="100"/>
                  <a:pt x="400" y="151"/>
                  <a:pt x="350" y="151"/>
                </a:cubicBezTo>
                <a:cubicBezTo>
                  <a:pt x="325" y="151"/>
                  <a:pt x="250" y="126"/>
                  <a:pt x="200" y="151"/>
                </a:cubicBezTo>
                <a:cubicBezTo>
                  <a:pt x="175" y="151"/>
                  <a:pt x="175" y="76"/>
                  <a:pt x="200" y="0"/>
                </a:cubicBezTo>
                <a:cubicBezTo>
                  <a:pt x="125" y="0"/>
                  <a:pt x="125" y="0"/>
                  <a:pt x="125" y="0"/>
                </a:cubicBezTo>
                <a:cubicBezTo>
                  <a:pt x="125" y="0"/>
                  <a:pt x="99" y="26"/>
                  <a:pt x="75" y="26"/>
                </a:cubicBezTo>
                <a:cubicBezTo>
                  <a:pt x="99" y="51"/>
                  <a:pt x="99" y="51"/>
                  <a:pt x="99" y="51"/>
                </a:cubicBezTo>
                <a:cubicBezTo>
                  <a:pt x="99" y="51"/>
                  <a:pt x="125" y="100"/>
                  <a:pt x="125" y="126"/>
                </a:cubicBezTo>
                <a:cubicBezTo>
                  <a:pt x="125" y="126"/>
                  <a:pt x="99" y="151"/>
                  <a:pt x="75" y="151"/>
                </a:cubicBezTo>
                <a:cubicBezTo>
                  <a:pt x="75" y="176"/>
                  <a:pt x="75" y="200"/>
                  <a:pt x="75" y="200"/>
                </a:cubicBezTo>
                <a:cubicBezTo>
                  <a:pt x="99" y="200"/>
                  <a:pt x="99" y="200"/>
                  <a:pt x="99" y="200"/>
                </a:cubicBezTo>
                <a:cubicBezTo>
                  <a:pt x="99" y="200"/>
                  <a:pt x="50" y="300"/>
                  <a:pt x="25" y="326"/>
                </a:cubicBezTo>
                <a:cubicBezTo>
                  <a:pt x="25" y="326"/>
                  <a:pt x="0" y="326"/>
                  <a:pt x="0" y="351"/>
                </a:cubicBezTo>
                <a:cubicBezTo>
                  <a:pt x="0" y="400"/>
                  <a:pt x="25" y="501"/>
                  <a:pt x="50" y="526"/>
                </a:cubicBezTo>
                <a:cubicBezTo>
                  <a:pt x="99" y="576"/>
                  <a:pt x="75" y="626"/>
                  <a:pt x="99" y="651"/>
                </a:cubicBezTo>
                <a:cubicBezTo>
                  <a:pt x="99" y="676"/>
                  <a:pt x="150" y="701"/>
                  <a:pt x="125" y="726"/>
                </a:cubicBezTo>
                <a:cubicBezTo>
                  <a:pt x="99" y="726"/>
                  <a:pt x="75" y="701"/>
                  <a:pt x="75" y="676"/>
                </a:cubicBezTo>
                <a:cubicBezTo>
                  <a:pt x="75" y="676"/>
                  <a:pt x="75" y="676"/>
                  <a:pt x="50" y="701"/>
                </a:cubicBezTo>
                <a:lnTo>
                  <a:pt x="50" y="701"/>
                </a:lnTo>
                <a:cubicBezTo>
                  <a:pt x="75" y="726"/>
                  <a:pt x="125" y="726"/>
                  <a:pt x="125" y="726"/>
                </a:cubicBezTo>
                <a:cubicBezTo>
                  <a:pt x="150" y="726"/>
                  <a:pt x="200" y="776"/>
                  <a:pt x="200" y="776"/>
                </a:cubicBezTo>
                <a:cubicBezTo>
                  <a:pt x="225" y="776"/>
                  <a:pt x="325" y="801"/>
                  <a:pt x="325" y="826"/>
                </a:cubicBezTo>
                <a:cubicBezTo>
                  <a:pt x="325" y="826"/>
                  <a:pt x="325" y="826"/>
                  <a:pt x="350" y="826"/>
                </a:cubicBezTo>
                <a:cubicBezTo>
                  <a:pt x="350" y="826"/>
                  <a:pt x="375" y="826"/>
                  <a:pt x="400" y="826"/>
                </a:cubicBezTo>
                <a:cubicBezTo>
                  <a:pt x="400" y="826"/>
                  <a:pt x="400" y="826"/>
                  <a:pt x="425" y="826"/>
                </a:cubicBezTo>
                <a:cubicBezTo>
                  <a:pt x="450" y="826"/>
                  <a:pt x="475" y="951"/>
                  <a:pt x="475" y="1026"/>
                </a:cubicBezTo>
                <a:cubicBezTo>
                  <a:pt x="500" y="1026"/>
                  <a:pt x="525" y="1026"/>
                  <a:pt x="525" y="1026"/>
                </a:cubicBezTo>
                <a:cubicBezTo>
                  <a:pt x="550" y="1026"/>
                  <a:pt x="575" y="1001"/>
                  <a:pt x="600" y="1001"/>
                </a:cubicBezTo>
                <a:cubicBezTo>
                  <a:pt x="625" y="1026"/>
                  <a:pt x="600" y="1051"/>
                  <a:pt x="625" y="1051"/>
                </a:cubicBezTo>
                <a:cubicBezTo>
                  <a:pt x="650" y="1051"/>
                  <a:pt x="700" y="1026"/>
                  <a:pt x="700" y="1026"/>
                </a:cubicBezTo>
                <a:cubicBezTo>
                  <a:pt x="725" y="1026"/>
                  <a:pt x="750" y="1051"/>
                  <a:pt x="750" y="1026"/>
                </a:cubicBezTo>
                <a:cubicBezTo>
                  <a:pt x="750" y="1001"/>
                  <a:pt x="775" y="976"/>
                  <a:pt x="800" y="976"/>
                </a:cubicBezTo>
                <a:cubicBezTo>
                  <a:pt x="800" y="1001"/>
                  <a:pt x="825" y="1001"/>
                  <a:pt x="850" y="1001"/>
                </a:cubicBezTo>
                <a:cubicBezTo>
                  <a:pt x="875" y="976"/>
                  <a:pt x="900" y="1001"/>
                  <a:pt x="900" y="976"/>
                </a:cubicBezTo>
                <a:cubicBezTo>
                  <a:pt x="925" y="951"/>
                  <a:pt x="975" y="951"/>
                  <a:pt x="1000" y="926"/>
                </a:cubicBezTo>
                <a:cubicBezTo>
                  <a:pt x="1000" y="876"/>
                  <a:pt x="950" y="901"/>
                  <a:pt x="950" y="82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7" name="Freeform 163">
            <a:extLst>
              <a:ext uri="{FF2B5EF4-FFF2-40B4-BE49-F238E27FC236}">
                <a16:creationId xmlns:a16="http://schemas.microsoft.com/office/drawing/2014/main" id="{3E3B4BA5-6D86-CB45-ACAF-3435B097CBC0}"/>
              </a:ext>
            </a:extLst>
          </p:cNvPr>
          <p:cNvSpPr>
            <a:spLocks noChangeArrowheads="1"/>
          </p:cNvSpPr>
          <p:nvPr/>
        </p:nvSpPr>
        <p:spPr bwMode="auto">
          <a:xfrm>
            <a:off x="6730215" y="5123189"/>
            <a:ext cx="95624" cy="232031"/>
          </a:xfrm>
          <a:custGeom>
            <a:avLst/>
            <a:gdLst>
              <a:gd name="T0" fmla="*/ 275 w 301"/>
              <a:gd name="T1" fmla="*/ 475 h 726"/>
              <a:gd name="T2" fmla="*/ 275 w 301"/>
              <a:gd name="T3" fmla="*/ 475 h 726"/>
              <a:gd name="T4" fmla="*/ 225 w 301"/>
              <a:gd name="T5" fmla="*/ 425 h 726"/>
              <a:gd name="T6" fmla="*/ 225 w 301"/>
              <a:gd name="T7" fmla="*/ 450 h 726"/>
              <a:gd name="T8" fmla="*/ 125 w 301"/>
              <a:gd name="T9" fmla="*/ 300 h 726"/>
              <a:gd name="T10" fmla="*/ 125 w 301"/>
              <a:gd name="T11" fmla="*/ 125 h 726"/>
              <a:gd name="T12" fmla="*/ 100 w 301"/>
              <a:gd name="T13" fmla="*/ 0 h 726"/>
              <a:gd name="T14" fmla="*/ 50 w 301"/>
              <a:gd name="T15" fmla="*/ 0 h 726"/>
              <a:gd name="T16" fmla="*/ 75 w 301"/>
              <a:gd name="T17" fmla="*/ 100 h 726"/>
              <a:gd name="T18" fmla="*/ 50 w 301"/>
              <a:gd name="T19" fmla="*/ 125 h 726"/>
              <a:gd name="T20" fmla="*/ 50 w 301"/>
              <a:gd name="T21" fmla="*/ 275 h 726"/>
              <a:gd name="T22" fmla="*/ 0 w 301"/>
              <a:gd name="T23" fmla="*/ 300 h 726"/>
              <a:gd name="T24" fmla="*/ 0 w 301"/>
              <a:gd name="T25" fmla="*/ 375 h 726"/>
              <a:gd name="T26" fmla="*/ 0 w 301"/>
              <a:gd name="T27" fmla="*/ 425 h 726"/>
              <a:gd name="T28" fmla="*/ 0 w 301"/>
              <a:gd name="T29" fmla="*/ 425 h 726"/>
              <a:gd name="T30" fmla="*/ 75 w 301"/>
              <a:gd name="T31" fmla="*/ 475 h 726"/>
              <a:gd name="T32" fmla="*/ 150 w 301"/>
              <a:gd name="T33" fmla="*/ 475 h 726"/>
              <a:gd name="T34" fmla="*/ 125 w 301"/>
              <a:gd name="T35" fmla="*/ 600 h 726"/>
              <a:gd name="T36" fmla="*/ 225 w 301"/>
              <a:gd name="T37" fmla="*/ 725 h 726"/>
              <a:gd name="T38" fmla="*/ 225 w 301"/>
              <a:gd name="T39" fmla="*/ 625 h 726"/>
              <a:gd name="T40" fmla="*/ 275 w 301"/>
              <a:gd name="T41" fmla="*/ 575 h 726"/>
              <a:gd name="T42" fmla="*/ 275 w 301"/>
              <a:gd name="T43" fmla="*/ 475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1" h="726">
                <a:moveTo>
                  <a:pt x="275" y="475"/>
                </a:moveTo>
                <a:lnTo>
                  <a:pt x="275" y="475"/>
                </a:lnTo>
                <a:cubicBezTo>
                  <a:pt x="275" y="450"/>
                  <a:pt x="250" y="450"/>
                  <a:pt x="225" y="425"/>
                </a:cubicBezTo>
                <a:cubicBezTo>
                  <a:pt x="225" y="425"/>
                  <a:pt x="225" y="425"/>
                  <a:pt x="225" y="450"/>
                </a:cubicBezTo>
                <a:cubicBezTo>
                  <a:pt x="200" y="475"/>
                  <a:pt x="125" y="375"/>
                  <a:pt x="125" y="300"/>
                </a:cubicBezTo>
                <a:cubicBezTo>
                  <a:pt x="100" y="225"/>
                  <a:pt x="150" y="200"/>
                  <a:pt x="125" y="125"/>
                </a:cubicBezTo>
                <a:cubicBezTo>
                  <a:pt x="100" y="75"/>
                  <a:pt x="75" y="25"/>
                  <a:pt x="100" y="0"/>
                </a:cubicBezTo>
                <a:cubicBezTo>
                  <a:pt x="75" y="0"/>
                  <a:pt x="50" y="0"/>
                  <a:pt x="50" y="0"/>
                </a:cubicBezTo>
                <a:cubicBezTo>
                  <a:pt x="50" y="25"/>
                  <a:pt x="75" y="75"/>
                  <a:pt x="75" y="100"/>
                </a:cubicBezTo>
                <a:cubicBezTo>
                  <a:pt x="75" y="125"/>
                  <a:pt x="50" y="100"/>
                  <a:pt x="50" y="125"/>
                </a:cubicBezTo>
                <a:cubicBezTo>
                  <a:pt x="25" y="150"/>
                  <a:pt x="25" y="250"/>
                  <a:pt x="50" y="275"/>
                </a:cubicBezTo>
                <a:cubicBezTo>
                  <a:pt x="75" y="300"/>
                  <a:pt x="0" y="275"/>
                  <a:pt x="0" y="300"/>
                </a:cubicBezTo>
                <a:cubicBezTo>
                  <a:pt x="0" y="325"/>
                  <a:pt x="0" y="375"/>
                  <a:pt x="0" y="375"/>
                </a:cubicBezTo>
                <a:cubicBezTo>
                  <a:pt x="0" y="400"/>
                  <a:pt x="0" y="400"/>
                  <a:pt x="0" y="425"/>
                </a:cubicBezTo>
                <a:lnTo>
                  <a:pt x="0" y="425"/>
                </a:lnTo>
                <a:cubicBezTo>
                  <a:pt x="25" y="425"/>
                  <a:pt x="50" y="475"/>
                  <a:pt x="75" y="475"/>
                </a:cubicBezTo>
                <a:cubicBezTo>
                  <a:pt x="100" y="475"/>
                  <a:pt x="150" y="450"/>
                  <a:pt x="150" y="475"/>
                </a:cubicBezTo>
                <a:cubicBezTo>
                  <a:pt x="150" y="525"/>
                  <a:pt x="125" y="600"/>
                  <a:pt x="125" y="600"/>
                </a:cubicBezTo>
                <a:cubicBezTo>
                  <a:pt x="125" y="625"/>
                  <a:pt x="200" y="725"/>
                  <a:pt x="225" y="725"/>
                </a:cubicBezTo>
                <a:cubicBezTo>
                  <a:pt x="225" y="699"/>
                  <a:pt x="200" y="650"/>
                  <a:pt x="225" y="625"/>
                </a:cubicBezTo>
                <a:cubicBezTo>
                  <a:pt x="250" y="600"/>
                  <a:pt x="275" y="650"/>
                  <a:pt x="275" y="575"/>
                </a:cubicBezTo>
                <a:cubicBezTo>
                  <a:pt x="275" y="500"/>
                  <a:pt x="300" y="500"/>
                  <a:pt x="275" y="4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8" name="Freeform 164">
            <a:extLst>
              <a:ext uri="{FF2B5EF4-FFF2-40B4-BE49-F238E27FC236}">
                <a16:creationId xmlns:a16="http://schemas.microsoft.com/office/drawing/2014/main" id="{AF19F1DF-FB0B-E545-AE41-1F30A829FD6C}"/>
              </a:ext>
            </a:extLst>
          </p:cNvPr>
          <p:cNvSpPr>
            <a:spLocks noChangeArrowheads="1"/>
          </p:cNvSpPr>
          <p:nvPr/>
        </p:nvSpPr>
        <p:spPr bwMode="auto">
          <a:xfrm>
            <a:off x="10662065" y="5457874"/>
            <a:ext cx="95624" cy="80156"/>
          </a:xfrm>
          <a:custGeom>
            <a:avLst/>
            <a:gdLst>
              <a:gd name="T0" fmla="*/ 0 w 301"/>
              <a:gd name="T1" fmla="*/ 50 h 251"/>
              <a:gd name="T2" fmla="*/ 0 w 301"/>
              <a:gd name="T3" fmla="*/ 50 h 251"/>
              <a:gd name="T4" fmla="*/ 275 w 301"/>
              <a:gd name="T5" fmla="*/ 225 h 251"/>
              <a:gd name="T6" fmla="*/ 0 w 301"/>
              <a:gd name="T7" fmla="*/ 50 h 251"/>
            </a:gdLst>
            <a:ahLst/>
            <a:cxnLst>
              <a:cxn ang="0">
                <a:pos x="T0" y="T1"/>
              </a:cxn>
              <a:cxn ang="0">
                <a:pos x="T2" y="T3"/>
              </a:cxn>
              <a:cxn ang="0">
                <a:pos x="T4" y="T5"/>
              </a:cxn>
              <a:cxn ang="0">
                <a:pos x="T6" y="T7"/>
              </a:cxn>
            </a:cxnLst>
            <a:rect l="0" t="0" r="r" b="b"/>
            <a:pathLst>
              <a:path w="301" h="251">
                <a:moveTo>
                  <a:pt x="0" y="50"/>
                </a:moveTo>
                <a:lnTo>
                  <a:pt x="0" y="50"/>
                </a:lnTo>
                <a:cubicBezTo>
                  <a:pt x="0" y="0"/>
                  <a:pt x="300" y="200"/>
                  <a:pt x="275" y="225"/>
                </a:cubicBezTo>
                <a:cubicBezTo>
                  <a:pt x="249" y="250"/>
                  <a:pt x="0" y="75"/>
                  <a:pt x="0" y="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9" name="Freeform 165">
            <a:extLst>
              <a:ext uri="{FF2B5EF4-FFF2-40B4-BE49-F238E27FC236}">
                <a16:creationId xmlns:a16="http://schemas.microsoft.com/office/drawing/2014/main" id="{62CA2E35-2804-4143-B94B-B5368CF3BD0A}"/>
              </a:ext>
            </a:extLst>
          </p:cNvPr>
          <p:cNvSpPr>
            <a:spLocks noChangeArrowheads="1"/>
          </p:cNvSpPr>
          <p:nvPr/>
        </p:nvSpPr>
        <p:spPr bwMode="auto">
          <a:xfrm>
            <a:off x="7790522" y="3528509"/>
            <a:ext cx="232031" cy="151875"/>
          </a:xfrm>
          <a:custGeom>
            <a:avLst/>
            <a:gdLst>
              <a:gd name="T0" fmla="*/ 600 w 726"/>
              <a:gd name="T1" fmla="*/ 375 h 476"/>
              <a:gd name="T2" fmla="*/ 600 w 726"/>
              <a:gd name="T3" fmla="*/ 375 h 476"/>
              <a:gd name="T4" fmla="*/ 625 w 726"/>
              <a:gd name="T5" fmla="*/ 425 h 476"/>
              <a:gd name="T6" fmla="*/ 700 w 726"/>
              <a:gd name="T7" fmla="*/ 425 h 476"/>
              <a:gd name="T8" fmla="*/ 725 w 726"/>
              <a:gd name="T9" fmla="*/ 425 h 476"/>
              <a:gd name="T10" fmla="*/ 700 w 726"/>
              <a:gd name="T11" fmla="*/ 300 h 476"/>
              <a:gd name="T12" fmla="*/ 600 w 726"/>
              <a:gd name="T13" fmla="*/ 250 h 476"/>
              <a:gd name="T14" fmla="*/ 600 w 726"/>
              <a:gd name="T15" fmla="*/ 150 h 476"/>
              <a:gd name="T16" fmla="*/ 475 w 726"/>
              <a:gd name="T17" fmla="*/ 175 h 476"/>
              <a:gd name="T18" fmla="*/ 400 w 726"/>
              <a:gd name="T19" fmla="*/ 150 h 476"/>
              <a:gd name="T20" fmla="*/ 300 w 726"/>
              <a:gd name="T21" fmla="*/ 150 h 476"/>
              <a:gd name="T22" fmla="*/ 175 w 726"/>
              <a:gd name="T23" fmla="*/ 150 h 476"/>
              <a:gd name="T24" fmla="*/ 249 w 726"/>
              <a:gd name="T25" fmla="*/ 75 h 476"/>
              <a:gd name="T26" fmla="*/ 275 w 726"/>
              <a:gd name="T27" fmla="*/ 75 h 476"/>
              <a:gd name="T28" fmla="*/ 300 w 726"/>
              <a:gd name="T29" fmla="*/ 0 h 476"/>
              <a:gd name="T30" fmla="*/ 249 w 726"/>
              <a:gd name="T31" fmla="*/ 25 h 476"/>
              <a:gd name="T32" fmla="*/ 175 w 726"/>
              <a:gd name="T33" fmla="*/ 50 h 476"/>
              <a:gd name="T34" fmla="*/ 125 w 726"/>
              <a:gd name="T35" fmla="*/ 100 h 476"/>
              <a:gd name="T36" fmla="*/ 100 w 726"/>
              <a:gd name="T37" fmla="*/ 150 h 476"/>
              <a:gd name="T38" fmla="*/ 0 w 726"/>
              <a:gd name="T39" fmla="*/ 175 h 476"/>
              <a:gd name="T40" fmla="*/ 75 w 726"/>
              <a:gd name="T41" fmla="*/ 250 h 476"/>
              <a:gd name="T42" fmla="*/ 75 w 726"/>
              <a:gd name="T43" fmla="*/ 325 h 476"/>
              <a:gd name="T44" fmla="*/ 25 w 726"/>
              <a:gd name="T45" fmla="*/ 425 h 476"/>
              <a:gd name="T46" fmla="*/ 75 w 726"/>
              <a:gd name="T47" fmla="*/ 425 h 476"/>
              <a:gd name="T48" fmla="*/ 175 w 726"/>
              <a:gd name="T49" fmla="*/ 400 h 476"/>
              <a:gd name="T50" fmla="*/ 275 w 726"/>
              <a:gd name="T51" fmla="*/ 350 h 476"/>
              <a:gd name="T52" fmla="*/ 349 w 726"/>
              <a:gd name="T53" fmla="*/ 275 h 476"/>
              <a:gd name="T54" fmla="*/ 400 w 726"/>
              <a:gd name="T55" fmla="*/ 350 h 476"/>
              <a:gd name="T56" fmla="*/ 400 w 726"/>
              <a:gd name="T57" fmla="*/ 475 h 476"/>
              <a:gd name="T58" fmla="*/ 425 w 726"/>
              <a:gd name="T59" fmla="*/ 475 h 476"/>
              <a:gd name="T60" fmla="*/ 475 w 726"/>
              <a:gd name="T61" fmla="*/ 450 h 476"/>
              <a:gd name="T62" fmla="*/ 600 w 726"/>
              <a:gd name="T63" fmla="*/ 375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6" h="476">
                <a:moveTo>
                  <a:pt x="600" y="375"/>
                </a:moveTo>
                <a:lnTo>
                  <a:pt x="600" y="375"/>
                </a:lnTo>
                <a:cubicBezTo>
                  <a:pt x="600" y="400"/>
                  <a:pt x="600" y="425"/>
                  <a:pt x="625" y="425"/>
                </a:cubicBezTo>
                <a:cubicBezTo>
                  <a:pt x="650" y="400"/>
                  <a:pt x="675" y="425"/>
                  <a:pt x="700" y="425"/>
                </a:cubicBezTo>
                <a:lnTo>
                  <a:pt x="725" y="425"/>
                </a:lnTo>
                <a:cubicBezTo>
                  <a:pt x="725" y="425"/>
                  <a:pt x="700" y="325"/>
                  <a:pt x="700" y="300"/>
                </a:cubicBezTo>
                <a:cubicBezTo>
                  <a:pt x="700" y="275"/>
                  <a:pt x="600" y="250"/>
                  <a:pt x="600" y="250"/>
                </a:cubicBezTo>
                <a:cubicBezTo>
                  <a:pt x="600" y="150"/>
                  <a:pt x="600" y="150"/>
                  <a:pt x="600" y="150"/>
                </a:cubicBezTo>
                <a:cubicBezTo>
                  <a:pt x="600" y="150"/>
                  <a:pt x="500" y="175"/>
                  <a:pt x="475" y="175"/>
                </a:cubicBezTo>
                <a:cubicBezTo>
                  <a:pt x="449" y="150"/>
                  <a:pt x="425" y="175"/>
                  <a:pt x="400" y="150"/>
                </a:cubicBezTo>
                <a:cubicBezTo>
                  <a:pt x="375" y="125"/>
                  <a:pt x="349" y="175"/>
                  <a:pt x="300" y="150"/>
                </a:cubicBezTo>
                <a:cubicBezTo>
                  <a:pt x="275" y="125"/>
                  <a:pt x="175" y="150"/>
                  <a:pt x="175" y="150"/>
                </a:cubicBezTo>
                <a:cubicBezTo>
                  <a:pt x="175" y="125"/>
                  <a:pt x="225" y="75"/>
                  <a:pt x="249" y="75"/>
                </a:cubicBezTo>
                <a:cubicBezTo>
                  <a:pt x="249" y="75"/>
                  <a:pt x="249" y="75"/>
                  <a:pt x="275" y="75"/>
                </a:cubicBezTo>
                <a:cubicBezTo>
                  <a:pt x="275" y="75"/>
                  <a:pt x="325" y="25"/>
                  <a:pt x="300" y="0"/>
                </a:cubicBezTo>
                <a:cubicBezTo>
                  <a:pt x="300" y="0"/>
                  <a:pt x="275" y="0"/>
                  <a:pt x="249" y="25"/>
                </a:cubicBezTo>
                <a:cubicBezTo>
                  <a:pt x="225" y="50"/>
                  <a:pt x="175" y="25"/>
                  <a:pt x="175" y="50"/>
                </a:cubicBezTo>
                <a:cubicBezTo>
                  <a:pt x="149" y="75"/>
                  <a:pt x="149" y="100"/>
                  <a:pt x="125" y="100"/>
                </a:cubicBezTo>
                <a:cubicBezTo>
                  <a:pt x="100" y="100"/>
                  <a:pt x="125" y="125"/>
                  <a:pt x="100" y="150"/>
                </a:cubicBezTo>
                <a:cubicBezTo>
                  <a:pt x="75" y="150"/>
                  <a:pt x="0" y="150"/>
                  <a:pt x="0" y="175"/>
                </a:cubicBezTo>
                <a:cubicBezTo>
                  <a:pt x="0" y="200"/>
                  <a:pt x="75" y="225"/>
                  <a:pt x="75" y="250"/>
                </a:cubicBezTo>
                <a:cubicBezTo>
                  <a:pt x="49" y="275"/>
                  <a:pt x="100" y="300"/>
                  <a:pt x="75" y="325"/>
                </a:cubicBezTo>
                <a:cubicBezTo>
                  <a:pt x="49" y="350"/>
                  <a:pt x="25" y="375"/>
                  <a:pt x="25" y="425"/>
                </a:cubicBezTo>
                <a:cubicBezTo>
                  <a:pt x="49" y="450"/>
                  <a:pt x="75" y="450"/>
                  <a:pt x="75" y="425"/>
                </a:cubicBezTo>
                <a:cubicBezTo>
                  <a:pt x="100" y="400"/>
                  <a:pt x="175" y="425"/>
                  <a:pt x="175" y="400"/>
                </a:cubicBezTo>
                <a:cubicBezTo>
                  <a:pt x="175" y="375"/>
                  <a:pt x="275" y="400"/>
                  <a:pt x="275" y="350"/>
                </a:cubicBezTo>
                <a:cubicBezTo>
                  <a:pt x="275" y="325"/>
                  <a:pt x="325" y="275"/>
                  <a:pt x="349" y="275"/>
                </a:cubicBezTo>
                <a:cubicBezTo>
                  <a:pt x="375" y="275"/>
                  <a:pt x="349" y="350"/>
                  <a:pt x="400" y="350"/>
                </a:cubicBezTo>
                <a:cubicBezTo>
                  <a:pt x="425" y="375"/>
                  <a:pt x="375" y="450"/>
                  <a:pt x="400" y="475"/>
                </a:cubicBezTo>
                <a:lnTo>
                  <a:pt x="425" y="475"/>
                </a:lnTo>
                <a:cubicBezTo>
                  <a:pt x="449" y="475"/>
                  <a:pt x="475" y="450"/>
                  <a:pt x="475" y="450"/>
                </a:cubicBezTo>
                <a:cubicBezTo>
                  <a:pt x="525" y="425"/>
                  <a:pt x="574" y="375"/>
                  <a:pt x="600" y="3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0" name="Freeform 166">
            <a:extLst>
              <a:ext uri="{FF2B5EF4-FFF2-40B4-BE49-F238E27FC236}">
                <a16:creationId xmlns:a16="http://schemas.microsoft.com/office/drawing/2014/main" id="{86D18242-632E-E149-A7E6-F46DE518A466}"/>
              </a:ext>
            </a:extLst>
          </p:cNvPr>
          <p:cNvSpPr>
            <a:spLocks noChangeArrowheads="1"/>
          </p:cNvSpPr>
          <p:nvPr/>
        </p:nvSpPr>
        <p:spPr bwMode="auto">
          <a:xfrm>
            <a:off x="3397424" y="4055852"/>
            <a:ext cx="32344" cy="56249"/>
          </a:xfrm>
          <a:custGeom>
            <a:avLst/>
            <a:gdLst>
              <a:gd name="T0" fmla="*/ 76 w 102"/>
              <a:gd name="T1" fmla="*/ 150 h 175"/>
              <a:gd name="T2" fmla="*/ 76 w 102"/>
              <a:gd name="T3" fmla="*/ 150 h 175"/>
              <a:gd name="T4" fmla="*/ 51 w 102"/>
              <a:gd name="T5" fmla="*/ 124 h 175"/>
              <a:gd name="T6" fmla="*/ 0 w 102"/>
              <a:gd name="T7" fmla="*/ 49 h 175"/>
              <a:gd name="T8" fmla="*/ 51 w 102"/>
              <a:gd name="T9" fmla="*/ 24 h 175"/>
              <a:gd name="T10" fmla="*/ 51 w 102"/>
              <a:gd name="T11" fmla="*/ 99 h 175"/>
              <a:gd name="T12" fmla="*/ 76 w 102"/>
              <a:gd name="T13" fmla="*/ 150 h 175"/>
            </a:gdLst>
            <a:ahLst/>
            <a:cxnLst>
              <a:cxn ang="0">
                <a:pos x="T0" y="T1"/>
              </a:cxn>
              <a:cxn ang="0">
                <a:pos x="T2" y="T3"/>
              </a:cxn>
              <a:cxn ang="0">
                <a:pos x="T4" y="T5"/>
              </a:cxn>
              <a:cxn ang="0">
                <a:pos x="T6" y="T7"/>
              </a:cxn>
              <a:cxn ang="0">
                <a:pos x="T8" y="T9"/>
              </a:cxn>
              <a:cxn ang="0">
                <a:pos x="T10" y="T11"/>
              </a:cxn>
              <a:cxn ang="0">
                <a:pos x="T12" y="T13"/>
              </a:cxn>
            </a:cxnLst>
            <a:rect l="0" t="0" r="r" b="b"/>
            <a:pathLst>
              <a:path w="102" h="175">
                <a:moveTo>
                  <a:pt x="76" y="150"/>
                </a:moveTo>
                <a:lnTo>
                  <a:pt x="76" y="150"/>
                </a:lnTo>
                <a:cubicBezTo>
                  <a:pt x="76" y="174"/>
                  <a:pt x="51" y="124"/>
                  <a:pt x="51" y="124"/>
                </a:cubicBezTo>
                <a:cubicBezTo>
                  <a:pt x="51" y="99"/>
                  <a:pt x="0" y="99"/>
                  <a:pt x="0" y="49"/>
                </a:cubicBezTo>
                <a:cubicBezTo>
                  <a:pt x="0" y="24"/>
                  <a:pt x="25" y="0"/>
                  <a:pt x="51" y="24"/>
                </a:cubicBezTo>
                <a:cubicBezTo>
                  <a:pt x="76" y="49"/>
                  <a:pt x="51" y="74"/>
                  <a:pt x="51" y="99"/>
                </a:cubicBezTo>
                <a:cubicBezTo>
                  <a:pt x="51" y="99"/>
                  <a:pt x="101" y="124"/>
                  <a:pt x="76"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1" name="Freeform 167">
            <a:extLst>
              <a:ext uri="{FF2B5EF4-FFF2-40B4-BE49-F238E27FC236}">
                <a16:creationId xmlns:a16="http://schemas.microsoft.com/office/drawing/2014/main" id="{96CD99E8-8EFB-A64D-B1BF-D88C01166C51}"/>
              </a:ext>
            </a:extLst>
          </p:cNvPr>
          <p:cNvSpPr>
            <a:spLocks noChangeArrowheads="1"/>
          </p:cNvSpPr>
          <p:nvPr/>
        </p:nvSpPr>
        <p:spPr bwMode="auto">
          <a:xfrm>
            <a:off x="3892420" y="4510065"/>
            <a:ext cx="40781" cy="23907"/>
          </a:xfrm>
          <a:custGeom>
            <a:avLst/>
            <a:gdLst>
              <a:gd name="T0" fmla="*/ 25 w 126"/>
              <a:gd name="T1" fmla="*/ 75 h 76"/>
              <a:gd name="T2" fmla="*/ 25 w 126"/>
              <a:gd name="T3" fmla="*/ 75 h 76"/>
              <a:gd name="T4" fmla="*/ 25 w 126"/>
              <a:gd name="T5" fmla="*/ 25 h 76"/>
              <a:gd name="T6" fmla="*/ 100 w 126"/>
              <a:gd name="T7" fmla="*/ 0 h 76"/>
              <a:gd name="T8" fmla="*/ 100 w 126"/>
              <a:gd name="T9" fmla="*/ 51 h 76"/>
              <a:gd name="T10" fmla="*/ 25 w 126"/>
              <a:gd name="T11" fmla="*/ 75 h 76"/>
            </a:gdLst>
            <a:ahLst/>
            <a:cxnLst>
              <a:cxn ang="0">
                <a:pos x="T0" y="T1"/>
              </a:cxn>
              <a:cxn ang="0">
                <a:pos x="T2" y="T3"/>
              </a:cxn>
              <a:cxn ang="0">
                <a:pos x="T4" y="T5"/>
              </a:cxn>
              <a:cxn ang="0">
                <a:pos x="T6" y="T7"/>
              </a:cxn>
              <a:cxn ang="0">
                <a:pos x="T8" y="T9"/>
              </a:cxn>
              <a:cxn ang="0">
                <a:pos x="T10" y="T11"/>
              </a:cxn>
            </a:cxnLst>
            <a:rect l="0" t="0" r="r" b="b"/>
            <a:pathLst>
              <a:path w="126" h="76">
                <a:moveTo>
                  <a:pt x="25" y="75"/>
                </a:moveTo>
                <a:lnTo>
                  <a:pt x="25" y="75"/>
                </a:lnTo>
                <a:cubicBezTo>
                  <a:pt x="25" y="51"/>
                  <a:pt x="50" y="25"/>
                  <a:pt x="25" y="25"/>
                </a:cubicBezTo>
                <a:cubicBezTo>
                  <a:pt x="0" y="25"/>
                  <a:pt x="75" y="0"/>
                  <a:pt x="100" y="0"/>
                </a:cubicBezTo>
                <a:cubicBezTo>
                  <a:pt x="125" y="25"/>
                  <a:pt x="125" y="51"/>
                  <a:pt x="100" y="51"/>
                </a:cubicBezTo>
                <a:cubicBezTo>
                  <a:pt x="75" y="75"/>
                  <a:pt x="50" y="75"/>
                  <a:pt x="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2" name="Freeform 168">
            <a:extLst>
              <a:ext uri="{FF2B5EF4-FFF2-40B4-BE49-F238E27FC236}">
                <a16:creationId xmlns:a16="http://schemas.microsoft.com/office/drawing/2014/main" id="{A6E05C22-E625-D548-B14B-754348F8FC06}"/>
              </a:ext>
            </a:extLst>
          </p:cNvPr>
          <p:cNvSpPr>
            <a:spLocks noChangeArrowheads="1"/>
          </p:cNvSpPr>
          <p:nvPr/>
        </p:nvSpPr>
        <p:spPr bwMode="auto">
          <a:xfrm>
            <a:off x="7056463" y="3513044"/>
            <a:ext cx="95624" cy="88593"/>
          </a:xfrm>
          <a:custGeom>
            <a:avLst/>
            <a:gdLst>
              <a:gd name="T0" fmla="*/ 275 w 301"/>
              <a:gd name="T1" fmla="*/ 200 h 276"/>
              <a:gd name="T2" fmla="*/ 275 w 301"/>
              <a:gd name="T3" fmla="*/ 200 h 276"/>
              <a:gd name="T4" fmla="*/ 225 w 301"/>
              <a:gd name="T5" fmla="*/ 125 h 276"/>
              <a:gd name="T6" fmla="*/ 200 w 301"/>
              <a:gd name="T7" fmla="*/ 50 h 276"/>
              <a:gd name="T8" fmla="*/ 176 w 301"/>
              <a:gd name="T9" fmla="*/ 0 h 276"/>
              <a:gd name="T10" fmla="*/ 75 w 301"/>
              <a:gd name="T11" fmla="*/ 0 h 276"/>
              <a:gd name="T12" fmla="*/ 0 w 301"/>
              <a:gd name="T13" fmla="*/ 25 h 276"/>
              <a:gd name="T14" fmla="*/ 0 w 301"/>
              <a:gd name="T15" fmla="*/ 100 h 276"/>
              <a:gd name="T16" fmla="*/ 75 w 301"/>
              <a:gd name="T17" fmla="*/ 125 h 276"/>
              <a:gd name="T18" fmla="*/ 100 w 301"/>
              <a:gd name="T19" fmla="*/ 150 h 276"/>
              <a:gd name="T20" fmla="*/ 100 w 301"/>
              <a:gd name="T21" fmla="*/ 150 h 276"/>
              <a:gd name="T22" fmla="*/ 125 w 301"/>
              <a:gd name="T23" fmla="*/ 175 h 276"/>
              <a:gd name="T24" fmla="*/ 176 w 301"/>
              <a:gd name="T25" fmla="*/ 200 h 276"/>
              <a:gd name="T26" fmla="*/ 225 w 301"/>
              <a:gd name="T27" fmla="*/ 225 h 276"/>
              <a:gd name="T28" fmla="*/ 250 w 301"/>
              <a:gd name="T29" fmla="*/ 275 h 276"/>
              <a:gd name="T30" fmla="*/ 300 w 301"/>
              <a:gd name="T31" fmla="*/ 250 h 276"/>
              <a:gd name="T32" fmla="*/ 275 w 301"/>
              <a:gd name="T33" fmla="*/ 20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276">
                <a:moveTo>
                  <a:pt x="275" y="200"/>
                </a:moveTo>
                <a:lnTo>
                  <a:pt x="275" y="200"/>
                </a:lnTo>
                <a:cubicBezTo>
                  <a:pt x="275" y="175"/>
                  <a:pt x="225" y="175"/>
                  <a:pt x="225" y="125"/>
                </a:cubicBezTo>
                <a:cubicBezTo>
                  <a:pt x="225" y="100"/>
                  <a:pt x="176" y="75"/>
                  <a:pt x="200" y="50"/>
                </a:cubicBezTo>
                <a:cubicBezTo>
                  <a:pt x="200" y="50"/>
                  <a:pt x="176" y="25"/>
                  <a:pt x="176" y="0"/>
                </a:cubicBezTo>
                <a:cubicBezTo>
                  <a:pt x="150" y="0"/>
                  <a:pt x="100" y="0"/>
                  <a:pt x="75" y="0"/>
                </a:cubicBezTo>
                <a:cubicBezTo>
                  <a:pt x="50" y="0"/>
                  <a:pt x="25" y="0"/>
                  <a:pt x="0" y="25"/>
                </a:cubicBezTo>
                <a:cubicBezTo>
                  <a:pt x="0" y="50"/>
                  <a:pt x="0" y="50"/>
                  <a:pt x="0" y="100"/>
                </a:cubicBezTo>
                <a:cubicBezTo>
                  <a:pt x="25" y="125"/>
                  <a:pt x="75" y="100"/>
                  <a:pt x="75" y="125"/>
                </a:cubicBezTo>
                <a:lnTo>
                  <a:pt x="100" y="150"/>
                </a:lnTo>
                <a:lnTo>
                  <a:pt x="100" y="150"/>
                </a:lnTo>
                <a:cubicBezTo>
                  <a:pt x="125" y="150"/>
                  <a:pt x="125" y="175"/>
                  <a:pt x="125" y="175"/>
                </a:cubicBezTo>
                <a:cubicBezTo>
                  <a:pt x="150" y="175"/>
                  <a:pt x="176" y="200"/>
                  <a:pt x="176" y="200"/>
                </a:cubicBezTo>
                <a:cubicBezTo>
                  <a:pt x="200" y="200"/>
                  <a:pt x="200" y="175"/>
                  <a:pt x="225" y="225"/>
                </a:cubicBezTo>
                <a:cubicBezTo>
                  <a:pt x="250" y="225"/>
                  <a:pt x="250" y="250"/>
                  <a:pt x="250" y="275"/>
                </a:cubicBezTo>
                <a:cubicBezTo>
                  <a:pt x="275" y="275"/>
                  <a:pt x="275" y="250"/>
                  <a:pt x="300" y="250"/>
                </a:cubicBezTo>
                <a:cubicBezTo>
                  <a:pt x="300" y="225"/>
                  <a:pt x="275" y="225"/>
                  <a:pt x="275"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3" name="Freeform 169">
            <a:extLst>
              <a:ext uri="{FF2B5EF4-FFF2-40B4-BE49-F238E27FC236}">
                <a16:creationId xmlns:a16="http://schemas.microsoft.com/office/drawing/2014/main" id="{F6A02EB6-D571-764E-AF24-9666034D03C4}"/>
              </a:ext>
            </a:extLst>
          </p:cNvPr>
          <p:cNvSpPr>
            <a:spLocks noChangeArrowheads="1"/>
          </p:cNvSpPr>
          <p:nvPr/>
        </p:nvSpPr>
        <p:spPr bwMode="auto">
          <a:xfrm>
            <a:off x="7097245" y="3489135"/>
            <a:ext cx="151875" cy="127968"/>
          </a:xfrm>
          <a:custGeom>
            <a:avLst/>
            <a:gdLst>
              <a:gd name="T0" fmla="*/ 451 w 476"/>
              <a:gd name="T1" fmla="*/ 125 h 401"/>
              <a:gd name="T2" fmla="*/ 451 w 476"/>
              <a:gd name="T3" fmla="*/ 125 h 401"/>
              <a:gd name="T4" fmla="*/ 375 w 476"/>
              <a:gd name="T5" fmla="*/ 25 h 401"/>
              <a:gd name="T6" fmla="*/ 300 w 476"/>
              <a:gd name="T7" fmla="*/ 75 h 401"/>
              <a:gd name="T8" fmla="*/ 251 w 476"/>
              <a:gd name="T9" fmla="*/ 75 h 401"/>
              <a:gd name="T10" fmla="*/ 200 w 476"/>
              <a:gd name="T11" fmla="*/ 25 h 401"/>
              <a:gd name="T12" fmla="*/ 150 w 476"/>
              <a:gd name="T13" fmla="*/ 0 h 401"/>
              <a:gd name="T14" fmla="*/ 150 w 476"/>
              <a:gd name="T15" fmla="*/ 50 h 401"/>
              <a:gd name="T16" fmla="*/ 175 w 476"/>
              <a:gd name="T17" fmla="*/ 75 h 401"/>
              <a:gd name="T18" fmla="*/ 100 w 476"/>
              <a:gd name="T19" fmla="*/ 75 h 401"/>
              <a:gd name="T20" fmla="*/ 25 w 476"/>
              <a:gd name="T21" fmla="*/ 50 h 401"/>
              <a:gd name="T22" fmla="*/ 75 w 476"/>
              <a:gd name="T23" fmla="*/ 125 h 401"/>
              <a:gd name="T24" fmla="*/ 100 w 476"/>
              <a:gd name="T25" fmla="*/ 200 h 401"/>
              <a:gd name="T26" fmla="*/ 150 w 476"/>
              <a:gd name="T27" fmla="*/ 275 h 401"/>
              <a:gd name="T28" fmla="*/ 175 w 476"/>
              <a:gd name="T29" fmla="*/ 325 h 401"/>
              <a:gd name="T30" fmla="*/ 300 w 476"/>
              <a:gd name="T31" fmla="*/ 250 h 401"/>
              <a:gd name="T32" fmla="*/ 300 w 476"/>
              <a:gd name="T33" fmla="*/ 350 h 401"/>
              <a:gd name="T34" fmla="*/ 375 w 476"/>
              <a:gd name="T35" fmla="*/ 400 h 401"/>
              <a:gd name="T36" fmla="*/ 400 w 476"/>
              <a:gd name="T37" fmla="*/ 325 h 401"/>
              <a:gd name="T38" fmla="*/ 451 w 476"/>
              <a:gd name="T39" fmla="*/ 125 h 401"/>
              <a:gd name="T40" fmla="*/ 51 w 476"/>
              <a:gd name="T41" fmla="*/ 275 h 401"/>
              <a:gd name="T42" fmla="*/ 51 w 476"/>
              <a:gd name="T43" fmla="*/ 275 h 401"/>
              <a:gd name="T44" fmla="*/ 0 w 476"/>
              <a:gd name="T45" fmla="*/ 250 h 401"/>
              <a:gd name="T46" fmla="*/ 51 w 476"/>
              <a:gd name="T47" fmla="*/ 300 h 401"/>
              <a:gd name="T48" fmla="*/ 100 w 476"/>
              <a:gd name="T49" fmla="*/ 350 h 401"/>
              <a:gd name="T50" fmla="*/ 125 w 476"/>
              <a:gd name="T51" fmla="*/ 350 h 401"/>
              <a:gd name="T52" fmla="*/ 100 w 476"/>
              <a:gd name="T53" fmla="*/ 300 h 401"/>
              <a:gd name="T54" fmla="*/ 51 w 476"/>
              <a:gd name="T55" fmla="*/ 275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6" h="401">
                <a:moveTo>
                  <a:pt x="451" y="125"/>
                </a:moveTo>
                <a:lnTo>
                  <a:pt x="451" y="125"/>
                </a:lnTo>
                <a:cubicBezTo>
                  <a:pt x="425" y="125"/>
                  <a:pt x="400" y="75"/>
                  <a:pt x="375" y="25"/>
                </a:cubicBezTo>
                <a:cubicBezTo>
                  <a:pt x="351" y="50"/>
                  <a:pt x="300" y="50"/>
                  <a:pt x="300" y="75"/>
                </a:cubicBezTo>
                <a:cubicBezTo>
                  <a:pt x="300" y="100"/>
                  <a:pt x="275" y="75"/>
                  <a:pt x="251" y="75"/>
                </a:cubicBezTo>
                <a:cubicBezTo>
                  <a:pt x="251" y="75"/>
                  <a:pt x="225" y="25"/>
                  <a:pt x="200" y="25"/>
                </a:cubicBezTo>
                <a:cubicBezTo>
                  <a:pt x="175" y="25"/>
                  <a:pt x="175" y="25"/>
                  <a:pt x="150" y="0"/>
                </a:cubicBezTo>
                <a:cubicBezTo>
                  <a:pt x="150" y="25"/>
                  <a:pt x="150" y="25"/>
                  <a:pt x="150" y="50"/>
                </a:cubicBezTo>
                <a:lnTo>
                  <a:pt x="175" y="75"/>
                </a:lnTo>
                <a:cubicBezTo>
                  <a:pt x="150" y="100"/>
                  <a:pt x="125" y="100"/>
                  <a:pt x="100" y="75"/>
                </a:cubicBezTo>
                <a:cubicBezTo>
                  <a:pt x="75" y="75"/>
                  <a:pt x="51" y="50"/>
                  <a:pt x="25" y="50"/>
                </a:cubicBezTo>
                <a:cubicBezTo>
                  <a:pt x="25" y="75"/>
                  <a:pt x="75" y="125"/>
                  <a:pt x="75" y="125"/>
                </a:cubicBezTo>
                <a:cubicBezTo>
                  <a:pt x="51" y="150"/>
                  <a:pt x="100" y="175"/>
                  <a:pt x="100" y="200"/>
                </a:cubicBezTo>
                <a:cubicBezTo>
                  <a:pt x="100" y="250"/>
                  <a:pt x="150" y="250"/>
                  <a:pt x="150" y="275"/>
                </a:cubicBezTo>
                <a:cubicBezTo>
                  <a:pt x="150" y="300"/>
                  <a:pt x="175" y="300"/>
                  <a:pt x="175" y="325"/>
                </a:cubicBezTo>
                <a:cubicBezTo>
                  <a:pt x="225" y="300"/>
                  <a:pt x="251" y="275"/>
                  <a:pt x="300" y="250"/>
                </a:cubicBezTo>
                <a:cubicBezTo>
                  <a:pt x="325" y="225"/>
                  <a:pt x="325" y="325"/>
                  <a:pt x="300" y="350"/>
                </a:cubicBezTo>
                <a:cubicBezTo>
                  <a:pt x="300" y="350"/>
                  <a:pt x="351" y="375"/>
                  <a:pt x="375" y="400"/>
                </a:cubicBezTo>
                <a:cubicBezTo>
                  <a:pt x="375" y="375"/>
                  <a:pt x="375" y="350"/>
                  <a:pt x="400" y="325"/>
                </a:cubicBezTo>
                <a:cubicBezTo>
                  <a:pt x="451" y="275"/>
                  <a:pt x="475" y="175"/>
                  <a:pt x="451" y="125"/>
                </a:cubicBezTo>
                <a:close/>
                <a:moveTo>
                  <a:pt x="51" y="275"/>
                </a:moveTo>
                <a:lnTo>
                  <a:pt x="51" y="275"/>
                </a:lnTo>
                <a:cubicBezTo>
                  <a:pt x="51" y="275"/>
                  <a:pt x="25" y="250"/>
                  <a:pt x="0" y="250"/>
                </a:cubicBezTo>
                <a:cubicBezTo>
                  <a:pt x="25" y="275"/>
                  <a:pt x="0" y="300"/>
                  <a:pt x="51" y="300"/>
                </a:cubicBezTo>
                <a:cubicBezTo>
                  <a:pt x="75" y="325"/>
                  <a:pt x="25" y="325"/>
                  <a:pt x="100" y="350"/>
                </a:cubicBezTo>
                <a:cubicBezTo>
                  <a:pt x="100" y="350"/>
                  <a:pt x="100" y="350"/>
                  <a:pt x="125" y="350"/>
                </a:cubicBezTo>
                <a:cubicBezTo>
                  <a:pt x="125" y="325"/>
                  <a:pt x="125" y="300"/>
                  <a:pt x="100" y="300"/>
                </a:cubicBezTo>
                <a:cubicBezTo>
                  <a:pt x="75" y="250"/>
                  <a:pt x="75" y="275"/>
                  <a:pt x="51" y="27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4" name="Freeform 170">
            <a:extLst>
              <a:ext uri="{FF2B5EF4-FFF2-40B4-BE49-F238E27FC236}">
                <a16:creationId xmlns:a16="http://schemas.microsoft.com/office/drawing/2014/main" id="{35FA8158-4876-9046-A0FA-E1EAF8457497}"/>
              </a:ext>
            </a:extLst>
          </p:cNvPr>
          <p:cNvSpPr>
            <a:spLocks noChangeArrowheads="1"/>
          </p:cNvSpPr>
          <p:nvPr/>
        </p:nvSpPr>
        <p:spPr bwMode="auto">
          <a:xfrm>
            <a:off x="7575367" y="3617104"/>
            <a:ext cx="431716" cy="310779"/>
          </a:xfrm>
          <a:custGeom>
            <a:avLst/>
            <a:gdLst>
              <a:gd name="T0" fmla="*/ 1301 w 1352"/>
              <a:gd name="T1" fmla="*/ 150 h 976"/>
              <a:gd name="T2" fmla="*/ 1301 w 1352"/>
              <a:gd name="T3" fmla="*/ 150 h 976"/>
              <a:gd name="T4" fmla="*/ 1276 w 1352"/>
              <a:gd name="T5" fmla="*/ 100 h 976"/>
              <a:gd name="T6" fmla="*/ 1151 w 1352"/>
              <a:gd name="T7" fmla="*/ 175 h 976"/>
              <a:gd name="T8" fmla="*/ 1125 w 1352"/>
              <a:gd name="T9" fmla="*/ 200 h 976"/>
              <a:gd name="T10" fmla="*/ 1076 w 1352"/>
              <a:gd name="T11" fmla="*/ 200 h 976"/>
              <a:gd name="T12" fmla="*/ 1076 w 1352"/>
              <a:gd name="T13" fmla="*/ 75 h 976"/>
              <a:gd name="T14" fmla="*/ 1025 w 1352"/>
              <a:gd name="T15" fmla="*/ 0 h 976"/>
              <a:gd name="T16" fmla="*/ 951 w 1352"/>
              <a:gd name="T17" fmla="*/ 75 h 976"/>
              <a:gd name="T18" fmla="*/ 851 w 1352"/>
              <a:gd name="T19" fmla="*/ 125 h 976"/>
              <a:gd name="T20" fmla="*/ 751 w 1352"/>
              <a:gd name="T21" fmla="*/ 150 h 976"/>
              <a:gd name="T22" fmla="*/ 676 w 1352"/>
              <a:gd name="T23" fmla="*/ 125 h 976"/>
              <a:gd name="T24" fmla="*/ 601 w 1352"/>
              <a:gd name="T25" fmla="*/ 100 h 976"/>
              <a:gd name="T26" fmla="*/ 525 w 1352"/>
              <a:gd name="T27" fmla="*/ 100 h 976"/>
              <a:gd name="T28" fmla="*/ 451 w 1352"/>
              <a:gd name="T29" fmla="*/ 150 h 976"/>
              <a:gd name="T30" fmla="*/ 401 w 1352"/>
              <a:gd name="T31" fmla="*/ 225 h 976"/>
              <a:gd name="T32" fmla="*/ 251 w 1352"/>
              <a:gd name="T33" fmla="*/ 300 h 976"/>
              <a:gd name="T34" fmla="*/ 176 w 1352"/>
              <a:gd name="T35" fmla="*/ 350 h 976"/>
              <a:gd name="T36" fmla="*/ 100 w 1352"/>
              <a:gd name="T37" fmla="*/ 325 h 976"/>
              <a:gd name="T38" fmla="*/ 76 w 1352"/>
              <a:gd name="T39" fmla="*/ 375 h 976"/>
              <a:gd name="T40" fmla="*/ 25 w 1352"/>
              <a:gd name="T41" fmla="*/ 450 h 976"/>
              <a:gd name="T42" fmla="*/ 25 w 1352"/>
              <a:gd name="T43" fmla="*/ 525 h 976"/>
              <a:gd name="T44" fmla="*/ 25 w 1352"/>
              <a:gd name="T45" fmla="*/ 625 h 976"/>
              <a:gd name="T46" fmla="*/ 25 w 1352"/>
              <a:gd name="T47" fmla="*/ 725 h 976"/>
              <a:gd name="T48" fmla="*/ 125 w 1352"/>
              <a:gd name="T49" fmla="*/ 775 h 976"/>
              <a:gd name="T50" fmla="*/ 25 w 1352"/>
              <a:gd name="T51" fmla="*/ 900 h 976"/>
              <a:gd name="T52" fmla="*/ 51 w 1352"/>
              <a:gd name="T53" fmla="*/ 950 h 976"/>
              <a:gd name="T54" fmla="*/ 200 w 1352"/>
              <a:gd name="T55" fmla="*/ 950 h 976"/>
              <a:gd name="T56" fmla="*/ 576 w 1352"/>
              <a:gd name="T57" fmla="*/ 900 h 976"/>
              <a:gd name="T58" fmla="*/ 551 w 1352"/>
              <a:gd name="T59" fmla="*/ 826 h 976"/>
              <a:gd name="T60" fmla="*/ 625 w 1352"/>
              <a:gd name="T61" fmla="*/ 775 h 976"/>
              <a:gd name="T62" fmla="*/ 701 w 1352"/>
              <a:gd name="T63" fmla="*/ 750 h 976"/>
              <a:gd name="T64" fmla="*/ 801 w 1352"/>
              <a:gd name="T65" fmla="*/ 725 h 976"/>
              <a:gd name="T66" fmla="*/ 851 w 1352"/>
              <a:gd name="T67" fmla="*/ 675 h 976"/>
              <a:gd name="T68" fmla="*/ 876 w 1352"/>
              <a:gd name="T69" fmla="*/ 575 h 976"/>
              <a:gd name="T70" fmla="*/ 951 w 1352"/>
              <a:gd name="T71" fmla="*/ 550 h 976"/>
              <a:gd name="T72" fmla="*/ 901 w 1352"/>
              <a:gd name="T73" fmla="*/ 475 h 976"/>
              <a:gd name="T74" fmla="*/ 1025 w 1352"/>
              <a:gd name="T75" fmla="*/ 475 h 976"/>
              <a:gd name="T76" fmla="*/ 1025 w 1352"/>
              <a:gd name="T77" fmla="*/ 400 h 976"/>
              <a:gd name="T78" fmla="*/ 1076 w 1352"/>
              <a:gd name="T79" fmla="*/ 350 h 976"/>
              <a:gd name="T80" fmla="*/ 1051 w 1352"/>
              <a:gd name="T81" fmla="*/ 275 h 976"/>
              <a:gd name="T82" fmla="*/ 1076 w 1352"/>
              <a:gd name="T83" fmla="*/ 250 h 976"/>
              <a:gd name="T84" fmla="*/ 1076 w 1352"/>
              <a:gd name="T85" fmla="*/ 225 h 976"/>
              <a:gd name="T86" fmla="*/ 1125 w 1352"/>
              <a:gd name="T87" fmla="*/ 225 h 976"/>
              <a:gd name="T88" fmla="*/ 1250 w 1352"/>
              <a:gd name="T89" fmla="*/ 175 h 976"/>
              <a:gd name="T90" fmla="*/ 1351 w 1352"/>
              <a:gd name="T91" fmla="*/ 150 h 976"/>
              <a:gd name="T92" fmla="*/ 1301 w 1352"/>
              <a:gd name="T93" fmla="*/ 15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52" h="976">
                <a:moveTo>
                  <a:pt x="1301" y="150"/>
                </a:moveTo>
                <a:lnTo>
                  <a:pt x="1301" y="150"/>
                </a:lnTo>
                <a:cubicBezTo>
                  <a:pt x="1276" y="150"/>
                  <a:pt x="1276" y="125"/>
                  <a:pt x="1276" y="100"/>
                </a:cubicBezTo>
                <a:cubicBezTo>
                  <a:pt x="1250" y="100"/>
                  <a:pt x="1201" y="150"/>
                  <a:pt x="1151" y="175"/>
                </a:cubicBezTo>
                <a:lnTo>
                  <a:pt x="1125" y="200"/>
                </a:lnTo>
                <a:cubicBezTo>
                  <a:pt x="1101" y="200"/>
                  <a:pt x="1076" y="200"/>
                  <a:pt x="1076" y="200"/>
                </a:cubicBezTo>
                <a:cubicBezTo>
                  <a:pt x="1051" y="175"/>
                  <a:pt x="1101" y="100"/>
                  <a:pt x="1076" y="75"/>
                </a:cubicBezTo>
                <a:cubicBezTo>
                  <a:pt x="1025" y="75"/>
                  <a:pt x="1051" y="0"/>
                  <a:pt x="1025" y="0"/>
                </a:cubicBezTo>
                <a:cubicBezTo>
                  <a:pt x="1001" y="0"/>
                  <a:pt x="951" y="50"/>
                  <a:pt x="951" y="75"/>
                </a:cubicBezTo>
                <a:cubicBezTo>
                  <a:pt x="951" y="125"/>
                  <a:pt x="851" y="100"/>
                  <a:pt x="851" y="125"/>
                </a:cubicBezTo>
                <a:cubicBezTo>
                  <a:pt x="851" y="150"/>
                  <a:pt x="776" y="125"/>
                  <a:pt x="751" y="150"/>
                </a:cubicBezTo>
                <a:cubicBezTo>
                  <a:pt x="751" y="175"/>
                  <a:pt x="701" y="125"/>
                  <a:pt x="676" y="125"/>
                </a:cubicBezTo>
                <a:cubicBezTo>
                  <a:pt x="651" y="125"/>
                  <a:pt x="625" y="100"/>
                  <a:pt x="601" y="100"/>
                </a:cubicBezTo>
                <a:cubicBezTo>
                  <a:pt x="576" y="125"/>
                  <a:pt x="551" y="100"/>
                  <a:pt x="525" y="100"/>
                </a:cubicBezTo>
                <a:cubicBezTo>
                  <a:pt x="501" y="100"/>
                  <a:pt x="476" y="150"/>
                  <a:pt x="451" y="150"/>
                </a:cubicBezTo>
                <a:cubicBezTo>
                  <a:pt x="425" y="125"/>
                  <a:pt x="401" y="200"/>
                  <a:pt x="401" y="225"/>
                </a:cubicBezTo>
                <a:cubicBezTo>
                  <a:pt x="376" y="275"/>
                  <a:pt x="251" y="275"/>
                  <a:pt x="251" y="300"/>
                </a:cubicBezTo>
                <a:cubicBezTo>
                  <a:pt x="251" y="350"/>
                  <a:pt x="176" y="375"/>
                  <a:pt x="176" y="350"/>
                </a:cubicBezTo>
                <a:cubicBezTo>
                  <a:pt x="176" y="325"/>
                  <a:pt x="125" y="325"/>
                  <a:pt x="100" y="325"/>
                </a:cubicBezTo>
                <a:cubicBezTo>
                  <a:pt x="100" y="325"/>
                  <a:pt x="51" y="325"/>
                  <a:pt x="76" y="375"/>
                </a:cubicBezTo>
                <a:cubicBezTo>
                  <a:pt x="76" y="400"/>
                  <a:pt x="25" y="425"/>
                  <a:pt x="25" y="450"/>
                </a:cubicBezTo>
                <a:cubicBezTo>
                  <a:pt x="25" y="450"/>
                  <a:pt x="0" y="500"/>
                  <a:pt x="25" y="525"/>
                </a:cubicBezTo>
                <a:cubicBezTo>
                  <a:pt x="25" y="550"/>
                  <a:pt x="0" y="575"/>
                  <a:pt x="25" y="625"/>
                </a:cubicBezTo>
                <a:cubicBezTo>
                  <a:pt x="25" y="650"/>
                  <a:pt x="25" y="725"/>
                  <a:pt x="25" y="725"/>
                </a:cubicBezTo>
                <a:cubicBezTo>
                  <a:pt x="51" y="750"/>
                  <a:pt x="100" y="725"/>
                  <a:pt x="125" y="775"/>
                </a:cubicBezTo>
                <a:cubicBezTo>
                  <a:pt x="151" y="826"/>
                  <a:pt x="25" y="900"/>
                  <a:pt x="25" y="900"/>
                </a:cubicBezTo>
                <a:cubicBezTo>
                  <a:pt x="25" y="926"/>
                  <a:pt x="25" y="926"/>
                  <a:pt x="51" y="950"/>
                </a:cubicBezTo>
                <a:cubicBezTo>
                  <a:pt x="100" y="950"/>
                  <a:pt x="151" y="950"/>
                  <a:pt x="200" y="950"/>
                </a:cubicBezTo>
                <a:cubicBezTo>
                  <a:pt x="251" y="975"/>
                  <a:pt x="576" y="926"/>
                  <a:pt x="576" y="900"/>
                </a:cubicBezTo>
                <a:lnTo>
                  <a:pt x="551" y="826"/>
                </a:lnTo>
                <a:cubicBezTo>
                  <a:pt x="576" y="800"/>
                  <a:pt x="601" y="775"/>
                  <a:pt x="625" y="775"/>
                </a:cubicBezTo>
                <a:cubicBezTo>
                  <a:pt x="676" y="775"/>
                  <a:pt x="701" y="775"/>
                  <a:pt x="701" y="750"/>
                </a:cubicBezTo>
                <a:cubicBezTo>
                  <a:pt x="701" y="725"/>
                  <a:pt x="801" y="700"/>
                  <a:pt x="801" y="725"/>
                </a:cubicBezTo>
                <a:cubicBezTo>
                  <a:pt x="801" y="750"/>
                  <a:pt x="851" y="725"/>
                  <a:pt x="851" y="675"/>
                </a:cubicBezTo>
                <a:cubicBezTo>
                  <a:pt x="851" y="625"/>
                  <a:pt x="851" y="575"/>
                  <a:pt x="876" y="575"/>
                </a:cubicBezTo>
                <a:cubicBezTo>
                  <a:pt x="901" y="575"/>
                  <a:pt x="951" y="550"/>
                  <a:pt x="951" y="550"/>
                </a:cubicBezTo>
                <a:cubicBezTo>
                  <a:pt x="925" y="525"/>
                  <a:pt x="901" y="500"/>
                  <a:pt x="901" y="475"/>
                </a:cubicBezTo>
                <a:cubicBezTo>
                  <a:pt x="925" y="475"/>
                  <a:pt x="1001" y="500"/>
                  <a:pt x="1025" y="475"/>
                </a:cubicBezTo>
                <a:cubicBezTo>
                  <a:pt x="1025" y="450"/>
                  <a:pt x="1001" y="425"/>
                  <a:pt x="1025" y="400"/>
                </a:cubicBezTo>
                <a:cubicBezTo>
                  <a:pt x="1025" y="375"/>
                  <a:pt x="1076" y="375"/>
                  <a:pt x="1076" y="350"/>
                </a:cubicBezTo>
                <a:cubicBezTo>
                  <a:pt x="1076" y="325"/>
                  <a:pt x="1076" y="300"/>
                  <a:pt x="1051" y="275"/>
                </a:cubicBezTo>
                <a:cubicBezTo>
                  <a:pt x="1025" y="275"/>
                  <a:pt x="1051" y="250"/>
                  <a:pt x="1076" y="250"/>
                </a:cubicBezTo>
                <a:cubicBezTo>
                  <a:pt x="1076" y="225"/>
                  <a:pt x="1076" y="225"/>
                  <a:pt x="1076" y="225"/>
                </a:cubicBezTo>
                <a:cubicBezTo>
                  <a:pt x="1101" y="225"/>
                  <a:pt x="1125" y="225"/>
                  <a:pt x="1125" y="225"/>
                </a:cubicBezTo>
                <a:cubicBezTo>
                  <a:pt x="1151" y="200"/>
                  <a:pt x="1226" y="175"/>
                  <a:pt x="1250" y="175"/>
                </a:cubicBezTo>
                <a:cubicBezTo>
                  <a:pt x="1276" y="175"/>
                  <a:pt x="1326" y="175"/>
                  <a:pt x="1351" y="150"/>
                </a:cubicBezTo>
                <a:cubicBezTo>
                  <a:pt x="1326" y="150"/>
                  <a:pt x="1301" y="125"/>
                  <a:pt x="1301"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5" name="Freeform 171">
            <a:extLst>
              <a:ext uri="{FF2B5EF4-FFF2-40B4-BE49-F238E27FC236}">
                <a16:creationId xmlns:a16="http://schemas.microsoft.com/office/drawing/2014/main" id="{97A7D370-12C1-374C-BBD5-B5B0B44055BC}"/>
              </a:ext>
            </a:extLst>
          </p:cNvPr>
          <p:cNvSpPr>
            <a:spLocks noChangeArrowheads="1"/>
          </p:cNvSpPr>
          <p:nvPr/>
        </p:nvSpPr>
        <p:spPr bwMode="auto">
          <a:xfrm>
            <a:off x="7592243" y="3664917"/>
            <a:ext cx="494997" cy="445777"/>
          </a:xfrm>
          <a:custGeom>
            <a:avLst/>
            <a:gdLst>
              <a:gd name="T0" fmla="*/ 1475 w 1551"/>
              <a:gd name="T1" fmla="*/ 150 h 1400"/>
              <a:gd name="T2" fmla="*/ 1350 w 1551"/>
              <a:gd name="T3" fmla="*/ 0 h 1400"/>
              <a:gd name="T4" fmla="*/ 1300 w 1551"/>
              <a:gd name="T5" fmla="*/ 0 h 1400"/>
              <a:gd name="T6" fmla="*/ 1074 w 1551"/>
              <a:gd name="T7" fmla="*/ 75 h 1400"/>
              <a:gd name="T8" fmla="*/ 1025 w 1551"/>
              <a:gd name="T9" fmla="*/ 100 h 1400"/>
              <a:gd name="T10" fmla="*/ 1025 w 1551"/>
              <a:gd name="T11" fmla="*/ 200 h 1400"/>
              <a:gd name="T12" fmla="*/ 974 w 1551"/>
              <a:gd name="T13" fmla="*/ 325 h 1400"/>
              <a:gd name="T14" fmla="*/ 900 w 1551"/>
              <a:gd name="T15" fmla="*/ 400 h 1400"/>
              <a:gd name="T16" fmla="*/ 800 w 1551"/>
              <a:gd name="T17" fmla="*/ 525 h 1400"/>
              <a:gd name="T18" fmla="*/ 650 w 1551"/>
              <a:gd name="T19" fmla="*/ 600 h 1400"/>
              <a:gd name="T20" fmla="*/ 500 w 1551"/>
              <a:gd name="T21" fmla="*/ 676 h 1400"/>
              <a:gd name="T22" fmla="*/ 149 w 1551"/>
              <a:gd name="T23" fmla="*/ 800 h 1400"/>
              <a:gd name="T24" fmla="*/ 49 w 1551"/>
              <a:gd name="T25" fmla="*/ 850 h 1400"/>
              <a:gd name="T26" fmla="*/ 174 w 1551"/>
              <a:gd name="T27" fmla="*/ 1025 h 1400"/>
              <a:gd name="T28" fmla="*/ 125 w 1551"/>
              <a:gd name="T29" fmla="*/ 1125 h 1400"/>
              <a:gd name="T30" fmla="*/ 74 w 1551"/>
              <a:gd name="T31" fmla="*/ 1249 h 1400"/>
              <a:gd name="T32" fmla="*/ 300 w 1551"/>
              <a:gd name="T33" fmla="*/ 1225 h 1400"/>
              <a:gd name="T34" fmla="*/ 525 w 1551"/>
              <a:gd name="T35" fmla="*/ 1249 h 1400"/>
              <a:gd name="T36" fmla="*/ 600 w 1551"/>
              <a:gd name="T37" fmla="*/ 1349 h 1400"/>
              <a:gd name="T38" fmla="*/ 700 w 1551"/>
              <a:gd name="T39" fmla="*/ 1399 h 1400"/>
              <a:gd name="T40" fmla="*/ 774 w 1551"/>
              <a:gd name="T41" fmla="*/ 1324 h 1400"/>
              <a:gd name="T42" fmla="*/ 950 w 1551"/>
              <a:gd name="T43" fmla="*/ 1324 h 1400"/>
              <a:gd name="T44" fmla="*/ 874 w 1551"/>
              <a:gd name="T45" fmla="*/ 1125 h 1400"/>
              <a:gd name="T46" fmla="*/ 874 w 1551"/>
              <a:gd name="T47" fmla="*/ 976 h 1400"/>
              <a:gd name="T48" fmla="*/ 1025 w 1551"/>
              <a:gd name="T49" fmla="*/ 976 h 1400"/>
              <a:gd name="T50" fmla="*/ 1150 w 1551"/>
              <a:gd name="T51" fmla="*/ 850 h 1400"/>
              <a:gd name="T52" fmla="*/ 1250 w 1551"/>
              <a:gd name="T53" fmla="*/ 725 h 1400"/>
              <a:gd name="T54" fmla="*/ 1300 w 1551"/>
              <a:gd name="T55" fmla="*/ 600 h 1400"/>
              <a:gd name="T56" fmla="*/ 1300 w 1551"/>
              <a:gd name="T57" fmla="*/ 475 h 1400"/>
              <a:gd name="T58" fmla="*/ 1225 w 1551"/>
              <a:gd name="T59" fmla="*/ 300 h 1400"/>
              <a:gd name="T60" fmla="*/ 1425 w 1551"/>
              <a:gd name="T61" fmla="*/ 275 h 1400"/>
              <a:gd name="T62" fmla="*/ 1550 w 1551"/>
              <a:gd name="T63" fmla="*/ 175 h 1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51" h="1400">
                <a:moveTo>
                  <a:pt x="1475" y="150"/>
                </a:moveTo>
                <a:lnTo>
                  <a:pt x="1475" y="150"/>
                </a:lnTo>
                <a:cubicBezTo>
                  <a:pt x="1425" y="125"/>
                  <a:pt x="1425" y="75"/>
                  <a:pt x="1425" y="75"/>
                </a:cubicBezTo>
                <a:cubicBezTo>
                  <a:pt x="1425" y="50"/>
                  <a:pt x="1375" y="25"/>
                  <a:pt x="1350" y="0"/>
                </a:cubicBezTo>
                <a:lnTo>
                  <a:pt x="1325" y="0"/>
                </a:lnTo>
                <a:cubicBezTo>
                  <a:pt x="1300" y="0"/>
                  <a:pt x="1300" y="0"/>
                  <a:pt x="1300" y="0"/>
                </a:cubicBezTo>
                <a:cubicBezTo>
                  <a:pt x="1275" y="25"/>
                  <a:pt x="1225" y="25"/>
                  <a:pt x="1199" y="25"/>
                </a:cubicBezTo>
                <a:cubicBezTo>
                  <a:pt x="1175" y="25"/>
                  <a:pt x="1100" y="50"/>
                  <a:pt x="1074" y="75"/>
                </a:cubicBezTo>
                <a:cubicBezTo>
                  <a:pt x="1074" y="75"/>
                  <a:pt x="1050" y="75"/>
                  <a:pt x="1025" y="75"/>
                </a:cubicBezTo>
                <a:cubicBezTo>
                  <a:pt x="1025" y="75"/>
                  <a:pt x="1025" y="75"/>
                  <a:pt x="1025" y="100"/>
                </a:cubicBezTo>
                <a:cubicBezTo>
                  <a:pt x="1000" y="100"/>
                  <a:pt x="974" y="125"/>
                  <a:pt x="1000" y="125"/>
                </a:cubicBezTo>
                <a:cubicBezTo>
                  <a:pt x="1025" y="150"/>
                  <a:pt x="1025" y="175"/>
                  <a:pt x="1025" y="200"/>
                </a:cubicBezTo>
                <a:cubicBezTo>
                  <a:pt x="1025" y="225"/>
                  <a:pt x="974" y="225"/>
                  <a:pt x="974" y="250"/>
                </a:cubicBezTo>
                <a:cubicBezTo>
                  <a:pt x="950" y="275"/>
                  <a:pt x="974" y="300"/>
                  <a:pt x="974" y="325"/>
                </a:cubicBezTo>
                <a:cubicBezTo>
                  <a:pt x="950" y="350"/>
                  <a:pt x="874" y="325"/>
                  <a:pt x="850" y="325"/>
                </a:cubicBezTo>
                <a:cubicBezTo>
                  <a:pt x="850" y="350"/>
                  <a:pt x="874" y="375"/>
                  <a:pt x="900" y="400"/>
                </a:cubicBezTo>
                <a:cubicBezTo>
                  <a:pt x="900" y="400"/>
                  <a:pt x="850" y="425"/>
                  <a:pt x="825" y="425"/>
                </a:cubicBezTo>
                <a:cubicBezTo>
                  <a:pt x="800" y="425"/>
                  <a:pt x="800" y="475"/>
                  <a:pt x="800" y="525"/>
                </a:cubicBezTo>
                <a:cubicBezTo>
                  <a:pt x="800" y="575"/>
                  <a:pt x="750" y="600"/>
                  <a:pt x="750" y="575"/>
                </a:cubicBezTo>
                <a:cubicBezTo>
                  <a:pt x="750" y="550"/>
                  <a:pt x="650" y="575"/>
                  <a:pt x="650" y="600"/>
                </a:cubicBezTo>
                <a:cubicBezTo>
                  <a:pt x="650" y="625"/>
                  <a:pt x="625" y="625"/>
                  <a:pt x="574" y="625"/>
                </a:cubicBezTo>
                <a:cubicBezTo>
                  <a:pt x="550" y="625"/>
                  <a:pt x="525" y="650"/>
                  <a:pt x="500" y="676"/>
                </a:cubicBezTo>
                <a:lnTo>
                  <a:pt x="525" y="750"/>
                </a:lnTo>
                <a:cubicBezTo>
                  <a:pt x="525" y="776"/>
                  <a:pt x="200" y="825"/>
                  <a:pt x="149" y="800"/>
                </a:cubicBezTo>
                <a:cubicBezTo>
                  <a:pt x="100" y="800"/>
                  <a:pt x="49" y="800"/>
                  <a:pt x="0" y="800"/>
                </a:cubicBezTo>
                <a:cubicBezTo>
                  <a:pt x="25" y="800"/>
                  <a:pt x="25" y="825"/>
                  <a:pt x="49" y="850"/>
                </a:cubicBezTo>
                <a:cubicBezTo>
                  <a:pt x="49" y="876"/>
                  <a:pt x="100" y="900"/>
                  <a:pt x="149" y="925"/>
                </a:cubicBezTo>
                <a:cubicBezTo>
                  <a:pt x="174" y="950"/>
                  <a:pt x="149" y="1025"/>
                  <a:pt x="174" y="1025"/>
                </a:cubicBezTo>
                <a:cubicBezTo>
                  <a:pt x="200" y="1025"/>
                  <a:pt x="225" y="1100"/>
                  <a:pt x="200" y="1100"/>
                </a:cubicBezTo>
                <a:cubicBezTo>
                  <a:pt x="174" y="1100"/>
                  <a:pt x="149" y="1100"/>
                  <a:pt x="125" y="1125"/>
                </a:cubicBezTo>
                <a:cubicBezTo>
                  <a:pt x="100" y="1150"/>
                  <a:pt x="49" y="1176"/>
                  <a:pt x="49" y="1225"/>
                </a:cubicBezTo>
                <a:cubicBezTo>
                  <a:pt x="49" y="1225"/>
                  <a:pt x="49" y="1225"/>
                  <a:pt x="74" y="1249"/>
                </a:cubicBezTo>
                <a:cubicBezTo>
                  <a:pt x="149" y="1249"/>
                  <a:pt x="225" y="1249"/>
                  <a:pt x="250" y="1225"/>
                </a:cubicBezTo>
                <a:cubicBezTo>
                  <a:pt x="250" y="1225"/>
                  <a:pt x="300" y="1200"/>
                  <a:pt x="300" y="1225"/>
                </a:cubicBezTo>
                <a:cubicBezTo>
                  <a:pt x="325" y="1225"/>
                  <a:pt x="425" y="1249"/>
                  <a:pt x="450" y="1225"/>
                </a:cubicBezTo>
                <a:cubicBezTo>
                  <a:pt x="500" y="1200"/>
                  <a:pt x="525" y="1225"/>
                  <a:pt x="525" y="1249"/>
                </a:cubicBezTo>
                <a:cubicBezTo>
                  <a:pt x="550" y="1274"/>
                  <a:pt x="550" y="1274"/>
                  <a:pt x="574" y="1299"/>
                </a:cubicBezTo>
                <a:cubicBezTo>
                  <a:pt x="600" y="1299"/>
                  <a:pt x="574" y="1324"/>
                  <a:pt x="600" y="1349"/>
                </a:cubicBezTo>
                <a:cubicBezTo>
                  <a:pt x="625" y="1375"/>
                  <a:pt x="650" y="1375"/>
                  <a:pt x="674" y="1399"/>
                </a:cubicBezTo>
                <a:lnTo>
                  <a:pt x="700" y="1399"/>
                </a:lnTo>
                <a:lnTo>
                  <a:pt x="700" y="1399"/>
                </a:lnTo>
                <a:cubicBezTo>
                  <a:pt x="725" y="1375"/>
                  <a:pt x="725" y="1324"/>
                  <a:pt x="774" y="1324"/>
                </a:cubicBezTo>
                <a:cubicBezTo>
                  <a:pt x="850" y="1349"/>
                  <a:pt x="850" y="1324"/>
                  <a:pt x="874" y="1324"/>
                </a:cubicBezTo>
                <a:cubicBezTo>
                  <a:pt x="900" y="1349"/>
                  <a:pt x="925" y="1324"/>
                  <a:pt x="950" y="1324"/>
                </a:cubicBezTo>
                <a:cubicBezTo>
                  <a:pt x="950" y="1299"/>
                  <a:pt x="925" y="1249"/>
                  <a:pt x="925" y="1225"/>
                </a:cubicBezTo>
                <a:cubicBezTo>
                  <a:pt x="900" y="1200"/>
                  <a:pt x="874" y="1176"/>
                  <a:pt x="874" y="1125"/>
                </a:cubicBezTo>
                <a:cubicBezTo>
                  <a:pt x="874" y="1100"/>
                  <a:pt x="825" y="1100"/>
                  <a:pt x="825" y="1076"/>
                </a:cubicBezTo>
                <a:cubicBezTo>
                  <a:pt x="825" y="1025"/>
                  <a:pt x="874" y="976"/>
                  <a:pt x="874" y="976"/>
                </a:cubicBezTo>
                <a:cubicBezTo>
                  <a:pt x="900" y="976"/>
                  <a:pt x="950" y="1000"/>
                  <a:pt x="950" y="976"/>
                </a:cubicBezTo>
                <a:cubicBezTo>
                  <a:pt x="974" y="950"/>
                  <a:pt x="1000" y="976"/>
                  <a:pt x="1025" y="976"/>
                </a:cubicBezTo>
                <a:cubicBezTo>
                  <a:pt x="1025" y="976"/>
                  <a:pt x="1074" y="950"/>
                  <a:pt x="1074" y="900"/>
                </a:cubicBezTo>
                <a:cubicBezTo>
                  <a:pt x="1074" y="876"/>
                  <a:pt x="1125" y="876"/>
                  <a:pt x="1150" y="850"/>
                </a:cubicBezTo>
                <a:cubicBezTo>
                  <a:pt x="1150" y="850"/>
                  <a:pt x="1175" y="776"/>
                  <a:pt x="1175" y="750"/>
                </a:cubicBezTo>
                <a:cubicBezTo>
                  <a:pt x="1199" y="750"/>
                  <a:pt x="1250" y="750"/>
                  <a:pt x="1250" y="725"/>
                </a:cubicBezTo>
                <a:cubicBezTo>
                  <a:pt x="1250" y="676"/>
                  <a:pt x="1250" y="676"/>
                  <a:pt x="1275" y="676"/>
                </a:cubicBezTo>
                <a:cubicBezTo>
                  <a:pt x="1300" y="650"/>
                  <a:pt x="1300" y="625"/>
                  <a:pt x="1300" y="600"/>
                </a:cubicBezTo>
                <a:cubicBezTo>
                  <a:pt x="1300" y="575"/>
                  <a:pt x="1325" y="525"/>
                  <a:pt x="1350" y="525"/>
                </a:cubicBezTo>
                <a:cubicBezTo>
                  <a:pt x="1375" y="525"/>
                  <a:pt x="1350" y="475"/>
                  <a:pt x="1300" y="475"/>
                </a:cubicBezTo>
                <a:cubicBezTo>
                  <a:pt x="1275" y="500"/>
                  <a:pt x="1250" y="400"/>
                  <a:pt x="1250" y="400"/>
                </a:cubicBezTo>
                <a:cubicBezTo>
                  <a:pt x="1250" y="400"/>
                  <a:pt x="1250" y="325"/>
                  <a:pt x="1225" y="300"/>
                </a:cubicBezTo>
                <a:cubicBezTo>
                  <a:pt x="1225" y="300"/>
                  <a:pt x="1250" y="250"/>
                  <a:pt x="1275" y="250"/>
                </a:cubicBezTo>
                <a:cubicBezTo>
                  <a:pt x="1325" y="250"/>
                  <a:pt x="1399" y="300"/>
                  <a:pt x="1425" y="275"/>
                </a:cubicBezTo>
                <a:cubicBezTo>
                  <a:pt x="1450" y="250"/>
                  <a:pt x="1500" y="250"/>
                  <a:pt x="1525" y="250"/>
                </a:cubicBezTo>
                <a:cubicBezTo>
                  <a:pt x="1525" y="225"/>
                  <a:pt x="1550" y="200"/>
                  <a:pt x="1550" y="175"/>
                </a:cubicBezTo>
                <a:cubicBezTo>
                  <a:pt x="1525" y="175"/>
                  <a:pt x="1500" y="150"/>
                  <a:pt x="1475"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6" name="Freeform 172">
            <a:extLst>
              <a:ext uri="{FF2B5EF4-FFF2-40B4-BE49-F238E27FC236}">
                <a16:creationId xmlns:a16="http://schemas.microsoft.com/office/drawing/2014/main" id="{17E356EB-9F39-0C4A-8149-D39E9E27C1AC}"/>
              </a:ext>
            </a:extLst>
          </p:cNvPr>
          <p:cNvSpPr>
            <a:spLocks noChangeArrowheads="1"/>
          </p:cNvSpPr>
          <p:nvPr/>
        </p:nvSpPr>
        <p:spPr bwMode="auto">
          <a:xfrm>
            <a:off x="8580829" y="4661942"/>
            <a:ext cx="1379523" cy="502028"/>
          </a:xfrm>
          <a:custGeom>
            <a:avLst/>
            <a:gdLst>
              <a:gd name="T0" fmla="*/ 374 w 4326"/>
              <a:gd name="T1" fmla="*/ 724 h 1576"/>
              <a:gd name="T2" fmla="*/ 1225 w 4326"/>
              <a:gd name="T3" fmla="*/ 849 h 1576"/>
              <a:gd name="T4" fmla="*/ 200 w 4326"/>
              <a:gd name="T5" fmla="*/ 424 h 1576"/>
              <a:gd name="T6" fmla="*/ 200 w 4326"/>
              <a:gd name="T7" fmla="*/ 424 h 1576"/>
              <a:gd name="T8" fmla="*/ 2325 w 4326"/>
              <a:gd name="T9" fmla="*/ 1000 h 1576"/>
              <a:gd name="T10" fmla="*/ 2350 w 4326"/>
              <a:gd name="T11" fmla="*/ 849 h 1576"/>
              <a:gd name="T12" fmla="*/ 2550 w 4326"/>
              <a:gd name="T13" fmla="*/ 1000 h 1576"/>
              <a:gd name="T14" fmla="*/ 2500 w 4326"/>
              <a:gd name="T15" fmla="*/ 724 h 1576"/>
              <a:gd name="T16" fmla="*/ 2350 w 4326"/>
              <a:gd name="T17" fmla="*/ 600 h 1576"/>
              <a:gd name="T18" fmla="*/ 2725 w 4326"/>
              <a:gd name="T19" fmla="*/ 475 h 1576"/>
              <a:gd name="T20" fmla="*/ 2300 w 4326"/>
              <a:gd name="T21" fmla="*/ 624 h 1576"/>
              <a:gd name="T22" fmla="*/ 1025 w 4326"/>
              <a:gd name="T23" fmla="*/ 975 h 1576"/>
              <a:gd name="T24" fmla="*/ 1074 w 4326"/>
              <a:gd name="T25" fmla="*/ 849 h 1576"/>
              <a:gd name="T26" fmla="*/ 974 w 4326"/>
              <a:gd name="T27" fmla="*/ 775 h 1576"/>
              <a:gd name="T28" fmla="*/ 900 w 4326"/>
              <a:gd name="T29" fmla="*/ 750 h 1576"/>
              <a:gd name="T30" fmla="*/ 749 w 4326"/>
              <a:gd name="T31" fmla="*/ 500 h 1576"/>
              <a:gd name="T32" fmla="*/ 600 w 4326"/>
              <a:gd name="T33" fmla="*/ 400 h 1576"/>
              <a:gd name="T34" fmla="*/ 274 w 4326"/>
              <a:gd name="T35" fmla="*/ 150 h 1576"/>
              <a:gd name="T36" fmla="*/ 149 w 4326"/>
              <a:gd name="T37" fmla="*/ 224 h 1576"/>
              <a:gd name="T38" fmla="*/ 524 w 4326"/>
              <a:gd name="T39" fmla="*/ 750 h 1576"/>
              <a:gd name="T40" fmla="*/ 874 w 4326"/>
              <a:gd name="T41" fmla="*/ 1125 h 1576"/>
              <a:gd name="T42" fmla="*/ 3150 w 4326"/>
              <a:gd name="T43" fmla="*/ 524 h 1576"/>
              <a:gd name="T44" fmla="*/ 3125 w 4326"/>
              <a:gd name="T45" fmla="*/ 450 h 1576"/>
              <a:gd name="T46" fmla="*/ 3150 w 4326"/>
              <a:gd name="T47" fmla="*/ 524 h 1576"/>
              <a:gd name="T48" fmla="*/ 3025 w 4326"/>
              <a:gd name="T49" fmla="*/ 900 h 1576"/>
              <a:gd name="T50" fmla="*/ 2700 w 4326"/>
              <a:gd name="T51" fmla="*/ 1350 h 1576"/>
              <a:gd name="T52" fmla="*/ 2475 w 4326"/>
              <a:gd name="T53" fmla="*/ 1425 h 1576"/>
              <a:gd name="T54" fmla="*/ 3275 w 4326"/>
              <a:gd name="T55" fmla="*/ 849 h 1576"/>
              <a:gd name="T56" fmla="*/ 3225 w 4326"/>
              <a:gd name="T57" fmla="*/ 900 h 1576"/>
              <a:gd name="T58" fmla="*/ 1825 w 4326"/>
              <a:gd name="T59" fmla="*/ 1325 h 1576"/>
              <a:gd name="T60" fmla="*/ 1750 w 4326"/>
              <a:gd name="T61" fmla="*/ 1225 h 1576"/>
              <a:gd name="T62" fmla="*/ 1249 w 4326"/>
              <a:gd name="T63" fmla="*/ 1150 h 1576"/>
              <a:gd name="T64" fmla="*/ 1049 w 4326"/>
              <a:gd name="T65" fmla="*/ 1225 h 1576"/>
              <a:gd name="T66" fmla="*/ 1449 w 4326"/>
              <a:gd name="T67" fmla="*/ 1325 h 1576"/>
              <a:gd name="T68" fmla="*/ 1925 w 4326"/>
              <a:gd name="T69" fmla="*/ 1375 h 1576"/>
              <a:gd name="T70" fmla="*/ 4000 w 4326"/>
              <a:gd name="T71" fmla="*/ 724 h 1576"/>
              <a:gd name="T72" fmla="*/ 3675 w 4326"/>
              <a:gd name="T73" fmla="*/ 650 h 1576"/>
              <a:gd name="T74" fmla="*/ 3425 w 4326"/>
              <a:gd name="T75" fmla="*/ 700 h 1576"/>
              <a:gd name="T76" fmla="*/ 3625 w 4326"/>
              <a:gd name="T77" fmla="*/ 800 h 1576"/>
              <a:gd name="T78" fmla="*/ 3550 w 4326"/>
              <a:gd name="T79" fmla="*/ 924 h 1576"/>
              <a:gd name="T80" fmla="*/ 3800 w 4326"/>
              <a:gd name="T81" fmla="*/ 1000 h 1576"/>
              <a:gd name="T82" fmla="*/ 4100 w 4326"/>
              <a:gd name="T83" fmla="*/ 1275 h 1576"/>
              <a:gd name="T84" fmla="*/ 4325 w 4326"/>
              <a:gd name="T85" fmla="*/ 1425 h 1576"/>
              <a:gd name="T86" fmla="*/ 2800 w 4326"/>
              <a:gd name="T87" fmla="*/ 1425 h 1576"/>
              <a:gd name="T88" fmla="*/ 2750 w 4326"/>
              <a:gd name="T89" fmla="*/ 1450 h 1576"/>
              <a:gd name="T90" fmla="*/ 2800 w 4326"/>
              <a:gd name="T91" fmla="*/ 1475 h 1576"/>
              <a:gd name="T92" fmla="*/ 2825 w 4326"/>
              <a:gd name="T93" fmla="*/ 1450 h 1576"/>
              <a:gd name="T94" fmla="*/ 2025 w 4326"/>
              <a:gd name="T95" fmla="*/ 700 h 1576"/>
              <a:gd name="T96" fmla="*/ 2174 w 4326"/>
              <a:gd name="T97" fmla="*/ 400 h 1576"/>
              <a:gd name="T98" fmla="*/ 2100 w 4326"/>
              <a:gd name="T99" fmla="*/ 175 h 1576"/>
              <a:gd name="T100" fmla="*/ 1925 w 4326"/>
              <a:gd name="T101" fmla="*/ 224 h 1576"/>
              <a:gd name="T102" fmla="*/ 1774 w 4326"/>
              <a:gd name="T103" fmla="*/ 450 h 1576"/>
              <a:gd name="T104" fmla="*/ 1474 w 4326"/>
              <a:gd name="T105" fmla="*/ 475 h 1576"/>
              <a:gd name="T106" fmla="*/ 1349 w 4326"/>
              <a:gd name="T107" fmla="*/ 375 h 1576"/>
              <a:gd name="T108" fmla="*/ 1425 w 4326"/>
              <a:gd name="T109" fmla="*/ 724 h 1576"/>
              <a:gd name="T110" fmla="*/ 1700 w 4326"/>
              <a:gd name="T111" fmla="*/ 875 h 1576"/>
              <a:gd name="T112" fmla="*/ 2025 w 4326"/>
              <a:gd name="T113" fmla="*/ 700 h 1576"/>
              <a:gd name="T114" fmla="*/ 2325 w 4326"/>
              <a:gd name="T115" fmla="*/ 1525 h 1576"/>
              <a:gd name="T116" fmla="*/ 2100 w 4326"/>
              <a:gd name="T117" fmla="*/ 1350 h 1576"/>
              <a:gd name="T118" fmla="*/ 1974 w 4326"/>
              <a:gd name="T119" fmla="*/ 1400 h 1576"/>
              <a:gd name="T120" fmla="*/ 2100 w 4326"/>
              <a:gd name="T121" fmla="*/ 1350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26" h="1576">
                <a:moveTo>
                  <a:pt x="324" y="675"/>
                </a:moveTo>
                <a:lnTo>
                  <a:pt x="324" y="675"/>
                </a:lnTo>
                <a:cubicBezTo>
                  <a:pt x="324" y="675"/>
                  <a:pt x="349" y="750"/>
                  <a:pt x="374" y="724"/>
                </a:cubicBezTo>
                <a:cubicBezTo>
                  <a:pt x="400" y="700"/>
                  <a:pt x="349" y="624"/>
                  <a:pt x="324" y="675"/>
                </a:cubicBezTo>
                <a:close/>
                <a:moveTo>
                  <a:pt x="1225" y="849"/>
                </a:moveTo>
                <a:lnTo>
                  <a:pt x="1225" y="849"/>
                </a:lnTo>
                <a:cubicBezTo>
                  <a:pt x="1225" y="824"/>
                  <a:pt x="1149" y="824"/>
                  <a:pt x="1174" y="849"/>
                </a:cubicBezTo>
                <a:cubicBezTo>
                  <a:pt x="1200" y="900"/>
                  <a:pt x="1225" y="875"/>
                  <a:pt x="1225" y="849"/>
                </a:cubicBezTo>
                <a:close/>
                <a:moveTo>
                  <a:pt x="200" y="424"/>
                </a:moveTo>
                <a:lnTo>
                  <a:pt x="200" y="424"/>
                </a:lnTo>
                <a:cubicBezTo>
                  <a:pt x="174" y="450"/>
                  <a:pt x="224" y="550"/>
                  <a:pt x="249" y="500"/>
                </a:cubicBezTo>
                <a:cubicBezTo>
                  <a:pt x="274" y="475"/>
                  <a:pt x="200" y="400"/>
                  <a:pt x="200" y="424"/>
                </a:cubicBezTo>
                <a:close/>
                <a:moveTo>
                  <a:pt x="2274" y="900"/>
                </a:moveTo>
                <a:lnTo>
                  <a:pt x="2274" y="900"/>
                </a:lnTo>
                <a:cubicBezTo>
                  <a:pt x="2325" y="900"/>
                  <a:pt x="2325" y="975"/>
                  <a:pt x="2325" y="1000"/>
                </a:cubicBezTo>
                <a:cubicBezTo>
                  <a:pt x="2300" y="1050"/>
                  <a:pt x="2300" y="1125"/>
                  <a:pt x="2325" y="1125"/>
                </a:cubicBezTo>
                <a:cubicBezTo>
                  <a:pt x="2374" y="1100"/>
                  <a:pt x="2399" y="1050"/>
                  <a:pt x="2374" y="1024"/>
                </a:cubicBezTo>
                <a:cubicBezTo>
                  <a:pt x="2350" y="1000"/>
                  <a:pt x="2350" y="875"/>
                  <a:pt x="2350" y="849"/>
                </a:cubicBezTo>
                <a:cubicBezTo>
                  <a:pt x="2374" y="824"/>
                  <a:pt x="2450" y="849"/>
                  <a:pt x="2425" y="900"/>
                </a:cubicBezTo>
                <a:cubicBezTo>
                  <a:pt x="2399" y="924"/>
                  <a:pt x="2475" y="924"/>
                  <a:pt x="2475" y="975"/>
                </a:cubicBezTo>
                <a:cubicBezTo>
                  <a:pt x="2475" y="1024"/>
                  <a:pt x="2500" y="1000"/>
                  <a:pt x="2550" y="1000"/>
                </a:cubicBezTo>
                <a:cubicBezTo>
                  <a:pt x="2599" y="975"/>
                  <a:pt x="2599" y="950"/>
                  <a:pt x="2550" y="924"/>
                </a:cubicBezTo>
                <a:cubicBezTo>
                  <a:pt x="2525" y="900"/>
                  <a:pt x="2575" y="849"/>
                  <a:pt x="2550" y="824"/>
                </a:cubicBezTo>
                <a:cubicBezTo>
                  <a:pt x="2500" y="775"/>
                  <a:pt x="2475" y="750"/>
                  <a:pt x="2500" y="724"/>
                </a:cubicBezTo>
                <a:cubicBezTo>
                  <a:pt x="2550" y="724"/>
                  <a:pt x="2675" y="650"/>
                  <a:pt x="2650" y="624"/>
                </a:cubicBezTo>
                <a:cubicBezTo>
                  <a:pt x="2650" y="600"/>
                  <a:pt x="2475" y="650"/>
                  <a:pt x="2450" y="700"/>
                </a:cubicBezTo>
                <a:cubicBezTo>
                  <a:pt x="2450" y="750"/>
                  <a:pt x="2325" y="675"/>
                  <a:pt x="2350" y="600"/>
                </a:cubicBezTo>
                <a:cubicBezTo>
                  <a:pt x="2350" y="500"/>
                  <a:pt x="2599" y="500"/>
                  <a:pt x="2650" y="524"/>
                </a:cubicBezTo>
                <a:cubicBezTo>
                  <a:pt x="2725" y="550"/>
                  <a:pt x="2800" y="475"/>
                  <a:pt x="2825" y="424"/>
                </a:cubicBezTo>
                <a:cubicBezTo>
                  <a:pt x="2850" y="375"/>
                  <a:pt x="2775" y="450"/>
                  <a:pt x="2725" y="475"/>
                </a:cubicBezTo>
                <a:cubicBezTo>
                  <a:pt x="2675" y="500"/>
                  <a:pt x="2550" y="475"/>
                  <a:pt x="2475" y="450"/>
                </a:cubicBezTo>
                <a:cubicBezTo>
                  <a:pt x="2425" y="424"/>
                  <a:pt x="2425" y="475"/>
                  <a:pt x="2374" y="500"/>
                </a:cubicBezTo>
                <a:cubicBezTo>
                  <a:pt x="2325" y="500"/>
                  <a:pt x="2325" y="624"/>
                  <a:pt x="2300" y="624"/>
                </a:cubicBezTo>
                <a:cubicBezTo>
                  <a:pt x="2274" y="650"/>
                  <a:pt x="2274" y="724"/>
                  <a:pt x="2225" y="800"/>
                </a:cubicBezTo>
                <a:cubicBezTo>
                  <a:pt x="2174" y="900"/>
                  <a:pt x="2250" y="900"/>
                  <a:pt x="2274" y="900"/>
                </a:cubicBezTo>
                <a:close/>
                <a:moveTo>
                  <a:pt x="1025" y="975"/>
                </a:moveTo>
                <a:lnTo>
                  <a:pt x="1025" y="975"/>
                </a:lnTo>
                <a:cubicBezTo>
                  <a:pt x="1025" y="950"/>
                  <a:pt x="1025" y="900"/>
                  <a:pt x="1025" y="875"/>
                </a:cubicBezTo>
                <a:cubicBezTo>
                  <a:pt x="1025" y="849"/>
                  <a:pt x="1049" y="849"/>
                  <a:pt x="1074" y="849"/>
                </a:cubicBezTo>
                <a:cubicBezTo>
                  <a:pt x="1099" y="875"/>
                  <a:pt x="1099" y="800"/>
                  <a:pt x="1074" y="800"/>
                </a:cubicBezTo>
                <a:cubicBezTo>
                  <a:pt x="1049" y="800"/>
                  <a:pt x="1049" y="724"/>
                  <a:pt x="1000" y="724"/>
                </a:cubicBezTo>
                <a:cubicBezTo>
                  <a:pt x="949" y="724"/>
                  <a:pt x="949" y="775"/>
                  <a:pt x="974" y="775"/>
                </a:cubicBezTo>
                <a:cubicBezTo>
                  <a:pt x="1000" y="775"/>
                  <a:pt x="1025" y="800"/>
                  <a:pt x="1025" y="800"/>
                </a:cubicBezTo>
                <a:cubicBezTo>
                  <a:pt x="1000" y="824"/>
                  <a:pt x="1000" y="800"/>
                  <a:pt x="949" y="800"/>
                </a:cubicBezTo>
                <a:cubicBezTo>
                  <a:pt x="925" y="800"/>
                  <a:pt x="949" y="750"/>
                  <a:pt x="900" y="750"/>
                </a:cubicBezTo>
                <a:cubicBezTo>
                  <a:pt x="849" y="750"/>
                  <a:pt x="874" y="650"/>
                  <a:pt x="825" y="650"/>
                </a:cubicBezTo>
                <a:cubicBezTo>
                  <a:pt x="774" y="650"/>
                  <a:pt x="774" y="624"/>
                  <a:pt x="800" y="600"/>
                </a:cubicBezTo>
                <a:cubicBezTo>
                  <a:pt x="825" y="575"/>
                  <a:pt x="749" y="550"/>
                  <a:pt x="749" y="500"/>
                </a:cubicBezTo>
                <a:cubicBezTo>
                  <a:pt x="749" y="475"/>
                  <a:pt x="700" y="500"/>
                  <a:pt x="700" y="475"/>
                </a:cubicBezTo>
                <a:cubicBezTo>
                  <a:pt x="700" y="450"/>
                  <a:pt x="674" y="450"/>
                  <a:pt x="649" y="424"/>
                </a:cubicBezTo>
                <a:cubicBezTo>
                  <a:pt x="624" y="375"/>
                  <a:pt x="624" y="424"/>
                  <a:pt x="600" y="400"/>
                </a:cubicBezTo>
                <a:cubicBezTo>
                  <a:pt x="574" y="375"/>
                  <a:pt x="549" y="350"/>
                  <a:pt x="524" y="350"/>
                </a:cubicBezTo>
                <a:cubicBezTo>
                  <a:pt x="500" y="375"/>
                  <a:pt x="449" y="324"/>
                  <a:pt x="449" y="275"/>
                </a:cubicBezTo>
                <a:cubicBezTo>
                  <a:pt x="424" y="250"/>
                  <a:pt x="300" y="175"/>
                  <a:pt x="274" y="150"/>
                </a:cubicBezTo>
                <a:cubicBezTo>
                  <a:pt x="274" y="100"/>
                  <a:pt x="224" y="75"/>
                  <a:pt x="149" y="75"/>
                </a:cubicBezTo>
                <a:cubicBezTo>
                  <a:pt x="74" y="75"/>
                  <a:pt x="49" y="0"/>
                  <a:pt x="24" y="50"/>
                </a:cubicBezTo>
                <a:cubicBezTo>
                  <a:pt x="0" y="75"/>
                  <a:pt x="100" y="200"/>
                  <a:pt x="149" y="224"/>
                </a:cubicBezTo>
                <a:cubicBezTo>
                  <a:pt x="200" y="250"/>
                  <a:pt x="224" y="350"/>
                  <a:pt x="274" y="350"/>
                </a:cubicBezTo>
                <a:cubicBezTo>
                  <a:pt x="349" y="350"/>
                  <a:pt x="349" y="524"/>
                  <a:pt x="374" y="550"/>
                </a:cubicBezTo>
                <a:cubicBezTo>
                  <a:pt x="424" y="550"/>
                  <a:pt x="524" y="675"/>
                  <a:pt x="524" y="750"/>
                </a:cubicBezTo>
                <a:cubicBezTo>
                  <a:pt x="549" y="824"/>
                  <a:pt x="624" y="875"/>
                  <a:pt x="674" y="924"/>
                </a:cubicBezTo>
                <a:cubicBezTo>
                  <a:pt x="700" y="975"/>
                  <a:pt x="825" y="1050"/>
                  <a:pt x="825" y="1075"/>
                </a:cubicBezTo>
                <a:cubicBezTo>
                  <a:pt x="849" y="1100"/>
                  <a:pt x="874" y="1150"/>
                  <a:pt x="874" y="1125"/>
                </a:cubicBezTo>
                <a:cubicBezTo>
                  <a:pt x="900" y="1100"/>
                  <a:pt x="949" y="1125"/>
                  <a:pt x="974" y="1125"/>
                </a:cubicBezTo>
                <a:cubicBezTo>
                  <a:pt x="1000" y="1125"/>
                  <a:pt x="1025" y="1024"/>
                  <a:pt x="1025" y="975"/>
                </a:cubicBezTo>
                <a:close/>
                <a:moveTo>
                  <a:pt x="3150" y="524"/>
                </a:moveTo>
                <a:lnTo>
                  <a:pt x="3150" y="524"/>
                </a:lnTo>
                <a:cubicBezTo>
                  <a:pt x="3200" y="550"/>
                  <a:pt x="3175" y="500"/>
                  <a:pt x="3175" y="475"/>
                </a:cubicBezTo>
                <a:cubicBezTo>
                  <a:pt x="3175" y="424"/>
                  <a:pt x="3125" y="450"/>
                  <a:pt x="3125" y="450"/>
                </a:cubicBezTo>
                <a:cubicBezTo>
                  <a:pt x="3125" y="424"/>
                  <a:pt x="3100" y="350"/>
                  <a:pt x="3050" y="400"/>
                </a:cubicBezTo>
                <a:cubicBezTo>
                  <a:pt x="3000" y="475"/>
                  <a:pt x="3075" y="624"/>
                  <a:pt x="3100" y="600"/>
                </a:cubicBezTo>
                <a:cubicBezTo>
                  <a:pt x="3125" y="600"/>
                  <a:pt x="3075" y="524"/>
                  <a:pt x="3150" y="524"/>
                </a:cubicBezTo>
                <a:close/>
                <a:moveTo>
                  <a:pt x="2900" y="875"/>
                </a:moveTo>
                <a:lnTo>
                  <a:pt x="2900" y="875"/>
                </a:lnTo>
                <a:cubicBezTo>
                  <a:pt x="2925" y="924"/>
                  <a:pt x="3000" y="950"/>
                  <a:pt x="3025" y="900"/>
                </a:cubicBezTo>
                <a:cubicBezTo>
                  <a:pt x="3050" y="875"/>
                  <a:pt x="2900" y="824"/>
                  <a:pt x="2900" y="875"/>
                </a:cubicBezTo>
                <a:close/>
                <a:moveTo>
                  <a:pt x="2700" y="1350"/>
                </a:moveTo>
                <a:lnTo>
                  <a:pt x="2700" y="1350"/>
                </a:lnTo>
                <a:cubicBezTo>
                  <a:pt x="2625" y="1350"/>
                  <a:pt x="2575" y="1400"/>
                  <a:pt x="2500" y="1375"/>
                </a:cubicBezTo>
                <a:cubicBezTo>
                  <a:pt x="2425" y="1350"/>
                  <a:pt x="2300" y="1375"/>
                  <a:pt x="2325" y="1400"/>
                </a:cubicBezTo>
                <a:cubicBezTo>
                  <a:pt x="2325" y="1425"/>
                  <a:pt x="2399" y="1425"/>
                  <a:pt x="2475" y="1425"/>
                </a:cubicBezTo>
                <a:cubicBezTo>
                  <a:pt x="2550" y="1425"/>
                  <a:pt x="2599" y="1375"/>
                  <a:pt x="2650" y="1375"/>
                </a:cubicBezTo>
                <a:cubicBezTo>
                  <a:pt x="2700" y="1375"/>
                  <a:pt x="2775" y="1350"/>
                  <a:pt x="2700" y="1350"/>
                </a:cubicBezTo>
                <a:close/>
                <a:moveTo>
                  <a:pt x="3275" y="849"/>
                </a:moveTo>
                <a:lnTo>
                  <a:pt x="3275" y="849"/>
                </a:lnTo>
                <a:cubicBezTo>
                  <a:pt x="3225" y="824"/>
                  <a:pt x="3100" y="824"/>
                  <a:pt x="3100" y="875"/>
                </a:cubicBezTo>
                <a:cubicBezTo>
                  <a:pt x="3125" y="900"/>
                  <a:pt x="3175" y="900"/>
                  <a:pt x="3225" y="900"/>
                </a:cubicBezTo>
                <a:cubicBezTo>
                  <a:pt x="3300" y="900"/>
                  <a:pt x="3325" y="924"/>
                  <a:pt x="3350" y="924"/>
                </a:cubicBezTo>
                <a:cubicBezTo>
                  <a:pt x="3375" y="924"/>
                  <a:pt x="3350" y="875"/>
                  <a:pt x="3275" y="849"/>
                </a:cubicBezTo>
                <a:close/>
                <a:moveTo>
                  <a:pt x="1825" y="1325"/>
                </a:moveTo>
                <a:lnTo>
                  <a:pt x="1825" y="1325"/>
                </a:lnTo>
                <a:cubicBezTo>
                  <a:pt x="1825" y="1275"/>
                  <a:pt x="1700" y="1325"/>
                  <a:pt x="1650" y="1300"/>
                </a:cubicBezTo>
                <a:cubicBezTo>
                  <a:pt x="1600" y="1275"/>
                  <a:pt x="1725" y="1250"/>
                  <a:pt x="1750" y="1225"/>
                </a:cubicBezTo>
                <a:cubicBezTo>
                  <a:pt x="1800" y="1200"/>
                  <a:pt x="1725" y="1200"/>
                  <a:pt x="1650" y="1225"/>
                </a:cubicBezTo>
                <a:cubicBezTo>
                  <a:pt x="1549" y="1250"/>
                  <a:pt x="1449" y="1175"/>
                  <a:pt x="1449" y="1200"/>
                </a:cubicBezTo>
                <a:cubicBezTo>
                  <a:pt x="1449" y="1250"/>
                  <a:pt x="1274" y="1200"/>
                  <a:pt x="1249" y="1150"/>
                </a:cubicBezTo>
                <a:cubicBezTo>
                  <a:pt x="1200" y="1125"/>
                  <a:pt x="1049" y="1100"/>
                  <a:pt x="1025" y="1150"/>
                </a:cubicBezTo>
                <a:cubicBezTo>
                  <a:pt x="1000" y="1200"/>
                  <a:pt x="974" y="1150"/>
                  <a:pt x="974" y="1200"/>
                </a:cubicBezTo>
                <a:cubicBezTo>
                  <a:pt x="1000" y="1250"/>
                  <a:pt x="1025" y="1225"/>
                  <a:pt x="1049" y="1225"/>
                </a:cubicBezTo>
                <a:cubicBezTo>
                  <a:pt x="1074" y="1225"/>
                  <a:pt x="1074" y="1275"/>
                  <a:pt x="1099" y="1275"/>
                </a:cubicBezTo>
                <a:cubicBezTo>
                  <a:pt x="1149" y="1275"/>
                  <a:pt x="1249" y="1300"/>
                  <a:pt x="1274" y="1275"/>
                </a:cubicBezTo>
                <a:cubicBezTo>
                  <a:pt x="1274" y="1250"/>
                  <a:pt x="1400" y="1275"/>
                  <a:pt x="1449" y="1325"/>
                </a:cubicBezTo>
                <a:cubicBezTo>
                  <a:pt x="1500" y="1375"/>
                  <a:pt x="1625" y="1375"/>
                  <a:pt x="1674" y="1375"/>
                </a:cubicBezTo>
                <a:cubicBezTo>
                  <a:pt x="1725" y="1350"/>
                  <a:pt x="1774" y="1400"/>
                  <a:pt x="1800" y="1375"/>
                </a:cubicBezTo>
                <a:cubicBezTo>
                  <a:pt x="1825" y="1350"/>
                  <a:pt x="1850" y="1425"/>
                  <a:pt x="1925" y="1375"/>
                </a:cubicBezTo>
                <a:cubicBezTo>
                  <a:pt x="1974" y="1325"/>
                  <a:pt x="1825" y="1350"/>
                  <a:pt x="1825" y="1325"/>
                </a:cubicBezTo>
                <a:close/>
                <a:moveTo>
                  <a:pt x="4000" y="724"/>
                </a:moveTo>
                <a:lnTo>
                  <a:pt x="4000" y="724"/>
                </a:lnTo>
                <a:cubicBezTo>
                  <a:pt x="3975" y="724"/>
                  <a:pt x="3950" y="800"/>
                  <a:pt x="3925" y="800"/>
                </a:cubicBezTo>
                <a:cubicBezTo>
                  <a:pt x="3900" y="800"/>
                  <a:pt x="3850" y="875"/>
                  <a:pt x="3775" y="875"/>
                </a:cubicBezTo>
                <a:cubicBezTo>
                  <a:pt x="3700" y="900"/>
                  <a:pt x="3700" y="700"/>
                  <a:pt x="3675" y="650"/>
                </a:cubicBezTo>
                <a:cubicBezTo>
                  <a:pt x="3650" y="600"/>
                  <a:pt x="3475" y="575"/>
                  <a:pt x="3450" y="624"/>
                </a:cubicBezTo>
                <a:cubicBezTo>
                  <a:pt x="3450" y="675"/>
                  <a:pt x="3375" y="650"/>
                  <a:pt x="3375" y="675"/>
                </a:cubicBezTo>
                <a:cubicBezTo>
                  <a:pt x="3375" y="724"/>
                  <a:pt x="3400" y="700"/>
                  <a:pt x="3425" y="700"/>
                </a:cubicBezTo>
                <a:cubicBezTo>
                  <a:pt x="3475" y="700"/>
                  <a:pt x="3475" y="750"/>
                  <a:pt x="3475" y="775"/>
                </a:cubicBezTo>
                <a:cubicBezTo>
                  <a:pt x="3500" y="800"/>
                  <a:pt x="3600" y="775"/>
                  <a:pt x="3625" y="775"/>
                </a:cubicBezTo>
                <a:cubicBezTo>
                  <a:pt x="3675" y="775"/>
                  <a:pt x="3675" y="824"/>
                  <a:pt x="3625" y="800"/>
                </a:cubicBezTo>
                <a:cubicBezTo>
                  <a:pt x="3575" y="800"/>
                  <a:pt x="3575" y="824"/>
                  <a:pt x="3550" y="824"/>
                </a:cubicBezTo>
                <a:cubicBezTo>
                  <a:pt x="3500" y="824"/>
                  <a:pt x="3475" y="824"/>
                  <a:pt x="3475" y="849"/>
                </a:cubicBezTo>
                <a:cubicBezTo>
                  <a:pt x="3500" y="849"/>
                  <a:pt x="3550" y="875"/>
                  <a:pt x="3550" y="924"/>
                </a:cubicBezTo>
                <a:cubicBezTo>
                  <a:pt x="3550" y="975"/>
                  <a:pt x="3600" y="950"/>
                  <a:pt x="3600" y="924"/>
                </a:cubicBezTo>
                <a:cubicBezTo>
                  <a:pt x="3600" y="875"/>
                  <a:pt x="3650" y="924"/>
                  <a:pt x="3700" y="950"/>
                </a:cubicBezTo>
                <a:cubicBezTo>
                  <a:pt x="3775" y="975"/>
                  <a:pt x="3725" y="1000"/>
                  <a:pt x="3800" y="1000"/>
                </a:cubicBezTo>
                <a:cubicBezTo>
                  <a:pt x="3850" y="1000"/>
                  <a:pt x="4000" y="1050"/>
                  <a:pt x="4050" y="1075"/>
                </a:cubicBezTo>
                <a:cubicBezTo>
                  <a:pt x="4100" y="1125"/>
                  <a:pt x="4075" y="1150"/>
                  <a:pt x="4100" y="1200"/>
                </a:cubicBezTo>
                <a:cubicBezTo>
                  <a:pt x="4150" y="1225"/>
                  <a:pt x="4150" y="1275"/>
                  <a:pt x="4100" y="1275"/>
                </a:cubicBezTo>
                <a:cubicBezTo>
                  <a:pt x="4050" y="1275"/>
                  <a:pt x="4000" y="1325"/>
                  <a:pt x="4025" y="1350"/>
                </a:cubicBezTo>
                <a:cubicBezTo>
                  <a:pt x="4025" y="1375"/>
                  <a:pt x="4200" y="1350"/>
                  <a:pt x="4225" y="1350"/>
                </a:cubicBezTo>
                <a:cubicBezTo>
                  <a:pt x="4250" y="1350"/>
                  <a:pt x="4275" y="1375"/>
                  <a:pt x="4325" y="1425"/>
                </a:cubicBezTo>
                <a:cubicBezTo>
                  <a:pt x="4325" y="824"/>
                  <a:pt x="4325" y="824"/>
                  <a:pt x="4325" y="824"/>
                </a:cubicBezTo>
                <a:cubicBezTo>
                  <a:pt x="4200" y="775"/>
                  <a:pt x="4050" y="700"/>
                  <a:pt x="4000" y="724"/>
                </a:cubicBezTo>
                <a:close/>
                <a:moveTo>
                  <a:pt x="2800" y="1425"/>
                </a:moveTo>
                <a:lnTo>
                  <a:pt x="2800" y="1425"/>
                </a:lnTo>
                <a:cubicBezTo>
                  <a:pt x="2800" y="1425"/>
                  <a:pt x="2800" y="1425"/>
                  <a:pt x="2775" y="1425"/>
                </a:cubicBezTo>
                <a:cubicBezTo>
                  <a:pt x="2775" y="1450"/>
                  <a:pt x="2775" y="1450"/>
                  <a:pt x="2750" y="1450"/>
                </a:cubicBezTo>
                <a:cubicBezTo>
                  <a:pt x="2750" y="1475"/>
                  <a:pt x="2750" y="1450"/>
                  <a:pt x="2725" y="1450"/>
                </a:cubicBezTo>
                <a:cubicBezTo>
                  <a:pt x="2675" y="1450"/>
                  <a:pt x="2650" y="1525"/>
                  <a:pt x="2675" y="1550"/>
                </a:cubicBezTo>
                <a:cubicBezTo>
                  <a:pt x="2725" y="1575"/>
                  <a:pt x="2775" y="1525"/>
                  <a:pt x="2800" y="1475"/>
                </a:cubicBezTo>
                <a:lnTo>
                  <a:pt x="2825" y="1475"/>
                </a:lnTo>
                <a:cubicBezTo>
                  <a:pt x="2825" y="1450"/>
                  <a:pt x="2825" y="1450"/>
                  <a:pt x="2825" y="1450"/>
                </a:cubicBezTo>
                <a:lnTo>
                  <a:pt x="2825" y="1450"/>
                </a:lnTo>
                <a:cubicBezTo>
                  <a:pt x="2825" y="1425"/>
                  <a:pt x="2825" y="1425"/>
                  <a:pt x="2800" y="1425"/>
                </a:cubicBezTo>
                <a:close/>
                <a:moveTo>
                  <a:pt x="2025" y="700"/>
                </a:moveTo>
                <a:lnTo>
                  <a:pt x="2025" y="700"/>
                </a:lnTo>
                <a:cubicBezTo>
                  <a:pt x="2074" y="675"/>
                  <a:pt x="2100" y="624"/>
                  <a:pt x="2100" y="550"/>
                </a:cubicBezTo>
                <a:cubicBezTo>
                  <a:pt x="2074" y="500"/>
                  <a:pt x="2200" y="500"/>
                  <a:pt x="2225" y="475"/>
                </a:cubicBezTo>
                <a:cubicBezTo>
                  <a:pt x="2250" y="450"/>
                  <a:pt x="2200" y="424"/>
                  <a:pt x="2174" y="400"/>
                </a:cubicBezTo>
                <a:cubicBezTo>
                  <a:pt x="2125" y="375"/>
                  <a:pt x="2150" y="350"/>
                  <a:pt x="2125" y="324"/>
                </a:cubicBezTo>
                <a:cubicBezTo>
                  <a:pt x="2100" y="300"/>
                  <a:pt x="2074" y="250"/>
                  <a:pt x="2100" y="250"/>
                </a:cubicBezTo>
                <a:cubicBezTo>
                  <a:pt x="2150" y="250"/>
                  <a:pt x="2074" y="200"/>
                  <a:pt x="2100" y="175"/>
                </a:cubicBezTo>
                <a:cubicBezTo>
                  <a:pt x="2125" y="175"/>
                  <a:pt x="2125" y="175"/>
                  <a:pt x="2125" y="175"/>
                </a:cubicBezTo>
                <a:cubicBezTo>
                  <a:pt x="2100" y="150"/>
                  <a:pt x="2100" y="150"/>
                  <a:pt x="2074" y="150"/>
                </a:cubicBezTo>
                <a:cubicBezTo>
                  <a:pt x="2025" y="150"/>
                  <a:pt x="1925" y="150"/>
                  <a:pt x="1925" y="224"/>
                </a:cubicBezTo>
                <a:cubicBezTo>
                  <a:pt x="1950" y="275"/>
                  <a:pt x="1874" y="250"/>
                  <a:pt x="1874" y="300"/>
                </a:cubicBezTo>
                <a:cubicBezTo>
                  <a:pt x="1874" y="324"/>
                  <a:pt x="1850" y="324"/>
                  <a:pt x="1850" y="375"/>
                </a:cubicBezTo>
                <a:cubicBezTo>
                  <a:pt x="1850" y="424"/>
                  <a:pt x="1825" y="424"/>
                  <a:pt x="1774" y="450"/>
                </a:cubicBezTo>
                <a:cubicBezTo>
                  <a:pt x="1725" y="475"/>
                  <a:pt x="1725" y="424"/>
                  <a:pt x="1674" y="424"/>
                </a:cubicBezTo>
                <a:cubicBezTo>
                  <a:pt x="1625" y="424"/>
                  <a:pt x="1625" y="450"/>
                  <a:pt x="1574" y="475"/>
                </a:cubicBezTo>
                <a:cubicBezTo>
                  <a:pt x="1549" y="475"/>
                  <a:pt x="1474" y="450"/>
                  <a:pt x="1474" y="475"/>
                </a:cubicBezTo>
                <a:cubicBezTo>
                  <a:pt x="1449" y="500"/>
                  <a:pt x="1400" y="424"/>
                  <a:pt x="1374" y="424"/>
                </a:cubicBezTo>
                <a:cubicBezTo>
                  <a:pt x="1374" y="424"/>
                  <a:pt x="1374" y="400"/>
                  <a:pt x="1349" y="375"/>
                </a:cubicBezTo>
                <a:lnTo>
                  <a:pt x="1349" y="375"/>
                </a:lnTo>
                <a:cubicBezTo>
                  <a:pt x="1300" y="375"/>
                  <a:pt x="1249" y="475"/>
                  <a:pt x="1274" y="500"/>
                </a:cubicBezTo>
                <a:cubicBezTo>
                  <a:pt x="1325" y="550"/>
                  <a:pt x="1325" y="600"/>
                  <a:pt x="1325" y="624"/>
                </a:cubicBezTo>
                <a:cubicBezTo>
                  <a:pt x="1349" y="675"/>
                  <a:pt x="1425" y="675"/>
                  <a:pt x="1425" y="724"/>
                </a:cubicBezTo>
                <a:cubicBezTo>
                  <a:pt x="1425" y="800"/>
                  <a:pt x="1474" y="875"/>
                  <a:pt x="1500" y="849"/>
                </a:cubicBezTo>
                <a:cubicBezTo>
                  <a:pt x="1549" y="824"/>
                  <a:pt x="1574" y="875"/>
                  <a:pt x="1574" y="900"/>
                </a:cubicBezTo>
                <a:cubicBezTo>
                  <a:pt x="1600" y="924"/>
                  <a:pt x="1674" y="875"/>
                  <a:pt x="1700" y="875"/>
                </a:cubicBezTo>
                <a:cubicBezTo>
                  <a:pt x="1725" y="875"/>
                  <a:pt x="1825" y="900"/>
                  <a:pt x="1825" y="924"/>
                </a:cubicBezTo>
                <a:cubicBezTo>
                  <a:pt x="1825" y="975"/>
                  <a:pt x="1900" y="924"/>
                  <a:pt x="1950" y="900"/>
                </a:cubicBezTo>
                <a:cubicBezTo>
                  <a:pt x="2025" y="900"/>
                  <a:pt x="1974" y="724"/>
                  <a:pt x="2025" y="700"/>
                </a:cubicBezTo>
                <a:close/>
                <a:moveTo>
                  <a:pt x="2250" y="1475"/>
                </a:moveTo>
                <a:lnTo>
                  <a:pt x="2250" y="1475"/>
                </a:lnTo>
                <a:cubicBezTo>
                  <a:pt x="2250" y="1500"/>
                  <a:pt x="2300" y="1500"/>
                  <a:pt x="2325" y="1525"/>
                </a:cubicBezTo>
                <a:cubicBezTo>
                  <a:pt x="2350" y="1550"/>
                  <a:pt x="2425" y="1575"/>
                  <a:pt x="2425" y="1525"/>
                </a:cubicBezTo>
                <a:cubicBezTo>
                  <a:pt x="2425" y="1475"/>
                  <a:pt x="2225" y="1450"/>
                  <a:pt x="2250" y="1475"/>
                </a:cubicBezTo>
                <a:close/>
                <a:moveTo>
                  <a:pt x="2100" y="1350"/>
                </a:moveTo>
                <a:lnTo>
                  <a:pt x="2100" y="1350"/>
                </a:lnTo>
                <a:cubicBezTo>
                  <a:pt x="2100" y="1375"/>
                  <a:pt x="2050" y="1375"/>
                  <a:pt x="2025" y="1350"/>
                </a:cubicBezTo>
                <a:cubicBezTo>
                  <a:pt x="2000" y="1325"/>
                  <a:pt x="1950" y="1375"/>
                  <a:pt x="1974" y="1400"/>
                </a:cubicBezTo>
                <a:cubicBezTo>
                  <a:pt x="1974" y="1425"/>
                  <a:pt x="2050" y="1450"/>
                  <a:pt x="2100" y="1425"/>
                </a:cubicBezTo>
                <a:cubicBezTo>
                  <a:pt x="2174" y="1400"/>
                  <a:pt x="2225" y="1425"/>
                  <a:pt x="2250" y="1400"/>
                </a:cubicBezTo>
                <a:cubicBezTo>
                  <a:pt x="2250" y="1350"/>
                  <a:pt x="2125" y="1325"/>
                  <a:pt x="2100" y="135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7" name="Freeform 173">
            <a:extLst>
              <a:ext uri="{FF2B5EF4-FFF2-40B4-BE49-F238E27FC236}">
                <a16:creationId xmlns:a16="http://schemas.microsoft.com/office/drawing/2014/main" id="{8A9A80C4-F861-6141-A870-24B86C4A46A8}"/>
              </a:ext>
            </a:extLst>
          </p:cNvPr>
          <p:cNvSpPr>
            <a:spLocks noChangeArrowheads="1"/>
          </p:cNvSpPr>
          <p:nvPr/>
        </p:nvSpPr>
        <p:spPr bwMode="auto">
          <a:xfrm>
            <a:off x="9449887" y="5083814"/>
            <a:ext cx="104061" cy="47812"/>
          </a:xfrm>
          <a:custGeom>
            <a:avLst/>
            <a:gdLst>
              <a:gd name="T0" fmla="*/ 25 w 326"/>
              <a:gd name="T1" fmla="*/ 100 h 151"/>
              <a:gd name="T2" fmla="*/ 25 w 326"/>
              <a:gd name="T3" fmla="*/ 100 h 151"/>
              <a:gd name="T4" fmla="*/ 0 w 326"/>
              <a:gd name="T5" fmla="*/ 125 h 151"/>
              <a:gd name="T6" fmla="*/ 25 w 326"/>
              <a:gd name="T7" fmla="*/ 125 h 151"/>
              <a:gd name="T8" fmla="*/ 50 w 326"/>
              <a:gd name="T9" fmla="*/ 100 h 151"/>
              <a:gd name="T10" fmla="*/ 50 w 326"/>
              <a:gd name="T11" fmla="*/ 100 h 151"/>
              <a:gd name="T12" fmla="*/ 25 w 326"/>
              <a:gd name="T13" fmla="*/ 100 h 151"/>
              <a:gd name="T14" fmla="*/ 175 w 326"/>
              <a:gd name="T15" fmla="*/ 25 h 151"/>
              <a:gd name="T16" fmla="*/ 175 w 326"/>
              <a:gd name="T17" fmla="*/ 25 h 151"/>
              <a:gd name="T18" fmla="*/ 100 w 326"/>
              <a:gd name="T19" fmla="*/ 75 h 151"/>
              <a:gd name="T20" fmla="*/ 75 w 326"/>
              <a:gd name="T21" fmla="*/ 100 h 151"/>
              <a:gd name="T22" fmla="*/ 100 w 326"/>
              <a:gd name="T23" fmla="*/ 125 h 151"/>
              <a:gd name="T24" fmla="*/ 300 w 326"/>
              <a:gd name="T25" fmla="*/ 25 h 151"/>
              <a:gd name="T26" fmla="*/ 175 w 326"/>
              <a:gd name="T27" fmla="*/ 2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6" h="151">
                <a:moveTo>
                  <a:pt x="25" y="100"/>
                </a:moveTo>
                <a:lnTo>
                  <a:pt x="25" y="100"/>
                </a:lnTo>
                <a:cubicBezTo>
                  <a:pt x="25" y="100"/>
                  <a:pt x="25" y="100"/>
                  <a:pt x="0" y="125"/>
                </a:cubicBezTo>
                <a:cubicBezTo>
                  <a:pt x="25" y="125"/>
                  <a:pt x="25" y="150"/>
                  <a:pt x="25" y="125"/>
                </a:cubicBezTo>
                <a:cubicBezTo>
                  <a:pt x="50" y="125"/>
                  <a:pt x="50" y="125"/>
                  <a:pt x="50" y="100"/>
                </a:cubicBezTo>
                <a:lnTo>
                  <a:pt x="50" y="100"/>
                </a:lnTo>
                <a:lnTo>
                  <a:pt x="25" y="100"/>
                </a:lnTo>
                <a:close/>
                <a:moveTo>
                  <a:pt x="175" y="25"/>
                </a:moveTo>
                <a:lnTo>
                  <a:pt x="175" y="25"/>
                </a:lnTo>
                <a:cubicBezTo>
                  <a:pt x="125" y="25"/>
                  <a:pt x="125" y="75"/>
                  <a:pt x="100" y="75"/>
                </a:cubicBezTo>
                <a:cubicBezTo>
                  <a:pt x="75" y="100"/>
                  <a:pt x="75" y="100"/>
                  <a:pt x="75" y="100"/>
                </a:cubicBezTo>
                <a:cubicBezTo>
                  <a:pt x="100" y="100"/>
                  <a:pt x="100" y="100"/>
                  <a:pt x="100" y="125"/>
                </a:cubicBezTo>
                <a:cubicBezTo>
                  <a:pt x="175" y="100"/>
                  <a:pt x="300" y="50"/>
                  <a:pt x="300" y="25"/>
                </a:cubicBezTo>
                <a:cubicBezTo>
                  <a:pt x="325" y="0"/>
                  <a:pt x="225" y="50"/>
                  <a:pt x="175" y="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9" name="Freeform 175">
            <a:extLst>
              <a:ext uri="{FF2B5EF4-FFF2-40B4-BE49-F238E27FC236}">
                <a16:creationId xmlns:a16="http://schemas.microsoft.com/office/drawing/2014/main" id="{B9A0FE01-AA32-0143-874B-62DD9B8BE1C0}"/>
              </a:ext>
            </a:extLst>
          </p:cNvPr>
          <p:cNvSpPr>
            <a:spLocks noChangeArrowheads="1"/>
          </p:cNvSpPr>
          <p:nvPr/>
        </p:nvSpPr>
        <p:spPr bwMode="auto">
          <a:xfrm>
            <a:off x="6315377" y="3432886"/>
            <a:ext cx="32343" cy="47812"/>
          </a:xfrm>
          <a:custGeom>
            <a:avLst/>
            <a:gdLst>
              <a:gd name="T0" fmla="*/ 25 w 101"/>
              <a:gd name="T1" fmla="*/ 0 h 151"/>
              <a:gd name="T2" fmla="*/ 25 w 101"/>
              <a:gd name="T3" fmla="*/ 0 h 151"/>
              <a:gd name="T4" fmla="*/ 0 w 101"/>
              <a:gd name="T5" fmla="*/ 75 h 151"/>
              <a:gd name="T6" fmla="*/ 0 w 101"/>
              <a:gd name="T7" fmla="*/ 100 h 151"/>
              <a:gd name="T8" fmla="*/ 50 w 101"/>
              <a:gd name="T9" fmla="*/ 150 h 151"/>
              <a:gd name="T10" fmla="*/ 74 w 101"/>
              <a:gd name="T11" fmla="*/ 150 h 151"/>
              <a:gd name="T12" fmla="*/ 100 w 101"/>
              <a:gd name="T13" fmla="*/ 100 h 151"/>
              <a:gd name="T14" fmla="*/ 25 w 101"/>
              <a:gd name="T15" fmla="*/ 0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151">
                <a:moveTo>
                  <a:pt x="25" y="0"/>
                </a:moveTo>
                <a:lnTo>
                  <a:pt x="25" y="0"/>
                </a:lnTo>
                <a:cubicBezTo>
                  <a:pt x="25" y="25"/>
                  <a:pt x="0" y="75"/>
                  <a:pt x="0" y="75"/>
                </a:cubicBezTo>
                <a:lnTo>
                  <a:pt x="0" y="100"/>
                </a:lnTo>
                <a:cubicBezTo>
                  <a:pt x="25" y="125"/>
                  <a:pt x="50" y="150"/>
                  <a:pt x="50" y="150"/>
                </a:cubicBezTo>
                <a:cubicBezTo>
                  <a:pt x="50" y="150"/>
                  <a:pt x="50" y="150"/>
                  <a:pt x="74" y="150"/>
                </a:cubicBezTo>
                <a:cubicBezTo>
                  <a:pt x="74" y="125"/>
                  <a:pt x="100" y="100"/>
                  <a:pt x="100" y="100"/>
                </a:cubicBezTo>
                <a:cubicBezTo>
                  <a:pt x="74" y="75"/>
                  <a:pt x="50" y="25"/>
                  <a:pt x="25"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0" name="Freeform 176">
            <a:extLst>
              <a:ext uri="{FF2B5EF4-FFF2-40B4-BE49-F238E27FC236}">
                <a16:creationId xmlns:a16="http://schemas.microsoft.com/office/drawing/2014/main" id="{3878B4F8-8CC5-EC4D-A228-F8667F1A98D7}"/>
              </a:ext>
            </a:extLst>
          </p:cNvPr>
          <p:cNvSpPr>
            <a:spLocks noChangeArrowheads="1"/>
          </p:cNvSpPr>
          <p:nvPr/>
        </p:nvSpPr>
        <p:spPr bwMode="auto">
          <a:xfrm>
            <a:off x="6323813" y="3330229"/>
            <a:ext cx="119531" cy="151875"/>
          </a:xfrm>
          <a:custGeom>
            <a:avLst/>
            <a:gdLst>
              <a:gd name="T0" fmla="*/ 325 w 376"/>
              <a:gd name="T1" fmla="*/ 300 h 476"/>
              <a:gd name="T2" fmla="*/ 325 w 376"/>
              <a:gd name="T3" fmla="*/ 300 h 476"/>
              <a:gd name="T4" fmla="*/ 325 w 376"/>
              <a:gd name="T5" fmla="*/ 250 h 476"/>
              <a:gd name="T6" fmla="*/ 349 w 376"/>
              <a:gd name="T7" fmla="*/ 200 h 476"/>
              <a:gd name="T8" fmla="*/ 225 w 376"/>
              <a:gd name="T9" fmla="*/ 175 h 476"/>
              <a:gd name="T10" fmla="*/ 225 w 376"/>
              <a:gd name="T11" fmla="*/ 100 h 476"/>
              <a:gd name="T12" fmla="*/ 200 w 376"/>
              <a:gd name="T13" fmla="*/ 75 h 476"/>
              <a:gd name="T14" fmla="*/ 149 w 376"/>
              <a:gd name="T15" fmla="*/ 25 h 476"/>
              <a:gd name="T16" fmla="*/ 149 w 376"/>
              <a:gd name="T17" fmla="*/ 25 h 476"/>
              <a:gd name="T18" fmla="*/ 125 w 376"/>
              <a:gd name="T19" fmla="*/ 0 h 476"/>
              <a:gd name="T20" fmla="*/ 100 w 376"/>
              <a:gd name="T21" fmla="*/ 0 h 476"/>
              <a:gd name="T22" fmla="*/ 0 w 376"/>
              <a:gd name="T23" fmla="*/ 25 h 476"/>
              <a:gd name="T24" fmla="*/ 25 w 376"/>
              <a:gd name="T25" fmla="*/ 75 h 476"/>
              <a:gd name="T26" fmla="*/ 49 w 376"/>
              <a:gd name="T27" fmla="*/ 150 h 476"/>
              <a:gd name="T28" fmla="*/ 49 w 376"/>
              <a:gd name="T29" fmla="*/ 300 h 476"/>
              <a:gd name="T30" fmla="*/ 0 w 376"/>
              <a:gd name="T31" fmla="*/ 325 h 476"/>
              <a:gd name="T32" fmla="*/ 75 w 376"/>
              <a:gd name="T33" fmla="*/ 425 h 476"/>
              <a:gd name="T34" fmla="*/ 75 w 376"/>
              <a:gd name="T35" fmla="*/ 425 h 476"/>
              <a:gd name="T36" fmla="*/ 175 w 376"/>
              <a:gd name="T37" fmla="*/ 475 h 476"/>
              <a:gd name="T38" fmla="*/ 325 w 376"/>
              <a:gd name="T39" fmla="*/ 425 h 476"/>
              <a:gd name="T40" fmla="*/ 325 w 376"/>
              <a:gd name="T41" fmla="*/ 400 h 476"/>
              <a:gd name="T42" fmla="*/ 375 w 376"/>
              <a:gd name="T43" fmla="*/ 375 h 476"/>
              <a:gd name="T44" fmla="*/ 325 w 376"/>
              <a:gd name="T45" fmla="*/ 30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76" h="476">
                <a:moveTo>
                  <a:pt x="325" y="300"/>
                </a:moveTo>
                <a:lnTo>
                  <a:pt x="325" y="300"/>
                </a:lnTo>
                <a:lnTo>
                  <a:pt x="325" y="250"/>
                </a:lnTo>
                <a:cubicBezTo>
                  <a:pt x="349" y="225"/>
                  <a:pt x="349" y="225"/>
                  <a:pt x="349" y="200"/>
                </a:cubicBezTo>
                <a:cubicBezTo>
                  <a:pt x="349" y="175"/>
                  <a:pt x="249" y="175"/>
                  <a:pt x="225" y="175"/>
                </a:cubicBezTo>
                <a:cubicBezTo>
                  <a:pt x="225" y="150"/>
                  <a:pt x="249" y="100"/>
                  <a:pt x="225" y="100"/>
                </a:cubicBezTo>
                <a:cubicBezTo>
                  <a:pt x="200" y="100"/>
                  <a:pt x="200" y="100"/>
                  <a:pt x="200" y="75"/>
                </a:cubicBezTo>
                <a:cubicBezTo>
                  <a:pt x="200" y="50"/>
                  <a:pt x="149" y="25"/>
                  <a:pt x="149" y="25"/>
                </a:cubicBezTo>
                <a:lnTo>
                  <a:pt x="149" y="25"/>
                </a:lnTo>
                <a:cubicBezTo>
                  <a:pt x="149" y="0"/>
                  <a:pt x="125" y="0"/>
                  <a:pt x="125" y="0"/>
                </a:cubicBezTo>
                <a:lnTo>
                  <a:pt x="100" y="0"/>
                </a:lnTo>
                <a:cubicBezTo>
                  <a:pt x="100" y="0"/>
                  <a:pt x="25" y="25"/>
                  <a:pt x="0" y="25"/>
                </a:cubicBezTo>
                <a:cubicBezTo>
                  <a:pt x="0" y="50"/>
                  <a:pt x="0" y="75"/>
                  <a:pt x="25" y="75"/>
                </a:cubicBezTo>
                <a:cubicBezTo>
                  <a:pt x="49" y="100"/>
                  <a:pt x="49" y="125"/>
                  <a:pt x="49" y="150"/>
                </a:cubicBezTo>
                <a:cubicBezTo>
                  <a:pt x="49" y="175"/>
                  <a:pt x="49" y="300"/>
                  <a:pt x="49" y="300"/>
                </a:cubicBezTo>
                <a:cubicBezTo>
                  <a:pt x="25" y="300"/>
                  <a:pt x="25" y="300"/>
                  <a:pt x="0" y="325"/>
                </a:cubicBezTo>
                <a:cubicBezTo>
                  <a:pt x="25" y="350"/>
                  <a:pt x="49" y="400"/>
                  <a:pt x="75" y="425"/>
                </a:cubicBezTo>
                <a:lnTo>
                  <a:pt x="75" y="425"/>
                </a:lnTo>
                <a:cubicBezTo>
                  <a:pt x="100" y="425"/>
                  <a:pt x="175" y="475"/>
                  <a:pt x="175" y="475"/>
                </a:cubicBezTo>
                <a:cubicBezTo>
                  <a:pt x="175" y="475"/>
                  <a:pt x="275" y="450"/>
                  <a:pt x="325" y="425"/>
                </a:cubicBezTo>
                <a:cubicBezTo>
                  <a:pt x="325" y="425"/>
                  <a:pt x="325" y="425"/>
                  <a:pt x="325" y="400"/>
                </a:cubicBezTo>
                <a:cubicBezTo>
                  <a:pt x="325" y="400"/>
                  <a:pt x="349" y="375"/>
                  <a:pt x="375" y="375"/>
                </a:cubicBezTo>
                <a:cubicBezTo>
                  <a:pt x="375" y="375"/>
                  <a:pt x="349" y="325"/>
                  <a:pt x="325" y="3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1" name="Freeform 177">
            <a:extLst>
              <a:ext uri="{FF2B5EF4-FFF2-40B4-BE49-F238E27FC236}">
                <a16:creationId xmlns:a16="http://schemas.microsoft.com/office/drawing/2014/main" id="{5EA20702-63DE-5B49-BC77-DC65074EC8F1}"/>
              </a:ext>
            </a:extLst>
          </p:cNvPr>
          <p:cNvSpPr>
            <a:spLocks noChangeArrowheads="1"/>
          </p:cNvSpPr>
          <p:nvPr/>
        </p:nvSpPr>
        <p:spPr bwMode="auto">
          <a:xfrm>
            <a:off x="9928007" y="3361167"/>
            <a:ext cx="208124" cy="160312"/>
          </a:xfrm>
          <a:custGeom>
            <a:avLst/>
            <a:gdLst>
              <a:gd name="T0" fmla="*/ 550 w 651"/>
              <a:gd name="T1" fmla="*/ 175 h 501"/>
              <a:gd name="T2" fmla="*/ 550 w 651"/>
              <a:gd name="T3" fmla="*/ 175 h 501"/>
              <a:gd name="T4" fmla="*/ 450 w 651"/>
              <a:gd name="T5" fmla="*/ 200 h 501"/>
              <a:gd name="T6" fmla="*/ 250 w 651"/>
              <a:gd name="T7" fmla="*/ 50 h 501"/>
              <a:gd name="T8" fmla="*/ 200 w 651"/>
              <a:gd name="T9" fmla="*/ 75 h 501"/>
              <a:gd name="T10" fmla="*/ 176 w 651"/>
              <a:gd name="T11" fmla="*/ 175 h 501"/>
              <a:gd name="T12" fmla="*/ 150 w 651"/>
              <a:gd name="T13" fmla="*/ 250 h 501"/>
              <a:gd name="T14" fmla="*/ 76 w 651"/>
              <a:gd name="T15" fmla="*/ 275 h 501"/>
              <a:gd name="T16" fmla="*/ 50 w 651"/>
              <a:gd name="T17" fmla="*/ 325 h 501"/>
              <a:gd name="T18" fmla="*/ 25 w 651"/>
              <a:gd name="T19" fmla="*/ 400 h 501"/>
              <a:gd name="T20" fmla="*/ 25 w 651"/>
              <a:gd name="T21" fmla="*/ 475 h 501"/>
              <a:gd name="T22" fmla="*/ 76 w 651"/>
              <a:gd name="T23" fmla="*/ 450 h 501"/>
              <a:gd name="T24" fmla="*/ 125 w 651"/>
              <a:gd name="T25" fmla="*/ 425 h 501"/>
              <a:gd name="T26" fmla="*/ 76 w 651"/>
              <a:gd name="T27" fmla="*/ 375 h 501"/>
              <a:gd name="T28" fmla="*/ 150 w 651"/>
              <a:gd name="T29" fmla="*/ 350 h 501"/>
              <a:gd name="T30" fmla="*/ 300 w 651"/>
              <a:gd name="T31" fmla="*/ 400 h 501"/>
              <a:gd name="T32" fmla="*/ 350 w 651"/>
              <a:gd name="T33" fmla="*/ 375 h 501"/>
              <a:gd name="T34" fmla="*/ 476 w 651"/>
              <a:gd name="T35" fmla="*/ 300 h 501"/>
              <a:gd name="T36" fmla="*/ 525 w 651"/>
              <a:gd name="T37" fmla="*/ 250 h 501"/>
              <a:gd name="T38" fmla="*/ 650 w 651"/>
              <a:gd name="T39" fmla="*/ 150 h 501"/>
              <a:gd name="T40" fmla="*/ 550 w 651"/>
              <a:gd name="T41" fmla="*/ 175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51" h="501">
                <a:moveTo>
                  <a:pt x="550" y="175"/>
                </a:moveTo>
                <a:lnTo>
                  <a:pt x="550" y="175"/>
                </a:lnTo>
                <a:cubicBezTo>
                  <a:pt x="525" y="150"/>
                  <a:pt x="500" y="175"/>
                  <a:pt x="450" y="200"/>
                </a:cubicBezTo>
                <a:cubicBezTo>
                  <a:pt x="425" y="200"/>
                  <a:pt x="276" y="100"/>
                  <a:pt x="250" y="50"/>
                </a:cubicBezTo>
                <a:cubicBezTo>
                  <a:pt x="225" y="0"/>
                  <a:pt x="176" y="25"/>
                  <a:pt x="200" y="75"/>
                </a:cubicBezTo>
                <a:cubicBezTo>
                  <a:pt x="225" y="100"/>
                  <a:pt x="176" y="125"/>
                  <a:pt x="176" y="175"/>
                </a:cubicBezTo>
                <a:cubicBezTo>
                  <a:pt x="176" y="225"/>
                  <a:pt x="150" y="225"/>
                  <a:pt x="150" y="250"/>
                </a:cubicBezTo>
                <a:cubicBezTo>
                  <a:pt x="176" y="275"/>
                  <a:pt x="125" y="275"/>
                  <a:pt x="76" y="275"/>
                </a:cubicBezTo>
                <a:cubicBezTo>
                  <a:pt x="50" y="275"/>
                  <a:pt x="76" y="325"/>
                  <a:pt x="50" y="325"/>
                </a:cubicBezTo>
                <a:cubicBezTo>
                  <a:pt x="0" y="350"/>
                  <a:pt x="0" y="375"/>
                  <a:pt x="25" y="400"/>
                </a:cubicBezTo>
                <a:cubicBezTo>
                  <a:pt x="50" y="400"/>
                  <a:pt x="25" y="450"/>
                  <a:pt x="25" y="475"/>
                </a:cubicBezTo>
                <a:cubicBezTo>
                  <a:pt x="25" y="500"/>
                  <a:pt x="50" y="475"/>
                  <a:pt x="76" y="450"/>
                </a:cubicBezTo>
                <a:cubicBezTo>
                  <a:pt x="100" y="425"/>
                  <a:pt x="125" y="450"/>
                  <a:pt x="125" y="425"/>
                </a:cubicBezTo>
                <a:cubicBezTo>
                  <a:pt x="125" y="400"/>
                  <a:pt x="76" y="400"/>
                  <a:pt x="76" y="375"/>
                </a:cubicBezTo>
                <a:cubicBezTo>
                  <a:pt x="76" y="325"/>
                  <a:pt x="125" y="375"/>
                  <a:pt x="150" y="350"/>
                </a:cubicBezTo>
                <a:cubicBezTo>
                  <a:pt x="176" y="350"/>
                  <a:pt x="250" y="350"/>
                  <a:pt x="300" y="400"/>
                </a:cubicBezTo>
                <a:cubicBezTo>
                  <a:pt x="325" y="425"/>
                  <a:pt x="350" y="400"/>
                  <a:pt x="350" y="375"/>
                </a:cubicBezTo>
                <a:cubicBezTo>
                  <a:pt x="350" y="325"/>
                  <a:pt x="425" y="300"/>
                  <a:pt x="476" y="300"/>
                </a:cubicBezTo>
                <a:cubicBezTo>
                  <a:pt x="550" y="300"/>
                  <a:pt x="550" y="275"/>
                  <a:pt x="525" y="250"/>
                </a:cubicBezTo>
                <a:cubicBezTo>
                  <a:pt x="525" y="250"/>
                  <a:pt x="650" y="175"/>
                  <a:pt x="650" y="150"/>
                </a:cubicBezTo>
                <a:cubicBezTo>
                  <a:pt x="625" y="125"/>
                  <a:pt x="576" y="200"/>
                  <a:pt x="550" y="1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2" name="Freeform 178">
            <a:extLst>
              <a:ext uri="{FF2B5EF4-FFF2-40B4-BE49-F238E27FC236}">
                <a16:creationId xmlns:a16="http://schemas.microsoft.com/office/drawing/2014/main" id="{74D385E2-FD6E-2943-A04E-F4705A41A5ED}"/>
              </a:ext>
            </a:extLst>
          </p:cNvPr>
          <p:cNvSpPr>
            <a:spLocks noChangeArrowheads="1"/>
          </p:cNvSpPr>
          <p:nvPr/>
        </p:nvSpPr>
        <p:spPr bwMode="auto">
          <a:xfrm>
            <a:off x="9656603" y="3513044"/>
            <a:ext cx="351560" cy="279841"/>
          </a:xfrm>
          <a:custGeom>
            <a:avLst/>
            <a:gdLst>
              <a:gd name="T0" fmla="*/ 900 w 1101"/>
              <a:gd name="T1" fmla="*/ 75 h 876"/>
              <a:gd name="T2" fmla="*/ 900 w 1101"/>
              <a:gd name="T3" fmla="*/ 75 h 876"/>
              <a:gd name="T4" fmla="*/ 875 w 1101"/>
              <a:gd name="T5" fmla="*/ 200 h 876"/>
              <a:gd name="T6" fmla="*/ 825 w 1101"/>
              <a:gd name="T7" fmla="*/ 325 h 876"/>
              <a:gd name="T8" fmla="*/ 775 w 1101"/>
              <a:gd name="T9" fmla="*/ 425 h 876"/>
              <a:gd name="T10" fmla="*/ 675 w 1101"/>
              <a:gd name="T11" fmla="*/ 475 h 876"/>
              <a:gd name="T12" fmla="*/ 625 w 1101"/>
              <a:gd name="T13" fmla="*/ 450 h 876"/>
              <a:gd name="T14" fmla="*/ 550 w 1101"/>
              <a:gd name="T15" fmla="*/ 525 h 876"/>
              <a:gd name="T16" fmla="*/ 500 w 1101"/>
              <a:gd name="T17" fmla="*/ 625 h 876"/>
              <a:gd name="T18" fmla="*/ 425 w 1101"/>
              <a:gd name="T19" fmla="*/ 650 h 876"/>
              <a:gd name="T20" fmla="*/ 325 w 1101"/>
              <a:gd name="T21" fmla="*/ 650 h 876"/>
              <a:gd name="T22" fmla="*/ 175 w 1101"/>
              <a:gd name="T23" fmla="*/ 650 h 876"/>
              <a:gd name="T24" fmla="*/ 50 w 1101"/>
              <a:gd name="T25" fmla="*/ 775 h 876"/>
              <a:gd name="T26" fmla="*/ 50 w 1101"/>
              <a:gd name="T27" fmla="*/ 825 h 876"/>
              <a:gd name="T28" fmla="*/ 150 w 1101"/>
              <a:gd name="T29" fmla="*/ 800 h 876"/>
              <a:gd name="T30" fmla="*/ 375 w 1101"/>
              <a:gd name="T31" fmla="*/ 750 h 876"/>
              <a:gd name="T32" fmla="*/ 425 w 1101"/>
              <a:gd name="T33" fmla="*/ 825 h 876"/>
              <a:gd name="T34" fmla="*/ 525 w 1101"/>
              <a:gd name="T35" fmla="*/ 825 h 876"/>
              <a:gd name="T36" fmla="*/ 550 w 1101"/>
              <a:gd name="T37" fmla="*/ 750 h 876"/>
              <a:gd name="T38" fmla="*/ 600 w 1101"/>
              <a:gd name="T39" fmla="*/ 750 h 876"/>
              <a:gd name="T40" fmla="*/ 700 w 1101"/>
              <a:gd name="T41" fmla="*/ 725 h 876"/>
              <a:gd name="T42" fmla="*/ 775 w 1101"/>
              <a:gd name="T43" fmla="*/ 750 h 876"/>
              <a:gd name="T44" fmla="*/ 825 w 1101"/>
              <a:gd name="T45" fmla="*/ 675 h 876"/>
              <a:gd name="T46" fmla="*/ 926 w 1101"/>
              <a:gd name="T47" fmla="*/ 675 h 876"/>
              <a:gd name="T48" fmla="*/ 950 w 1101"/>
              <a:gd name="T49" fmla="*/ 525 h 876"/>
              <a:gd name="T50" fmla="*/ 975 w 1101"/>
              <a:gd name="T51" fmla="*/ 400 h 876"/>
              <a:gd name="T52" fmla="*/ 1050 w 1101"/>
              <a:gd name="T53" fmla="*/ 300 h 876"/>
              <a:gd name="T54" fmla="*/ 1000 w 1101"/>
              <a:gd name="T55" fmla="*/ 50 h 876"/>
              <a:gd name="T56" fmla="*/ 900 w 1101"/>
              <a:gd name="T57" fmla="*/ 75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01" h="876">
                <a:moveTo>
                  <a:pt x="900" y="75"/>
                </a:moveTo>
                <a:lnTo>
                  <a:pt x="900" y="75"/>
                </a:lnTo>
                <a:cubicBezTo>
                  <a:pt x="875" y="75"/>
                  <a:pt x="850" y="175"/>
                  <a:pt x="875" y="200"/>
                </a:cubicBezTo>
                <a:cubicBezTo>
                  <a:pt x="900" y="225"/>
                  <a:pt x="825" y="275"/>
                  <a:pt x="825" y="325"/>
                </a:cubicBezTo>
                <a:cubicBezTo>
                  <a:pt x="825" y="375"/>
                  <a:pt x="775" y="375"/>
                  <a:pt x="775" y="425"/>
                </a:cubicBezTo>
                <a:cubicBezTo>
                  <a:pt x="750" y="450"/>
                  <a:pt x="725" y="450"/>
                  <a:pt x="675" y="475"/>
                </a:cubicBezTo>
                <a:cubicBezTo>
                  <a:pt x="625" y="525"/>
                  <a:pt x="600" y="475"/>
                  <a:pt x="625" y="450"/>
                </a:cubicBezTo>
                <a:cubicBezTo>
                  <a:pt x="625" y="425"/>
                  <a:pt x="550" y="475"/>
                  <a:pt x="550" y="525"/>
                </a:cubicBezTo>
                <a:cubicBezTo>
                  <a:pt x="550" y="575"/>
                  <a:pt x="475" y="600"/>
                  <a:pt x="500" y="625"/>
                </a:cubicBezTo>
                <a:cubicBezTo>
                  <a:pt x="525" y="650"/>
                  <a:pt x="425" y="675"/>
                  <a:pt x="425" y="650"/>
                </a:cubicBezTo>
                <a:cubicBezTo>
                  <a:pt x="450" y="625"/>
                  <a:pt x="375" y="625"/>
                  <a:pt x="325" y="650"/>
                </a:cubicBezTo>
                <a:cubicBezTo>
                  <a:pt x="250" y="675"/>
                  <a:pt x="225" y="625"/>
                  <a:pt x="175" y="650"/>
                </a:cubicBezTo>
                <a:cubicBezTo>
                  <a:pt x="150" y="700"/>
                  <a:pt x="75" y="750"/>
                  <a:pt x="50" y="775"/>
                </a:cubicBezTo>
                <a:cubicBezTo>
                  <a:pt x="0" y="775"/>
                  <a:pt x="25" y="825"/>
                  <a:pt x="50" y="825"/>
                </a:cubicBezTo>
                <a:cubicBezTo>
                  <a:pt x="75" y="800"/>
                  <a:pt x="125" y="825"/>
                  <a:pt x="150" y="800"/>
                </a:cubicBezTo>
                <a:cubicBezTo>
                  <a:pt x="150" y="775"/>
                  <a:pt x="300" y="750"/>
                  <a:pt x="375" y="750"/>
                </a:cubicBezTo>
                <a:cubicBezTo>
                  <a:pt x="450" y="750"/>
                  <a:pt x="400" y="775"/>
                  <a:pt x="425" y="825"/>
                </a:cubicBezTo>
                <a:cubicBezTo>
                  <a:pt x="425" y="875"/>
                  <a:pt x="500" y="850"/>
                  <a:pt x="525" y="825"/>
                </a:cubicBezTo>
                <a:cubicBezTo>
                  <a:pt x="575" y="775"/>
                  <a:pt x="600" y="775"/>
                  <a:pt x="550" y="750"/>
                </a:cubicBezTo>
                <a:cubicBezTo>
                  <a:pt x="525" y="725"/>
                  <a:pt x="575" y="700"/>
                  <a:pt x="600" y="750"/>
                </a:cubicBezTo>
                <a:cubicBezTo>
                  <a:pt x="600" y="775"/>
                  <a:pt x="675" y="775"/>
                  <a:pt x="700" y="725"/>
                </a:cubicBezTo>
                <a:cubicBezTo>
                  <a:pt x="725" y="700"/>
                  <a:pt x="750" y="750"/>
                  <a:pt x="775" y="750"/>
                </a:cubicBezTo>
                <a:cubicBezTo>
                  <a:pt x="800" y="725"/>
                  <a:pt x="825" y="650"/>
                  <a:pt x="825" y="675"/>
                </a:cubicBezTo>
                <a:cubicBezTo>
                  <a:pt x="825" y="725"/>
                  <a:pt x="900" y="700"/>
                  <a:pt x="926" y="675"/>
                </a:cubicBezTo>
                <a:cubicBezTo>
                  <a:pt x="950" y="625"/>
                  <a:pt x="926" y="575"/>
                  <a:pt x="950" y="525"/>
                </a:cubicBezTo>
                <a:cubicBezTo>
                  <a:pt x="975" y="500"/>
                  <a:pt x="1000" y="425"/>
                  <a:pt x="975" y="400"/>
                </a:cubicBezTo>
                <a:cubicBezTo>
                  <a:pt x="950" y="350"/>
                  <a:pt x="1026" y="325"/>
                  <a:pt x="1050" y="300"/>
                </a:cubicBezTo>
                <a:cubicBezTo>
                  <a:pt x="1100" y="250"/>
                  <a:pt x="1026" y="100"/>
                  <a:pt x="1000" y="50"/>
                </a:cubicBezTo>
                <a:cubicBezTo>
                  <a:pt x="1000" y="0"/>
                  <a:pt x="926" y="50"/>
                  <a:pt x="900"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3" name="Freeform 179">
            <a:extLst>
              <a:ext uri="{FF2B5EF4-FFF2-40B4-BE49-F238E27FC236}">
                <a16:creationId xmlns:a16="http://schemas.microsoft.com/office/drawing/2014/main" id="{B2D1438E-474A-8E4E-84F8-36F4CC1F9EEE}"/>
              </a:ext>
            </a:extLst>
          </p:cNvPr>
          <p:cNvSpPr>
            <a:spLocks noChangeArrowheads="1"/>
          </p:cNvSpPr>
          <p:nvPr/>
        </p:nvSpPr>
        <p:spPr bwMode="auto">
          <a:xfrm>
            <a:off x="9617230" y="3776008"/>
            <a:ext cx="88593" cy="95624"/>
          </a:xfrm>
          <a:custGeom>
            <a:avLst/>
            <a:gdLst>
              <a:gd name="T0" fmla="*/ 225 w 276"/>
              <a:gd name="T1" fmla="*/ 75 h 301"/>
              <a:gd name="T2" fmla="*/ 225 w 276"/>
              <a:gd name="T3" fmla="*/ 75 h 301"/>
              <a:gd name="T4" fmla="*/ 150 w 276"/>
              <a:gd name="T5" fmla="*/ 25 h 301"/>
              <a:gd name="T6" fmla="*/ 75 w 276"/>
              <a:gd name="T7" fmla="*/ 50 h 301"/>
              <a:gd name="T8" fmla="*/ 25 w 276"/>
              <a:gd name="T9" fmla="*/ 125 h 301"/>
              <a:gd name="T10" fmla="*/ 75 w 276"/>
              <a:gd name="T11" fmla="*/ 100 h 301"/>
              <a:gd name="T12" fmla="*/ 100 w 276"/>
              <a:gd name="T13" fmla="*/ 175 h 301"/>
              <a:gd name="T14" fmla="*/ 125 w 276"/>
              <a:gd name="T15" fmla="*/ 300 h 301"/>
              <a:gd name="T16" fmla="*/ 225 w 276"/>
              <a:gd name="T17" fmla="*/ 150 h 301"/>
              <a:gd name="T18" fmla="*/ 225 w 276"/>
              <a:gd name="T19" fmla="*/ 7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01">
                <a:moveTo>
                  <a:pt x="225" y="75"/>
                </a:moveTo>
                <a:lnTo>
                  <a:pt x="225" y="75"/>
                </a:lnTo>
                <a:cubicBezTo>
                  <a:pt x="225" y="50"/>
                  <a:pt x="150" y="50"/>
                  <a:pt x="150" y="25"/>
                </a:cubicBezTo>
                <a:cubicBezTo>
                  <a:pt x="150" y="0"/>
                  <a:pt x="100" y="25"/>
                  <a:pt x="75" y="50"/>
                </a:cubicBezTo>
                <a:cubicBezTo>
                  <a:pt x="25" y="75"/>
                  <a:pt x="0" y="75"/>
                  <a:pt x="25" y="125"/>
                </a:cubicBezTo>
                <a:cubicBezTo>
                  <a:pt x="50" y="150"/>
                  <a:pt x="75" y="125"/>
                  <a:pt x="75" y="100"/>
                </a:cubicBezTo>
                <a:cubicBezTo>
                  <a:pt x="100" y="50"/>
                  <a:pt x="125" y="125"/>
                  <a:pt x="100" y="175"/>
                </a:cubicBezTo>
                <a:cubicBezTo>
                  <a:pt x="75" y="225"/>
                  <a:pt x="100" y="300"/>
                  <a:pt x="125" y="300"/>
                </a:cubicBezTo>
                <a:cubicBezTo>
                  <a:pt x="150" y="300"/>
                  <a:pt x="200" y="200"/>
                  <a:pt x="225" y="150"/>
                </a:cubicBezTo>
                <a:cubicBezTo>
                  <a:pt x="275" y="75"/>
                  <a:pt x="225" y="100"/>
                  <a:pt x="2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4" name="Freeform 180">
            <a:extLst>
              <a:ext uri="{FF2B5EF4-FFF2-40B4-BE49-F238E27FC236}">
                <a16:creationId xmlns:a16="http://schemas.microsoft.com/office/drawing/2014/main" id="{6698984F-2A81-604F-A282-2E5A8E9CC323}"/>
              </a:ext>
            </a:extLst>
          </p:cNvPr>
          <p:cNvSpPr>
            <a:spLocks noChangeArrowheads="1"/>
          </p:cNvSpPr>
          <p:nvPr/>
        </p:nvSpPr>
        <p:spPr bwMode="auto">
          <a:xfrm>
            <a:off x="9704416" y="3760541"/>
            <a:ext cx="71717" cy="56249"/>
          </a:xfrm>
          <a:custGeom>
            <a:avLst/>
            <a:gdLst>
              <a:gd name="T0" fmla="*/ 125 w 226"/>
              <a:gd name="T1" fmla="*/ 25 h 176"/>
              <a:gd name="T2" fmla="*/ 125 w 226"/>
              <a:gd name="T3" fmla="*/ 25 h 176"/>
              <a:gd name="T4" fmla="*/ 50 w 226"/>
              <a:gd name="T5" fmla="*/ 50 h 176"/>
              <a:gd name="T6" fmla="*/ 25 w 226"/>
              <a:gd name="T7" fmla="*/ 175 h 176"/>
              <a:gd name="T8" fmla="*/ 75 w 226"/>
              <a:gd name="T9" fmla="*/ 150 h 176"/>
              <a:gd name="T10" fmla="*/ 150 w 226"/>
              <a:gd name="T11" fmla="*/ 125 h 176"/>
              <a:gd name="T12" fmla="*/ 225 w 226"/>
              <a:gd name="T13" fmla="*/ 25 h 176"/>
              <a:gd name="T14" fmla="*/ 125 w 226"/>
              <a:gd name="T15" fmla="*/ 25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 h="176">
                <a:moveTo>
                  <a:pt x="125" y="25"/>
                </a:moveTo>
                <a:lnTo>
                  <a:pt x="125" y="25"/>
                </a:lnTo>
                <a:cubicBezTo>
                  <a:pt x="125" y="50"/>
                  <a:pt x="75" y="25"/>
                  <a:pt x="50" y="50"/>
                </a:cubicBezTo>
                <a:cubicBezTo>
                  <a:pt x="0" y="50"/>
                  <a:pt x="0" y="150"/>
                  <a:pt x="25" y="175"/>
                </a:cubicBezTo>
                <a:cubicBezTo>
                  <a:pt x="50" y="175"/>
                  <a:pt x="75" y="175"/>
                  <a:pt x="75" y="150"/>
                </a:cubicBezTo>
                <a:cubicBezTo>
                  <a:pt x="100" y="100"/>
                  <a:pt x="125" y="100"/>
                  <a:pt x="150" y="125"/>
                </a:cubicBezTo>
                <a:cubicBezTo>
                  <a:pt x="200" y="125"/>
                  <a:pt x="225" y="75"/>
                  <a:pt x="225" y="25"/>
                </a:cubicBezTo>
                <a:cubicBezTo>
                  <a:pt x="225" y="0"/>
                  <a:pt x="150" y="0"/>
                  <a:pt x="125"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5" name="Freeform 181">
            <a:extLst>
              <a:ext uri="{FF2B5EF4-FFF2-40B4-BE49-F238E27FC236}">
                <a16:creationId xmlns:a16="http://schemas.microsoft.com/office/drawing/2014/main" id="{B4B137F5-97AB-0741-8BEF-6CE29558146A}"/>
              </a:ext>
            </a:extLst>
          </p:cNvPr>
          <p:cNvSpPr>
            <a:spLocks noChangeArrowheads="1"/>
          </p:cNvSpPr>
          <p:nvPr/>
        </p:nvSpPr>
        <p:spPr bwMode="auto">
          <a:xfrm>
            <a:off x="6187407" y="2978669"/>
            <a:ext cx="295311" cy="240467"/>
          </a:xfrm>
          <a:custGeom>
            <a:avLst/>
            <a:gdLst>
              <a:gd name="T0" fmla="*/ 26 w 927"/>
              <a:gd name="T1" fmla="*/ 151 h 752"/>
              <a:gd name="T2" fmla="*/ 26 w 927"/>
              <a:gd name="T3" fmla="*/ 151 h 752"/>
              <a:gd name="T4" fmla="*/ 26 w 927"/>
              <a:gd name="T5" fmla="*/ 251 h 752"/>
              <a:gd name="T6" fmla="*/ 26 w 927"/>
              <a:gd name="T7" fmla="*/ 300 h 752"/>
              <a:gd name="T8" fmla="*/ 50 w 927"/>
              <a:gd name="T9" fmla="*/ 351 h 752"/>
              <a:gd name="T10" fmla="*/ 75 w 927"/>
              <a:gd name="T11" fmla="*/ 400 h 752"/>
              <a:gd name="T12" fmla="*/ 101 w 927"/>
              <a:gd name="T13" fmla="*/ 476 h 752"/>
              <a:gd name="T14" fmla="*/ 101 w 927"/>
              <a:gd name="T15" fmla="*/ 501 h 752"/>
              <a:gd name="T16" fmla="*/ 150 w 927"/>
              <a:gd name="T17" fmla="*/ 551 h 752"/>
              <a:gd name="T18" fmla="*/ 201 w 927"/>
              <a:gd name="T19" fmla="*/ 576 h 752"/>
              <a:gd name="T20" fmla="*/ 251 w 927"/>
              <a:gd name="T21" fmla="*/ 601 h 752"/>
              <a:gd name="T22" fmla="*/ 301 w 927"/>
              <a:gd name="T23" fmla="*/ 601 h 752"/>
              <a:gd name="T24" fmla="*/ 326 w 927"/>
              <a:gd name="T25" fmla="*/ 625 h 752"/>
              <a:gd name="T26" fmla="*/ 401 w 927"/>
              <a:gd name="T27" fmla="*/ 651 h 752"/>
              <a:gd name="T28" fmla="*/ 451 w 927"/>
              <a:gd name="T29" fmla="*/ 701 h 752"/>
              <a:gd name="T30" fmla="*/ 501 w 927"/>
              <a:gd name="T31" fmla="*/ 701 h 752"/>
              <a:gd name="T32" fmla="*/ 575 w 927"/>
              <a:gd name="T33" fmla="*/ 701 h 752"/>
              <a:gd name="T34" fmla="*/ 651 w 927"/>
              <a:gd name="T35" fmla="*/ 701 h 752"/>
              <a:gd name="T36" fmla="*/ 726 w 927"/>
              <a:gd name="T37" fmla="*/ 725 h 752"/>
              <a:gd name="T38" fmla="*/ 775 w 927"/>
              <a:gd name="T39" fmla="*/ 751 h 752"/>
              <a:gd name="T40" fmla="*/ 775 w 927"/>
              <a:gd name="T41" fmla="*/ 676 h 752"/>
              <a:gd name="T42" fmla="*/ 875 w 927"/>
              <a:gd name="T43" fmla="*/ 601 h 752"/>
              <a:gd name="T44" fmla="*/ 901 w 927"/>
              <a:gd name="T45" fmla="*/ 551 h 752"/>
              <a:gd name="T46" fmla="*/ 875 w 927"/>
              <a:gd name="T47" fmla="*/ 476 h 752"/>
              <a:gd name="T48" fmla="*/ 875 w 927"/>
              <a:gd name="T49" fmla="*/ 376 h 752"/>
              <a:gd name="T50" fmla="*/ 826 w 927"/>
              <a:gd name="T51" fmla="*/ 326 h 752"/>
              <a:gd name="T52" fmla="*/ 901 w 927"/>
              <a:gd name="T53" fmla="*/ 300 h 752"/>
              <a:gd name="T54" fmla="*/ 875 w 927"/>
              <a:gd name="T55" fmla="*/ 200 h 752"/>
              <a:gd name="T56" fmla="*/ 875 w 927"/>
              <a:gd name="T57" fmla="*/ 126 h 752"/>
              <a:gd name="T58" fmla="*/ 801 w 927"/>
              <a:gd name="T59" fmla="*/ 76 h 752"/>
              <a:gd name="T60" fmla="*/ 801 w 927"/>
              <a:gd name="T61" fmla="*/ 76 h 752"/>
              <a:gd name="T62" fmla="*/ 551 w 927"/>
              <a:gd name="T63" fmla="*/ 76 h 752"/>
              <a:gd name="T64" fmla="*/ 501 w 927"/>
              <a:gd name="T65" fmla="*/ 51 h 752"/>
              <a:gd name="T66" fmla="*/ 451 w 927"/>
              <a:gd name="T67" fmla="*/ 76 h 752"/>
              <a:gd name="T68" fmla="*/ 401 w 927"/>
              <a:gd name="T69" fmla="*/ 26 h 752"/>
              <a:gd name="T70" fmla="*/ 201 w 927"/>
              <a:gd name="T71" fmla="*/ 76 h 752"/>
              <a:gd name="T72" fmla="*/ 50 w 927"/>
              <a:gd name="T73" fmla="*/ 126 h 752"/>
              <a:gd name="T74" fmla="*/ 26 w 927"/>
              <a:gd name="T75" fmla="*/ 151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7" h="752">
                <a:moveTo>
                  <a:pt x="26" y="151"/>
                </a:moveTo>
                <a:lnTo>
                  <a:pt x="26" y="151"/>
                </a:lnTo>
                <a:cubicBezTo>
                  <a:pt x="26" y="176"/>
                  <a:pt x="50" y="226"/>
                  <a:pt x="26" y="251"/>
                </a:cubicBezTo>
                <a:cubicBezTo>
                  <a:pt x="0" y="276"/>
                  <a:pt x="26" y="300"/>
                  <a:pt x="26" y="300"/>
                </a:cubicBezTo>
                <a:cubicBezTo>
                  <a:pt x="50" y="300"/>
                  <a:pt x="50" y="326"/>
                  <a:pt x="50" y="351"/>
                </a:cubicBezTo>
                <a:cubicBezTo>
                  <a:pt x="50" y="351"/>
                  <a:pt x="75" y="351"/>
                  <a:pt x="75" y="400"/>
                </a:cubicBezTo>
                <a:cubicBezTo>
                  <a:pt x="75" y="426"/>
                  <a:pt x="75" y="451"/>
                  <a:pt x="101" y="476"/>
                </a:cubicBezTo>
                <a:lnTo>
                  <a:pt x="101" y="501"/>
                </a:lnTo>
                <a:cubicBezTo>
                  <a:pt x="101" y="526"/>
                  <a:pt x="126" y="526"/>
                  <a:pt x="150" y="551"/>
                </a:cubicBezTo>
                <a:cubicBezTo>
                  <a:pt x="201" y="551"/>
                  <a:pt x="201" y="576"/>
                  <a:pt x="201" y="576"/>
                </a:cubicBezTo>
                <a:cubicBezTo>
                  <a:pt x="201" y="601"/>
                  <a:pt x="251" y="625"/>
                  <a:pt x="251" y="601"/>
                </a:cubicBezTo>
                <a:cubicBezTo>
                  <a:pt x="275" y="576"/>
                  <a:pt x="301" y="601"/>
                  <a:pt x="301" y="601"/>
                </a:cubicBezTo>
                <a:cubicBezTo>
                  <a:pt x="326" y="601"/>
                  <a:pt x="326" y="625"/>
                  <a:pt x="326" y="625"/>
                </a:cubicBezTo>
                <a:cubicBezTo>
                  <a:pt x="351" y="651"/>
                  <a:pt x="375" y="625"/>
                  <a:pt x="401" y="651"/>
                </a:cubicBezTo>
                <a:cubicBezTo>
                  <a:pt x="426" y="651"/>
                  <a:pt x="426" y="701"/>
                  <a:pt x="451" y="701"/>
                </a:cubicBezTo>
                <a:cubicBezTo>
                  <a:pt x="451" y="725"/>
                  <a:pt x="475" y="676"/>
                  <a:pt x="501" y="701"/>
                </a:cubicBezTo>
                <a:cubicBezTo>
                  <a:pt x="501" y="701"/>
                  <a:pt x="551" y="725"/>
                  <a:pt x="575" y="701"/>
                </a:cubicBezTo>
                <a:cubicBezTo>
                  <a:pt x="601" y="701"/>
                  <a:pt x="626" y="725"/>
                  <a:pt x="651" y="701"/>
                </a:cubicBezTo>
                <a:cubicBezTo>
                  <a:pt x="675" y="701"/>
                  <a:pt x="726" y="725"/>
                  <a:pt x="726" y="725"/>
                </a:cubicBezTo>
                <a:cubicBezTo>
                  <a:pt x="726" y="725"/>
                  <a:pt x="751" y="751"/>
                  <a:pt x="775" y="751"/>
                </a:cubicBezTo>
                <a:cubicBezTo>
                  <a:pt x="801" y="725"/>
                  <a:pt x="775" y="701"/>
                  <a:pt x="775" y="676"/>
                </a:cubicBezTo>
                <a:cubicBezTo>
                  <a:pt x="775" y="676"/>
                  <a:pt x="851" y="601"/>
                  <a:pt x="875" y="601"/>
                </a:cubicBezTo>
                <a:cubicBezTo>
                  <a:pt x="875" y="576"/>
                  <a:pt x="901" y="576"/>
                  <a:pt x="901" y="551"/>
                </a:cubicBezTo>
                <a:cubicBezTo>
                  <a:pt x="926" y="551"/>
                  <a:pt x="875" y="476"/>
                  <a:pt x="875" y="476"/>
                </a:cubicBezTo>
                <a:cubicBezTo>
                  <a:pt x="875" y="451"/>
                  <a:pt x="851" y="400"/>
                  <a:pt x="875" y="376"/>
                </a:cubicBezTo>
                <a:cubicBezTo>
                  <a:pt x="875" y="376"/>
                  <a:pt x="826" y="351"/>
                  <a:pt x="826" y="326"/>
                </a:cubicBezTo>
                <a:cubicBezTo>
                  <a:pt x="826" y="326"/>
                  <a:pt x="875" y="300"/>
                  <a:pt x="901" y="300"/>
                </a:cubicBezTo>
                <a:cubicBezTo>
                  <a:pt x="901" y="276"/>
                  <a:pt x="901" y="226"/>
                  <a:pt x="875" y="200"/>
                </a:cubicBezTo>
                <a:cubicBezTo>
                  <a:pt x="875" y="200"/>
                  <a:pt x="851" y="176"/>
                  <a:pt x="875" y="126"/>
                </a:cubicBezTo>
                <a:cubicBezTo>
                  <a:pt x="875" y="100"/>
                  <a:pt x="801" y="76"/>
                  <a:pt x="801" y="76"/>
                </a:cubicBezTo>
                <a:lnTo>
                  <a:pt x="801" y="76"/>
                </a:lnTo>
                <a:cubicBezTo>
                  <a:pt x="726" y="100"/>
                  <a:pt x="551" y="76"/>
                  <a:pt x="551" y="76"/>
                </a:cubicBezTo>
                <a:cubicBezTo>
                  <a:pt x="551" y="76"/>
                  <a:pt x="526" y="51"/>
                  <a:pt x="501" y="51"/>
                </a:cubicBezTo>
                <a:cubicBezTo>
                  <a:pt x="501" y="76"/>
                  <a:pt x="475" y="76"/>
                  <a:pt x="451" y="76"/>
                </a:cubicBezTo>
                <a:cubicBezTo>
                  <a:pt x="401" y="76"/>
                  <a:pt x="401" y="51"/>
                  <a:pt x="401" y="26"/>
                </a:cubicBezTo>
                <a:cubicBezTo>
                  <a:pt x="401" y="0"/>
                  <a:pt x="251" y="26"/>
                  <a:pt x="201" y="76"/>
                </a:cubicBezTo>
                <a:cubicBezTo>
                  <a:pt x="150" y="126"/>
                  <a:pt x="50" y="100"/>
                  <a:pt x="50" y="126"/>
                </a:cubicBezTo>
                <a:cubicBezTo>
                  <a:pt x="50" y="151"/>
                  <a:pt x="50" y="151"/>
                  <a:pt x="26" y="1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6" name="Freeform 182">
            <a:extLst>
              <a:ext uri="{FF2B5EF4-FFF2-40B4-BE49-F238E27FC236}">
                <a16:creationId xmlns:a16="http://schemas.microsoft.com/office/drawing/2014/main" id="{1A29BEB3-CDCE-884B-A5A9-5D05CF3CCF3A}"/>
              </a:ext>
            </a:extLst>
          </p:cNvPr>
          <p:cNvSpPr>
            <a:spLocks noChangeArrowheads="1"/>
          </p:cNvSpPr>
          <p:nvPr/>
        </p:nvSpPr>
        <p:spPr bwMode="auto">
          <a:xfrm>
            <a:off x="6235220" y="3361168"/>
            <a:ext cx="104061" cy="104061"/>
          </a:xfrm>
          <a:custGeom>
            <a:avLst/>
            <a:gdLst>
              <a:gd name="T0" fmla="*/ 251 w 326"/>
              <a:gd name="T1" fmla="*/ 300 h 326"/>
              <a:gd name="T2" fmla="*/ 251 w 326"/>
              <a:gd name="T3" fmla="*/ 300 h 326"/>
              <a:gd name="T4" fmla="*/ 325 w 326"/>
              <a:gd name="T5" fmla="*/ 200 h 326"/>
              <a:gd name="T6" fmla="*/ 325 w 326"/>
              <a:gd name="T7" fmla="*/ 75 h 326"/>
              <a:gd name="T8" fmla="*/ 251 w 326"/>
              <a:gd name="T9" fmla="*/ 25 h 326"/>
              <a:gd name="T10" fmla="*/ 101 w 326"/>
              <a:gd name="T11" fmla="*/ 25 h 326"/>
              <a:gd name="T12" fmla="*/ 51 w 326"/>
              <a:gd name="T13" fmla="*/ 25 h 326"/>
              <a:gd name="T14" fmla="*/ 0 w 326"/>
              <a:gd name="T15" fmla="*/ 50 h 326"/>
              <a:gd name="T16" fmla="*/ 51 w 326"/>
              <a:gd name="T17" fmla="*/ 125 h 326"/>
              <a:gd name="T18" fmla="*/ 125 w 326"/>
              <a:gd name="T19" fmla="*/ 200 h 326"/>
              <a:gd name="T20" fmla="*/ 201 w 326"/>
              <a:gd name="T21" fmla="*/ 300 h 326"/>
              <a:gd name="T22" fmla="*/ 251 w 326"/>
              <a:gd name="T23" fmla="*/ 325 h 326"/>
              <a:gd name="T24" fmla="*/ 251 w 326"/>
              <a:gd name="T25" fmla="*/ 30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6" h="326">
                <a:moveTo>
                  <a:pt x="251" y="300"/>
                </a:moveTo>
                <a:lnTo>
                  <a:pt x="251" y="300"/>
                </a:lnTo>
                <a:cubicBezTo>
                  <a:pt x="251" y="275"/>
                  <a:pt x="301" y="200"/>
                  <a:pt x="325" y="200"/>
                </a:cubicBezTo>
                <a:cubicBezTo>
                  <a:pt x="325" y="200"/>
                  <a:pt x="325" y="125"/>
                  <a:pt x="325" y="75"/>
                </a:cubicBezTo>
                <a:cubicBezTo>
                  <a:pt x="276" y="50"/>
                  <a:pt x="251" y="25"/>
                  <a:pt x="251" y="25"/>
                </a:cubicBezTo>
                <a:cubicBezTo>
                  <a:pt x="251" y="25"/>
                  <a:pt x="125" y="25"/>
                  <a:pt x="101" y="25"/>
                </a:cubicBezTo>
                <a:cubicBezTo>
                  <a:pt x="76" y="0"/>
                  <a:pt x="51" y="50"/>
                  <a:pt x="51" y="25"/>
                </a:cubicBezTo>
                <a:cubicBezTo>
                  <a:pt x="25" y="0"/>
                  <a:pt x="0" y="25"/>
                  <a:pt x="0" y="50"/>
                </a:cubicBezTo>
                <a:cubicBezTo>
                  <a:pt x="0" y="75"/>
                  <a:pt x="51" y="75"/>
                  <a:pt x="51" y="125"/>
                </a:cubicBezTo>
                <a:cubicBezTo>
                  <a:pt x="51" y="150"/>
                  <a:pt x="125" y="200"/>
                  <a:pt x="125" y="200"/>
                </a:cubicBezTo>
                <a:cubicBezTo>
                  <a:pt x="125" y="225"/>
                  <a:pt x="176" y="250"/>
                  <a:pt x="201" y="300"/>
                </a:cubicBezTo>
                <a:cubicBezTo>
                  <a:pt x="201" y="300"/>
                  <a:pt x="225" y="325"/>
                  <a:pt x="251" y="325"/>
                </a:cubicBezTo>
                <a:lnTo>
                  <a:pt x="251" y="30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7" name="Freeform 183">
            <a:extLst>
              <a:ext uri="{FF2B5EF4-FFF2-40B4-BE49-F238E27FC236}">
                <a16:creationId xmlns:a16="http://schemas.microsoft.com/office/drawing/2014/main" id="{9356204A-4684-FC44-99D1-3C906063B127}"/>
              </a:ext>
            </a:extLst>
          </p:cNvPr>
          <p:cNvSpPr>
            <a:spLocks noChangeArrowheads="1"/>
          </p:cNvSpPr>
          <p:nvPr/>
        </p:nvSpPr>
        <p:spPr bwMode="auto">
          <a:xfrm>
            <a:off x="6180375" y="3313355"/>
            <a:ext cx="160312" cy="143436"/>
          </a:xfrm>
          <a:custGeom>
            <a:avLst/>
            <a:gdLst>
              <a:gd name="T0" fmla="*/ 300 w 501"/>
              <a:gd name="T1" fmla="*/ 350 h 451"/>
              <a:gd name="T2" fmla="*/ 300 w 501"/>
              <a:gd name="T3" fmla="*/ 350 h 451"/>
              <a:gd name="T4" fmla="*/ 226 w 501"/>
              <a:gd name="T5" fmla="*/ 275 h 451"/>
              <a:gd name="T6" fmla="*/ 175 w 501"/>
              <a:gd name="T7" fmla="*/ 200 h 451"/>
              <a:gd name="T8" fmla="*/ 226 w 501"/>
              <a:gd name="T9" fmla="*/ 175 h 451"/>
              <a:gd name="T10" fmla="*/ 276 w 501"/>
              <a:gd name="T11" fmla="*/ 175 h 451"/>
              <a:gd name="T12" fmla="*/ 426 w 501"/>
              <a:gd name="T13" fmla="*/ 175 h 451"/>
              <a:gd name="T14" fmla="*/ 500 w 501"/>
              <a:gd name="T15" fmla="*/ 225 h 451"/>
              <a:gd name="T16" fmla="*/ 500 w 501"/>
              <a:gd name="T17" fmla="*/ 200 h 451"/>
              <a:gd name="T18" fmla="*/ 476 w 501"/>
              <a:gd name="T19" fmla="*/ 125 h 451"/>
              <a:gd name="T20" fmla="*/ 451 w 501"/>
              <a:gd name="T21" fmla="*/ 75 h 451"/>
              <a:gd name="T22" fmla="*/ 426 w 501"/>
              <a:gd name="T23" fmla="*/ 75 h 451"/>
              <a:gd name="T24" fmla="*/ 326 w 501"/>
              <a:gd name="T25" fmla="*/ 75 h 451"/>
              <a:gd name="T26" fmla="*/ 251 w 501"/>
              <a:gd name="T27" fmla="*/ 0 h 451"/>
              <a:gd name="T28" fmla="*/ 175 w 501"/>
              <a:gd name="T29" fmla="*/ 50 h 451"/>
              <a:gd name="T30" fmla="*/ 151 w 501"/>
              <a:gd name="T31" fmla="*/ 100 h 451"/>
              <a:gd name="T32" fmla="*/ 126 w 501"/>
              <a:gd name="T33" fmla="*/ 125 h 451"/>
              <a:gd name="T34" fmla="*/ 75 w 501"/>
              <a:gd name="T35" fmla="*/ 125 h 451"/>
              <a:gd name="T36" fmla="*/ 0 w 501"/>
              <a:gd name="T37" fmla="*/ 150 h 451"/>
              <a:gd name="T38" fmla="*/ 25 w 501"/>
              <a:gd name="T39" fmla="*/ 175 h 451"/>
              <a:gd name="T40" fmla="*/ 100 w 501"/>
              <a:gd name="T41" fmla="*/ 225 h 451"/>
              <a:gd name="T42" fmla="*/ 175 w 501"/>
              <a:gd name="T43" fmla="*/ 350 h 451"/>
              <a:gd name="T44" fmla="*/ 251 w 501"/>
              <a:gd name="T45" fmla="*/ 375 h 451"/>
              <a:gd name="T46" fmla="*/ 326 w 501"/>
              <a:gd name="T47" fmla="*/ 425 h 451"/>
              <a:gd name="T48" fmla="*/ 376 w 501"/>
              <a:gd name="T49" fmla="*/ 450 h 451"/>
              <a:gd name="T50" fmla="*/ 300 w 501"/>
              <a:gd name="T51" fmla="*/ 35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1" h="451">
                <a:moveTo>
                  <a:pt x="300" y="350"/>
                </a:moveTo>
                <a:lnTo>
                  <a:pt x="300" y="350"/>
                </a:lnTo>
                <a:cubicBezTo>
                  <a:pt x="300" y="350"/>
                  <a:pt x="226" y="300"/>
                  <a:pt x="226" y="275"/>
                </a:cubicBezTo>
                <a:cubicBezTo>
                  <a:pt x="226" y="225"/>
                  <a:pt x="175" y="225"/>
                  <a:pt x="175" y="200"/>
                </a:cubicBezTo>
                <a:cubicBezTo>
                  <a:pt x="175" y="175"/>
                  <a:pt x="200" y="150"/>
                  <a:pt x="226" y="175"/>
                </a:cubicBezTo>
                <a:cubicBezTo>
                  <a:pt x="226" y="200"/>
                  <a:pt x="251" y="150"/>
                  <a:pt x="276" y="175"/>
                </a:cubicBezTo>
                <a:cubicBezTo>
                  <a:pt x="300" y="175"/>
                  <a:pt x="426" y="175"/>
                  <a:pt x="426" y="175"/>
                </a:cubicBezTo>
                <a:cubicBezTo>
                  <a:pt x="426" y="175"/>
                  <a:pt x="451" y="200"/>
                  <a:pt x="500" y="225"/>
                </a:cubicBezTo>
                <a:cubicBezTo>
                  <a:pt x="500" y="200"/>
                  <a:pt x="500" y="200"/>
                  <a:pt x="500" y="200"/>
                </a:cubicBezTo>
                <a:cubicBezTo>
                  <a:pt x="500" y="175"/>
                  <a:pt x="500" y="150"/>
                  <a:pt x="476" y="125"/>
                </a:cubicBezTo>
                <a:cubicBezTo>
                  <a:pt x="451" y="125"/>
                  <a:pt x="451" y="100"/>
                  <a:pt x="451" y="75"/>
                </a:cubicBezTo>
                <a:cubicBezTo>
                  <a:pt x="426" y="75"/>
                  <a:pt x="426" y="75"/>
                  <a:pt x="426" y="75"/>
                </a:cubicBezTo>
                <a:cubicBezTo>
                  <a:pt x="400" y="100"/>
                  <a:pt x="326" y="100"/>
                  <a:pt x="326" y="75"/>
                </a:cubicBezTo>
                <a:cubicBezTo>
                  <a:pt x="300" y="50"/>
                  <a:pt x="251" y="25"/>
                  <a:pt x="251" y="0"/>
                </a:cubicBezTo>
                <a:cubicBezTo>
                  <a:pt x="226" y="25"/>
                  <a:pt x="200" y="50"/>
                  <a:pt x="175" y="50"/>
                </a:cubicBezTo>
                <a:cubicBezTo>
                  <a:pt x="175" y="50"/>
                  <a:pt x="175" y="100"/>
                  <a:pt x="151" y="100"/>
                </a:cubicBezTo>
                <a:lnTo>
                  <a:pt x="126" y="125"/>
                </a:lnTo>
                <a:cubicBezTo>
                  <a:pt x="126" y="150"/>
                  <a:pt x="75" y="125"/>
                  <a:pt x="75" y="125"/>
                </a:cubicBezTo>
                <a:cubicBezTo>
                  <a:pt x="51" y="125"/>
                  <a:pt x="25" y="150"/>
                  <a:pt x="0" y="150"/>
                </a:cubicBezTo>
                <a:cubicBezTo>
                  <a:pt x="0" y="150"/>
                  <a:pt x="0" y="175"/>
                  <a:pt x="25" y="175"/>
                </a:cubicBezTo>
                <a:cubicBezTo>
                  <a:pt x="51" y="175"/>
                  <a:pt x="100" y="175"/>
                  <a:pt x="100" y="225"/>
                </a:cubicBezTo>
                <a:cubicBezTo>
                  <a:pt x="100" y="250"/>
                  <a:pt x="151" y="325"/>
                  <a:pt x="175" y="350"/>
                </a:cubicBezTo>
                <a:cubicBezTo>
                  <a:pt x="200" y="375"/>
                  <a:pt x="251" y="375"/>
                  <a:pt x="251" y="375"/>
                </a:cubicBezTo>
                <a:cubicBezTo>
                  <a:pt x="251" y="400"/>
                  <a:pt x="300" y="425"/>
                  <a:pt x="326" y="425"/>
                </a:cubicBezTo>
                <a:cubicBezTo>
                  <a:pt x="351" y="425"/>
                  <a:pt x="351" y="425"/>
                  <a:pt x="376" y="450"/>
                </a:cubicBezTo>
                <a:cubicBezTo>
                  <a:pt x="351" y="400"/>
                  <a:pt x="300" y="375"/>
                  <a:pt x="300" y="350"/>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8" name="Freeform 184">
            <a:extLst>
              <a:ext uri="{FF2B5EF4-FFF2-40B4-BE49-F238E27FC236}">
                <a16:creationId xmlns:a16="http://schemas.microsoft.com/office/drawing/2014/main" id="{C775A2A6-836A-F840-92A9-3F89068C6074}"/>
              </a:ext>
            </a:extLst>
          </p:cNvPr>
          <p:cNvSpPr>
            <a:spLocks noChangeArrowheads="1"/>
          </p:cNvSpPr>
          <p:nvPr/>
        </p:nvSpPr>
        <p:spPr bwMode="auto">
          <a:xfrm>
            <a:off x="6332252" y="3465228"/>
            <a:ext cx="56249" cy="104061"/>
          </a:xfrm>
          <a:custGeom>
            <a:avLst/>
            <a:gdLst>
              <a:gd name="T0" fmla="*/ 124 w 176"/>
              <a:gd name="T1" fmla="*/ 275 h 326"/>
              <a:gd name="T2" fmla="*/ 124 w 176"/>
              <a:gd name="T3" fmla="*/ 275 h 326"/>
              <a:gd name="T4" fmla="*/ 150 w 176"/>
              <a:gd name="T5" fmla="*/ 250 h 326"/>
              <a:gd name="T6" fmla="*/ 175 w 176"/>
              <a:gd name="T7" fmla="*/ 200 h 326"/>
              <a:gd name="T8" fmla="*/ 175 w 176"/>
              <a:gd name="T9" fmla="*/ 200 h 326"/>
              <a:gd name="T10" fmla="*/ 124 w 176"/>
              <a:gd name="T11" fmla="*/ 125 h 326"/>
              <a:gd name="T12" fmla="*/ 150 w 176"/>
              <a:gd name="T13" fmla="*/ 25 h 326"/>
              <a:gd name="T14" fmla="*/ 50 w 176"/>
              <a:gd name="T15" fmla="*/ 0 h 326"/>
              <a:gd name="T16" fmla="*/ 24 w 176"/>
              <a:gd name="T17" fmla="*/ 50 h 326"/>
              <a:gd name="T18" fmla="*/ 50 w 176"/>
              <a:gd name="T19" fmla="*/ 125 h 326"/>
              <a:gd name="T20" fmla="*/ 24 w 176"/>
              <a:gd name="T21" fmla="*/ 250 h 326"/>
              <a:gd name="T22" fmla="*/ 100 w 176"/>
              <a:gd name="T23" fmla="*/ 325 h 326"/>
              <a:gd name="T24" fmla="*/ 124 w 176"/>
              <a:gd name="T25" fmla="*/ 27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6" h="326">
                <a:moveTo>
                  <a:pt x="124" y="275"/>
                </a:moveTo>
                <a:lnTo>
                  <a:pt x="124" y="275"/>
                </a:lnTo>
                <a:cubicBezTo>
                  <a:pt x="150" y="275"/>
                  <a:pt x="124" y="275"/>
                  <a:pt x="150" y="250"/>
                </a:cubicBezTo>
                <a:cubicBezTo>
                  <a:pt x="175" y="225"/>
                  <a:pt x="175" y="200"/>
                  <a:pt x="175" y="200"/>
                </a:cubicBezTo>
                <a:lnTo>
                  <a:pt x="175" y="200"/>
                </a:lnTo>
                <a:cubicBezTo>
                  <a:pt x="150" y="175"/>
                  <a:pt x="124" y="150"/>
                  <a:pt x="124" y="125"/>
                </a:cubicBezTo>
                <a:cubicBezTo>
                  <a:pt x="124" y="100"/>
                  <a:pt x="124" y="75"/>
                  <a:pt x="150" y="25"/>
                </a:cubicBezTo>
                <a:cubicBezTo>
                  <a:pt x="124" y="25"/>
                  <a:pt x="75" y="0"/>
                  <a:pt x="50" y="0"/>
                </a:cubicBezTo>
                <a:cubicBezTo>
                  <a:pt x="50" y="0"/>
                  <a:pt x="24" y="25"/>
                  <a:pt x="24" y="50"/>
                </a:cubicBezTo>
                <a:cubicBezTo>
                  <a:pt x="50" y="75"/>
                  <a:pt x="75" y="100"/>
                  <a:pt x="50" y="125"/>
                </a:cubicBezTo>
                <a:cubicBezTo>
                  <a:pt x="24" y="150"/>
                  <a:pt x="0" y="225"/>
                  <a:pt x="24" y="250"/>
                </a:cubicBezTo>
                <a:cubicBezTo>
                  <a:pt x="75" y="275"/>
                  <a:pt x="75" y="325"/>
                  <a:pt x="100" y="325"/>
                </a:cubicBezTo>
                <a:cubicBezTo>
                  <a:pt x="100" y="300"/>
                  <a:pt x="100" y="275"/>
                  <a:pt x="124" y="275"/>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9" name="Freeform 185">
            <a:extLst>
              <a:ext uri="{FF2B5EF4-FFF2-40B4-BE49-F238E27FC236}">
                <a16:creationId xmlns:a16="http://schemas.microsoft.com/office/drawing/2014/main" id="{E6F5F000-8616-DA41-AD7C-36C939BBF0CF}"/>
              </a:ext>
            </a:extLst>
          </p:cNvPr>
          <p:cNvSpPr>
            <a:spLocks noChangeArrowheads="1"/>
          </p:cNvSpPr>
          <p:nvPr/>
        </p:nvSpPr>
        <p:spPr bwMode="auto">
          <a:xfrm>
            <a:off x="6252096" y="3234605"/>
            <a:ext cx="191249" cy="112499"/>
          </a:xfrm>
          <a:custGeom>
            <a:avLst/>
            <a:gdLst>
              <a:gd name="T0" fmla="*/ 574 w 601"/>
              <a:gd name="T1" fmla="*/ 50 h 351"/>
              <a:gd name="T2" fmla="*/ 574 w 601"/>
              <a:gd name="T3" fmla="*/ 50 h 351"/>
              <a:gd name="T4" fmla="*/ 550 w 601"/>
              <a:gd name="T5" fmla="*/ 50 h 351"/>
              <a:gd name="T6" fmla="*/ 500 w 601"/>
              <a:gd name="T7" fmla="*/ 25 h 351"/>
              <a:gd name="T8" fmla="*/ 425 w 601"/>
              <a:gd name="T9" fmla="*/ 0 h 351"/>
              <a:gd name="T10" fmla="*/ 325 w 601"/>
              <a:gd name="T11" fmla="*/ 50 h 351"/>
              <a:gd name="T12" fmla="*/ 225 w 601"/>
              <a:gd name="T13" fmla="*/ 75 h 351"/>
              <a:gd name="T14" fmla="*/ 100 w 601"/>
              <a:gd name="T15" fmla="*/ 75 h 351"/>
              <a:gd name="T16" fmla="*/ 100 w 601"/>
              <a:gd name="T17" fmla="*/ 75 h 351"/>
              <a:gd name="T18" fmla="*/ 74 w 601"/>
              <a:gd name="T19" fmla="*/ 100 h 351"/>
              <a:gd name="T20" fmla="*/ 25 w 601"/>
              <a:gd name="T21" fmla="*/ 125 h 351"/>
              <a:gd name="T22" fmla="*/ 25 w 601"/>
              <a:gd name="T23" fmla="*/ 150 h 351"/>
              <a:gd name="T24" fmla="*/ 0 w 601"/>
              <a:gd name="T25" fmla="*/ 200 h 351"/>
              <a:gd name="T26" fmla="*/ 0 w 601"/>
              <a:gd name="T27" fmla="*/ 225 h 351"/>
              <a:gd name="T28" fmla="*/ 25 w 601"/>
              <a:gd name="T29" fmla="*/ 250 h 351"/>
              <a:gd name="T30" fmla="*/ 25 w 601"/>
              <a:gd name="T31" fmla="*/ 250 h 351"/>
              <a:gd name="T32" fmla="*/ 100 w 601"/>
              <a:gd name="T33" fmla="*/ 325 h 351"/>
              <a:gd name="T34" fmla="*/ 200 w 601"/>
              <a:gd name="T35" fmla="*/ 325 h 351"/>
              <a:gd name="T36" fmla="*/ 325 w 601"/>
              <a:gd name="T37" fmla="*/ 300 h 351"/>
              <a:gd name="T38" fmla="*/ 350 w 601"/>
              <a:gd name="T39" fmla="*/ 300 h 351"/>
              <a:gd name="T40" fmla="*/ 374 w 601"/>
              <a:gd name="T41" fmla="*/ 325 h 351"/>
              <a:gd name="T42" fmla="*/ 450 w 601"/>
              <a:gd name="T43" fmla="*/ 275 h 351"/>
              <a:gd name="T44" fmla="*/ 525 w 601"/>
              <a:gd name="T45" fmla="*/ 125 h 351"/>
              <a:gd name="T46" fmla="*/ 600 w 601"/>
              <a:gd name="T47" fmla="*/ 100 h 351"/>
              <a:gd name="T48" fmla="*/ 574 w 601"/>
              <a:gd name="T49" fmla="*/ 5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1" h="351">
                <a:moveTo>
                  <a:pt x="574" y="50"/>
                </a:moveTo>
                <a:lnTo>
                  <a:pt x="574" y="50"/>
                </a:lnTo>
                <a:cubicBezTo>
                  <a:pt x="574" y="50"/>
                  <a:pt x="574" y="50"/>
                  <a:pt x="550" y="50"/>
                </a:cubicBezTo>
                <a:cubicBezTo>
                  <a:pt x="525" y="50"/>
                  <a:pt x="500" y="25"/>
                  <a:pt x="500" y="25"/>
                </a:cubicBezTo>
                <a:cubicBezTo>
                  <a:pt x="474" y="0"/>
                  <a:pt x="425" y="0"/>
                  <a:pt x="425" y="0"/>
                </a:cubicBezTo>
                <a:cubicBezTo>
                  <a:pt x="400" y="0"/>
                  <a:pt x="350" y="50"/>
                  <a:pt x="325" y="50"/>
                </a:cubicBezTo>
                <a:cubicBezTo>
                  <a:pt x="300" y="50"/>
                  <a:pt x="225" y="75"/>
                  <a:pt x="225" y="75"/>
                </a:cubicBezTo>
                <a:cubicBezTo>
                  <a:pt x="225" y="100"/>
                  <a:pt x="125" y="100"/>
                  <a:pt x="100" y="75"/>
                </a:cubicBezTo>
                <a:lnTo>
                  <a:pt x="100" y="75"/>
                </a:lnTo>
                <a:cubicBezTo>
                  <a:pt x="74" y="75"/>
                  <a:pt x="74" y="75"/>
                  <a:pt x="74" y="100"/>
                </a:cubicBezTo>
                <a:cubicBezTo>
                  <a:pt x="74" y="125"/>
                  <a:pt x="50" y="125"/>
                  <a:pt x="25" y="125"/>
                </a:cubicBezTo>
                <a:lnTo>
                  <a:pt x="25" y="150"/>
                </a:lnTo>
                <a:cubicBezTo>
                  <a:pt x="25" y="175"/>
                  <a:pt x="25" y="200"/>
                  <a:pt x="0" y="200"/>
                </a:cubicBezTo>
                <a:cubicBezTo>
                  <a:pt x="0" y="200"/>
                  <a:pt x="0" y="200"/>
                  <a:pt x="0" y="225"/>
                </a:cubicBezTo>
                <a:lnTo>
                  <a:pt x="25" y="250"/>
                </a:lnTo>
                <a:lnTo>
                  <a:pt x="25" y="250"/>
                </a:lnTo>
                <a:cubicBezTo>
                  <a:pt x="25" y="275"/>
                  <a:pt x="74" y="300"/>
                  <a:pt x="100" y="325"/>
                </a:cubicBezTo>
                <a:cubicBezTo>
                  <a:pt x="100" y="350"/>
                  <a:pt x="174" y="350"/>
                  <a:pt x="200" y="325"/>
                </a:cubicBezTo>
                <a:cubicBezTo>
                  <a:pt x="225" y="325"/>
                  <a:pt x="325" y="300"/>
                  <a:pt x="325" y="300"/>
                </a:cubicBezTo>
                <a:lnTo>
                  <a:pt x="350" y="300"/>
                </a:lnTo>
                <a:cubicBezTo>
                  <a:pt x="350" y="300"/>
                  <a:pt x="374" y="300"/>
                  <a:pt x="374" y="325"/>
                </a:cubicBezTo>
                <a:cubicBezTo>
                  <a:pt x="400" y="300"/>
                  <a:pt x="425" y="300"/>
                  <a:pt x="450" y="275"/>
                </a:cubicBezTo>
                <a:cubicBezTo>
                  <a:pt x="474" y="250"/>
                  <a:pt x="525" y="150"/>
                  <a:pt x="525" y="125"/>
                </a:cubicBezTo>
                <a:cubicBezTo>
                  <a:pt x="550" y="125"/>
                  <a:pt x="574" y="100"/>
                  <a:pt x="600" y="100"/>
                </a:cubicBezTo>
                <a:cubicBezTo>
                  <a:pt x="600" y="75"/>
                  <a:pt x="600" y="75"/>
                  <a:pt x="574" y="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0" name="Freeform 186">
            <a:extLst>
              <a:ext uri="{FF2B5EF4-FFF2-40B4-BE49-F238E27FC236}">
                <a16:creationId xmlns:a16="http://schemas.microsoft.com/office/drawing/2014/main" id="{73D7B3C1-2872-5648-9DAF-C617F930C7B1}"/>
              </a:ext>
            </a:extLst>
          </p:cNvPr>
          <p:cNvSpPr>
            <a:spLocks noChangeArrowheads="1"/>
          </p:cNvSpPr>
          <p:nvPr/>
        </p:nvSpPr>
        <p:spPr bwMode="auto">
          <a:xfrm>
            <a:off x="6132565" y="3138981"/>
            <a:ext cx="191249" cy="95624"/>
          </a:xfrm>
          <a:custGeom>
            <a:avLst/>
            <a:gdLst>
              <a:gd name="T0" fmla="*/ 575 w 601"/>
              <a:gd name="T1" fmla="*/ 150 h 301"/>
              <a:gd name="T2" fmla="*/ 575 w 601"/>
              <a:gd name="T3" fmla="*/ 150 h 301"/>
              <a:gd name="T4" fmla="*/ 500 w 601"/>
              <a:gd name="T5" fmla="*/ 124 h 301"/>
              <a:gd name="T6" fmla="*/ 475 w 601"/>
              <a:gd name="T7" fmla="*/ 100 h 301"/>
              <a:gd name="T8" fmla="*/ 425 w 601"/>
              <a:gd name="T9" fmla="*/ 100 h 301"/>
              <a:gd name="T10" fmla="*/ 375 w 601"/>
              <a:gd name="T11" fmla="*/ 75 h 301"/>
              <a:gd name="T12" fmla="*/ 324 w 601"/>
              <a:gd name="T13" fmla="*/ 50 h 301"/>
              <a:gd name="T14" fmla="*/ 275 w 601"/>
              <a:gd name="T15" fmla="*/ 0 h 301"/>
              <a:gd name="T16" fmla="*/ 249 w 601"/>
              <a:gd name="T17" fmla="*/ 25 h 301"/>
              <a:gd name="T18" fmla="*/ 200 w 601"/>
              <a:gd name="T19" fmla="*/ 25 h 301"/>
              <a:gd name="T20" fmla="*/ 124 w 601"/>
              <a:gd name="T21" fmla="*/ 50 h 301"/>
              <a:gd name="T22" fmla="*/ 24 w 601"/>
              <a:gd name="T23" fmla="*/ 100 h 301"/>
              <a:gd name="T24" fmla="*/ 49 w 601"/>
              <a:gd name="T25" fmla="*/ 150 h 301"/>
              <a:gd name="T26" fmla="*/ 75 w 601"/>
              <a:gd name="T27" fmla="*/ 224 h 301"/>
              <a:gd name="T28" fmla="*/ 174 w 601"/>
              <a:gd name="T29" fmla="*/ 300 h 301"/>
              <a:gd name="T30" fmla="*/ 174 w 601"/>
              <a:gd name="T31" fmla="*/ 300 h 301"/>
              <a:gd name="T32" fmla="*/ 249 w 601"/>
              <a:gd name="T33" fmla="*/ 300 h 301"/>
              <a:gd name="T34" fmla="*/ 275 w 601"/>
              <a:gd name="T35" fmla="*/ 250 h 301"/>
              <a:gd name="T36" fmla="*/ 349 w 601"/>
              <a:gd name="T37" fmla="*/ 275 h 301"/>
              <a:gd name="T38" fmla="*/ 425 w 601"/>
              <a:gd name="T39" fmla="*/ 300 h 301"/>
              <a:gd name="T40" fmla="*/ 425 w 601"/>
              <a:gd name="T41" fmla="*/ 300 h 301"/>
              <a:gd name="T42" fmla="*/ 449 w 601"/>
              <a:gd name="T43" fmla="*/ 275 h 301"/>
              <a:gd name="T44" fmla="*/ 549 w 601"/>
              <a:gd name="T45" fmla="*/ 224 h 301"/>
              <a:gd name="T46" fmla="*/ 600 w 601"/>
              <a:gd name="T47" fmla="*/ 200 h 301"/>
              <a:gd name="T48" fmla="*/ 575 w 601"/>
              <a:gd name="T49" fmla="*/ 15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1" h="301">
                <a:moveTo>
                  <a:pt x="575" y="150"/>
                </a:moveTo>
                <a:lnTo>
                  <a:pt x="575" y="150"/>
                </a:lnTo>
                <a:cubicBezTo>
                  <a:pt x="549" y="124"/>
                  <a:pt x="525" y="150"/>
                  <a:pt x="500" y="124"/>
                </a:cubicBezTo>
                <a:cubicBezTo>
                  <a:pt x="500" y="124"/>
                  <a:pt x="500" y="100"/>
                  <a:pt x="475" y="100"/>
                </a:cubicBezTo>
                <a:cubicBezTo>
                  <a:pt x="475" y="100"/>
                  <a:pt x="449" y="75"/>
                  <a:pt x="425" y="100"/>
                </a:cubicBezTo>
                <a:cubicBezTo>
                  <a:pt x="425" y="124"/>
                  <a:pt x="375" y="100"/>
                  <a:pt x="375" y="75"/>
                </a:cubicBezTo>
                <a:cubicBezTo>
                  <a:pt x="375" y="75"/>
                  <a:pt x="375" y="50"/>
                  <a:pt x="324" y="50"/>
                </a:cubicBezTo>
                <a:cubicBezTo>
                  <a:pt x="300" y="25"/>
                  <a:pt x="275" y="25"/>
                  <a:pt x="275" y="0"/>
                </a:cubicBezTo>
                <a:cubicBezTo>
                  <a:pt x="275" y="25"/>
                  <a:pt x="275" y="25"/>
                  <a:pt x="249" y="25"/>
                </a:cubicBezTo>
                <a:cubicBezTo>
                  <a:pt x="249" y="25"/>
                  <a:pt x="224" y="0"/>
                  <a:pt x="200" y="25"/>
                </a:cubicBezTo>
                <a:cubicBezTo>
                  <a:pt x="200" y="25"/>
                  <a:pt x="149" y="25"/>
                  <a:pt x="124" y="50"/>
                </a:cubicBezTo>
                <a:cubicBezTo>
                  <a:pt x="100" y="75"/>
                  <a:pt x="75" y="100"/>
                  <a:pt x="24" y="100"/>
                </a:cubicBezTo>
                <a:cubicBezTo>
                  <a:pt x="0" y="100"/>
                  <a:pt x="24" y="124"/>
                  <a:pt x="49" y="150"/>
                </a:cubicBezTo>
                <a:cubicBezTo>
                  <a:pt x="49" y="175"/>
                  <a:pt x="49" y="200"/>
                  <a:pt x="75" y="224"/>
                </a:cubicBezTo>
                <a:cubicBezTo>
                  <a:pt x="100" y="250"/>
                  <a:pt x="174" y="275"/>
                  <a:pt x="174" y="300"/>
                </a:cubicBezTo>
                <a:lnTo>
                  <a:pt x="174" y="300"/>
                </a:lnTo>
                <a:cubicBezTo>
                  <a:pt x="200" y="300"/>
                  <a:pt x="249" y="300"/>
                  <a:pt x="249" y="300"/>
                </a:cubicBezTo>
                <a:cubicBezTo>
                  <a:pt x="249" y="275"/>
                  <a:pt x="275" y="250"/>
                  <a:pt x="275" y="250"/>
                </a:cubicBezTo>
                <a:cubicBezTo>
                  <a:pt x="275" y="250"/>
                  <a:pt x="324" y="250"/>
                  <a:pt x="349" y="275"/>
                </a:cubicBezTo>
                <a:cubicBezTo>
                  <a:pt x="375" y="300"/>
                  <a:pt x="425" y="300"/>
                  <a:pt x="425" y="300"/>
                </a:cubicBezTo>
                <a:lnTo>
                  <a:pt x="425" y="300"/>
                </a:lnTo>
                <a:cubicBezTo>
                  <a:pt x="449" y="300"/>
                  <a:pt x="449" y="275"/>
                  <a:pt x="449" y="275"/>
                </a:cubicBezTo>
                <a:cubicBezTo>
                  <a:pt x="475" y="275"/>
                  <a:pt x="525" y="275"/>
                  <a:pt x="549" y="224"/>
                </a:cubicBezTo>
                <a:cubicBezTo>
                  <a:pt x="549" y="224"/>
                  <a:pt x="575" y="200"/>
                  <a:pt x="600" y="200"/>
                </a:cubicBezTo>
                <a:cubicBezTo>
                  <a:pt x="600" y="175"/>
                  <a:pt x="575" y="150"/>
                  <a:pt x="575" y="150"/>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1" name="Freeform 187">
            <a:extLst>
              <a:ext uri="{FF2B5EF4-FFF2-40B4-BE49-F238E27FC236}">
                <a16:creationId xmlns:a16="http://schemas.microsoft.com/office/drawing/2014/main" id="{F8EBCFDF-0380-3649-9DA7-24E36972BE47}"/>
              </a:ext>
            </a:extLst>
          </p:cNvPr>
          <p:cNvSpPr>
            <a:spLocks noChangeArrowheads="1"/>
          </p:cNvSpPr>
          <p:nvPr/>
        </p:nvSpPr>
        <p:spPr bwMode="auto">
          <a:xfrm>
            <a:off x="6267565" y="3193826"/>
            <a:ext cx="167343" cy="71719"/>
          </a:xfrm>
          <a:custGeom>
            <a:avLst/>
            <a:gdLst>
              <a:gd name="T0" fmla="*/ 400 w 525"/>
              <a:gd name="T1" fmla="*/ 25 h 226"/>
              <a:gd name="T2" fmla="*/ 400 w 525"/>
              <a:gd name="T3" fmla="*/ 25 h 226"/>
              <a:gd name="T4" fmla="*/ 324 w 525"/>
              <a:gd name="T5" fmla="*/ 25 h 226"/>
              <a:gd name="T6" fmla="*/ 250 w 525"/>
              <a:gd name="T7" fmla="*/ 25 h 226"/>
              <a:gd name="T8" fmla="*/ 200 w 525"/>
              <a:gd name="T9" fmla="*/ 25 h 226"/>
              <a:gd name="T10" fmla="*/ 175 w 525"/>
              <a:gd name="T11" fmla="*/ 25 h 226"/>
              <a:gd name="T12" fmla="*/ 124 w 525"/>
              <a:gd name="T13" fmla="*/ 49 h 226"/>
              <a:gd name="T14" fmla="*/ 24 w 525"/>
              <a:gd name="T15" fmla="*/ 100 h 226"/>
              <a:gd name="T16" fmla="*/ 0 w 525"/>
              <a:gd name="T17" fmla="*/ 125 h 226"/>
              <a:gd name="T18" fmla="*/ 50 w 525"/>
              <a:gd name="T19" fmla="*/ 200 h 226"/>
              <a:gd name="T20" fmla="*/ 175 w 525"/>
              <a:gd name="T21" fmla="*/ 200 h 226"/>
              <a:gd name="T22" fmla="*/ 275 w 525"/>
              <a:gd name="T23" fmla="*/ 175 h 226"/>
              <a:gd name="T24" fmla="*/ 375 w 525"/>
              <a:gd name="T25" fmla="*/ 125 h 226"/>
              <a:gd name="T26" fmla="*/ 450 w 525"/>
              <a:gd name="T27" fmla="*/ 150 h 226"/>
              <a:gd name="T28" fmla="*/ 500 w 525"/>
              <a:gd name="T29" fmla="*/ 175 h 226"/>
              <a:gd name="T30" fmla="*/ 500 w 525"/>
              <a:gd name="T31" fmla="*/ 150 h 226"/>
              <a:gd name="T32" fmla="*/ 524 w 525"/>
              <a:gd name="T33" fmla="*/ 75 h 226"/>
              <a:gd name="T34" fmla="*/ 524 w 525"/>
              <a:gd name="T35" fmla="*/ 75 h 226"/>
              <a:gd name="T36" fmla="*/ 475 w 525"/>
              <a:gd name="T37" fmla="*/ 49 h 226"/>
              <a:gd name="T38" fmla="*/ 400 w 525"/>
              <a:gd name="T39" fmla="*/ 25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5" h="226">
                <a:moveTo>
                  <a:pt x="400" y="25"/>
                </a:moveTo>
                <a:lnTo>
                  <a:pt x="400" y="25"/>
                </a:lnTo>
                <a:cubicBezTo>
                  <a:pt x="375" y="49"/>
                  <a:pt x="350" y="25"/>
                  <a:pt x="324" y="25"/>
                </a:cubicBezTo>
                <a:cubicBezTo>
                  <a:pt x="300" y="49"/>
                  <a:pt x="250" y="25"/>
                  <a:pt x="250" y="25"/>
                </a:cubicBezTo>
                <a:cubicBezTo>
                  <a:pt x="224" y="0"/>
                  <a:pt x="200" y="49"/>
                  <a:pt x="200" y="25"/>
                </a:cubicBezTo>
                <a:cubicBezTo>
                  <a:pt x="175" y="25"/>
                  <a:pt x="175" y="25"/>
                  <a:pt x="175" y="25"/>
                </a:cubicBezTo>
                <a:cubicBezTo>
                  <a:pt x="150" y="25"/>
                  <a:pt x="124" y="49"/>
                  <a:pt x="124" y="49"/>
                </a:cubicBezTo>
                <a:cubicBezTo>
                  <a:pt x="100" y="100"/>
                  <a:pt x="50" y="100"/>
                  <a:pt x="24" y="100"/>
                </a:cubicBezTo>
                <a:cubicBezTo>
                  <a:pt x="24" y="100"/>
                  <a:pt x="24" y="125"/>
                  <a:pt x="0" y="125"/>
                </a:cubicBezTo>
                <a:cubicBezTo>
                  <a:pt x="24" y="150"/>
                  <a:pt x="24" y="200"/>
                  <a:pt x="50" y="200"/>
                </a:cubicBezTo>
                <a:cubicBezTo>
                  <a:pt x="75" y="225"/>
                  <a:pt x="175" y="225"/>
                  <a:pt x="175" y="200"/>
                </a:cubicBezTo>
                <a:cubicBezTo>
                  <a:pt x="175" y="200"/>
                  <a:pt x="250" y="175"/>
                  <a:pt x="275" y="175"/>
                </a:cubicBezTo>
                <a:cubicBezTo>
                  <a:pt x="300" y="175"/>
                  <a:pt x="350" y="125"/>
                  <a:pt x="375" y="125"/>
                </a:cubicBezTo>
                <a:cubicBezTo>
                  <a:pt x="375" y="125"/>
                  <a:pt x="424" y="125"/>
                  <a:pt x="450" y="150"/>
                </a:cubicBezTo>
                <a:cubicBezTo>
                  <a:pt x="450" y="150"/>
                  <a:pt x="475" y="175"/>
                  <a:pt x="500" y="175"/>
                </a:cubicBezTo>
                <a:cubicBezTo>
                  <a:pt x="500" y="150"/>
                  <a:pt x="500" y="150"/>
                  <a:pt x="500" y="150"/>
                </a:cubicBezTo>
                <a:cubicBezTo>
                  <a:pt x="500" y="125"/>
                  <a:pt x="524" y="75"/>
                  <a:pt x="524" y="75"/>
                </a:cubicBezTo>
                <a:lnTo>
                  <a:pt x="524" y="75"/>
                </a:lnTo>
                <a:cubicBezTo>
                  <a:pt x="500" y="75"/>
                  <a:pt x="475" y="49"/>
                  <a:pt x="475" y="49"/>
                </a:cubicBezTo>
                <a:cubicBezTo>
                  <a:pt x="475" y="49"/>
                  <a:pt x="424" y="25"/>
                  <a:pt x="40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2" name="Freeform 188">
            <a:extLst>
              <a:ext uri="{FF2B5EF4-FFF2-40B4-BE49-F238E27FC236}">
                <a16:creationId xmlns:a16="http://schemas.microsoft.com/office/drawing/2014/main" id="{515D9934-F80A-BC4C-A675-FFFF644E2DC0}"/>
              </a:ext>
            </a:extLst>
          </p:cNvPr>
          <p:cNvSpPr>
            <a:spLocks noChangeArrowheads="1"/>
          </p:cNvSpPr>
          <p:nvPr/>
        </p:nvSpPr>
        <p:spPr bwMode="auto">
          <a:xfrm>
            <a:off x="5478661" y="3480697"/>
            <a:ext cx="112499" cy="184219"/>
          </a:xfrm>
          <a:custGeom>
            <a:avLst/>
            <a:gdLst>
              <a:gd name="T0" fmla="*/ 250 w 351"/>
              <a:gd name="T1" fmla="*/ 475 h 576"/>
              <a:gd name="T2" fmla="*/ 250 w 351"/>
              <a:gd name="T3" fmla="*/ 475 h 576"/>
              <a:gd name="T4" fmla="*/ 225 w 351"/>
              <a:gd name="T5" fmla="*/ 425 h 576"/>
              <a:gd name="T6" fmla="*/ 250 w 351"/>
              <a:gd name="T7" fmla="*/ 375 h 576"/>
              <a:gd name="T8" fmla="*/ 225 w 351"/>
              <a:gd name="T9" fmla="*/ 325 h 576"/>
              <a:gd name="T10" fmla="*/ 250 w 351"/>
              <a:gd name="T11" fmla="*/ 275 h 576"/>
              <a:gd name="T12" fmla="*/ 250 w 351"/>
              <a:gd name="T13" fmla="*/ 225 h 576"/>
              <a:gd name="T14" fmla="*/ 250 w 351"/>
              <a:gd name="T15" fmla="*/ 125 h 576"/>
              <a:gd name="T16" fmla="*/ 325 w 351"/>
              <a:gd name="T17" fmla="*/ 75 h 576"/>
              <a:gd name="T18" fmla="*/ 300 w 351"/>
              <a:gd name="T19" fmla="*/ 50 h 576"/>
              <a:gd name="T20" fmla="*/ 225 w 351"/>
              <a:gd name="T21" fmla="*/ 25 h 576"/>
              <a:gd name="T22" fmla="*/ 200 w 351"/>
              <a:gd name="T23" fmla="*/ 25 h 576"/>
              <a:gd name="T24" fmla="*/ 150 w 351"/>
              <a:gd name="T25" fmla="*/ 25 h 576"/>
              <a:gd name="T26" fmla="*/ 100 w 351"/>
              <a:gd name="T27" fmla="*/ 0 h 576"/>
              <a:gd name="T28" fmla="*/ 75 w 351"/>
              <a:gd name="T29" fmla="*/ 25 h 576"/>
              <a:gd name="T30" fmla="*/ 75 w 351"/>
              <a:gd name="T31" fmla="*/ 75 h 576"/>
              <a:gd name="T32" fmla="*/ 25 w 351"/>
              <a:gd name="T33" fmla="*/ 300 h 576"/>
              <a:gd name="T34" fmla="*/ 50 w 351"/>
              <a:gd name="T35" fmla="*/ 400 h 576"/>
              <a:gd name="T36" fmla="*/ 75 w 351"/>
              <a:gd name="T37" fmla="*/ 550 h 576"/>
              <a:gd name="T38" fmla="*/ 150 w 351"/>
              <a:gd name="T39" fmla="*/ 575 h 576"/>
              <a:gd name="T40" fmla="*/ 225 w 351"/>
              <a:gd name="T41" fmla="*/ 550 h 576"/>
              <a:gd name="T42" fmla="*/ 200 w 351"/>
              <a:gd name="T43" fmla="*/ 525 h 576"/>
              <a:gd name="T44" fmla="*/ 250 w 351"/>
              <a:gd name="T45" fmla="*/ 475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1" h="576">
                <a:moveTo>
                  <a:pt x="250" y="475"/>
                </a:moveTo>
                <a:lnTo>
                  <a:pt x="250" y="475"/>
                </a:lnTo>
                <a:cubicBezTo>
                  <a:pt x="275" y="450"/>
                  <a:pt x="225" y="425"/>
                  <a:pt x="225" y="425"/>
                </a:cubicBezTo>
                <a:cubicBezTo>
                  <a:pt x="225" y="400"/>
                  <a:pt x="225" y="375"/>
                  <a:pt x="250" y="375"/>
                </a:cubicBezTo>
                <a:cubicBezTo>
                  <a:pt x="275" y="375"/>
                  <a:pt x="250" y="350"/>
                  <a:pt x="225" y="325"/>
                </a:cubicBezTo>
                <a:cubicBezTo>
                  <a:pt x="200" y="300"/>
                  <a:pt x="225" y="275"/>
                  <a:pt x="250" y="275"/>
                </a:cubicBezTo>
                <a:cubicBezTo>
                  <a:pt x="275" y="275"/>
                  <a:pt x="225" y="250"/>
                  <a:pt x="250" y="225"/>
                </a:cubicBezTo>
                <a:cubicBezTo>
                  <a:pt x="275" y="200"/>
                  <a:pt x="250" y="150"/>
                  <a:pt x="250" y="125"/>
                </a:cubicBezTo>
                <a:cubicBezTo>
                  <a:pt x="250" y="100"/>
                  <a:pt x="275" y="100"/>
                  <a:pt x="325" y="75"/>
                </a:cubicBezTo>
                <a:cubicBezTo>
                  <a:pt x="350" y="50"/>
                  <a:pt x="300" y="50"/>
                  <a:pt x="300" y="50"/>
                </a:cubicBezTo>
                <a:cubicBezTo>
                  <a:pt x="300" y="25"/>
                  <a:pt x="250" y="0"/>
                  <a:pt x="225" y="25"/>
                </a:cubicBezTo>
                <a:cubicBezTo>
                  <a:pt x="200" y="50"/>
                  <a:pt x="225" y="25"/>
                  <a:pt x="200" y="25"/>
                </a:cubicBezTo>
                <a:cubicBezTo>
                  <a:pt x="175" y="25"/>
                  <a:pt x="150" y="25"/>
                  <a:pt x="150" y="25"/>
                </a:cubicBezTo>
                <a:cubicBezTo>
                  <a:pt x="150" y="0"/>
                  <a:pt x="125" y="0"/>
                  <a:pt x="100" y="0"/>
                </a:cubicBezTo>
                <a:cubicBezTo>
                  <a:pt x="100" y="25"/>
                  <a:pt x="100" y="25"/>
                  <a:pt x="75" y="25"/>
                </a:cubicBezTo>
                <a:cubicBezTo>
                  <a:pt x="75" y="50"/>
                  <a:pt x="75" y="75"/>
                  <a:pt x="75" y="75"/>
                </a:cubicBezTo>
                <a:cubicBezTo>
                  <a:pt x="100" y="125"/>
                  <a:pt x="50" y="275"/>
                  <a:pt x="25" y="300"/>
                </a:cubicBezTo>
                <a:cubicBezTo>
                  <a:pt x="0" y="350"/>
                  <a:pt x="25" y="375"/>
                  <a:pt x="50" y="400"/>
                </a:cubicBezTo>
                <a:cubicBezTo>
                  <a:pt x="100" y="425"/>
                  <a:pt x="75" y="525"/>
                  <a:pt x="75" y="550"/>
                </a:cubicBezTo>
                <a:cubicBezTo>
                  <a:pt x="75" y="575"/>
                  <a:pt x="100" y="575"/>
                  <a:pt x="150" y="575"/>
                </a:cubicBezTo>
                <a:cubicBezTo>
                  <a:pt x="175" y="575"/>
                  <a:pt x="200" y="550"/>
                  <a:pt x="225" y="550"/>
                </a:cubicBezTo>
                <a:cubicBezTo>
                  <a:pt x="200" y="550"/>
                  <a:pt x="200" y="525"/>
                  <a:pt x="200" y="525"/>
                </a:cubicBezTo>
                <a:cubicBezTo>
                  <a:pt x="200" y="500"/>
                  <a:pt x="200" y="475"/>
                  <a:pt x="250" y="4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3" name="Freeform 189">
            <a:extLst>
              <a:ext uri="{FF2B5EF4-FFF2-40B4-BE49-F238E27FC236}">
                <a16:creationId xmlns:a16="http://schemas.microsoft.com/office/drawing/2014/main" id="{B2518D50-4086-AF4C-ABEA-2E5700EEC427}"/>
              </a:ext>
            </a:extLst>
          </p:cNvPr>
          <p:cNvSpPr>
            <a:spLocks noChangeArrowheads="1"/>
          </p:cNvSpPr>
          <p:nvPr/>
        </p:nvSpPr>
        <p:spPr bwMode="auto">
          <a:xfrm>
            <a:off x="5861157" y="3041951"/>
            <a:ext cx="127968" cy="104061"/>
          </a:xfrm>
          <a:custGeom>
            <a:avLst/>
            <a:gdLst>
              <a:gd name="T0" fmla="*/ 126 w 401"/>
              <a:gd name="T1" fmla="*/ 251 h 327"/>
              <a:gd name="T2" fmla="*/ 126 w 401"/>
              <a:gd name="T3" fmla="*/ 251 h 327"/>
              <a:gd name="T4" fmla="*/ 200 w 401"/>
              <a:gd name="T5" fmla="*/ 276 h 327"/>
              <a:gd name="T6" fmla="*/ 275 w 401"/>
              <a:gd name="T7" fmla="*/ 326 h 327"/>
              <a:gd name="T8" fmla="*/ 275 w 401"/>
              <a:gd name="T9" fmla="*/ 326 h 327"/>
              <a:gd name="T10" fmla="*/ 300 w 401"/>
              <a:gd name="T11" fmla="*/ 276 h 327"/>
              <a:gd name="T12" fmla="*/ 300 w 401"/>
              <a:gd name="T13" fmla="*/ 226 h 327"/>
              <a:gd name="T14" fmla="*/ 351 w 401"/>
              <a:gd name="T15" fmla="*/ 200 h 327"/>
              <a:gd name="T16" fmla="*/ 375 w 401"/>
              <a:gd name="T17" fmla="*/ 176 h 327"/>
              <a:gd name="T18" fmla="*/ 351 w 401"/>
              <a:gd name="T19" fmla="*/ 126 h 327"/>
              <a:gd name="T20" fmla="*/ 400 w 401"/>
              <a:gd name="T21" fmla="*/ 76 h 327"/>
              <a:gd name="T22" fmla="*/ 400 w 401"/>
              <a:gd name="T23" fmla="*/ 0 h 327"/>
              <a:gd name="T24" fmla="*/ 375 w 401"/>
              <a:gd name="T25" fmla="*/ 26 h 327"/>
              <a:gd name="T26" fmla="*/ 275 w 401"/>
              <a:gd name="T27" fmla="*/ 26 h 327"/>
              <a:gd name="T28" fmla="*/ 226 w 401"/>
              <a:gd name="T29" fmla="*/ 76 h 327"/>
              <a:gd name="T30" fmla="*/ 200 w 401"/>
              <a:gd name="T31" fmla="*/ 76 h 327"/>
              <a:gd name="T32" fmla="*/ 150 w 401"/>
              <a:gd name="T33" fmla="*/ 100 h 327"/>
              <a:gd name="T34" fmla="*/ 100 w 401"/>
              <a:gd name="T35" fmla="*/ 176 h 327"/>
              <a:gd name="T36" fmla="*/ 26 w 401"/>
              <a:gd name="T37" fmla="*/ 276 h 327"/>
              <a:gd name="T38" fmla="*/ 0 w 401"/>
              <a:gd name="T39" fmla="*/ 276 h 327"/>
              <a:gd name="T40" fmla="*/ 50 w 401"/>
              <a:gd name="T41" fmla="*/ 301 h 327"/>
              <a:gd name="T42" fmla="*/ 126 w 401"/>
              <a:gd name="T43" fmla="*/ 251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1" h="327">
                <a:moveTo>
                  <a:pt x="126" y="251"/>
                </a:moveTo>
                <a:lnTo>
                  <a:pt x="126" y="251"/>
                </a:lnTo>
                <a:cubicBezTo>
                  <a:pt x="150" y="251"/>
                  <a:pt x="175" y="251"/>
                  <a:pt x="200" y="276"/>
                </a:cubicBezTo>
                <a:cubicBezTo>
                  <a:pt x="226" y="276"/>
                  <a:pt x="250" y="301"/>
                  <a:pt x="275" y="326"/>
                </a:cubicBezTo>
                <a:lnTo>
                  <a:pt x="275" y="326"/>
                </a:lnTo>
                <a:cubicBezTo>
                  <a:pt x="300" y="326"/>
                  <a:pt x="300" y="276"/>
                  <a:pt x="300" y="276"/>
                </a:cubicBezTo>
                <a:cubicBezTo>
                  <a:pt x="300" y="251"/>
                  <a:pt x="300" y="226"/>
                  <a:pt x="300" y="226"/>
                </a:cubicBezTo>
                <a:cubicBezTo>
                  <a:pt x="326" y="226"/>
                  <a:pt x="351" y="226"/>
                  <a:pt x="351" y="200"/>
                </a:cubicBezTo>
                <a:cubicBezTo>
                  <a:pt x="351" y="176"/>
                  <a:pt x="375" y="176"/>
                  <a:pt x="375" y="176"/>
                </a:cubicBezTo>
                <a:cubicBezTo>
                  <a:pt x="375" y="151"/>
                  <a:pt x="351" y="126"/>
                  <a:pt x="351" y="126"/>
                </a:cubicBezTo>
                <a:cubicBezTo>
                  <a:pt x="351" y="100"/>
                  <a:pt x="375" y="100"/>
                  <a:pt x="400" y="76"/>
                </a:cubicBezTo>
                <a:cubicBezTo>
                  <a:pt x="400" y="51"/>
                  <a:pt x="400" y="26"/>
                  <a:pt x="400" y="0"/>
                </a:cubicBezTo>
                <a:cubicBezTo>
                  <a:pt x="375" y="26"/>
                  <a:pt x="375" y="26"/>
                  <a:pt x="375" y="26"/>
                </a:cubicBezTo>
                <a:cubicBezTo>
                  <a:pt x="351" y="0"/>
                  <a:pt x="326" y="0"/>
                  <a:pt x="275" y="26"/>
                </a:cubicBezTo>
                <a:cubicBezTo>
                  <a:pt x="226" y="26"/>
                  <a:pt x="226" y="76"/>
                  <a:pt x="226" y="76"/>
                </a:cubicBezTo>
                <a:cubicBezTo>
                  <a:pt x="250" y="100"/>
                  <a:pt x="200" y="100"/>
                  <a:pt x="200" y="76"/>
                </a:cubicBezTo>
                <a:cubicBezTo>
                  <a:pt x="175" y="76"/>
                  <a:pt x="150" y="76"/>
                  <a:pt x="150" y="100"/>
                </a:cubicBezTo>
                <a:cubicBezTo>
                  <a:pt x="150" y="126"/>
                  <a:pt x="100" y="151"/>
                  <a:pt x="100" y="176"/>
                </a:cubicBezTo>
                <a:cubicBezTo>
                  <a:pt x="100" y="226"/>
                  <a:pt x="50" y="251"/>
                  <a:pt x="26" y="276"/>
                </a:cubicBezTo>
                <a:cubicBezTo>
                  <a:pt x="26" y="276"/>
                  <a:pt x="26" y="276"/>
                  <a:pt x="0" y="276"/>
                </a:cubicBezTo>
                <a:cubicBezTo>
                  <a:pt x="26" y="276"/>
                  <a:pt x="50" y="301"/>
                  <a:pt x="50" y="301"/>
                </a:cubicBezTo>
                <a:cubicBezTo>
                  <a:pt x="75" y="301"/>
                  <a:pt x="126" y="276"/>
                  <a:pt x="126" y="2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4" name="Freeform 190">
            <a:extLst>
              <a:ext uri="{FF2B5EF4-FFF2-40B4-BE49-F238E27FC236}">
                <a16:creationId xmlns:a16="http://schemas.microsoft.com/office/drawing/2014/main" id="{BAD02920-D8C0-2345-9915-B8FFA22D9B7C}"/>
              </a:ext>
            </a:extLst>
          </p:cNvPr>
          <p:cNvSpPr>
            <a:spLocks noChangeArrowheads="1"/>
          </p:cNvSpPr>
          <p:nvPr/>
        </p:nvSpPr>
        <p:spPr bwMode="auto">
          <a:xfrm>
            <a:off x="5941317" y="3178358"/>
            <a:ext cx="23905" cy="23905"/>
          </a:xfrm>
          <a:custGeom>
            <a:avLst/>
            <a:gdLst>
              <a:gd name="T0" fmla="*/ 50 w 77"/>
              <a:gd name="T1" fmla="*/ 0 h 77"/>
              <a:gd name="T2" fmla="*/ 50 w 77"/>
              <a:gd name="T3" fmla="*/ 0 h 77"/>
              <a:gd name="T4" fmla="*/ 0 w 77"/>
              <a:gd name="T5" fmla="*/ 76 h 77"/>
              <a:gd name="T6" fmla="*/ 76 w 77"/>
              <a:gd name="T7" fmla="*/ 76 h 77"/>
              <a:gd name="T8" fmla="*/ 50 w 77"/>
              <a:gd name="T9" fmla="*/ 0 h 77"/>
            </a:gdLst>
            <a:ahLst/>
            <a:cxnLst>
              <a:cxn ang="0">
                <a:pos x="T0" y="T1"/>
              </a:cxn>
              <a:cxn ang="0">
                <a:pos x="T2" y="T3"/>
              </a:cxn>
              <a:cxn ang="0">
                <a:pos x="T4" y="T5"/>
              </a:cxn>
              <a:cxn ang="0">
                <a:pos x="T6" y="T7"/>
              </a:cxn>
              <a:cxn ang="0">
                <a:pos x="T8" y="T9"/>
              </a:cxn>
            </a:cxnLst>
            <a:rect l="0" t="0" r="r" b="b"/>
            <a:pathLst>
              <a:path w="77" h="77">
                <a:moveTo>
                  <a:pt x="50" y="0"/>
                </a:moveTo>
                <a:lnTo>
                  <a:pt x="50" y="0"/>
                </a:lnTo>
                <a:cubicBezTo>
                  <a:pt x="25" y="0"/>
                  <a:pt x="0" y="26"/>
                  <a:pt x="0" y="76"/>
                </a:cubicBezTo>
                <a:cubicBezTo>
                  <a:pt x="25" y="76"/>
                  <a:pt x="50" y="76"/>
                  <a:pt x="76" y="76"/>
                </a:cubicBezTo>
                <a:cubicBezTo>
                  <a:pt x="76" y="26"/>
                  <a:pt x="50" y="26"/>
                  <a:pt x="50"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5" name="Freeform 191">
            <a:extLst>
              <a:ext uri="{FF2B5EF4-FFF2-40B4-BE49-F238E27FC236}">
                <a16:creationId xmlns:a16="http://schemas.microsoft.com/office/drawing/2014/main" id="{5FC7552C-255C-4D47-B70A-5CD4E779CECB}"/>
              </a:ext>
            </a:extLst>
          </p:cNvPr>
          <p:cNvSpPr>
            <a:spLocks noChangeArrowheads="1"/>
          </p:cNvSpPr>
          <p:nvPr/>
        </p:nvSpPr>
        <p:spPr bwMode="auto">
          <a:xfrm>
            <a:off x="5845689" y="3122105"/>
            <a:ext cx="119531" cy="80155"/>
          </a:xfrm>
          <a:custGeom>
            <a:avLst/>
            <a:gdLst>
              <a:gd name="T0" fmla="*/ 0 w 377"/>
              <a:gd name="T1" fmla="*/ 75 h 251"/>
              <a:gd name="T2" fmla="*/ 0 w 377"/>
              <a:gd name="T3" fmla="*/ 75 h 251"/>
              <a:gd name="T4" fmla="*/ 50 w 377"/>
              <a:gd name="T5" fmla="*/ 100 h 251"/>
              <a:gd name="T6" fmla="*/ 100 w 377"/>
              <a:gd name="T7" fmla="*/ 125 h 251"/>
              <a:gd name="T8" fmla="*/ 150 w 377"/>
              <a:gd name="T9" fmla="*/ 174 h 251"/>
              <a:gd name="T10" fmla="*/ 176 w 377"/>
              <a:gd name="T11" fmla="*/ 200 h 251"/>
              <a:gd name="T12" fmla="*/ 225 w 377"/>
              <a:gd name="T13" fmla="*/ 174 h 251"/>
              <a:gd name="T14" fmla="*/ 250 w 377"/>
              <a:gd name="T15" fmla="*/ 225 h 251"/>
              <a:gd name="T16" fmla="*/ 300 w 377"/>
              <a:gd name="T17" fmla="*/ 250 h 251"/>
              <a:gd name="T18" fmla="*/ 300 w 377"/>
              <a:gd name="T19" fmla="*/ 250 h 251"/>
              <a:gd name="T20" fmla="*/ 350 w 377"/>
              <a:gd name="T21" fmla="*/ 174 h 251"/>
              <a:gd name="T22" fmla="*/ 350 w 377"/>
              <a:gd name="T23" fmla="*/ 150 h 251"/>
              <a:gd name="T24" fmla="*/ 325 w 377"/>
              <a:gd name="T25" fmla="*/ 100 h 251"/>
              <a:gd name="T26" fmla="*/ 325 w 377"/>
              <a:gd name="T27" fmla="*/ 75 h 251"/>
              <a:gd name="T28" fmla="*/ 325 w 377"/>
              <a:gd name="T29" fmla="*/ 75 h 251"/>
              <a:gd name="T30" fmla="*/ 250 w 377"/>
              <a:gd name="T31" fmla="*/ 25 h 251"/>
              <a:gd name="T32" fmla="*/ 176 w 377"/>
              <a:gd name="T33" fmla="*/ 0 h 251"/>
              <a:gd name="T34" fmla="*/ 100 w 377"/>
              <a:gd name="T35" fmla="*/ 50 h 251"/>
              <a:gd name="T36" fmla="*/ 50 w 377"/>
              <a:gd name="T37" fmla="*/ 25 h 251"/>
              <a:gd name="T38" fmla="*/ 0 w 377"/>
              <a:gd name="T39" fmla="*/ 50 h 251"/>
              <a:gd name="T40" fmla="*/ 0 w 377"/>
              <a:gd name="T41" fmla="*/ 75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7" h="251">
                <a:moveTo>
                  <a:pt x="0" y="75"/>
                </a:moveTo>
                <a:lnTo>
                  <a:pt x="0" y="75"/>
                </a:lnTo>
                <a:cubicBezTo>
                  <a:pt x="25" y="75"/>
                  <a:pt x="25" y="125"/>
                  <a:pt x="50" y="100"/>
                </a:cubicBezTo>
                <a:cubicBezTo>
                  <a:pt x="50" y="100"/>
                  <a:pt x="76" y="125"/>
                  <a:pt x="100" y="125"/>
                </a:cubicBezTo>
                <a:cubicBezTo>
                  <a:pt x="100" y="150"/>
                  <a:pt x="150" y="150"/>
                  <a:pt x="150" y="174"/>
                </a:cubicBezTo>
                <a:cubicBezTo>
                  <a:pt x="150" y="174"/>
                  <a:pt x="150" y="200"/>
                  <a:pt x="176" y="200"/>
                </a:cubicBezTo>
                <a:cubicBezTo>
                  <a:pt x="200" y="200"/>
                  <a:pt x="225" y="174"/>
                  <a:pt x="225" y="174"/>
                </a:cubicBezTo>
                <a:cubicBezTo>
                  <a:pt x="225" y="200"/>
                  <a:pt x="225" y="225"/>
                  <a:pt x="250" y="225"/>
                </a:cubicBezTo>
                <a:cubicBezTo>
                  <a:pt x="276" y="225"/>
                  <a:pt x="276" y="250"/>
                  <a:pt x="300" y="250"/>
                </a:cubicBezTo>
                <a:lnTo>
                  <a:pt x="300" y="250"/>
                </a:lnTo>
                <a:cubicBezTo>
                  <a:pt x="300" y="200"/>
                  <a:pt x="325" y="174"/>
                  <a:pt x="350" y="174"/>
                </a:cubicBezTo>
                <a:lnTo>
                  <a:pt x="350" y="150"/>
                </a:lnTo>
                <a:cubicBezTo>
                  <a:pt x="376" y="125"/>
                  <a:pt x="325" y="100"/>
                  <a:pt x="325" y="100"/>
                </a:cubicBezTo>
                <a:cubicBezTo>
                  <a:pt x="325" y="75"/>
                  <a:pt x="325" y="75"/>
                  <a:pt x="325" y="75"/>
                </a:cubicBezTo>
                <a:lnTo>
                  <a:pt x="325" y="75"/>
                </a:lnTo>
                <a:cubicBezTo>
                  <a:pt x="300" y="50"/>
                  <a:pt x="276" y="25"/>
                  <a:pt x="250" y="25"/>
                </a:cubicBezTo>
                <a:cubicBezTo>
                  <a:pt x="225" y="0"/>
                  <a:pt x="200" y="0"/>
                  <a:pt x="176" y="0"/>
                </a:cubicBezTo>
                <a:cubicBezTo>
                  <a:pt x="176" y="25"/>
                  <a:pt x="125" y="50"/>
                  <a:pt x="100" y="50"/>
                </a:cubicBezTo>
                <a:cubicBezTo>
                  <a:pt x="100" y="50"/>
                  <a:pt x="76" y="25"/>
                  <a:pt x="50" y="25"/>
                </a:cubicBezTo>
                <a:cubicBezTo>
                  <a:pt x="50" y="50"/>
                  <a:pt x="25" y="50"/>
                  <a:pt x="0" y="50"/>
                </a:cubicBezTo>
                <a:cubicBezTo>
                  <a:pt x="0" y="50"/>
                  <a:pt x="0" y="50"/>
                  <a:pt x="0" y="75"/>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6" name="Freeform 192">
            <a:extLst>
              <a:ext uri="{FF2B5EF4-FFF2-40B4-BE49-F238E27FC236}">
                <a16:creationId xmlns:a16="http://schemas.microsoft.com/office/drawing/2014/main" id="{7017A33E-225E-C148-9F09-4FB2BEA66CB7}"/>
              </a:ext>
            </a:extLst>
          </p:cNvPr>
          <p:cNvSpPr>
            <a:spLocks noChangeArrowheads="1"/>
          </p:cNvSpPr>
          <p:nvPr/>
        </p:nvSpPr>
        <p:spPr bwMode="auto">
          <a:xfrm>
            <a:off x="6371626" y="3241637"/>
            <a:ext cx="271404" cy="184219"/>
          </a:xfrm>
          <a:custGeom>
            <a:avLst/>
            <a:gdLst>
              <a:gd name="T0" fmla="*/ 776 w 852"/>
              <a:gd name="T1" fmla="*/ 375 h 576"/>
              <a:gd name="T2" fmla="*/ 776 w 852"/>
              <a:gd name="T3" fmla="*/ 375 h 576"/>
              <a:gd name="T4" fmla="*/ 725 w 852"/>
              <a:gd name="T5" fmla="*/ 350 h 576"/>
              <a:gd name="T6" fmla="*/ 725 w 852"/>
              <a:gd name="T7" fmla="*/ 350 h 576"/>
              <a:gd name="T8" fmla="*/ 725 w 852"/>
              <a:gd name="T9" fmla="*/ 250 h 576"/>
              <a:gd name="T10" fmla="*/ 651 w 852"/>
              <a:gd name="T11" fmla="*/ 125 h 576"/>
              <a:gd name="T12" fmla="*/ 601 w 852"/>
              <a:gd name="T13" fmla="*/ 0 h 576"/>
              <a:gd name="T14" fmla="*/ 551 w 852"/>
              <a:gd name="T15" fmla="*/ 25 h 576"/>
              <a:gd name="T16" fmla="*/ 501 w 852"/>
              <a:gd name="T17" fmla="*/ 50 h 576"/>
              <a:gd name="T18" fmla="*/ 451 w 852"/>
              <a:gd name="T19" fmla="*/ 75 h 576"/>
              <a:gd name="T20" fmla="*/ 400 w 852"/>
              <a:gd name="T21" fmla="*/ 75 h 576"/>
              <a:gd name="T22" fmla="*/ 351 w 852"/>
              <a:gd name="T23" fmla="*/ 50 h 576"/>
              <a:gd name="T24" fmla="*/ 251 w 852"/>
              <a:gd name="T25" fmla="*/ 50 h 576"/>
              <a:gd name="T26" fmla="*/ 226 w 852"/>
              <a:gd name="T27" fmla="*/ 50 h 576"/>
              <a:gd name="T28" fmla="*/ 226 w 852"/>
              <a:gd name="T29" fmla="*/ 75 h 576"/>
              <a:gd name="T30" fmla="*/ 151 w 852"/>
              <a:gd name="T31" fmla="*/ 100 h 576"/>
              <a:gd name="T32" fmla="*/ 76 w 852"/>
              <a:gd name="T33" fmla="*/ 250 h 576"/>
              <a:gd name="T34" fmla="*/ 0 w 852"/>
              <a:gd name="T35" fmla="*/ 300 h 576"/>
              <a:gd name="T36" fmla="*/ 51 w 852"/>
              <a:gd name="T37" fmla="*/ 350 h 576"/>
              <a:gd name="T38" fmla="*/ 76 w 852"/>
              <a:gd name="T39" fmla="*/ 375 h 576"/>
              <a:gd name="T40" fmla="*/ 76 w 852"/>
              <a:gd name="T41" fmla="*/ 450 h 576"/>
              <a:gd name="T42" fmla="*/ 200 w 852"/>
              <a:gd name="T43" fmla="*/ 475 h 576"/>
              <a:gd name="T44" fmla="*/ 200 w 852"/>
              <a:gd name="T45" fmla="*/ 500 h 576"/>
              <a:gd name="T46" fmla="*/ 251 w 852"/>
              <a:gd name="T47" fmla="*/ 550 h 576"/>
              <a:gd name="T48" fmla="*/ 351 w 852"/>
              <a:gd name="T49" fmla="*/ 550 h 576"/>
              <a:gd name="T50" fmla="*/ 451 w 852"/>
              <a:gd name="T51" fmla="*/ 550 h 576"/>
              <a:gd name="T52" fmla="*/ 526 w 852"/>
              <a:gd name="T53" fmla="*/ 525 h 576"/>
              <a:gd name="T54" fmla="*/ 626 w 852"/>
              <a:gd name="T55" fmla="*/ 525 h 576"/>
              <a:gd name="T56" fmla="*/ 701 w 852"/>
              <a:gd name="T57" fmla="*/ 525 h 576"/>
              <a:gd name="T58" fmla="*/ 751 w 852"/>
              <a:gd name="T59" fmla="*/ 550 h 576"/>
              <a:gd name="T60" fmla="*/ 751 w 852"/>
              <a:gd name="T61" fmla="*/ 525 h 576"/>
              <a:gd name="T62" fmla="*/ 801 w 852"/>
              <a:gd name="T63" fmla="*/ 425 h 576"/>
              <a:gd name="T64" fmla="*/ 851 w 852"/>
              <a:gd name="T65" fmla="*/ 375 h 576"/>
              <a:gd name="T66" fmla="*/ 851 w 852"/>
              <a:gd name="T67" fmla="*/ 375 h 576"/>
              <a:gd name="T68" fmla="*/ 826 w 852"/>
              <a:gd name="T69" fmla="*/ 350 h 576"/>
              <a:gd name="T70" fmla="*/ 776 w 852"/>
              <a:gd name="T71" fmla="*/ 375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2" h="576">
                <a:moveTo>
                  <a:pt x="776" y="375"/>
                </a:moveTo>
                <a:lnTo>
                  <a:pt x="776" y="375"/>
                </a:lnTo>
                <a:cubicBezTo>
                  <a:pt x="751" y="375"/>
                  <a:pt x="725" y="375"/>
                  <a:pt x="725" y="350"/>
                </a:cubicBezTo>
                <a:lnTo>
                  <a:pt x="725" y="350"/>
                </a:lnTo>
                <a:cubicBezTo>
                  <a:pt x="701" y="325"/>
                  <a:pt x="701" y="275"/>
                  <a:pt x="725" y="250"/>
                </a:cubicBezTo>
                <a:cubicBezTo>
                  <a:pt x="751" y="225"/>
                  <a:pt x="676" y="150"/>
                  <a:pt x="651" y="125"/>
                </a:cubicBezTo>
                <a:cubicBezTo>
                  <a:pt x="651" y="100"/>
                  <a:pt x="626" y="50"/>
                  <a:pt x="601" y="0"/>
                </a:cubicBezTo>
                <a:cubicBezTo>
                  <a:pt x="576" y="25"/>
                  <a:pt x="551" y="25"/>
                  <a:pt x="551" y="25"/>
                </a:cubicBezTo>
                <a:cubicBezTo>
                  <a:pt x="551" y="50"/>
                  <a:pt x="526" y="50"/>
                  <a:pt x="501" y="50"/>
                </a:cubicBezTo>
                <a:cubicBezTo>
                  <a:pt x="476" y="50"/>
                  <a:pt x="476" y="50"/>
                  <a:pt x="451" y="75"/>
                </a:cubicBezTo>
                <a:cubicBezTo>
                  <a:pt x="426" y="75"/>
                  <a:pt x="426" y="75"/>
                  <a:pt x="400" y="75"/>
                </a:cubicBezTo>
                <a:cubicBezTo>
                  <a:pt x="400" y="75"/>
                  <a:pt x="376" y="50"/>
                  <a:pt x="351" y="50"/>
                </a:cubicBezTo>
                <a:cubicBezTo>
                  <a:pt x="326" y="50"/>
                  <a:pt x="276" y="50"/>
                  <a:pt x="251" y="50"/>
                </a:cubicBezTo>
                <a:lnTo>
                  <a:pt x="226" y="50"/>
                </a:lnTo>
                <a:cubicBezTo>
                  <a:pt x="226" y="50"/>
                  <a:pt x="226" y="50"/>
                  <a:pt x="226" y="75"/>
                </a:cubicBezTo>
                <a:cubicBezTo>
                  <a:pt x="200" y="75"/>
                  <a:pt x="176" y="100"/>
                  <a:pt x="151" y="100"/>
                </a:cubicBezTo>
                <a:cubicBezTo>
                  <a:pt x="151" y="125"/>
                  <a:pt x="100" y="225"/>
                  <a:pt x="76" y="250"/>
                </a:cubicBezTo>
                <a:cubicBezTo>
                  <a:pt x="26" y="275"/>
                  <a:pt x="0" y="275"/>
                  <a:pt x="0" y="300"/>
                </a:cubicBezTo>
                <a:cubicBezTo>
                  <a:pt x="0" y="300"/>
                  <a:pt x="51" y="325"/>
                  <a:pt x="51" y="350"/>
                </a:cubicBezTo>
                <a:cubicBezTo>
                  <a:pt x="51" y="375"/>
                  <a:pt x="51" y="375"/>
                  <a:pt x="76" y="375"/>
                </a:cubicBezTo>
                <a:cubicBezTo>
                  <a:pt x="100" y="375"/>
                  <a:pt x="76" y="425"/>
                  <a:pt x="76" y="450"/>
                </a:cubicBezTo>
                <a:cubicBezTo>
                  <a:pt x="100" y="450"/>
                  <a:pt x="200" y="450"/>
                  <a:pt x="200" y="475"/>
                </a:cubicBezTo>
                <a:lnTo>
                  <a:pt x="200" y="500"/>
                </a:lnTo>
                <a:cubicBezTo>
                  <a:pt x="226" y="525"/>
                  <a:pt x="251" y="550"/>
                  <a:pt x="251" y="550"/>
                </a:cubicBezTo>
                <a:cubicBezTo>
                  <a:pt x="251" y="550"/>
                  <a:pt x="326" y="550"/>
                  <a:pt x="351" y="550"/>
                </a:cubicBezTo>
                <a:cubicBezTo>
                  <a:pt x="351" y="550"/>
                  <a:pt x="426" y="550"/>
                  <a:pt x="451" y="550"/>
                </a:cubicBezTo>
                <a:cubicBezTo>
                  <a:pt x="476" y="575"/>
                  <a:pt x="501" y="550"/>
                  <a:pt x="526" y="525"/>
                </a:cubicBezTo>
                <a:cubicBezTo>
                  <a:pt x="526" y="525"/>
                  <a:pt x="601" y="500"/>
                  <a:pt x="626" y="525"/>
                </a:cubicBezTo>
                <a:cubicBezTo>
                  <a:pt x="651" y="525"/>
                  <a:pt x="701" y="525"/>
                  <a:pt x="701" y="525"/>
                </a:cubicBezTo>
                <a:cubicBezTo>
                  <a:pt x="701" y="550"/>
                  <a:pt x="725" y="550"/>
                  <a:pt x="751" y="550"/>
                </a:cubicBezTo>
                <a:lnTo>
                  <a:pt x="751" y="525"/>
                </a:lnTo>
                <a:cubicBezTo>
                  <a:pt x="751" y="475"/>
                  <a:pt x="776" y="450"/>
                  <a:pt x="801" y="425"/>
                </a:cubicBezTo>
                <a:cubicBezTo>
                  <a:pt x="826" y="425"/>
                  <a:pt x="851" y="425"/>
                  <a:pt x="851" y="375"/>
                </a:cubicBezTo>
                <a:lnTo>
                  <a:pt x="851" y="375"/>
                </a:lnTo>
                <a:lnTo>
                  <a:pt x="826" y="350"/>
                </a:lnTo>
                <a:cubicBezTo>
                  <a:pt x="801" y="350"/>
                  <a:pt x="776" y="375"/>
                  <a:pt x="776" y="3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7" name="Freeform 193">
            <a:extLst>
              <a:ext uri="{FF2B5EF4-FFF2-40B4-BE49-F238E27FC236}">
                <a16:creationId xmlns:a16="http://schemas.microsoft.com/office/drawing/2014/main" id="{1CBB4FE7-3E45-8249-9D01-1B2F7EDC4FA4}"/>
              </a:ext>
            </a:extLst>
          </p:cNvPr>
          <p:cNvSpPr>
            <a:spLocks noChangeArrowheads="1"/>
          </p:cNvSpPr>
          <p:nvPr/>
        </p:nvSpPr>
        <p:spPr bwMode="auto">
          <a:xfrm>
            <a:off x="6427876" y="3401948"/>
            <a:ext cx="184217" cy="104061"/>
          </a:xfrm>
          <a:custGeom>
            <a:avLst/>
            <a:gdLst>
              <a:gd name="T0" fmla="*/ 450 w 576"/>
              <a:gd name="T1" fmla="*/ 25 h 326"/>
              <a:gd name="T2" fmla="*/ 450 w 576"/>
              <a:gd name="T3" fmla="*/ 25 h 326"/>
              <a:gd name="T4" fmla="*/ 350 w 576"/>
              <a:gd name="T5" fmla="*/ 25 h 326"/>
              <a:gd name="T6" fmla="*/ 275 w 576"/>
              <a:gd name="T7" fmla="*/ 50 h 326"/>
              <a:gd name="T8" fmla="*/ 175 w 576"/>
              <a:gd name="T9" fmla="*/ 50 h 326"/>
              <a:gd name="T10" fmla="*/ 75 w 576"/>
              <a:gd name="T11" fmla="*/ 50 h 326"/>
              <a:gd name="T12" fmla="*/ 24 w 576"/>
              <a:gd name="T13" fmla="*/ 0 h 326"/>
              <a:gd name="T14" fmla="*/ 0 w 576"/>
              <a:gd name="T15" fmla="*/ 25 h 326"/>
              <a:gd name="T16" fmla="*/ 0 w 576"/>
              <a:gd name="T17" fmla="*/ 75 h 326"/>
              <a:gd name="T18" fmla="*/ 50 w 576"/>
              <a:gd name="T19" fmla="*/ 150 h 326"/>
              <a:gd name="T20" fmla="*/ 0 w 576"/>
              <a:gd name="T21" fmla="*/ 175 h 326"/>
              <a:gd name="T22" fmla="*/ 0 w 576"/>
              <a:gd name="T23" fmla="*/ 225 h 326"/>
              <a:gd name="T24" fmla="*/ 50 w 576"/>
              <a:gd name="T25" fmla="*/ 300 h 326"/>
              <a:gd name="T26" fmla="*/ 75 w 576"/>
              <a:gd name="T27" fmla="*/ 325 h 326"/>
              <a:gd name="T28" fmla="*/ 200 w 576"/>
              <a:gd name="T29" fmla="*/ 325 h 326"/>
              <a:gd name="T30" fmla="*/ 300 w 576"/>
              <a:gd name="T31" fmla="*/ 325 h 326"/>
              <a:gd name="T32" fmla="*/ 350 w 576"/>
              <a:gd name="T33" fmla="*/ 300 h 326"/>
              <a:gd name="T34" fmla="*/ 375 w 576"/>
              <a:gd name="T35" fmla="*/ 300 h 326"/>
              <a:gd name="T36" fmla="*/ 375 w 576"/>
              <a:gd name="T37" fmla="*/ 275 h 326"/>
              <a:gd name="T38" fmla="*/ 475 w 576"/>
              <a:gd name="T39" fmla="*/ 275 h 326"/>
              <a:gd name="T40" fmla="*/ 525 w 576"/>
              <a:gd name="T41" fmla="*/ 250 h 326"/>
              <a:gd name="T42" fmla="*/ 500 w 576"/>
              <a:gd name="T43" fmla="*/ 225 h 326"/>
              <a:gd name="T44" fmla="*/ 500 w 576"/>
              <a:gd name="T45" fmla="*/ 175 h 326"/>
              <a:gd name="T46" fmla="*/ 575 w 576"/>
              <a:gd name="T47" fmla="*/ 75 h 326"/>
              <a:gd name="T48" fmla="*/ 575 w 576"/>
              <a:gd name="T49" fmla="*/ 50 h 326"/>
              <a:gd name="T50" fmla="*/ 525 w 576"/>
              <a:gd name="T51" fmla="*/ 25 h 326"/>
              <a:gd name="T52" fmla="*/ 450 w 576"/>
              <a:gd name="T53" fmla="*/ 2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6" h="326">
                <a:moveTo>
                  <a:pt x="450" y="25"/>
                </a:moveTo>
                <a:lnTo>
                  <a:pt x="450" y="25"/>
                </a:lnTo>
                <a:cubicBezTo>
                  <a:pt x="425" y="0"/>
                  <a:pt x="350" y="25"/>
                  <a:pt x="350" y="25"/>
                </a:cubicBezTo>
                <a:cubicBezTo>
                  <a:pt x="325" y="50"/>
                  <a:pt x="300" y="75"/>
                  <a:pt x="275" y="50"/>
                </a:cubicBezTo>
                <a:cubicBezTo>
                  <a:pt x="250" y="50"/>
                  <a:pt x="175" y="50"/>
                  <a:pt x="175" y="50"/>
                </a:cubicBezTo>
                <a:cubicBezTo>
                  <a:pt x="150" y="50"/>
                  <a:pt x="75" y="50"/>
                  <a:pt x="75" y="50"/>
                </a:cubicBezTo>
                <a:cubicBezTo>
                  <a:pt x="75" y="50"/>
                  <a:pt x="50" y="25"/>
                  <a:pt x="24" y="0"/>
                </a:cubicBezTo>
                <a:cubicBezTo>
                  <a:pt x="24" y="25"/>
                  <a:pt x="24" y="25"/>
                  <a:pt x="0" y="25"/>
                </a:cubicBezTo>
                <a:lnTo>
                  <a:pt x="0" y="75"/>
                </a:lnTo>
                <a:cubicBezTo>
                  <a:pt x="24" y="100"/>
                  <a:pt x="50" y="150"/>
                  <a:pt x="50" y="150"/>
                </a:cubicBezTo>
                <a:cubicBezTo>
                  <a:pt x="24" y="150"/>
                  <a:pt x="0" y="175"/>
                  <a:pt x="0" y="175"/>
                </a:cubicBezTo>
                <a:cubicBezTo>
                  <a:pt x="0" y="200"/>
                  <a:pt x="0" y="225"/>
                  <a:pt x="0" y="225"/>
                </a:cubicBezTo>
                <a:cubicBezTo>
                  <a:pt x="24" y="225"/>
                  <a:pt x="50" y="275"/>
                  <a:pt x="50" y="300"/>
                </a:cubicBezTo>
                <a:cubicBezTo>
                  <a:pt x="75" y="300"/>
                  <a:pt x="75" y="300"/>
                  <a:pt x="75" y="325"/>
                </a:cubicBezTo>
                <a:cubicBezTo>
                  <a:pt x="124" y="300"/>
                  <a:pt x="200" y="300"/>
                  <a:pt x="200" y="325"/>
                </a:cubicBezTo>
                <a:cubicBezTo>
                  <a:pt x="224" y="325"/>
                  <a:pt x="300" y="325"/>
                  <a:pt x="300" y="325"/>
                </a:cubicBezTo>
                <a:cubicBezTo>
                  <a:pt x="325" y="325"/>
                  <a:pt x="350" y="325"/>
                  <a:pt x="350" y="300"/>
                </a:cubicBezTo>
                <a:lnTo>
                  <a:pt x="375" y="300"/>
                </a:lnTo>
                <a:cubicBezTo>
                  <a:pt x="375" y="275"/>
                  <a:pt x="375" y="275"/>
                  <a:pt x="375" y="275"/>
                </a:cubicBezTo>
                <a:cubicBezTo>
                  <a:pt x="400" y="250"/>
                  <a:pt x="450" y="250"/>
                  <a:pt x="475" y="275"/>
                </a:cubicBezTo>
                <a:cubicBezTo>
                  <a:pt x="500" y="275"/>
                  <a:pt x="500" y="275"/>
                  <a:pt x="525" y="250"/>
                </a:cubicBezTo>
                <a:cubicBezTo>
                  <a:pt x="525" y="250"/>
                  <a:pt x="525" y="225"/>
                  <a:pt x="500" y="225"/>
                </a:cubicBezTo>
                <a:cubicBezTo>
                  <a:pt x="500" y="225"/>
                  <a:pt x="475" y="175"/>
                  <a:pt x="500" y="175"/>
                </a:cubicBezTo>
                <a:cubicBezTo>
                  <a:pt x="500" y="150"/>
                  <a:pt x="525" y="100"/>
                  <a:pt x="575" y="75"/>
                </a:cubicBezTo>
                <a:cubicBezTo>
                  <a:pt x="575" y="75"/>
                  <a:pt x="575" y="75"/>
                  <a:pt x="575" y="50"/>
                </a:cubicBezTo>
                <a:cubicBezTo>
                  <a:pt x="549" y="50"/>
                  <a:pt x="525" y="50"/>
                  <a:pt x="525" y="25"/>
                </a:cubicBezTo>
                <a:cubicBezTo>
                  <a:pt x="525" y="25"/>
                  <a:pt x="475" y="25"/>
                  <a:pt x="45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8" name="Freeform 194">
            <a:extLst>
              <a:ext uri="{FF2B5EF4-FFF2-40B4-BE49-F238E27FC236}">
                <a16:creationId xmlns:a16="http://schemas.microsoft.com/office/drawing/2014/main" id="{8B0B3DE0-23A4-1944-87DF-40C04B6D0ADE}"/>
              </a:ext>
            </a:extLst>
          </p:cNvPr>
          <p:cNvSpPr>
            <a:spLocks noChangeArrowheads="1"/>
          </p:cNvSpPr>
          <p:nvPr/>
        </p:nvSpPr>
        <p:spPr bwMode="auto">
          <a:xfrm>
            <a:off x="6371625" y="3465230"/>
            <a:ext cx="80155" cy="64687"/>
          </a:xfrm>
          <a:custGeom>
            <a:avLst/>
            <a:gdLst>
              <a:gd name="T0" fmla="*/ 51 w 252"/>
              <a:gd name="T1" fmla="*/ 200 h 201"/>
              <a:gd name="T2" fmla="*/ 51 w 252"/>
              <a:gd name="T3" fmla="*/ 200 h 201"/>
              <a:gd name="T4" fmla="*/ 51 w 252"/>
              <a:gd name="T5" fmla="*/ 200 h 201"/>
              <a:gd name="T6" fmla="*/ 76 w 252"/>
              <a:gd name="T7" fmla="*/ 200 h 201"/>
              <a:gd name="T8" fmla="*/ 76 w 252"/>
              <a:gd name="T9" fmla="*/ 200 h 201"/>
              <a:gd name="T10" fmla="*/ 76 w 252"/>
              <a:gd name="T11" fmla="*/ 200 h 201"/>
              <a:gd name="T12" fmla="*/ 76 w 252"/>
              <a:gd name="T13" fmla="*/ 200 h 201"/>
              <a:gd name="T14" fmla="*/ 100 w 252"/>
              <a:gd name="T15" fmla="*/ 200 h 201"/>
              <a:gd name="T16" fmla="*/ 100 w 252"/>
              <a:gd name="T17" fmla="*/ 200 h 201"/>
              <a:gd name="T18" fmla="*/ 100 w 252"/>
              <a:gd name="T19" fmla="*/ 175 h 201"/>
              <a:gd name="T20" fmla="*/ 126 w 252"/>
              <a:gd name="T21" fmla="*/ 175 h 201"/>
              <a:gd name="T22" fmla="*/ 126 w 252"/>
              <a:gd name="T23" fmla="*/ 175 h 201"/>
              <a:gd name="T24" fmla="*/ 176 w 252"/>
              <a:gd name="T25" fmla="*/ 150 h 201"/>
              <a:gd name="T26" fmla="*/ 251 w 252"/>
              <a:gd name="T27" fmla="*/ 125 h 201"/>
              <a:gd name="T28" fmla="*/ 251 w 252"/>
              <a:gd name="T29" fmla="*/ 125 h 201"/>
              <a:gd name="T30" fmla="*/ 226 w 252"/>
              <a:gd name="T31" fmla="*/ 100 h 201"/>
              <a:gd name="T32" fmla="*/ 176 w 252"/>
              <a:gd name="T33" fmla="*/ 25 h 201"/>
              <a:gd name="T34" fmla="*/ 176 w 252"/>
              <a:gd name="T35" fmla="*/ 25 h 201"/>
              <a:gd name="T36" fmla="*/ 176 w 252"/>
              <a:gd name="T37" fmla="*/ 25 h 201"/>
              <a:gd name="T38" fmla="*/ 176 w 252"/>
              <a:gd name="T39" fmla="*/ 0 h 201"/>
              <a:gd name="T40" fmla="*/ 26 w 252"/>
              <a:gd name="T41" fmla="*/ 50 h 201"/>
              <a:gd name="T42" fmla="*/ 26 w 252"/>
              <a:gd name="T43" fmla="*/ 25 h 201"/>
              <a:gd name="T44" fmla="*/ 0 w 252"/>
              <a:gd name="T45" fmla="*/ 125 h 201"/>
              <a:gd name="T46" fmla="*/ 51 w 252"/>
              <a:gd name="T47" fmla="*/ 20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2" h="201">
                <a:moveTo>
                  <a:pt x="51" y="200"/>
                </a:moveTo>
                <a:lnTo>
                  <a:pt x="51" y="200"/>
                </a:lnTo>
                <a:lnTo>
                  <a:pt x="51" y="200"/>
                </a:lnTo>
                <a:cubicBezTo>
                  <a:pt x="51" y="200"/>
                  <a:pt x="51" y="200"/>
                  <a:pt x="76" y="200"/>
                </a:cubicBezTo>
                <a:lnTo>
                  <a:pt x="76" y="200"/>
                </a:lnTo>
                <a:lnTo>
                  <a:pt x="76" y="200"/>
                </a:lnTo>
                <a:lnTo>
                  <a:pt x="76" y="200"/>
                </a:lnTo>
                <a:lnTo>
                  <a:pt x="100" y="200"/>
                </a:lnTo>
                <a:lnTo>
                  <a:pt x="100" y="200"/>
                </a:lnTo>
                <a:cubicBezTo>
                  <a:pt x="100" y="200"/>
                  <a:pt x="100" y="200"/>
                  <a:pt x="100" y="175"/>
                </a:cubicBezTo>
                <a:cubicBezTo>
                  <a:pt x="100" y="175"/>
                  <a:pt x="100" y="175"/>
                  <a:pt x="126" y="175"/>
                </a:cubicBezTo>
                <a:lnTo>
                  <a:pt x="126" y="175"/>
                </a:lnTo>
                <a:cubicBezTo>
                  <a:pt x="151" y="175"/>
                  <a:pt x="151" y="150"/>
                  <a:pt x="176" y="150"/>
                </a:cubicBezTo>
                <a:cubicBezTo>
                  <a:pt x="176" y="175"/>
                  <a:pt x="251" y="125"/>
                  <a:pt x="251" y="125"/>
                </a:cubicBezTo>
                <a:lnTo>
                  <a:pt x="251" y="125"/>
                </a:lnTo>
                <a:cubicBezTo>
                  <a:pt x="251" y="100"/>
                  <a:pt x="251" y="100"/>
                  <a:pt x="226" y="100"/>
                </a:cubicBezTo>
                <a:cubicBezTo>
                  <a:pt x="226" y="75"/>
                  <a:pt x="200" y="25"/>
                  <a:pt x="176" y="25"/>
                </a:cubicBezTo>
                <a:lnTo>
                  <a:pt x="176" y="25"/>
                </a:lnTo>
                <a:lnTo>
                  <a:pt x="176" y="25"/>
                </a:lnTo>
                <a:cubicBezTo>
                  <a:pt x="176" y="25"/>
                  <a:pt x="176" y="25"/>
                  <a:pt x="176" y="0"/>
                </a:cubicBezTo>
                <a:cubicBezTo>
                  <a:pt x="126" y="25"/>
                  <a:pt x="26" y="50"/>
                  <a:pt x="26" y="50"/>
                </a:cubicBezTo>
                <a:cubicBezTo>
                  <a:pt x="26" y="50"/>
                  <a:pt x="26" y="50"/>
                  <a:pt x="26" y="25"/>
                </a:cubicBezTo>
                <a:cubicBezTo>
                  <a:pt x="0" y="75"/>
                  <a:pt x="0" y="100"/>
                  <a:pt x="0" y="125"/>
                </a:cubicBezTo>
                <a:cubicBezTo>
                  <a:pt x="0" y="150"/>
                  <a:pt x="26" y="175"/>
                  <a:pt x="51" y="200"/>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9" name="Freeform 195">
            <a:extLst>
              <a:ext uri="{FF2B5EF4-FFF2-40B4-BE49-F238E27FC236}">
                <a16:creationId xmlns:a16="http://schemas.microsoft.com/office/drawing/2014/main" id="{6F2CFDDD-D552-314A-A9D2-2301BF095452}"/>
              </a:ext>
            </a:extLst>
          </p:cNvPr>
          <p:cNvSpPr>
            <a:spLocks noChangeArrowheads="1"/>
          </p:cNvSpPr>
          <p:nvPr/>
        </p:nvSpPr>
        <p:spPr bwMode="auto">
          <a:xfrm>
            <a:off x="6427875" y="3082732"/>
            <a:ext cx="534372" cy="310779"/>
          </a:xfrm>
          <a:custGeom>
            <a:avLst/>
            <a:gdLst>
              <a:gd name="T0" fmla="*/ 1475 w 1676"/>
              <a:gd name="T1" fmla="*/ 625 h 976"/>
              <a:gd name="T2" fmla="*/ 1625 w 1676"/>
              <a:gd name="T3" fmla="*/ 575 h 976"/>
              <a:gd name="T4" fmla="*/ 1625 w 1676"/>
              <a:gd name="T5" fmla="*/ 475 h 976"/>
              <a:gd name="T6" fmla="*/ 1625 w 1676"/>
              <a:gd name="T7" fmla="*/ 425 h 976"/>
              <a:gd name="T8" fmla="*/ 1600 w 1676"/>
              <a:gd name="T9" fmla="*/ 350 h 976"/>
              <a:gd name="T10" fmla="*/ 1450 w 1676"/>
              <a:gd name="T11" fmla="*/ 325 h 976"/>
              <a:gd name="T12" fmla="*/ 1350 w 1676"/>
              <a:gd name="T13" fmla="*/ 275 h 976"/>
              <a:gd name="T14" fmla="*/ 1275 w 1676"/>
              <a:gd name="T15" fmla="*/ 250 h 976"/>
              <a:gd name="T16" fmla="*/ 1200 w 1676"/>
              <a:gd name="T17" fmla="*/ 175 h 976"/>
              <a:gd name="T18" fmla="*/ 1100 w 1676"/>
              <a:gd name="T19" fmla="*/ 100 h 976"/>
              <a:gd name="T20" fmla="*/ 1000 w 1676"/>
              <a:gd name="T21" fmla="*/ 25 h 976"/>
              <a:gd name="T22" fmla="*/ 900 w 1676"/>
              <a:gd name="T23" fmla="*/ 50 h 976"/>
              <a:gd name="T24" fmla="*/ 825 w 1676"/>
              <a:gd name="T25" fmla="*/ 50 h 976"/>
              <a:gd name="T26" fmla="*/ 749 w 1676"/>
              <a:gd name="T27" fmla="*/ 125 h 976"/>
              <a:gd name="T28" fmla="*/ 600 w 1676"/>
              <a:gd name="T29" fmla="*/ 100 h 976"/>
              <a:gd name="T30" fmla="*/ 475 w 1676"/>
              <a:gd name="T31" fmla="*/ 100 h 976"/>
              <a:gd name="T32" fmla="*/ 224 w 1676"/>
              <a:gd name="T33" fmla="*/ 74 h 976"/>
              <a:gd name="T34" fmla="*/ 124 w 1676"/>
              <a:gd name="T35" fmla="*/ 100 h 976"/>
              <a:gd name="T36" fmla="*/ 150 w 1676"/>
              <a:gd name="T37" fmla="*/ 225 h 976"/>
              <a:gd name="T38" fmla="*/ 24 w 1676"/>
              <a:gd name="T39" fmla="*/ 350 h 976"/>
              <a:gd name="T40" fmla="*/ 0 w 1676"/>
              <a:gd name="T41" fmla="*/ 500 h 976"/>
              <a:gd name="T42" fmla="*/ 50 w 1676"/>
              <a:gd name="T43" fmla="*/ 550 h 976"/>
              <a:gd name="T44" fmla="*/ 175 w 1676"/>
              <a:gd name="T45" fmla="*/ 550 h 976"/>
              <a:gd name="T46" fmla="*/ 275 w 1676"/>
              <a:gd name="T47" fmla="*/ 575 h 976"/>
              <a:gd name="T48" fmla="*/ 375 w 1676"/>
              <a:gd name="T49" fmla="*/ 525 h 976"/>
              <a:gd name="T50" fmla="*/ 575 w 1676"/>
              <a:gd name="T51" fmla="*/ 525 h 976"/>
              <a:gd name="T52" fmla="*/ 700 w 1676"/>
              <a:gd name="T53" fmla="*/ 675 h 976"/>
              <a:gd name="T54" fmla="*/ 650 w 1676"/>
              <a:gd name="T55" fmla="*/ 725 h 976"/>
              <a:gd name="T56" fmla="*/ 549 w 1676"/>
              <a:gd name="T57" fmla="*/ 850 h 976"/>
              <a:gd name="T58" fmla="*/ 650 w 1676"/>
              <a:gd name="T59" fmla="*/ 850 h 976"/>
              <a:gd name="T60" fmla="*/ 725 w 1676"/>
              <a:gd name="T61" fmla="*/ 800 h 976"/>
              <a:gd name="T62" fmla="*/ 900 w 1676"/>
              <a:gd name="T63" fmla="*/ 700 h 976"/>
              <a:gd name="T64" fmla="*/ 1075 w 1676"/>
              <a:gd name="T65" fmla="*/ 775 h 976"/>
              <a:gd name="T66" fmla="*/ 1050 w 1676"/>
              <a:gd name="T67" fmla="*/ 900 h 976"/>
              <a:gd name="T68" fmla="*/ 1125 w 1676"/>
              <a:gd name="T69" fmla="*/ 950 h 976"/>
              <a:gd name="T70" fmla="*/ 1325 w 1676"/>
              <a:gd name="T71" fmla="*/ 900 h 976"/>
              <a:gd name="T72" fmla="*/ 1175 w 1676"/>
              <a:gd name="T73" fmla="*/ 800 h 976"/>
              <a:gd name="T74" fmla="*/ 1400 w 1676"/>
              <a:gd name="T75" fmla="*/ 675 h 976"/>
              <a:gd name="T76" fmla="*/ 1475 w 1676"/>
              <a:gd name="T77" fmla="*/ 625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76" h="976">
                <a:moveTo>
                  <a:pt x="1475" y="625"/>
                </a:moveTo>
                <a:lnTo>
                  <a:pt x="1475" y="625"/>
                </a:lnTo>
                <a:cubicBezTo>
                  <a:pt x="1500" y="625"/>
                  <a:pt x="1550" y="575"/>
                  <a:pt x="1550" y="575"/>
                </a:cubicBezTo>
                <a:cubicBezTo>
                  <a:pt x="1575" y="575"/>
                  <a:pt x="1625" y="575"/>
                  <a:pt x="1625" y="575"/>
                </a:cubicBezTo>
                <a:cubicBezTo>
                  <a:pt x="1625" y="550"/>
                  <a:pt x="1650" y="525"/>
                  <a:pt x="1650" y="500"/>
                </a:cubicBezTo>
                <a:lnTo>
                  <a:pt x="1625" y="475"/>
                </a:lnTo>
                <a:cubicBezTo>
                  <a:pt x="1625" y="475"/>
                  <a:pt x="1650" y="475"/>
                  <a:pt x="1650" y="450"/>
                </a:cubicBezTo>
                <a:lnTo>
                  <a:pt x="1625" y="425"/>
                </a:lnTo>
                <a:cubicBezTo>
                  <a:pt x="1625" y="425"/>
                  <a:pt x="1675" y="399"/>
                  <a:pt x="1675" y="375"/>
                </a:cubicBezTo>
                <a:cubicBezTo>
                  <a:pt x="1650" y="375"/>
                  <a:pt x="1625" y="375"/>
                  <a:pt x="1600" y="350"/>
                </a:cubicBezTo>
                <a:cubicBezTo>
                  <a:pt x="1575" y="350"/>
                  <a:pt x="1550" y="350"/>
                  <a:pt x="1525" y="325"/>
                </a:cubicBezTo>
                <a:cubicBezTo>
                  <a:pt x="1500" y="325"/>
                  <a:pt x="1450" y="325"/>
                  <a:pt x="1450" y="325"/>
                </a:cubicBezTo>
                <a:cubicBezTo>
                  <a:pt x="1450" y="299"/>
                  <a:pt x="1425" y="275"/>
                  <a:pt x="1400" y="275"/>
                </a:cubicBezTo>
                <a:cubicBezTo>
                  <a:pt x="1400" y="250"/>
                  <a:pt x="1375" y="275"/>
                  <a:pt x="1350" y="275"/>
                </a:cubicBezTo>
                <a:cubicBezTo>
                  <a:pt x="1350" y="275"/>
                  <a:pt x="1325" y="299"/>
                  <a:pt x="1300" y="275"/>
                </a:cubicBezTo>
                <a:lnTo>
                  <a:pt x="1275" y="250"/>
                </a:lnTo>
                <a:cubicBezTo>
                  <a:pt x="1250" y="275"/>
                  <a:pt x="1225" y="250"/>
                  <a:pt x="1225" y="250"/>
                </a:cubicBezTo>
                <a:cubicBezTo>
                  <a:pt x="1225" y="225"/>
                  <a:pt x="1200" y="175"/>
                  <a:pt x="1200" y="175"/>
                </a:cubicBezTo>
                <a:cubicBezTo>
                  <a:pt x="1175" y="150"/>
                  <a:pt x="1125" y="175"/>
                  <a:pt x="1125" y="150"/>
                </a:cubicBezTo>
                <a:cubicBezTo>
                  <a:pt x="1100" y="125"/>
                  <a:pt x="1100" y="100"/>
                  <a:pt x="1100" y="100"/>
                </a:cubicBezTo>
                <a:cubicBezTo>
                  <a:pt x="1100" y="74"/>
                  <a:pt x="1100" y="50"/>
                  <a:pt x="1075" y="25"/>
                </a:cubicBezTo>
                <a:cubicBezTo>
                  <a:pt x="1075" y="0"/>
                  <a:pt x="1025" y="0"/>
                  <a:pt x="1000" y="25"/>
                </a:cubicBezTo>
                <a:cubicBezTo>
                  <a:pt x="1000" y="25"/>
                  <a:pt x="950" y="0"/>
                  <a:pt x="950" y="25"/>
                </a:cubicBezTo>
                <a:cubicBezTo>
                  <a:pt x="925" y="25"/>
                  <a:pt x="925" y="50"/>
                  <a:pt x="900" y="50"/>
                </a:cubicBezTo>
                <a:cubicBezTo>
                  <a:pt x="900" y="50"/>
                  <a:pt x="875" y="50"/>
                  <a:pt x="875" y="25"/>
                </a:cubicBezTo>
                <a:cubicBezTo>
                  <a:pt x="850" y="50"/>
                  <a:pt x="825" y="50"/>
                  <a:pt x="825" y="50"/>
                </a:cubicBezTo>
                <a:lnTo>
                  <a:pt x="749" y="100"/>
                </a:lnTo>
                <a:cubicBezTo>
                  <a:pt x="749" y="125"/>
                  <a:pt x="749" y="150"/>
                  <a:pt x="749" y="125"/>
                </a:cubicBezTo>
                <a:cubicBezTo>
                  <a:pt x="725" y="125"/>
                  <a:pt x="675" y="125"/>
                  <a:pt x="650" y="125"/>
                </a:cubicBezTo>
                <a:cubicBezTo>
                  <a:pt x="650" y="150"/>
                  <a:pt x="625" y="100"/>
                  <a:pt x="600" y="100"/>
                </a:cubicBezTo>
                <a:cubicBezTo>
                  <a:pt x="575" y="125"/>
                  <a:pt x="549" y="100"/>
                  <a:pt x="525" y="100"/>
                </a:cubicBezTo>
                <a:cubicBezTo>
                  <a:pt x="525" y="125"/>
                  <a:pt x="500" y="100"/>
                  <a:pt x="475" y="100"/>
                </a:cubicBezTo>
                <a:cubicBezTo>
                  <a:pt x="450" y="74"/>
                  <a:pt x="400" y="100"/>
                  <a:pt x="375" y="74"/>
                </a:cubicBezTo>
                <a:cubicBezTo>
                  <a:pt x="375" y="74"/>
                  <a:pt x="250" y="74"/>
                  <a:pt x="224" y="74"/>
                </a:cubicBezTo>
                <a:cubicBezTo>
                  <a:pt x="200" y="74"/>
                  <a:pt x="175" y="74"/>
                  <a:pt x="175" y="100"/>
                </a:cubicBezTo>
                <a:cubicBezTo>
                  <a:pt x="150" y="125"/>
                  <a:pt x="124" y="100"/>
                  <a:pt x="124" y="100"/>
                </a:cubicBezTo>
                <a:cubicBezTo>
                  <a:pt x="124" y="125"/>
                  <a:pt x="124" y="125"/>
                  <a:pt x="124" y="150"/>
                </a:cubicBezTo>
                <a:cubicBezTo>
                  <a:pt x="124" y="150"/>
                  <a:pt x="175" y="225"/>
                  <a:pt x="150" y="225"/>
                </a:cubicBezTo>
                <a:cubicBezTo>
                  <a:pt x="150" y="250"/>
                  <a:pt x="124" y="250"/>
                  <a:pt x="124" y="275"/>
                </a:cubicBezTo>
                <a:cubicBezTo>
                  <a:pt x="100" y="275"/>
                  <a:pt x="24" y="350"/>
                  <a:pt x="24" y="350"/>
                </a:cubicBezTo>
                <a:cubicBezTo>
                  <a:pt x="24" y="375"/>
                  <a:pt x="50" y="425"/>
                  <a:pt x="24" y="425"/>
                </a:cubicBezTo>
                <a:cubicBezTo>
                  <a:pt x="24" y="425"/>
                  <a:pt x="0" y="475"/>
                  <a:pt x="0" y="500"/>
                </a:cubicBezTo>
                <a:lnTo>
                  <a:pt x="24" y="525"/>
                </a:lnTo>
                <a:cubicBezTo>
                  <a:pt x="50" y="550"/>
                  <a:pt x="50" y="550"/>
                  <a:pt x="50" y="550"/>
                </a:cubicBezTo>
                <a:lnTo>
                  <a:pt x="75" y="550"/>
                </a:lnTo>
                <a:cubicBezTo>
                  <a:pt x="100" y="550"/>
                  <a:pt x="150" y="550"/>
                  <a:pt x="175" y="550"/>
                </a:cubicBezTo>
                <a:cubicBezTo>
                  <a:pt x="200" y="550"/>
                  <a:pt x="224" y="575"/>
                  <a:pt x="224" y="575"/>
                </a:cubicBezTo>
                <a:cubicBezTo>
                  <a:pt x="250" y="575"/>
                  <a:pt x="250" y="575"/>
                  <a:pt x="275" y="575"/>
                </a:cubicBezTo>
                <a:cubicBezTo>
                  <a:pt x="300" y="550"/>
                  <a:pt x="300" y="550"/>
                  <a:pt x="325" y="550"/>
                </a:cubicBezTo>
                <a:cubicBezTo>
                  <a:pt x="350" y="550"/>
                  <a:pt x="375" y="550"/>
                  <a:pt x="375" y="525"/>
                </a:cubicBezTo>
                <a:cubicBezTo>
                  <a:pt x="375" y="525"/>
                  <a:pt x="475" y="500"/>
                  <a:pt x="500" y="500"/>
                </a:cubicBezTo>
                <a:cubicBezTo>
                  <a:pt x="500" y="500"/>
                  <a:pt x="549" y="525"/>
                  <a:pt x="575" y="525"/>
                </a:cubicBezTo>
                <a:cubicBezTo>
                  <a:pt x="575" y="525"/>
                  <a:pt x="625" y="550"/>
                  <a:pt x="625" y="575"/>
                </a:cubicBezTo>
                <a:cubicBezTo>
                  <a:pt x="650" y="625"/>
                  <a:pt x="675" y="675"/>
                  <a:pt x="700" y="675"/>
                </a:cubicBezTo>
                <a:cubicBezTo>
                  <a:pt x="700" y="700"/>
                  <a:pt x="700" y="725"/>
                  <a:pt x="700" y="750"/>
                </a:cubicBezTo>
                <a:cubicBezTo>
                  <a:pt x="700" y="750"/>
                  <a:pt x="675" y="750"/>
                  <a:pt x="650" y="725"/>
                </a:cubicBezTo>
                <a:cubicBezTo>
                  <a:pt x="625" y="725"/>
                  <a:pt x="600" y="750"/>
                  <a:pt x="600" y="775"/>
                </a:cubicBezTo>
                <a:cubicBezTo>
                  <a:pt x="600" y="800"/>
                  <a:pt x="575" y="850"/>
                  <a:pt x="549" y="850"/>
                </a:cubicBezTo>
                <a:cubicBezTo>
                  <a:pt x="549" y="875"/>
                  <a:pt x="575" y="875"/>
                  <a:pt x="600" y="875"/>
                </a:cubicBezTo>
                <a:cubicBezTo>
                  <a:pt x="600" y="875"/>
                  <a:pt x="625" y="850"/>
                  <a:pt x="650" y="850"/>
                </a:cubicBezTo>
                <a:lnTo>
                  <a:pt x="675" y="875"/>
                </a:lnTo>
                <a:cubicBezTo>
                  <a:pt x="675" y="825"/>
                  <a:pt x="675" y="850"/>
                  <a:pt x="725" y="800"/>
                </a:cubicBezTo>
                <a:cubicBezTo>
                  <a:pt x="775" y="775"/>
                  <a:pt x="775" y="725"/>
                  <a:pt x="800" y="725"/>
                </a:cubicBezTo>
                <a:cubicBezTo>
                  <a:pt x="850" y="700"/>
                  <a:pt x="850" y="700"/>
                  <a:pt x="900" y="700"/>
                </a:cubicBezTo>
                <a:cubicBezTo>
                  <a:pt x="950" y="700"/>
                  <a:pt x="875" y="750"/>
                  <a:pt x="925" y="750"/>
                </a:cubicBezTo>
                <a:cubicBezTo>
                  <a:pt x="950" y="775"/>
                  <a:pt x="1075" y="750"/>
                  <a:pt x="1075" y="775"/>
                </a:cubicBezTo>
                <a:cubicBezTo>
                  <a:pt x="1075" y="800"/>
                  <a:pt x="950" y="850"/>
                  <a:pt x="950" y="850"/>
                </a:cubicBezTo>
                <a:cubicBezTo>
                  <a:pt x="950" y="875"/>
                  <a:pt x="1025" y="875"/>
                  <a:pt x="1050" y="900"/>
                </a:cubicBezTo>
                <a:cubicBezTo>
                  <a:pt x="1075" y="900"/>
                  <a:pt x="1025" y="950"/>
                  <a:pt x="1050" y="975"/>
                </a:cubicBezTo>
                <a:cubicBezTo>
                  <a:pt x="1050" y="975"/>
                  <a:pt x="1100" y="975"/>
                  <a:pt x="1125" y="950"/>
                </a:cubicBezTo>
                <a:cubicBezTo>
                  <a:pt x="1150" y="925"/>
                  <a:pt x="1175" y="925"/>
                  <a:pt x="1200" y="900"/>
                </a:cubicBezTo>
                <a:cubicBezTo>
                  <a:pt x="1250" y="875"/>
                  <a:pt x="1325" y="900"/>
                  <a:pt x="1325" y="900"/>
                </a:cubicBezTo>
                <a:cubicBezTo>
                  <a:pt x="1350" y="875"/>
                  <a:pt x="1325" y="875"/>
                  <a:pt x="1250" y="875"/>
                </a:cubicBezTo>
                <a:cubicBezTo>
                  <a:pt x="1175" y="875"/>
                  <a:pt x="1175" y="800"/>
                  <a:pt x="1175" y="800"/>
                </a:cubicBezTo>
                <a:cubicBezTo>
                  <a:pt x="1175" y="775"/>
                  <a:pt x="1250" y="725"/>
                  <a:pt x="1275" y="725"/>
                </a:cubicBezTo>
                <a:cubicBezTo>
                  <a:pt x="1325" y="725"/>
                  <a:pt x="1350" y="700"/>
                  <a:pt x="1400" y="675"/>
                </a:cubicBezTo>
                <a:cubicBezTo>
                  <a:pt x="1425" y="675"/>
                  <a:pt x="1450" y="675"/>
                  <a:pt x="1475" y="650"/>
                </a:cubicBezTo>
                <a:lnTo>
                  <a:pt x="1475" y="6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0" name="Freeform 196">
            <a:extLst>
              <a:ext uri="{FF2B5EF4-FFF2-40B4-BE49-F238E27FC236}">
                <a16:creationId xmlns:a16="http://schemas.microsoft.com/office/drawing/2014/main" id="{2C9C6FF5-D41D-4747-87C8-4D91DAD71C34}"/>
              </a:ext>
            </a:extLst>
          </p:cNvPr>
          <p:cNvSpPr>
            <a:spLocks noChangeArrowheads="1"/>
          </p:cNvSpPr>
          <p:nvPr/>
        </p:nvSpPr>
        <p:spPr bwMode="auto">
          <a:xfrm>
            <a:off x="6451781" y="2923827"/>
            <a:ext cx="286873" cy="208124"/>
          </a:xfrm>
          <a:custGeom>
            <a:avLst/>
            <a:gdLst>
              <a:gd name="T0" fmla="*/ 825 w 901"/>
              <a:gd name="T1" fmla="*/ 325 h 651"/>
              <a:gd name="T2" fmla="*/ 825 w 901"/>
              <a:gd name="T3" fmla="*/ 325 h 651"/>
              <a:gd name="T4" fmla="*/ 775 w 901"/>
              <a:gd name="T5" fmla="*/ 274 h 651"/>
              <a:gd name="T6" fmla="*/ 750 w 901"/>
              <a:gd name="T7" fmla="*/ 225 h 651"/>
              <a:gd name="T8" fmla="*/ 725 w 901"/>
              <a:gd name="T9" fmla="*/ 150 h 651"/>
              <a:gd name="T10" fmla="*/ 725 w 901"/>
              <a:gd name="T11" fmla="*/ 74 h 651"/>
              <a:gd name="T12" fmla="*/ 625 w 901"/>
              <a:gd name="T13" fmla="*/ 50 h 651"/>
              <a:gd name="T14" fmla="*/ 575 w 901"/>
              <a:gd name="T15" fmla="*/ 50 h 651"/>
              <a:gd name="T16" fmla="*/ 525 w 901"/>
              <a:gd name="T17" fmla="*/ 25 h 651"/>
              <a:gd name="T18" fmla="*/ 474 w 901"/>
              <a:gd name="T19" fmla="*/ 25 h 651"/>
              <a:gd name="T20" fmla="*/ 474 w 901"/>
              <a:gd name="T21" fmla="*/ 0 h 651"/>
              <a:gd name="T22" fmla="*/ 450 w 901"/>
              <a:gd name="T23" fmla="*/ 25 h 651"/>
              <a:gd name="T24" fmla="*/ 425 w 901"/>
              <a:gd name="T25" fmla="*/ 50 h 651"/>
              <a:gd name="T26" fmla="*/ 350 w 901"/>
              <a:gd name="T27" fmla="*/ 74 h 651"/>
              <a:gd name="T28" fmla="*/ 325 w 901"/>
              <a:gd name="T29" fmla="*/ 125 h 651"/>
              <a:gd name="T30" fmla="*/ 325 w 901"/>
              <a:gd name="T31" fmla="*/ 150 h 651"/>
              <a:gd name="T32" fmla="*/ 275 w 901"/>
              <a:gd name="T33" fmla="*/ 174 h 651"/>
              <a:gd name="T34" fmla="*/ 225 w 901"/>
              <a:gd name="T35" fmla="*/ 225 h 651"/>
              <a:gd name="T36" fmla="*/ 225 w 901"/>
              <a:gd name="T37" fmla="*/ 274 h 651"/>
              <a:gd name="T38" fmla="*/ 149 w 901"/>
              <a:gd name="T39" fmla="*/ 274 h 651"/>
              <a:gd name="T40" fmla="*/ 125 w 901"/>
              <a:gd name="T41" fmla="*/ 300 h 651"/>
              <a:gd name="T42" fmla="*/ 49 w 901"/>
              <a:gd name="T43" fmla="*/ 300 h 651"/>
              <a:gd name="T44" fmla="*/ 49 w 901"/>
              <a:gd name="T45" fmla="*/ 300 h 651"/>
              <a:gd name="T46" fmla="*/ 49 w 901"/>
              <a:gd name="T47" fmla="*/ 374 h 651"/>
              <a:gd name="T48" fmla="*/ 75 w 901"/>
              <a:gd name="T49" fmla="*/ 474 h 651"/>
              <a:gd name="T50" fmla="*/ 0 w 901"/>
              <a:gd name="T51" fmla="*/ 500 h 651"/>
              <a:gd name="T52" fmla="*/ 49 w 901"/>
              <a:gd name="T53" fmla="*/ 550 h 651"/>
              <a:gd name="T54" fmla="*/ 49 w 901"/>
              <a:gd name="T55" fmla="*/ 600 h 651"/>
              <a:gd name="T56" fmla="*/ 100 w 901"/>
              <a:gd name="T57" fmla="*/ 600 h 651"/>
              <a:gd name="T58" fmla="*/ 149 w 901"/>
              <a:gd name="T59" fmla="*/ 574 h 651"/>
              <a:gd name="T60" fmla="*/ 300 w 901"/>
              <a:gd name="T61" fmla="*/ 574 h 651"/>
              <a:gd name="T62" fmla="*/ 400 w 901"/>
              <a:gd name="T63" fmla="*/ 600 h 651"/>
              <a:gd name="T64" fmla="*/ 450 w 901"/>
              <a:gd name="T65" fmla="*/ 600 h 651"/>
              <a:gd name="T66" fmla="*/ 525 w 901"/>
              <a:gd name="T67" fmla="*/ 600 h 651"/>
              <a:gd name="T68" fmla="*/ 575 w 901"/>
              <a:gd name="T69" fmla="*/ 625 h 651"/>
              <a:gd name="T70" fmla="*/ 674 w 901"/>
              <a:gd name="T71" fmla="*/ 625 h 651"/>
              <a:gd name="T72" fmla="*/ 674 w 901"/>
              <a:gd name="T73" fmla="*/ 600 h 651"/>
              <a:gd name="T74" fmla="*/ 750 w 901"/>
              <a:gd name="T75" fmla="*/ 550 h 651"/>
              <a:gd name="T76" fmla="*/ 800 w 901"/>
              <a:gd name="T77" fmla="*/ 525 h 651"/>
              <a:gd name="T78" fmla="*/ 800 w 901"/>
              <a:gd name="T79" fmla="*/ 500 h 651"/>
              <a:gd name="T80" fmla="*/ 775 w 901"/>
              <a:gd name="T81" fmla="*/ 400 h 651"/>
              <a:gd name="T82" fmla="*/ 850 w 901"/>
              <a:gd name="T83" fmla="*/ 425 h 651"/>
              <a:gd name="T84" fmla="*/ 900 w 901"/>
              <a:gd name="T85" fmla="*/ 374 h 651"/>
              <a:gd name="T86" fmla="*/ 825 w 901"/>
              <a:gd name="T87" fmla="*/ 325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01" h="651">
                <a:moveTo>
                  <a:pt x="825" y="325"/>
                </a:moveTo>
                <a:lnTo>
                  <a:pt x="825" y="325"/>
                </a:lnTo>
                <a:cubicBezTo>
                  <a:pt x="825" y="325"/>
                  <a:pt x="800" y="274"/>
                  <a:pt x="775" y="274"/>
                </a:cubicBezTo>
                <a:cubicBezTo>
                  <a:pt x="750" y="250"/>
                  <a:pt x="750" y="225"/>
                  <a:pt x="750" y="225"/>
                </a:cubicBezTo>
                <a:cubicBezTo>
                  <a:pt x="725" y="200"/>
                  <a:pt x="725" y="174"/>
                  <a:pt x="725" y="150"/>
                </a:cubicBezTo>
                <a:cubicBezTo>
                  <a:pt x="725" y="125"/>
                  <a:pt x="725" y="100"/>
                  <a:pt x="725" y="74"/>
                </a:cubicBezTo>
                <a:cubicBezTo>
                  <a:pt x="700" y="74"/>
                  <a:pt x="650" y="50"/>
                  <a:pt x="625" y="50"/>
                </a:cubicBezTo>
                <a:cubicBezTo>
                  <a:pt x="600" y="74"/>
                  <a:pt x="600" y="74"/>
                  <a:pt x="575" y="50"/>
                </a:cubicBezTo>
                <a:cubicBezTo>
                  <a:pt x="575" y="50"/>
                  <a:pt x="550" y="25"/>
                  <a:pt x="525" y="25"/>
                </a:cubicBezTo>
                <a:cubicBezTo>
                  <a:pt x="500" y="50"/>
                  <a:pt x="500" y="25"/>
                  <a:pt x="474" y="25"/>
                </a:cubicBezTo>
                <a:cubicBezTo>
                  <a:pt x="474" y="25"/>
                  <a:pt x="474" y="25"/>
                  <a:pt x="474" y="0"/>
                </a:cubicBezTo>
                <a:cubicBezTo>
                  <a:pt x="474" y="25"/>
                  <a:pt x="450" y="25"/>
                  <a:pt x="450" y="25"/>
                </a:cubicBezTo>
                <a:cubicBezTo>
                  <a:pt x="425" y="25"/>
                  <a:pt x="425" y="50"/>
                  <a:pt x="425" y="50"/>
                </a:cubicBezTo>
                <a:cubicBezTo>
                  <a:pt x="400" y="50"/>
                  <a:pt x="375" y="50"/>
                  <a:pt x="350" y="74"/>
                </a:cubicBezTo>
                <a:cubicBezTo>
                  <a:pt x="325" y="74"/>
                  <a:pt x="325" y="100"/>
                  <a:pt x="325" y="125"/>
                </a:cubicBezTo>
                <a:lnTo>
                  <a:pt x="325" y="150"/>
                </a:lnTo>
                <a:cubicBezTo>
                  <a:pt x="300" y="150"/>
                  <a:pt x="300" y="174"/>
                  <a:pt x="275" y="174"/>
                </a:cubicBezTo>
                <a:cubicBezTo>
                  <a:pt x="275" y="174"/>
                  <a:pt x="250" y="200"/>
                  <a:pt x="225" y="225"/>
                </a:cubicBezTo>
                <a:lnTo>
                  <a:pt x="225" y="274"/>
                </a:lnTo>
                <a:cubicBezTo>
                  <a:pt x="200" y="274"/>
                  <a:pt x="175" y="274"/>
                  <a:pt x="149" y="274"/>
                </a:cubicBezTo>
                <a:cubicBezTo>
                  <a:pt x="149" y="300"/>
                  <a:pt x="125" y="325"/>
                  <a:pt x="125" y="300"/>
                </a:cubicBezTo>
                <a:cubicBezTo>
                  <a:pt x="100" y="300"/>
                  <a:pt x="75" y="300"/>
                  <a:pt x="49" y="300"/>
                </a:cubicBezTo>
                <a:lnTo>
                  <a:pt x="49" y="300"/>
                </a:lnTo>
                <a:cubicBezTo>
                  <a:pt x="25" y="350"/>
                  <a:pt x="49" y="374"/>
                  <a:pt x="49" y="374"/>
                </a:cubicBezTo>
                <a:cubicBezTo>
                  <a:pt x="75" y="400"/>
                  <a:pt x="75" y="450"/>
                  <a:pt x="75" y="474"/>
                </a:cubicBezTo>
                <a:cubicBezTo>
                  <a:pt x="49" y="474"/>
                  <a:pt x="0" y="500"/>
                  <a:pt x="0" y="500"/>
                </a:cubicBezTo>
                <a:cubicBezTo>
                  <a:pt x="0" y="525"/>
                  <a:pt x="49" y="550"/>
                  <a:pt x="49" y="550"/>
                </a:cubicBezTo>
                <a:cubicBezTo>
                  <a:pt x="25" y="574"/>
                  <a:pt x="25" y="600"/>
                  <a:pt x="49" y="600"/>
                </a:cubicBezTo>
                <a:cubicBezTo>
                  <a:pt x="49" y="600"/>
                  <a:pt x="75" y="625"/>
                  <a:pt x="100" y="600"/>
                </a:cubicBezTo>
                <a:cubicBezTo>
                  <a:pt x="100" y="574"/>
                  <a:pt x="125" y="574"/>
                  <a:pt x="149" y="574"/>
                </a:cubicBezTo>
                <a:cubicBezTo>
                  <a:pt x="175" y="574"/>
                  <a:pt x="300" y="574"/>
                  <a:pt x="300" y="574"/>
                </a:cubicBezTo>
                <a:cubicBezTo>
                  <a:pt x="325" y="600"/>
                  <a:pt x="375" y="574"/>
                  <a:pt x="400" y="600"/>
                </a:cubicBezTo>
                <a:cubicBezTo>
                  <a:pt x="425" y="600"/>
                  <a:pt x="450" y="625"/>
                  <a:pt x="450" y="600"/>
                </a:cubicBezTo>
                <a:cubicBezTo>
                  <a:pt x="474" y="600"/>
                  <a:pt x="500" y="625"/>
                  <a:pt x="525" y="600"/>
                </a:cubicBezTo>
                <a:cubicBezTo>
                  <a:pt x="550" y="600"/>
                  <a:pt x="575" y="650"/>
                  <a:pt x="575" y="625"/>
                </a:cubicBezTo>
                <a:cubicBezTo>
                  <a:pt x="600" y="625"/>
                  <a:pt x="650" y="625"/>
                  <a:pt x="674" y="625"/>
                </a:cubicBezTo>
                <a:cubicBezTo>
                  <a:pt x="674" y="650"/>
                  <a:pt x="674" y="625"/>
                  <a:pt x="674" y="600"/>
                </a:cubicBezTo>
                <a:lnTo>
                  <a:pt x="750" y="550"/>
                </a:lnTo>
                <a:cubicBezTo>
                  <a:pt x="750" y="550"/>
                  <a:pt x="775" y="550"/>
                  <a:pt x="800" y="525"/>
                </a:cubicBezTo>
                <a:lnTo>
                  <a:pt x="800" y="500"/>
                </a:lnTo>
                <a:cubicBezTo>
                  <a:pt x="775" y="450"/>
                  <a:pt x="750" y="425"/>
                  <a:pt x="775" y="400"/>
                </a:cubicBezTo>
                <a:cubicBezTo>
                  <a:pt x="775" y="400"/>
                  <a:pt x="825" y="425"/>
                  <a:pt x="850" y="425"/>
                </a:cubicBezTo>
                <a:cubicBezTo>
                  <a:pt x="850" y="400"/>
                  <a:pt x="900" y="400"/>
                  <a:pt x="900" y="374"/>
                </a:cubicBezTo>
                <a:cubicBezTo>
                  <a:pt x="875" y="350"/>
                  <a:pt x="850" y="325"/>
                  <a:pt x="825" y="3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1" name="Freeform 197">
            <a:extLst>
              <a:ext uri="{FF2B5EF4-FFF2-40B4-BE49-F238E27FC236}">
                <a16:creationId xmlns:a16="http://schemas.microsoft.com/office/drawing/2014/main" id="{E735D26D-36C4-1C41-973A-D20BF7EB4E81}"/>
              </a:ext>
            </a:extLst>
          </p:cNvPr>
          <p:cNvSpPr>
            <a:spLocks noChangeArrowheads="1"/>
          </p:cNvSpPr>
          <p:nvPr/>
        </p:nvSpPr>
        <p:spPr bwMode="auto">
          <a:xfrm>
            <a:off x="6380061" y="2843672"/>
            <a:ext cx="223592" cy="104061"/>
          </a:xfrm>
          <a:custGeom>
            <a:avLst/>
            <a:gdLst>
              <a:gd name="T0" fmla="*/ 250 w 700"/>
              <a:gd name="T1" fmla="*/ 224 h 325"/>
              <a:gd name="T2" fmla="*/ 250 w 700"/>
              <a:gd name="T3" fmla="*/ 224 h 325"/>
              <a:gd name="T4" fmla="*/ 374 w 700"/>
              <a:gd name="T5" fmla="*/ 224 h 325"/>
              <a:gd name="T6" fmla="*/ 425 w 700"/>
              <a:gd name="T7" fmla="*/ 250 h 325"/>
              <a:gd name="T8" fmla="*/ 500 w 700"/>
              <a:gd name="T9" fmla="*/ 300 h 325"/>
              <a:gd name="T10" fmla="*/ 550 w 700"/>
              <a:gd name="T11" fmla="*/ 324 h 325"/>
              <a:gd name="T12" fmla="*/ 575 w 700"/>
              <a:gd name="T13" fmla="*/ 324 h 325"/>
              <a:gd name="T14" fmla="*/ 650 w 700"/>
              <a:gd name="T15" fmla="*/ 300 h 325"/>
              <a:gd name="T16" fmla="*/ 675 w 700"/>
              <a:gd name="T17" fmla="*/ 275 h 325"/>
              <a:gd name="T18" fmla="*/ 699 w 700"/>
              <a:gd name="T19" fmla="*/ 250 h 325"/>
              <a:gd name="T20" fmla="*/ 675 w 700"/>
              <a:gd name="T21" fmla="*/ 200 h 325"/>
              <a:gd name="T22" fmla="*/ 650 w 700"/>
              <a:gd name="T23" fmla="*/ 150 h 325"/>
              <a:gd name="T24" fmla="*/ 650 w 700"/>
              <a:gd name="T25" fmla="*/ 100 h 325"/>
              <a:gd name="T26" fmla="*/ 625 w 700"/>
              <a:gd name="T27" fmla="*/ 75 h 325"/>
              <a:gd name="T28" fmla="*/ 550 w 700"/>
              <a:gd name="T29" fmla="*/ 75 h 325"/>
              <a:gd name="T30" fmla="*/ 450 w 700"/>
              <a:gd name="T31" fmla="*/ 24 h 325"/>
              <a:gd name="T32" fmla="*/ 350 w 700"/>
              <a:gd name="T33" fmla="*/ 24 h 325"/>
              <a:gd name="T34" fmla="*/ 325 w 700"/>
              <a:gd name="T35" fmla="*/ 100 h 325"/>
              <a:gd name="T36" fmla="*/ 250 w 700"/>
              <a:gd name="T37" fmla="*/ 150 h 325"/>
              <a:gd name="T38" fmla="*/ 174 w 700"/>
              <a:gd name="T39" fmla="*/ 50 h 325"/>
              <a:gd name="T40" fmla="*/ 74 w 700"/>
              <a:gd name="T41" fmla="*/ 100 h 325"/>
              <a:gd name="T42" fmla="*/ 50 w 700"/>
              <a:gd name="T43" fmla="*/ 175 h 325"/>
              <a:gd name="T44" fmla="*/ 25 w 700"/>
              <a:gd name="T45" fmla="*/ 250 h 325"/>
              <a:gd name="T46" fmla="*/ 25 w 700"/>
              <a:gd name="T47" fmla="*/ 250 h 325"/>
              <a:gd name="T48" fmla="*/ 100 w 700"/>
              <a:gd name="T49" fmla="*/ 224 h 325"/>
              <a:gd name="T50" fmla="*/ 250 w 700"/>
              <a:gd name="T51" fmla="*/ 224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00" h="325">
                <a:moveTo>
                  <a:pt x="250" y="224"/>
                </a:moveTo>
                <a:lnTo>
                  <a:pt x="250" y="224"/>
                </a:lnTo>
                <a:cubicBezTo>
                  <a:pt x="274" y="224"/>
                  <a:pt x="325" y="250"/>
                  <a:pt x="374" y="224"/>
                </a:cubicBezTo>
                <a:cubicBezTo>
                  <a:pt x="400" y="224"/>
                  <a:pt x="400" y="275"/>
                  <a:pt x="425" y="250"/>
                </a:cubicBezTo>
                <a:cubicBezTo>
                  <a:pt x="450" y="250"/>
                  <a:pt x="475" y="275"/>
                  <a:pt x="500" y="300"/>
                </a:cubicBezTo>
                <a:cubicBezTo>
                  <a:pt x="525" y="324"/>
                  <a:pt x="550" y="324"/>
                  <a:pt x="550" y="324"/>
                </a:cubicBezTo>
                <a:lnTo>
                  <a:pt x="575" y="324"/>
                </a:lnTo>
                <a:cubicBezTo>
                  <a:pt x="600" y="300"/>
                  <a:pt x="625" y="300"/>
                  <a:pt x="650" y="300"/>
                </a:cubicBezTo>
                <a:cubicBezTo>
                  <a:pt x="650" y="300"/>
                  <a:pt x="650" y="275"/>
                  <a:pt x="675" y="275"/>
                </a:cubicBezTo>
                <a:cubicBezTo>
                  <a:pt x="675" y="275"/>
                  <a:pt x="699" y="275"/>
                  <a:pt x="699" y="250"/>
                </a:cubicBezTo>
                <a:cubicBezTo>
                  <a:pt x="699" y="250"/>
                  <a:pt x="699" y="224"/>
                  <a:pt x="675" y="200"/>
                </a:cubicBezTo>
                <a:cubicBezTo>
                  <a:pt x="675" y="200"/>
                  <a:pt x="650" y="175"/>
                  <a:pt x="650" y="150"/>
                </a:cubicBezTo>
                <a:cubicBezTo>
                  <a:pt x="650" y="124"/>
                  <a:pt x="650" y="124"/>
                  <a:pt x="650" y="100"/>
                </a:cubicBezTo>
                <a:lnTo>
                  <a:pt x="625" y="75"/>
                </a:lnTo>
                <a:cubicBezTo>
                  <a:pt x="600" y="75"/>
                  <a:pt x="550" y="75"/>
                  <a:pt x="550" y="75"/>
                </a:cubicBezTo>
                <a:cubicBezTo>
                  <a:pt x="525" y="75"/>
                  <a:pt x="450" y="24"/>
                  <a:pt x="450" y="24"/>
                </a:cubicBezTo>
                <a:cubicBezTo>
                  <a:pt x="450" y="0"/>
                  <a:pt x="400" y="0"/>
                  <a:pt x="350" y="24"/>
                </a:cubicBezTo>
                <a:cubicBezTo>
                  <a:pt x="325" y="50"/>
                  <a:pt x="325" y="75"/>
                  <a:pt x="325" y="100"/>
                </a:cubicBezTo>
                <a:cubicBezTo>
                  <a:pt x="325" y="150"/>
                  <a:pt x="274" y="150"/>
                  <a:pt x="250" y="150"/>
                </a:cubicBezTo>
                <a:cubicBezTo>
                  <a:pt x="225" y="150"/>
                  <a:pt x="200" y="75"/>
                  <a:pt x="174" y="50"/>
                </a:cubicBezTo>
                <a:cubicBezTo>
                  <a:pt x="150" y="24"/>
                  <a:pt x="125" y="75"/>
                  <a:pt x="74" y="100"/>
                </a:cubicBezTo>
                <a:cubicBezTo>
                  <a:pt x="50" y="100"/>
                  <a:pt x="74" y="150"/>
                  <a:pt x="50" y="175"/>
                </a:cubicBezTo>
                <a:cubicBezTo>
                  <a:pt x="25" y="175"/>
                  <a:pt x="0" y="200"/>
                  <a:pt x="25" y="250"/>
                </a:cubicBezTo>
                <a:lnTo>
                  <a:pt x="25" y="250"/>
                </a:lnTo>
                <a:cubicBezTo>
                  <a:pt x="74" y="250"/>
                  <a:pt x="100" y="250"/>
                  <a:pt x="100" y="224"/>
                </a:cubicBezTo>
                <a:cubicBezTo>
                  <a:pt x="150" y="224"/>
                  <a:pt x="225" y="224"/>
                  <a:pt x="250" y="22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2" name="Freeform 198">
            <a:extLst>
              <a:ext uri="{FF2B5EF4-FFF2-40B4-BE49-F238E27FC236}">
                <a16:creationId xmlns:a16="http://schemas.microsoft.com/office/drawing/2014/main" id="{AF98E3F8-54B6-9D46-A2D0-1F94990D88E5}"/>
              </a:ext>
            </a:extLst>
          </p:cNvPr>
          <p:cNvSpPr>
            <a:spLocks noChangeArrowheads="1"/>
          </p:cNvSpPr>
          <p:nvPr/>
        </p:nvSpPr>
        <p:spPr bwMode="auto">
          <a:xfrm>
            <a:off x="6380063" y="2915389"/>
            <a:ext cx="175780" cy="112499"/>
          </a:xfrm>
          <a:custGeom>
            <a:avLst/>
            <a:gdLst>
              <a:gd name="T0" fmla="*/ 100 w 551"/>
              <a:gd name="T1" fmla="*/ 176 h 352"/>
              <a:gd name="T2" fmla="*/ 100 w 551"/>
              <a:gd name="T3" fmla="*/ 176 h 352"/>
              <a:gd name="T4" fmla="*/ 150 w 551"/>
              <a:gd name="T5" fmla="*/ 176 h 352"/>
              <a:gd name="T6" fmla="*/ 200 w 551"/>
              <a:gd name="T7" fmla="*/ 226 h 352"/>
              <a:gd name="T8" fmla="*/ 200 w 551"/>
              <a:gd name="T9" fmla="*/ 276 h 352"/>
              <a:gd name="T10" fmla="*/ 274 w 551"/>
              <a:gd name="T11" fmla="*/ 326 h 352"/>
              <a:gd name="T12" fmla="*/ 350 w 551"/>
              <a:gd name="T13" fmla="*/ 326 h 352"/>
              <a:gd name="T14" fmla="*/ 374 w 551"/>
              <a:gd name="T15" fmla="*/ 300 h 352"/>
              <a:gd name="T16" fmla="*/ 450 w 551"/>
              <a:gd name="T17" fmla="*/ 300 h 352"/>
              <a:gd name="T18" fmla="*/ 450 w 551"/>
              <a:gd name="T19" fmla="*/ 251 h 352"/>
              <a:gd name="T20" fmla="*/ 500 w 551"/>
              <a:gd name="T21" fmla="*/ 200 h 352"/>
              <a:gd name="T22" fmla="*/ 550 w 551"/>
              <a:gd name="T23" fmla="*/ 176 h 352"/>
              <a:gd name="T24" fmla="*/ 550 w 551"/>
              <a:gd name="T25" fmla="*/ 151 h 352"/>
              <a:gd name="T26" fmla="*/ 550 w 551"/>
              <a:gd name="T27" fmla="*/ 100 h 352"/>
              <a:gd name="T28" fmla="*/ 500 w 551"/>
              <a:gd name="T29" fmla="*/ 76 h 352"/>
              <a:gd name="T30" fmla="*/ 425 w 551"/>
              <a:gd name="T31" fmla="*/ 26 h 352"/>
              <a:gd name="T32" fmla="*/ 374 w 551"/>
              <a:gd name="T33" fmla="*/ 0 h 352"/>
              <a:gd name="T34" fmla="*/ 250 w 551"/>
              <a:gd name="T35" fmla="*/ 0 h 352"/>
              <a:gd name="T36" fmla="*/ 100 w 551"/>
              <a:gd name="T37" fmla="*/ 0 h 352"/>
              <a:gd name="T38" fmla="*/ 25 w 551"/>
              <a:gd name="T39" fmla="*/ 26 h 352"/>
              <a:gd name="T40" fmla="*/ 25 w 551"/>
              <a:gd name="T41" fmla="*/ 126 h 352"/>
              <a:gd name="T42" fmla="*/ 25 w 551"/>
              <a:gd name="T43" fmla="*/ 151 h 352"/>
              <a:gd name="T44" fmla="*/ 100 w 551"/>
              <a:gd name="T45" fmla="*/ 17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1" h="352">
                <a:moveTo>
                  <a:pt x="100" y="176"/>
                </a:moveTo>
                <a:lnTo>
                  <a:pt x="100" y="176"/>
                </a:lnTo>
                <a:cubicBezTo>
                  <a:pt x="100" y="176"/>
                  <a:pt x="125" y="200"/>
                  <a:pt x="150" y="176"/>
                </a:cubicBezTo>
                <a:cubicBezTo>
                  <a:pt x="150" y="176"/>
                  <a:pt x="200" y="200"/>
                  <a:pt x="200" y="226"/>
                </a:cubicBezTo>
                <a:cubicBezTo>
                  <a:pt x="200" y="226"/>
                  <a:pt x="174" y="276"/>
                  <a:pt x="200" y="276"/>
                </a:cubicBezTo>
                <a:cubicBezTo>
                  <a:pt x="200" y="276"/>
                  <a:pt x="274" y="300"/>
                  <a:pt x="274" y="326"/>
                </a:cubicBezTo>
                <a:cubicBezTo>
                  <a:pt x="300" y="326"/>
                  <a:pt x="325" y="326"/>
                  <a:pt x="350" y="326"/>
                </a:cubicBezTo>
                <a:cubicBezTo>
                  <a:pt x="350" y="351"/>
                  <a:pt x="374" y="326"/>
                  <a:pt x="374" y="300"/>
                </a:cubicBezTo>
                <a:cubicBezTo>
                  <a:pt x="400" y="300"/>
                  <a:pt x="425" y="300"/>
                  <a:pt x="450" y="300"/>
                </a:cubicBezTo>
                <a:lnTo>
                  <a:pt x="450" y="251"/>
                </a:lnTo>
                <a:cubicBezTo>
                  <a:pt x="475" y="226"/>
                  <a:pt x="500" y="200"/>
                  <a:pt x="500" y="200"/>
                </a:cubicBezTo>
                <a:cubicBezTo>
                  <a:pt x="525" y="200"/>
                  <a:pt x="525" y="176"/>
                  <a:pt x="550" y="176"/>
                </a:cubicBezTo>
                <a:lnTo>
                  <a:pt x="550" y="151"/>
                </a:lnTo>
                <a:cubicBezTo>
                  <a:pt x="550" y="126"/>
                  <a:pt x="550" y="126"/>
                  <a:pt x="550" y="100"/>
                </a:cubicBezTo>
                <a:cubicBezTo>
                  <a:pt x="550" y="100"/>
                  <a:pt x="525" y="100"/>
                  <a:pt x="500" y="76"/>
                </a:cubicBezTo>
                <a:cubicBezTo>
                  <a:pt x="475" y="51"/>
                  <a:pt x="450" y="26"/>
                  <a:pt x="425" y="26"/>
                </a:cubicBezTo>
                <a:cubicBezTo>
                  <a:pt x="400" y="51"/>
                  <a:pt x="400" y="0"/>
                  <a:pt x="374" y="0"/>
                </a:cubicBezTo>
                <a:cubicBezTo>
                  <a:pt x="325" y="26"/>
                  <a:pt x="274" y="0"/>
                  <a:pt x="250" y="0"/>
                </a:cubicBezTo>
                <a:cubicBezTo>
                  <a:pt x="225" y="0"/>
                  <a:pt x="150" y="0"/>
                  <a:pt x="100" y="0"/>
                </a:cubicBezTo>
                <a:cubicBezTo>
                  <a:pt x="100" y="26"/>
                  <a:pt x="74" y="26"/>
                  <a:pt x="25" y="26"/>
                </a:cubicBezTo>
                <a:cubicBezTo>
                  <a:pt x="50" y="76"/>
                  <a:pt x="50" y="100"/>
                  <a:pt x="25" y="126"/>
                </a:cubicBezTo>
                <a:cubicBezTo>
                  <a:pt x="0" y="151"/>
                  <a:pt x="25" y="151"/>
                  <a:pt x="25" y="151"/>
                </a:cubicBezTo>
                <a:cubicBezTo>
                  <a:pt x="50" y="151"/>
                  <a:pt x="74" y="151"/>
                  <a:pt x="100" y="1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4" name="Freeform 199">
            <a:extLst>
              <a:ext uri="{FF2B5EF4-FFF2-40B4-BE49-F238E27FC236}">
                <a16:creationId xmlns:a16="http://schemas.microsoft.com/office/drawing/2014/main" id="{25AAB147-90AB-0C49-998B-3B2E248473BA}"/>
              </a:ext>
            </a:extLst>
          </p:cNvPr>
          <p:cNvSpPr>
            <a:spLocks noChangeArrowheads="1"/>
          </p:cNvSpPr>
          <p:nvPr/>
        </p:nvSpPr>
        <p:spPr bwMode="auto">
          <a:xfrm>
            <a:off x="5956784" y="3273980"/>
            <a:ext cx="136405" cy="71717"/>
          </a:xfrm>
          <a:custGeom>
            <a:avLst/>
            <a:gdLst>
              <a:gd name="T0" fmla="*/ 375 w 427"/>
              <a:gd name="T1" fmla="*/ 100 h 226"/>
              <a:gd name="T2" fmla="*/ 375 w 427"/>
              <a:gd name="T3" fmla="*/ 100 h 226"/>
              <a:gd name="T4" fmla="*/ 326 w 427"/>
              <a:gd name="T5" fmla="*/ 75 h 226"/>
              <a:gd name="T6" fmla="*/ 326 w 427"/>
              <a:gd name="T7" fmla="*/ 25 h 226"/>
              <a:gd name="T8" fmla="*/ 275 w 427"/>
              <a:gd name="T9" fmla="*/ 0 h 226"/>
              <a:gd name="T10" fmla="*/ 200 w 427"/>
              <a:gd name="T11" fmla="*/ 0 h 226"/>
              <a:gd name="T12" fmla="*/ 126 w 427"/>
              <a:gd name="T13" fmla="*/ 0 h 226"/>
              <a:gd name="T14" fmla="*/ 126 w 427"/>
              <a:gd name="T15" fmla="*/ 25 h 226"/>
              <a:gd name="T16" fmla="*/ 75 w 427"/>
              <a:gd name="T17" fmla="*/ 50 h 226"/>
              <a:gd name="T18" fmla="*/ 0 w 427"/>
              <a:gd name="T19" fmla="*/ 125 h 226"/>
              <a:gd name="T20" fmla="*/ 26 w 427"/>
              <a:gd name="T21" fmla="*/ 175 h 226"/>
              <a:gd name="T22" fmla="*/ 51 w 427"/>
              <a:gd name="T23" fmla="*/ 175 h 226"/>
              <a:gd name="T24" fmla="*/ 75 w 427"/>
              <a:gd name="T25" fmla="*/ 225 h 226"/>
              <a:gd name="T26" fmla="*/ 75 w 427"/>
              <a:gd name="T27" fmla="*/ 225 h 226"/>
              <a:gd name="T28" fmla="*/ 151 w 427"/>
              <a:gd name="T29" fmla="*/ 225 h 226"/>
              <a:gd name="T30" fmla="*/ 200 w 427"/>
              <a:gd name="T31" fmla="*/ 150 h 226"/>
              <a:gd name="T32" fmla="*/ 251 w 427"/>
              <a:gd name="T33" fmla="*/ 200 h 226"/>
              <a:gd name="T34" fmla="*/ 275 w 427"/>
              <a:gd name="T35" fmla="*/ 175 h 226"/>
              <a:gd name="T36" fmla="*/ 326 w 427"/>
              <a:gd name="T37" fmla="*/ 150 h 226"/>
              <a:gd name="T38" fmla="*/ 351 w 427"/>
              <a:gd name="T39" fmla="*/ 150 h 226"/>
              <a:gd name="T40" fmla="*/ 375 w 427"/>
              <a:gd name="T41" fmla="*/ 125 h 226"/>
              <a:gd name="T42" fmla="*/ 400 w 427"/>
              <a:gd name="T43" fmla="*/ 125 h 226"/>
              <a:gd name="T44" fmla="*/ 426 w 427"/>
              <a:gd name="T45" fmla="*/ 100 h 226"/>
              <a:gd name="T46" fmla="*/ 375 w 427"/>
              <a:gd name="T47" fmla="*/ 10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7" h="226">
                <a:moveTo>
                  <a:pt x="375" y="100"/>
                </a:moveTo>
                <a:lnTo>
                  <a:pt x="375" y="100"/>
                </a:lnTo>
                <a:cubicBezTo>
                  <a:pt x="351" y="100"/>
                  <a:pt x="326" y="75"/>
                  <a:pt x="326" y="75"/>
                </a:cubicBezTo>
                <a:cubicBezTo>
                  <a:pt x="326" y="50"/>
                  <a:pt x="326" y="50"/>
                  <a:pt x="326" y="25"/>
                </a:cubicBezTo>
                <a:cubicBezTo>
                  <a:pt x="300" y="25"/>
                  <a:pt x="275" y="0"/>
                  <a:pt x="275" y="0"/>
                </a:cubicBezTo>
                <a:cubicBezTo>
                  <a:pt x="251" y="0"/>
                  <a:pt x="226" y="0"/>
                  <a:pt x="200" y="0"/>
                </a:cubicBezTo>
                <a:cubicBezTo>
                  <a:pt x="200" y="0"/>
                  <a:pt x="151" y="0"/>
                  <a:pt x="126" y="0"/>
                </a:cubicBezTo>
                <a:cubicBezTo>
                  <a:pt x="126" y="25"/>
                  <a:pt x="126" y="25"/>
                  <a:pt x="126" y="25"/>
                </a:cubicBezTo>
                <a:cubicBezTo>
                  <a:pt x="100" y="25"/>
                  <a:pt x="75" y="50"/>
                  <a:pt x="75" y="50"/>
                </a:cubicBezTo>
                <a:cubicBezTo>
                  <a:pt x="51" y="75"/>
                  <a:pt x="26" y="100"/>
                  <a:pt x="0" y="125"/>
                </a:cubicBezTo>
                <a:cubicBezTo>
                  <a:pt x="0" y="175"/>
                  <a:pt x="0" y="200"/>
                  <a:pt x="26" y="175"/>
                </a:cubicBezTo>
                <a:cubicBezTo>
                  <a:pt x="26" y="150"/>
                  <a:pt x="51" y="150"/>
                  <a:pt x="51" y="175"/>
                </a:cubicBezTo>
                <a:cubicBezTo>
                  <a:pt x="51" y="200"/>
                  <a:pt x="75" y="200"/>
                  <a:pt x="75" y="225"/>
                </a:cubicBezTo>
                <a:lnTo>
                  <a:pt x="75" y="225"/>
                </a:lnTo>
                <a:cubicBezTo>
                  <a:pt x="100" y="225"/>
                  <a:pt x="151" y="225"/>
                  <a:pt x="151" y="225"/>
                </a:cubicBezTo>
                <a:cubicBezTo>
                  <a:pt x="175" y="225"/>
                  <a:pt x="200" y="150"/>
                  <a:pt x="200" y="150"/>
                </a:cubicBezTo>
                <a:cubicBezTo>
                  <a:pt x="200" y="150"/>
                  <a:pt x="226" y="200"/>
                  <a:pt x="251" y="200"/>
                </a:cubicBezTo>
                <a:cubicBezTo>
                  <a:pt x="275" y="225"/>
                  <a:pt x="275" y="200"/>
                  <a:pt x="275" y="175"/>
                </a:cubicBezTo>
                <a:cubicBezTo>
                  <a:pt x="275" y="150"/>
                  <a:pt x="300" y="150"/>
                  <a:pt x="326" y="150"/>
                </a:cubicBezTo>
                <a:cubicBezTo>
                  <a:pt x="326" y="150"/>
                  <a:pt x="351" y="175"/>
                  <a:pt x="351" y="150"/>
                </a:cubicBezTo>
                <a:cubicBezTo>
                  <a:pt x="351" y="125"/>
                  <a:pt x="375" y="125"/>
                  <a:pt x="375" y="125"/>
                </a:cubicBezTo>
                <a:cubicBezTo>
                  <a:pt x="400" y="125"/>
                  <a:pt x="400" y="125"/>
                  <a:pt x="400" y="125"/>
                </a:cubicBezTo>
                <a:cubicBezTo>
                  <a:pt x="426" y="100"/>
                  <a:pt x="426" y="100"/>
                  <a:pt x="426" y="100"/>
                </a:cubicBezTo>
                <a:cubicBezTo>
                  <a:pt x="400" y="100"/>
                  <a:pt x="375" y="75"/>
                  <a:pt x="375" y="1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5" name="Freeform 200">
            <a:extLst>
              <a:ext uri="{FF2B5EF4-FFF2-40B4-BE49-F238E27FC236}">
                <a16:creationId xmlns:a16="http://schemas.microsoft.com/office/drawing/2014/main" id="{C7BCD970-B499-C24F-961A-B50A1B33F990}"/>
              </a:ext>
            </a:extLst>
          </p:cNvPr>
          <p:cNvSpPr>
            <a:spLocks noChangeArrowheads="1"/>
          </p:cNvSpPr>
          <p:nvPr/>
        </p:nvSpPr>
        <p:spPr bwMode="auto">
          <a:xfrm>
            <a:off x="6387094" y="2261487"/>
            <a:ext cx="319217" cy="502028"/>
          </a:xfrm>
          <a:custGeom>
            <a:avLst/>
            <a:gdLst>
              <a:gd name="T0" fmla="*/ 850 w 1001"/>
              <a:gd name="T1" fmla="*/ 1301 h 1576"/>
              <a:gd name="T2" fmla="*/ 850 w 1001"/>
              <a:gd name="T3" fmla="*/ 1301 h 1576"/>
              <a:gd name="T4" fmla="*/ 975 w 1001"/>
              <a:gd name="T5" fmla="*/ 1176 h 1576"/>
              <a:gd name="T6" fmla="*/ 950 w 1001"/>
              <a:gd name="T7" fmla="*/ 1101 h 1576"/>
              <a:gd name="T8" fmla="*/ 850 w 1001"/>
              <a:gd name="T9" fmla="*/ 1001 h 1576"/>
              <a:gd name="T10" fmla="*/ 900 w 1001"/>
              <a:gd name="T11" fmla="*/ 950 h 1576"/>
              <a:gd name="T12" fmla="*/ 850 w 1001"/>
              <a:gd name="T13" fmla="*/ 901 h 1576"/>
              <a:gd name="T14" fmla="*/ 850 w 1001"/>
              <a:gd name="T15" fmla="*/ 850 h 1576"/>
              <a:gd name="T16" fmla="*/ 825 w 1001"/>
              <a:gd name="T17" fmla="*/ 825 h 1576"/>
              <a:gd name="T18" fmla="*/ 825 w 1001"/>
              <a:gd name="T19" fmla="*/ 801 h 1576"/>
              <a:gd name="T20" fmla="*/ 825 w 1001"/>
              <a:gd name="T21" fmla="*/ 725 h 1576"/>
              <a:gd name="T22" fmla="*/ 850 w 1001"/>
              <a:gd name="T23" fmla="*/ 676 h 1576"/>
              <a:gd name="T24" fmla="*/ 775 w 1001"/>
              <a:gd name="T25" fmla="*/ 525 h 1576"/>
              <a:gd name="T26" fmla="*/ 800 w 1001"/>
              <a:gd name="T27" fmla="*/ 476 h 1576"/>
              <a:gd name="T28" fmla="*/ 850 w 1001"/>
              <a:gd name="T29" fmla="*/ 401 h 1576"/>
              <a:gd name="T30" fmla="*/ 775 w 1001"/>
              <a:gd name="T31" fmla="*/ 350 h 1576"/>
              <a:gd name="T32" fmla="*/ 725 w 1001"/>
              <a:gd name="T33" fmla="*/ 301 h 1576"/>
              <a:gd name="T34" fmla="*/ 700 w 1001"/>
              <a:gd name="T35" fmla="*/ 250 h 1576"/>
              <a:gd name="T36" fmla="*/ 725 w 1001"/>
              <a:gd name="T37" fmla="*/ 200 h 1576"/>
              <a:gd name="T38" fmla="*/ 750 w 1001"/>
              <a:gd name="T39" fmla="*/ 175 h 1576"/>
              <a:gd name="T40" fmla="*/ 775 w 1001"/>
              <a:gd name="T41" fmla="*/ 150 h 1576"/>
              <a:gd name="T42" fmla="*/ 775 w 1001"/>
              <a:gd name="T43" fmla="*/ 76 h 1576"/>
              <a:gd name="T44" fmla="*/ 674 w 1001"/>
              <a:gd name="T45" fmla="*/ 25 h 1576"/>
              <a:gd name="T46" fmla="*/ 600 w 1001"/>
              <a:gd name="T47" fmla="*/ 25 h 1576"/>
              <a:gd name="T48" fmla="*/ 525 w 1001"/>
              <a:gd name="T49" fmla="*/ 50 h 1576"/>
              <a:gd name="T50" fmla="*/ 450 w 1001"/>
              <a:gd name="T51" fmla="*/ 100 h 1576"/>
              <a:gd name="T52" fmla="*/ 450 w 1001"/>
              <a:gd name="T53" fmla="*/ 175 h 1576"/>
              <a:gd name="T54" fmla="*/ 400 w 1001"/>
              <a:gd name="T55" fmla="*/ 250 h 1576"/>
              <a:gd name="T56" fmla="*/ 349 w 1001"/>
              <a:gd name="T57" fmla="*/ 225 h 1576"/>
              <a:gd name="T58" fmla="*/ 275 w 1001"/>
              <a:gd name="T59" fmla="*/ 225 h 1576"/>
              <a:gd name="T60" fmla="*/ 175 w 1001"/>
              <a:gd name="T61" fmla="*/ 225 h 1576"/>
              <a:gd name="T62" fmla="*/ 75 w 1001"/>
              <a:gd name="T63" fmla="*/ 150 h 1576"/>
              <a:gd name="T64" fmla="*/ 0 w 1001"/>
              <a:gd name="T65" fmla="*/ 175 h 1576"/>
              <a:gd name="T66" fmla="*/ 100 w 1001"/>
              <a:gd name="T67" fmla="*/ 250 h 1576"/>
              <a:gd name="T68" fmla="*/ 249 w 1001"/>
              <a:gd name="T69" fmla="*/ 350 h 1576"/>
              <a:gd name="T70" fmla="*/ 249 w 1001"/>
              <a:gd name="T71" fmla="*/ 425 h 1576"/>
              <a:gd name="T72" fmla="*/ 275 w 1001"/>
              <a:gd name="T73" fmla="*/ 525 h 1576"/>
              <a:gd name="T74" fmla="*/ 275 w 1001"/>
              <a:gd name="T75" fmla="*/ 601 h 1576"/>
              <a:gd name="T76" fmla="*/ 275 w 1001"/>
              <a:gd name="T77" fmla="*/ 650 h 1576"/>
              <a:gd name="T78" fmla="*/ 300 w 1001"/>
              <a:gd name="T79" fmla="*/ 701 h 1576"/>
              <a:gd name="T80" fmla="*/ 375 w 1001"/>
              <a:gd name="T81" fmla="*/ 725 h 1576"/>
              <a:gd name="T82" fmla="*/ 400 w 1001"/>
              <a:gd name="T83" fmla="*/ 801 h 1576"/>
              <a:gd name="T84" fmla="*/ 400 w 1001"/>
              <a:gd name="T85" fmla="*/ 825 h 1576"/>
              <a:gd name="T86" fmla="*/ 325 w 1001"/>
              <a:gd name="T87" fmla="*/ 876 h 1576"/>
              <a:gd name="T88" fmla="*/ 249 w 1001"/>
              <a:gd name="T89" fmla="*/ 976 h 1576"/>
              <a:gd name="T90" fmla="*/ 175 w 1001"/>
              <a:gd name="T91" fmla="*/ 1001 h 1576"/>
              <a:gd name="T92" fmla="*/ 125 w 1001"/>
              <a:gd name="T93" fmla="*/ 1050 h 1576"/>
              <a:gd name="T94" fmla="*/ 75 w 1001"/>
              <a:gd name="T95" fmla="*/ 1101 h 1576"/>
              <a:gd name="T96" fmla="*/ 25 w 1001"/>
              <a:gd name="T97" fmla="*/ 1150 h 1576"/>
              <a:gd name="T98" fmla="*/ 25 w 1001"/>
              <a:gd name="T99" fmla="*/ 1201 h 1576"/>
              <a:gd name="T100" fmla="*/ 49 w 1001"/>
              <a:gd name="T101" fmla="*/ 1276 h 1576"/>
              <a:gd name="T102" fmla="*/ 49 w 1001"/>
              <a:gd name="T103" fmla="*/ 1376 h 1576"/>
              <a:gd name="T104" fmla="*/ 25 w 1001"/>
              <a:gd name="T105" fmla="*/ 1476 h 1576"/>
              <a:gd name="T106" fmla="*/ 125 w 1001"/>
              <a:gd name="T107" fmla="*/ 1501 h 1576"/>
              <a:gd name="T108" fmla="*/ 175 w 1001"/>
              <a:gd name="T109" fmla="*/ 1550 h 1576"/>
              <a:gd name="T110" fmla="*/ 275 w 1001"/>
              <a:gd name="T111" fmla="*/ 1550 h 1576"/>
              <a:gd name="T112" fmla="*/ 575 w 1001"/>
              <a:gd name="T113" fmla="*/ 1501 h 1576"/>
              <a:gd name="T114" fmla="*/ 650 w 1001"/>
              <a:gd name="T115" fmla="*/ 1476 h 1576"/>
              <a:gd name="T116" fmla="*/ 700 w 1001"/>
              <a:gd name="T117" fmla="*/ 1425 h 1576"/>
              <a:gd name="T118" fmla="*/ 850 w 1001"/>
              <a:gd name="T119" fmla="*/ 1301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01" h="1576">
                <a:moveTo>
                  <a:pt x="850" y="1301"/>
                </a:moveTo>
                <a:lnTo>
                  <a:pt x="850" y="1301"/>
                </a:lnTo>
                <a:cubicBezTo>
                  <a:pt x="874" y="1250"/>
                  <a:pt x="975" y="1225"/>
                  <a:pt x="975" y="1176"/>
                </a:cubicBezTo>
                <a:cubicBezTo>
                  <a:pt x="1000" y="1150"/>
                  <a:pt x="1000" y="1150"/>
                  <a:pt x="950" y="1101"/>
                </a:cubicBezTo>
                <a:cubicBezTo>
                  <a:pt x="925" y="1050"/>
                  <a:pt x="850" y="1025"/>
                  <a:pt x="850" y="1001"/>
                </a:cubicBezTo>
                <a:cubicBezTo>
                  <a:pt x="825" y="1001"/>
                  <a:pt x="900" y="976"/>
                  <a:pt x="900" y="950"/>
                </a:cubicBezTo>
                <a:cubicBezTo>
                  <a:pt x="900" y="925"/>
                  <a:pt x="850" y="925"/>
                  <a:pt x="850" y="901"/>
                </a:cubicBezTo>
                <a:cubicBezTo>
                  <a:pt x="825" y="876"/>
                  <a:pt x="874" y="876"/>
                  <a:pt x="850" y="850"/>
                </a:cubicBezTo>
                <a:cubicBezTo>
                  <a:pt x="850" y="850"/>
                  <a:pt x="825" y="850"/>
                  <a:pt x="825" y="825"/>
                </a:cubicBezTo>
                <a:cubicBezTo>
                  <a:pt x="800" y="825"/>
                  <a:pt x="850" y="825"/>
                  <a:pt x="825" y="801"/>
                </a:cubicBezTo>
                <a:cubicBezTo>
                  <a:pt x="825" y="776"/>
                  <a:pt x="800" y="750"/>
                  <a:pt x="825" y="725"/>
                </a:cubicBezTo>
                <a:cubicBezTo>
                  <a:pt x="850" y="701"/>
                  <a:pt x="874" y="725"/>
                  <a:pt x="850" y="676"/>
                </a:cubicBezTo>
                <a:cubicBezTo>
                  <a:pt x="825" y="625"/>
                  <a:pt x="775" y="550"/>
                  <a:pt x="775" y="525"/>
                </a:cubicBezTo>
                <a:cubicBezTo>
                  <a:pt x="750" y="525"/>
                  <a:pt x="775" y="501"/>
                  <a:pt x="800" y="476"/>
                </a:cubicBezTo>
                <a:cubicBezTo>
                  <a:pt x="800" y="476"/>
                  <a:pt x="850" y="425"/>
                  <a:pt x="850" y="401"/>
                </a:cubicBezTo>
                <a:cubicBezTo>
                  <a:pt x="850" y="401"/>
                  <a:pt x="800" y="350"/>
                  <a:pt x="775" y="350"/>
                </a:cubicBezTo>
                <a:cubicBezTo>
                  <a:pt x="775" y="325"/>
                  <a:pt x="750" y="325"/>
                  <a:pt x="725" y="301"/>
                </a:cubicBezTo>
                <a:cubicBezTo>
                  <a:pt x="700" y="275"/>
                  <a:pt x="700" y="275"/>
                  <a:pt x="700" y="250"/>
                </a:cubicBezTo>
                <a:cubicBezTo>
                  <a:pt x="725" y="225"/>
                  <a:pt x="725" y="225"/>
                  <a:pt x="725" y="200"/>
                </a:cubicBezTo>
                <a:cubicBezTo>
                  <a:pt x="725" y="175"/>
                  <a:pt x="750" y="200"/>
                  <a:pt x="750" y="175"/>
                </a:cubicBezTo>
                <a:cubicBezTo>
                  <a:pt x="775" y="150"/>
                  <a:pt x="775" y="150"/>
                  <a:pt x="775" y="150"/>
                </a:cubicBezTo>
                <a:cubicBezTo>
                  <a:pt x="775" y="125"/>
                  <a:pt x="775" y="100"/>
                  <a:pt x="775" y="76"/>
                </a:cubicBezTo>
                <a:cubicBezTo>
                  <a:pt x="775" y="50"/>
                  <a:pt x="700" y="50"/>
                  <a:pt x="674" y="25"/>
                </a:cubicBezTo>
                <a:cubicBezTo>
                  <a:pt x="674" y="0"/>
                  <a:pt x="625" y="0"/>
                  <a:pt x="600" y="25"/>
                </a:cubicBezTo>
                <a:cubicBezTo>
                  <a:pt x="600" y="50"/>
                  <a:pt x="525" y="25"/>
                  <a:pt x="525" y="50"/>
                </a:cubicBezTo>
                <a:cubicBezTo>
                  <a:pt x="525" y="76"/>
                  <a:pt x="450" y="76"/>
                  <a:pt x="450" y="100"/>
                </a:cubicBezTo>
                <a:cubicBezTo>
                  <a:pt x="450" y="125"/>
                  <a:pt x="475" y="200"/>
                  <a:pt x="450" y="175"/>
                </a:cubicBezTo>
                <a:cubicBezTo>
                  <a:pt x="400" y="175"/>
                  <a:pt x="425" y="200"/>
                  <a:pt x="400" y="250"/>
                </a:cubicBezTo>
                <a:cubicBezTo>
                  <a:pt x="375" y="275"/>
                  <a:pt x="375" y="225"/>
                  <a:pt x="349" y="225"/>
                </a:cubicBezTo>
                <a:cubicBezTo>
                  <a:pt x="325" y="225"/>
                  <a:pt x="275" y="200"/>
                  <a:pt x="275" y="225"/>
                </a:cubicBezTo>
                <a:cubicBezTo>
                  <a:pt x="249" y="250"/>
                  <a:pt x="225" y="225"/>
                  <a:pt x="175" y="225"/>
                </a:cubicBezTo>
                <a:cubicBezTo>
                  <a:pt x="125" y="200"/>
                  <a:pt x="100" y="150"/>
                  <a:pt x="75" y="150"/>
                </a:cubicBezTo>
                <a:cubicBezTo>
                  <a:pt x="49" y="150"/>
                  <a:pt x="25" y="150"/>
                  <a:pt x="0" y="175"/>
                </a:cubicBezTo>
                <a:cubicBezTo>
                  <a:pt x="49" y="200"/>
                  <a:pt x="75" y="250"/>
                  <a:pt x="100" y="250"/>
                </a:cubicBezTo>
                <a:cubicBezTo>
                  <a:pt x="149" y="275"/>
                  <a:pt x="249" y="301"/>
                  <a:pt x="249" y="350"/>
                </a:cubicBezTo>
                <a:cubicBezTo>
                  <a:pt x="249" y="376"/>
                  <a:pt x="225" y="425"/>
                  <a:pt x="249" y="425"/>
                </a:cubicBezTo>
                <a:cubicBezTo>
                  <a:pt x="275" y="450"/>
                  <a:pt x="249" y="501"/>
                  <a:pt x="275" y="525"/>
                </a:cubicBezTo>
                <a:cubicBezTo>
                  <a:pt x="300" y="525"/>
                  <a:pt x="275" y="601"/>
                  <a:pt x="275" y="601"/>
                </a:cubicBezTo>
                <a:cubicBezTo>
                  <a:pt x="249" y="601"/>
                  <a:pt x="275" y="625"/>
                  <a:pt x="275" y="650"/>
                </a:cubicBezTo>
                <a:cubicBezTo>
                  <a:pt x="300" y="650"/>
                  <a:pt x="300" y="676"/>
                  <a:pt x="300" y="701"/>
                </a:cubicBezTo>
                <a:cubicBezTo>
                  <a:pt x="325" y="701"/>
                  <a:pt x="349" y="701"/>
                  <a:pt x="375" y="725"/>
                </a:cubicBezTo>
                <a:cubicBezTo>
                  <a:pt x="400" y="750"/>
                  <a:pt x="400" y="776"/>
                  <a:pt x="400" y="801"/>
                </a:cubicBezTo>
                <a:cubicBezTo>
                  <a:pt x="400" y="825"/>
                  <a:pt x="400" y="850"/>
                  <a:pt x="400" y="825"/>
                </a:cubicBezTo>
                <a:cubicBezTo>
                  <a:pt x="375" y="825"/>
                  <a:pt x="349" y="825"/>
                  <a:pt x="325" y="876"/>
                </a:cubicBezTo>
                <a:cubicBezTo>
                  <a:pt x="325" y="901"/>
                  <a:pt x="275" y="950"/>
                  <a:pt x="249" y="976"/>
                </a:cubicBezTo>
                <a:cubicBezTo>
                  <a:pt x="200" y="976"/>
                  <a:pt x="200" y="1001"/>
                  <a:pt x="175" y="1001"/>
                </a:cubicBezTo>
                <a:cubicBezTo>
                  <a:pt x="149" y="1025"/>
                  <a:pt x="125" y="1025"/>
                  <a:pt x="125" y="1050"/>
                </a:cubicBezTo>
                <a:cubicBezTo>
                  <a:pt x="125" y="1101"/>
                  <a:pt x="100" y="1101"/>
                  <a:pt x="75" y="1101"/>
                </a:cubicBezTo>
                <a:cubicBezTo>
                  <a:pt x="49" y="1101"/>
                  <a:pt x="49" y="1150"/>
                  <a:pt x="25" y="1150"/>
                </a:cubicBezTo>
                <a:cubicBezTo>
                  <a:pt x="0" y="1176"/>
                  <a:pt x="0" y="1176"/>
                  <a:pt x="25" y="1201"/>
                </a:cubicBezTo>
                <a:cubicBezTo>
                  <a:pt x="49" y="1225"/>
                  <a:pt x="25" y="1250"/>
                  <a:pt x="49" y="1276"/>
                </a:cubicBezTo>
                <a:cubicBezTo>
                  <a:pt x="49" y="1301"/>
                  <a:pt x="75" y="1325"/>
                  <a:pt x="49" y="1376"/>
                </a:cubicBezTo>
                <a:cubicBezTo>
                  <a:pt x="25" y="1425"/>
                  <a:pt x="25" y="1476"/>
                  <a:pt x="25" y="1476"/>
                </a:cubicBezTo>
                <a:cubicBezTo>
                  <a:pt x="49" y="1476"/>
                  <a:pt x="100" y="1501"/>
                  <a:pt x="125" y="1501"/>
                </a:cubicBezTo>
                <a:cubicBezTo>
                  <a:pt x="149" y="1501"/>
                  <a:pt x="149" y="1550"/>
                  <a:pt x="175" y="1550"/>
                </a:cubicBezTo>
                <a:cubicBezTo>
                  <a:pt x="200" y="1526"/>
                  <a:pt x="200" y="1575"/>
                  <a:pt x="275" y="1550"/>
                </a:cubicBezTo>
                <a:cubicBezTo>
                  <a:pt x="349" y="1550"/>
                  <a:pt x="500" y="1501"/>
                  <a:pt x="575" y="1501"/>
                </a:cubicBezTo>
                <a:cubicBezTo>
                  <a:pt x="600" y="1501"/>
                  <a:pt x="625" y="1501"/>
                  <a:pt x="650" y="1476"/>
                </a:cubicBezTo>
                <a:cubicBezTo>
                  <a:pt x="674" y="1476"/>
                  <a:pt x="674" y="1450"/>
                  <a:pt x="700" y="1425"/>
                </a:cubicBezTo>
                <a:cubicBezTo>
                  <a:pt x="750" y="1401"/>
                  <a:pt x="825" y="1350"/>
                  <a:pt x="850" y="1301"/>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6" name="Freeform 201">
            <a:extLst>
              <a:ext uri="{FF2B5EF4-FFF2-40B4-BE49-F238E27FC236}">
                <a16:creationId xmlns:a16="http://schemas.microsoft.com/office/drawing/2014/main" id="{45A1C971-BC08-CE47-8DD0-BA0EB231A7E3}"/>
              </a:ext>
            </a:extLst>
          </p:cNvPr>
          <p:cNvSpPr>
            <a:spLocks noChangeArrowheads="1"/>
          </p:cNvSpPr>
          <p:nvPr/>
        </p:nvSpPr>
        <p:spPr bwMode="auto">
          <a:xfrm>
            <a:off x="5622097" y="3138983"/>
            <a:ext cx="438747" cy="367028"/>
          </a:xfrm>
          <a:custGeom>
            <a:avLst/>
            <a:gdLst>
              <a:gd name="T0" fmla="*/ 1201 w 1377"/>
              <a:gd name="T1" fmla="*/ 275 h 1151"/>
              <a:gd name="T2" fmla="*/ 1101 w 1377"/>
              <a:gd name="T3" fmla="*/ 224 h 1151"/>
              <a:gd name="T4" fmla="*/ 950 w 1377"/>
              <a:gd name="T5" fmla="*/ 175 h 1151"/>
              <a:gd name="T6" fmla="*/ 876 w 1377"/>
              <a:gd name="T7" fmla="*/ 150 h 1151"/>
              <a:gd name="T8" fmla="*/ 800 w 1377"/>
              <a:gd name="T9" fmla="*/ 75 h 1151"/>
              <a:gd name="T10" fmla="*/ 700 w 1377"/>
              <a:gd name="T11" fmla="*/ 25 h 1151"/>
              <a:gd name="T12" fmla="*/ 676 w 1377"/>
              <a:gd name="T13" fmla="*/ 0 h 1151"/>
              <a:gd name="T14" fmla="*/ 525 w 1377"/>
              <a:gd name="T15" fmla="*/ 150 h 1151"/>
              <a:gd name="T16" fmla="*/ 350 w 1377"/>
              <a:gd name="T17" fmla="*/ 175 h 1151"/>
              <a:gd name="T18" fmla="*/ 300 w 1377"/>
              <a:gd name="T19" fmla="*/ 325 h 1151"/>
              <a:gd name="T20" fmla="*/ 176 w 1377"/>
              <a:gd name="T21" fmla="*/ 275 h 1151"/>
              <a:gd name="T22" fmla="*/ 25 w 1377"/>
              <a:gd name="T23" fmla="*/ 350 h 1151"/>
              <a:gd name="T24" fmla="*/ 150 w 1377"/>
              <a:gd name="T25" fmla="*/ 450 h 1151"/>
              <a:gd name="T26" fmla="*/ 275 w 1377"/>
              <a:gd name="T27" fmla="*/ 500 h 1151"/>
              <a:gd name="T28" fmla="*/ 350 w 1377"/>
              <a:gd name="T29" fmla="*/ 650 h 1151"/>
              <a:gd name="T30" fmla="*/ 300 w 1377"/>
              <a:gd name="T31" fmla="*/ 950 h 1151"/>
              <a:gd name="T32" fmla="*/ 350 w 1377"/>
              <a:gd name="T33" fmla="*/ 975 h 1151"/>
              <a:gd name="T34" fmla="*/ 525 w 1377"/>
              <a:gd name="T35" fmla="*/ 1000 h 1151"/>
              <a:gd name="T36" fmla="*/ 676 w 1377"/>
              <a:gd name="T37" fmla="*/ 1050 h 1151"/>
              <a:gd name="T38" fmla="*/ 776 w 1377"/>
              <a:gd name="T39" fmla="*/ 1025 h 1151"/>
              <a:gd name="T40" fmla="*/ 1025 w 1377"/>
              <a:gd name="T41" fmla="*/ 975 h 1151"/>
              <a:gd name="T42" fmla="*/ 1176 w 1377"/>
              <a:gd name="T43" fmla="*/ 900 h 1151"/>
              <a:gd name="T44" fmla="*/ 1150 w 1377"/>
              <a:gd name="T45" fmla="*/ 850 h 1151"/>
              <a:gd name="T46" fmla="*/ 1101 w 1377"/>
              <a:gd name="T47" fmla="*/ 750 h 1151"/>
              <a:gd name="T48" fmla="*/ 1125 w 1377"/>
              <a:gd name="T49" fmla="*/ 700 h 1151"/>
              <a:gd name="T50" fmla="*/ 1101 w 1377"/>
              <a:gd name="T51" fmla="*/ 600 h 1151"/>
              <a:gd name="T52" fmla="*/ 1050 w 1377"/>
              <a:gd name="T53" fmla="*/ 550 h 1151"/>
              <a:gd name="T54" fmla="*/ 1176 w 1377"/>
              <a:gd name="T55" fmla="*/ 450 h 1151"/>
              <a:gd name="T56" fmla="*/ 1225 w 1377"/>
              <a:gd name="T57" fmla="*/ 300 h 1151"/>
              <a:gd name="T58" fmla="*/ 1350 w 1377"/>
              <a:gd name="T59" fmla="*/ 975 h 1151"/>
              <a:gd name="T60" fmla="*/ 1301 w 1377"/>
              <a:gd name="T61" fmla="*/ 1025 h 1151"/>
              <a:gd name="T62" fmla="*/ 1350 w 1377"/>
              <a:gd name="T63" fmla="*/ 975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77" h="1151">
                <a:moveTo>
                  <a:pt x="1201" y="275"/>
                </a:moveTo>
                <a:lnTo>
                  <a:pt x="1201" y="275"/>
                </a:lnTo>
                <a:cubicBezTo>
                  <a:pt x="1201" y="275"/>
                  <a:pt x="1176" y="250"/>
                  <a:pt x="1150" y="250"/>
                </a:cubicBezTo>
                <a:cubicBezTo>
                  <a:pt x="1125" y="250"/>
                  <a:pt x="1101" y="250"/>
                  <a:pt x="1101" y="224"/>
                </a:cubicBezTo>
                <a:cubicBezTo>
                  <a:pt x="1076" y="200"/>
                  <a:pt x="1025" y="200"/>
                  <a:pt x="1000" y="200"/>
                </a:cubicBezTo>
                <a:cubicBezTo>
                  <a:pt x="976" y="200"/>
                  <a:pt x="976" y="175"/>
                  <a:pt x="950" y="175"/>
                </a:cubicBezTo>
                <a:cubicBezTo>
                  <a:pt x="925" y="175"/>
                  <a:pt x="925" y="150"/>
                  <a:pt x="925" y="124"/>
                </a:cubicBezTo>
                <a:cubicBezTo>
                  <a:pt x="925" y="124"/>
                  <a:pt x="900" y="150"/>
                  <a:pt x="876" y="150"/>
                </a:cubicBezTo>
                <a:cubicBezTo>
                  <a:pt x="850" y="150"/>
                  <a:pt x="850" y="124"/>
                  <a:pt x="850" y="124"/>
                </a:cubicBezTo>
                <a:cubicBezTo>
                  <a:pt x="850" y="100"/>
                  <a:pt x="800" y="100"/>
                  <a:pt x="800" y="75"/>
                </a:cubicBezTo>
                <a:cubicBezTo>
                  <a:pt x="776" y="75"/>
                  <a:pt x="750" y="50"/>
                  <a:pt x="750" y="50"/>
                </a:cubicBezTo>
                <a:cubicBezTo>
                  <a:pt x="725" y="75"/>
                  <a:pt x="725" y="25"/>
                  <a:pt x="700" y="25"/>
                </a:cubicBezTo>
                <a:cubicBezTo>
                  <a:pt x="700" y="0"/>
                  <a:pt x="700" y="0"/>
                  <a:pt x="700" y="0"/>
                </a:cubicBezTo>
                <a:lnTo>
                  <a:pt x="676" y="0"/>
                </a:lnTo>
                <a:cubicBezTo>
                  <a:pt x="650" y="0"/>
                  <a:pt x="625" y="25"/>
                  <a:pt x="625" y="100"/>
                </a:cubicBezTo>
                <a:cubicBezTo>
                  <a:pt x="625" y="150"/>
                  <a:pt x="576" y="150"/>
                  <a:pt x="525" y="150"/>
                </a:cubicBezTo>
                <a:cubicBezTo>
                  <a:pt x="475" y="150"/>
                  <a:pt x="475" y="200"/>
                  <a:pt x="475" y="224"/>
                </a:cubicBezTo>
                <a:cubicBezTo>
                  <a:pt x="450" y="250"/>
                  <a:pt x="350" y="200"/>
                  <a:pt x="350" y="175"/>
                </a:cubicBezTo>
                <a:cubicBezTo>
                  <a:pt x="325" y="150"/>
                  <a:pt x="250" y="175"/>
                  <a:pt x="300" y="224"/>
                </a:cubicBezTo>
                <a:cubicBezTo>
                  <a:pt x="325" y="250"/>
                  <a:pt x="325" y="300"/>
                  <a:pt x="300" y="325"/>
                </a:cubicBezTo>
                <a:cubicBezTo>
                  <a:pt x="275" y="325"/>
                  <a:pt x="250" y="300"/>
                  <a:pt x="225" y="325"/>
                </a:cubicBezTo>
                <a:cubicBezTo>
                  <a:pt x="200" y="325"/>
                  <a:pt x="200" y="300"/>
                  <a:pt x="176" y="275"/>
                </a:cubicBezTo>
                <a:cubicBezTo>
                  <a:pt x="125" y="275"/>
                  <a:pt x="125" y="300"/>
                  <a:pt x="75" y="300"/>
                </a:cubicBezTo>
                <a:cubicBezTo>
                  <a:pt x="25" y="300"/>
                  <a:pt x="0" y="325"/>
                  <a:pt x="25" y="350"/>
                </a:cubicBezTo>
                <a:cubicBezTo>
                  <a:pt x="25" y="350"/>
                  <a:pt x="0" y="375"/>
                  <a:pt x="25" y="400"/>
                </a:cubicBezTo>
                <a:cubicBezTo>
                  <a:pt x="50" y="425"/>
                  <a:pt x="100" y="425"/>
                  <a:pt x="150" y="450"/>
                </a:cubicBezTo>
                <a:cubicBezTo>
                  <a:pt x="200" y="475"/>
                  <a:pt x="200" y="450"/>
                  <a:pt x="225" y="450"/>
                </a:cubicBezTo>
                <a:cubicBezTo>
                  <a:pt x="250" y="475"/>
                  <a:pt x="250" y="475"/>
                  <a:pt x="275" y="500"/>
                </a:cubicBezTo>
                <a:cubicBezTo>
                  <a:pt x="275" y="525"/>
                  <a:pt x="300" y="575"/>
                  <a:pt x="325" y="575"/>
                </a:cubicBezTo>
                <a:cubicBezTo>
                  <a:pt x="376" y="600"/>
                  <a:pt x="350" y="625"/>
                  <a:pt x="350" y="650"/>
                </a:cubicBezTo>
                <a:cubicBezTo>
                  <a:pt x="376" y="675"/>
                  <a:pt x="350" y="725"/>
                  <a:pt x="350" y="775"/>
                </a:cubicBezTo>
                <a:cubicBezTo>
                  <a:pt x="350" y="800"/>
                  <a:pt x="325" y="925"/>
                  <a:pt x="300" y="950"/>
                </a:cubicBezTo>
                <a:lnTo>
                  <a:pt x="300" y="950"/>
                </a:lnTo>
                <a:cubicBezTo>
                  <a:pt x="325" y="950"/>
                  <a:pt x="350" y="950"/>
                  <a:pt x="350" y="975"/>
                </a:cubicBezTo>
                <a:cubicBezTo>
                  <a:pt x="376" y="975"/>
                  <a:pt x="425" y="1000"/>
                  <a:pt x="450" y="1000"/>
                </a:cubicBezTo>
                <a:cubicBezTo>
                  <a:pt x="475" y="1025"/>
                  <a:pt x="525" y="1025"/>
                  <a:pt x="525" y="1000"/>
                </a:cubicBezTo>
                <a:cubicBezTo>
                  <a:pt x="525" y="975"/>
                  <a:pt x="550" y="1000"/>
                  <a:pt x="550" y="1025"/>
                </a:cubicBezTo>
                <a:cubicBezTo>
                  <a:pt x="576" y="1025"/>
                  <a:pt x="650" y="1025"/>
                  <a:pt x="676" y="1050"/>
                </a:cubicBezTo>
                <a:cubicBezTo>
                  <a:pt x="700" y="1050"/>
                  <a:pt x="725" y="1050"/>
                  <a:pt x="776" y="1050"/>
                </a:cubicBezTo>
                <a:cubicBezTo>
                  <a:pt x="776" y="1025"/>
                  <a:pt x="776" y="1025"/>
                  <a:pt x="776" y="1025"/>
                </a:cubicBezTo>
                <a:cubicBezTo>
                  <a:pt x="750" y="975"/>
                  <a:pt x="800" y="925"/>
                  <a:pt x="850" y="925"/>
                </a:cubicBezTo>
                <a:cubicBezTo>
                  <a:pt x="876" y="925"/>
                  <a:pt x="976" y="950"/>
                  <a:pt x="1025" y="975"/>
                </a:cubicBezTo>
                <a:cubicBezTo>
                  <a:pt x="1050" y="975"/>
                  <a:pt x="1076" y="975"/>
                  <a:pt x="1125" y="925"/>
                </a:cubicBezTo>
                <a:cubicBezTo>
                  <a:pt x="1150" y="900"/>
                  <a:pt x="1176" y="900"/>
                  <a:pt x="1176" y="900"/>
                </a:cubicBezTo>
                <a:cubicBezTo>
                  <a:pt x="1176" y="875"/>
                  <a:pt x="1176" y="875"/>
                  <a:pt x="1201" y="850"/>
                </a:cubicBezTo>
                <a:cubicBezTo>
                  <a:pt x="1201" y="850"/>
                  <a:pt x="1176" y="850"/>
                  <a:pt x="1150" y="850"/>
                </a:cubicBezTo>
                <a:cubicBezTo>
                  <a:pt x="1125" y="850"/>
                  <a:pt x="1101" y="825"/>
                  <a:pt x="1125" y="800"/>
                </a:cubicBezTo>
                <a:cubicBezTo>
                  <a:pt x="1150" y="775"/>
                  <a:pt x="1125" y="775"/>
                  <a:pt x="1101" y="750"/>
                </a:cubicBezTo>
                <a:cubicBezTo>
                  <a:pt x="1076" y="725"/>
                  <a:pt x="1101" y="725"/>
                  <a:pt x="1125" y="725"/>
                </a:cubicBezTo>
                <a:cubicBezTo>
                  <a:pt x="1125" y="725"/>
                  <a:pt x="1150" y="700"/>
                  <a:pt x="1125" y="700"/>
                </a:cubicBezTo>
                <a:cubicBezTo>
                  <a:pt x="1125" y="675"/>
                  <a:pt x="1125" y="675"/>
                  <a:pt x="1125" y="650"/>
                </a:cubicBezTo>
                <a:cubicBezTo>
                  <a:pt x="1125" y="625"/>
                  <a:pt x="1101" y="625"/>
                  <a:pt x="1101" y="600"/>
                </a:cubicBezTo>
                <a:cubicBezTo>
                  <a:pt x="1101" y="575"/>
                  <a:pt x="1076" y="575"/>
                  <a:pt x="1076" y="600"/>
                </a:cubicBezTo>
                <a:cubicBezTo>
                  <a:pt x="1050" y="625"/>
                  <a:pt x="1050" y="600"/>
                  <a:pt x="1050" y="550"/>
                </a:cubicBezTo>
                <a:cubicBezTo>
                  <a:pt x="1076" y="525"/>
                  <a:pt x="1101" y="500"/>
                  <a:pt x="1125" y="475"/>
                </a:cubicBezTo>
                <a:cubicBezTo>
                  <a:pt x="1125" y="475"/>
                  <a:pt x="1150" y="450"/>
                  <a:pt x="1176" y="450"/>
                </a:cubicBezTo>
                <a:cubicBezTo>
                  <a:pt x="1176" y="450"/>
                  <a:pt x="1176" y="400"/>
                  <a:pt x="1176" y="375"/>
                </a:cubicBezTo>
                <a:cubicBezTo>
                  <a:pt x="1201" y="350"/>
                  <a:pt x="1201" y="325"/>
                  <a:pt x="1225" y="300"/>
                </a:cubicBezTo>
                <a:cubicBezTo>
                  <a:pt x="1250" y="275"/>
                  <a:pt x="1225" y="275"/>
                  <a:pt x="1201" y="275"/>
                </a:cubicBezTo>
                <a:close/>
                <a:moveTo>
                  <a:pt x="1350" y="975"/>
                </a:moveTo>
                <a:lnTo>
                  <a:pt x="1350" y="975"/>
                </a:lnTo>
                <a:cubicBezTo>
                  <a:pt x="1325" y="975"/>
                  <a:pt x="1325" y="1000"/>
                  <a:pt x="1301" y="1025"/>
                </a:cubicBezTo>
                <a:cubicBezTo>
                  <a:pt x="1250" y="1050"/>
                  <a:pt x="1301" y="1150"/>
                  <a:pt x="1325" y="1150"/>
                </a:cubicBezTo>
                <a:cubicBezTo>
                  <a:pt x="1376" y="1150"/>
                  <a:pt x="1376" y="975"/>
                  <a:pt x="1350" y="975"/>
                </a:cubicBezTo>
                <a:close/>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7" name="Freeform 202">
            <a:extLst>
              <a:ext uri="{FF2B5EF4-FFF2-40B4-BE49-F238E27FC236}">
                <a16:creationId xmlns:a16="http://schemas.microsoft.com/office/drawing/2014/main" id="{5F82A221-22C0-E544-A7F3-E2EC7162828E}"/>
              </a:ext>
            </a:extLst>
          </p:cNvPr>
          <p:cNvSpPr>
            <a:spLocks noChangeArrowheads="1"/>
          </p:cNvSpPr>
          <p:nvPr/>
        </p:nvSpPr>
        <p:spPr bwMode="auto">
          <a:xfrm>
            <a:off x="6156468" y="3306325"/>
            <a:ext cx="104061" cy="56249"/>
          </a:xfrm>
          <a:custGeom>
            <a:avLst/>
            <a:gdLst>
              <a:gd name="T0" fmla="*/ 0 w 326"/>
              <a:gd name="T1" fmla="*/ 150 h 176"/>
              <a:gd name="T2" fmla="*/ 0 w 326"/>
              <a:gd name="T3" fmla="*/ 150 h 176"/>
              <a:gd name="T4" fmla="*/ 49 w 326"/>
              <a:gd name="T5" fmla="*/ 150 h 176"/>
              <a:gd name="T6" fmla="*/ 74 w 326"/>
              <a:gd name="T7" fmla="*/ 175 h 176"/>
              <a:gd name="T8" fmla="*/ 149 w 326"/>
              <a:gd name="T9" fmla="*/ 150 h 176"/>
              <a:gd name="T10" fmla="*/ 200 w 326"/>
              <a:gd name="T11" fmla="*/ 150 h 176"/>
              <a:gd name="T12" fmla="*/ 225 w 326"/>
              <a:gd name="T13" fmla="*/ 125 h 176"/>
              <a:gd name="T14" fmla="*/ 249 w 326"/>
              <a:gd name="T15" fmla="*/ 75 h 176"/>
              <a:gd name="T16" fmla="*/ 325 w 326"/>
              <a:gd name="T17" fmla="*/ 25 h 176"/>
              <a:gd name="T18" fmla="*/ 300 w 326"/>
              <a:gd name="T19" fmla="*/ 0 h 176"/>
              <a:gd name="T20" fmla="*/ 225 w 326"/>
              <a:gd name="T21" fmla="*/ 25 h 176"/>
              <a:gd name="T22" fmla="*/ 149 w 326"/>
              <a:gd name="T23" fmla="*/ 50 h 176"/>
              <a:gd name="T24" fmla="*/ 49 w 326"/>
              <a:gd name="T25" fmla="*/ 25 h 176"/>
              <a:gd name="T26" fmla="*/ 0 w 326"/>
              <a:gd name="T27" fmla="*/ 25 h 176"/>
              <a:gd name="T28" fmla="*/ 0 w 326"/>
              <a:gd name="T29" fmla="*/ 15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6" h="176">
                <a:moveTo>
                  <a:pt x="0" y="150"/>
                </a:moveTo>
                <a:lnTo>
                  <a:pt x="0" y="150"/>
                </a:lnTo>
                <a:cubicBezTo>
                  <a:pt x="25" y="150"/>
                  <a:pt x="49" y="125"/>
                  <a:pt x="49" y="150"/>
                </a:cubicBezTo>
                <a:cubicBezTo>
                  <a:pt x="74" y="150"/>
                  <a:pt x="74" y="150"/>
                  <a:pt x="74" y="175"/>
                </a:cubicBezTo>
                <a:cubicBezTo>
                  <a:pt x="99" y="175"/>
                  <a:pt x="125" y="150"/>
                  <a:pt x="149" y="150"/>
                </a:cubicBezTo>
                <a:cubicBezTo>
                  <a:pt x="149" y="150"/>
                  <a:pt x="200" y="175"/>
                  <a:pt x="200" y="150"/>
                </a:cubicBezTo>
                <a:lnTo>
                  <a:pt x="225" y="125"/>
                </a:lnTo>
                <a:cubicBezTo>
                  <a:pt x="249" y="125"/>
                  <a:pt x="249" y="75"/>
                  <a:pt x="249" y="75"/>
                </a:cubicBezTo>
                <a:cubicBezTo>
                  <a:pt x="274" y="75"/>
                  <a:pt x="325" y="25"/>
                  <a:pt x="325" y="25"/>
                </a:cubicBezTo>
                <a:lnTo>
                  <a:pt x="300" y="0"/>
                </a:lnTo>
                <a:cubicBezTo>
                  <a:pt x="274" y="0"/>
                  <a:pt x="274" y="25"/>
                  <a:pt x="225" y="25"/>
                </a:cubicBezTo>
                <a:cubicBezTo>
                  <a:pt x="200" y="25"/>
                  <a:pt x="174" y="50"/>
                  <a:pt x="149" y="50"/>
                </a:cubicBezTo>
                <a:cubicBezTo>
                  <a:pt x="125" y="50"/>
                  <a:pt x="74" y="25"/>
                  <a:pt x="49" y="25"/>
                </a:cubicBezTo>
                <a:cubicBezTo>
                  <a:pt x="25" y="25"/>
                  <a:pt x="25" y="25"/>
                  <a:pt x="0" y="25"/>
                </a:cubicBezTo>
                <a:cubicBezTo>
                  <a:pt x="0" y="50"/>
                  <a:pt x="0" y="100"/>
                  <a:pt x="0" y="150"/>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8" name="Freeform 203">
            <a:extLst>
              <a:ext uri="{FF2B5EF4-FFF2-40B4-BE49-F238E27FC236}">
                <a16:creationId xmlns:a16="http://schemas.microsoft.com/office/drawing/2014/main" id="{C85B3030-E253-7641-B234-56E8EC4375F4}"/>
              </a:ext>
            </a:extLst>
          </p:cNvPr>
          <p:cNvSpPr>
            <a:spLocks noChangeArrowheads="1"/>
          </p:cNvSpPr>
          <p:nvPr/>
        </p:nvSpPr>
        <p:spPr bwMode="auto">
          <a:xfrm>
            <a:off x="6363189" y="3497573"/>
            <a:ext cx="191249" cy="184219"/>
          </a:xfrm>
          <a:custGeom>
            <a:avLst/>
            <a:gdLst>
              <a:gd name="T0" fmla="*/ 575 w 601"/>
              <a:gd name="T1" fmla="*/ 0 h 576"/>
              <a:gd name="T2" fmla="*/ 575 w 601"/>
              <a:gd name="T3" fmla="*/ 0 h 576"/>
              <a:gd name="T4" fmla="*/ 550 w 601"/>
              <a:gd name="T5" fmla="*/ 0 h 576"/>
              <a:gd name="T6" fmla="*/ 500 w 601"/>
              <a:gd name="T7" fmla="*/ 25 h 576"/>
              <a:gd name="T8" fmla="*/ 400 w 601"/>
              <a:gd name="T9" fmla="*/ 25 h 576"/>
              <a:gd name="T10" fmla="*/ 275 w 601"/>
              <a:gd name="T11" fmla="*/ 25 h 576"/>
              <a:gd name="T12" fmla="*/ 275 w 601"/>
              <a:gd name="T13" fmla="*/ 25 h 576"/>
              <a:gd name="T14" fmla="*/ 200 w 601"/>
              <a:gd name="T15" fmla="*/ 50 h 576"/>
              <a:gd name="T16" fmla="*/ 150 w 601"/>
              <a:gd name="T17" fmla="*/ 75 h 576"/>
              <a:gd name="T18" fmla="*/ 75 w 601"/>
              <a:gd name="T19" fmla="*/ 100 h 576"/>
              <a:gd name="T20" fmla="*/ 50 w 601"/>
              <a:gd name="T21" fmla="*/ 150 h 576"/>
              <a:gd name="T22" fmla="*/ 24 w 601"/>
              <a:gd name="T23" fmla="*/ 175 h 576"/>
              <a:gd name="T24" fmla="*/ 0 w 601"/>
              <a:gd name="T25" fmla="*/ 225 h 576"/>
              <a:gd name="T26" fmla="*/ 0 w 601"/>
              <a:gd name="T27" fmla="*/ 225 h 576"/>
              <a:gd name="T28" fmla="*/ 50 w 601"/>
              <a:gd name="T29" fmla="*/ 325 h 576"/>
              <a:gd name="T30" fmla="*/ 124 w 601"/>
              <a:gd name="T31" fmla="*/ 350 h 576"/>
              <a:gd name="T32" fmla="*/ 200 w 601"/>
              <a:gd name="T33" fmla="*/ 375 h 576"/>
              <a:gd name="T34" fmla="*/ 100 w 601"/>
              <a:gd name="T35" fmla="*/ 375 h 576"/>
              <a:gd name="T36" fmla="*/ 124 w 601"/>
              <a:gd name="T37" fmla="*/ 450 h 576"/>
              <a:gd name="T38" fmla="*/ 175 w 601"/>
              <a:gd name="T39" fmla="*/ 525 h 576"/>
              <a:gd name="T40" fmla="*/ 250 w 601"/>
              <a:gd name="T41" fmla="*/ 575 h 576"/>
              <a:gd name="T42" fmla="*/ 250 w 601"/>
              <a:gd name="T43" fmla="*/ 475 h 576"/>
              <a:gd name="T44" fmla="*/ 300 w 601"/>
              <a:gd name="T45" fmla="*/ 475 h 576"/>
              <a:gd name="T46" fmla="*/ 275 w 601"/>
              <a:gd name="T47" fmla="*/ 425 h 576"/>
              <a:gd name="T48" fmla="*/ 300 w 601"/>
              <a:gd name="T49" fmla="*/ 400 h 576"/>
              <a:gd name="T50" fmla="*/ 375 w 601"/>
              <a:gd name="T51" fmla="*/ 400 h 576"/>
              <a:gd name="T52" fmla="*/ 324 w 601"/>
              <a:gd name="T53" fmla="*/ 325 h 576"/>
              <a:gd name="T54" fmla="*/ 250 w 601"/>
              <a:gd name="T55" fmla="*/ 325 h 576"/>
              <a:gd name="T56" fmla="*/ 300 w 601"/>
              <a:gd name="T57" fmla="*/ 275 h 576"/>
              <a:gd name="T58" fmla="*/ 224 w 601"/>
              <a:gd name="T59" fmla="*/ 175 h 576"/>
              <a:gd name="T60" fmla="*/ 250 w 601"/>
              <a:gd name="T61" fmla="*/ 150 h 576"/>
              <a:gd name="T62" fmla="*/ 324 w 601"/>
              <a:gd name="T63" fmla="*/ 150 h 576"/>
              <a:gd name="T64" fmla="*/ 350 w 601"/>
              <a:gd name="T65" fmla="*/ 100 h 576"/>
              <a:gd name="T66" fmla="*/ 400 w 601"/>
              <a:gd name="T67" fmla="*/ 100 h 576"/>
              <a:gd name="T68" fmla="*/ 475 w 601"/>
              <a:gd name="T69" fmla="*/ 75 h 576"/>
              <a:gd name="T70" fmla="*/ 550 w 601"/>
              <a:gd name="T71" fmla="*/ 100 h 576"/>
              <a:gd name="T72" fmla="*/ 575 w 601"/>
              <a:gd name="T73" fmla="*/ 75 h 576"/>
              <a:gd name="T74" fmla="*/ 600 w 601"/>
              <a:gd name="T75" fmla="*/ 25 h 576"/>
              <a:gd name="T76" fmla="*/ 575 w 601"/>
              <a:gd name="T77"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1" h="576">
                <a:moveTo>
                  <a:pt x="575" y="0"/>
                </a:moveTo>
                <a:lnTo>
                  <a:pt x="575" y="0"/>
                </a:lnTo>
                <a:lnTo>
                  <a:pt x="550" y="0"/>
                </a:lnTo>
                <a:cubicBezTo>
                  <a:pt x="550" y="25"/>
                  <a:pt x="525" y="25"/>
                  <a:pt x="500" y="25"/>
                </a:cubicBezTo>
                <a:cubicBezTo>
                  <a:pt x="500" y="25"/>
                  <a:pt x="424" y="25"/>
                  <a:pt x="400" y="25"/>
                </a:cubicBezTo>
                <a:cubicBezTo>
                  <a:pt x="400" y="0"/>
                  <a:pt x="324" y="0"/>
                  <a:pt x="275" y="25"/>
                </a:cubicBezTo>
                <a:lnTo>
                  <a:pt x="275" y="25"/>
                </a:lnTo>
                <a:cubicBezTo>
                  <a:pt x="275" y="25"/>
                  <a:pt x="200" y="75"/>
                  <a:pt x="200" y="50"/>
                </a:cubicBezTo>
                <a:cubicBezTo>
                  <a:pt x="175" y="50"/>
                  <a:pt x="175" y="75"/>
                  <a:pt x="150" y="75"/>
                </a:cubicBezTo>
                <a:cubicBezTo>
                  <a:pt x="124" y="100"/>
                  <a:pt x="75" y="75"/>
                  <a:pt x="75" y="100"/>
                </a:cubicBezTo>
                <a:cubicBezTo>
                  <a:pt x="75" y="100"/>
                  <a:pt x="75" y="125"/>
                  <a:pt x="50" y="150"/>
                </a:cubicBezTo>
                <a:cubicBezTo>
                  <a:pt x="24" y="175"/>
                  <a:pt x="50" y="175"/>
                  <a:pt x="24" y="175"/>
                </a:cubicBezTo>
                <a:cubicBezTo>
                  <a:pt x="0" y="175"/>
                  <a:pt x="0" y="200"/>
                  <a:pt x="0" y="225"/>
                </a:cubicBezTo>
                <a:lnTo>
                  <a:pt x="0" y="225"/>
                </a:lnTo>
                <a:cubicBezTo>
                  <a:pt x="24" y="250"/>
                  <a:pt x="50" y="275"/>
                  <a:pt x="50" y="325"/>
                </a:cubicBezTo>
                <a:cubicBezTo>
                  <a:pt x="50" y="350"/>
                  <a:pt x="100" y="375"/>
                  <a:pt x="124" y="350"/>
                </a:cubicBezTo>
                <a:cubicBezTo>
                  <a:pt x="150" y="325"/>
                  <a:pt x="200" y="350"/>
                  <a:pt x="200" y="375"/>
                </a:cubicBezTo>
                <a:cubicBezTo>
                  <a:pt x="200" y="375"/>
                  <a:pt x="150" y="350"/>
                  <a:pt x="100" y="375"/>
                </a:cubicBezTo>
                <a:cubicBezTo>
                  <a:pt x="75" y="400"/>
                  <a:pt x="124" y="425"/>
                  <a:pt x="124" y="450"/>
                </a:cubicBezTo>
                <a:cubicBezTo>
                  <a:pt x="124" y="475"/>
                  <a:pt x="150" y="525"/>
                  <a:pt x="175" y="525"/>
                </a:cubicBezTo>
                <a:cubicBezTo>
                  <a:pt x="200" y="525"/>
                  <a:pt x="250" y="575"/>
                  <a:pt x="250" y="575"/>
                </a:cubicBezTo>
                <a:cubicBezTo>
                  <a:pt x="275" y="550"/>
                  <a:pt x="224" y="475"/>
                  <a:pt x="250" y="475"/>
                </a:cubicBezTo>
                <a:cubicBezTo>
                  <a:pt x="250" y="450"/>
                  <a:pt x="300" y="500"/>
                  <a:pt x="300" y="475"/>
                </a:cubicBezTo>
                <a:cubicBezTo>
                  <a:pt x="324" y="450"/>
                  <a:pt x="300" y="425"/>
                  <a:pt x="275" y="425"/>
                </a:cubicBezTo>
                <a:cubicBezTo>
                  <a:pt x="224" y="425"/>
                  <a:pt x="275" y="400"/>
                  <a:pt x="300" y="400"/>
                </a:cubicBezTo>
                <a:cubicBezTo>
                  <a:pt x="324" y="425"/>
                  <a:pt x="350" y="400"/>
                  <a:pt x="375" y="400"/>
                </a:cubicBezTo>
                <a:cubicBezTo>
                  <a:pt x="375" y="400"/>
                  <a:pt x="400" y="350"/>
                  <a:pt x="324" y="325"/>
                </a:cubicBezTo>
                <a:cubicBezTo>
                  <a:pt x="275" y="325"/>
                  <a:pt x="300" y="375"/>
                  <a:pt x="250" y="325"/>
                </a:cubicBezTo>
                <a:cubicBezTo>
                  <a:pt x="224" y="300"/>
                  <a:pt x="300" y="300"/>
                  <a:pt x="300" y="275"/>
                </a:cubicBezTo>
                <a:cubicBezTo>
                  <a:pt x="300" y="250"/>
                  <a:pt x="250" y="200"/>
                  <a:pt x="224" y="175"/>
                </a:cubicBezTo>
                <a:cubicBezTo>
                  <a:pt x="200" y="150"/>
                  <a:pt x="250" y="125"/>
                  <a:pt x="250" y="150"/>
                </a:cubicBezTo>
                <a:cubicBezTo>
                  <a:pt x="275" y="175"/>
                  <a:pt x="324" y="175"/>
                  <a:pt x="324" y="150"/>
                </a:cubicBezTo>
                <a:cubicBezTo>
                  <a:pt x="350" y="150"/>
                  <a:pt x="300" y="100"/>
                  <a:pt x="350" y="100"/>
                </a:cubicBezTo>
                <a:cubicBezTo>
                  <a:pt x="400" y="75"/>
                  <a:pt x="400" y="100"/>
                  <a:pt x="400" y="100"/>
                </a:cubicBezTo>
                <a:cubicBezTo>
                  <a:pt x="424" y="100"/>
                  <a:pt x="450" y="75"/>
                  <a:pt x="475" y="75"/>
                </a:cubicBezTo>
                <a:cubicBezTo>
                  <a:pt x="500" y="75"/>
                  <a:pt x="525" y="75"/>
                  <a:pt x="550" y="100"/>
                </a:cubicBezTo>
                <a:lnTo>
                  <a:pt x="575" y="75"/>
                </a:lnTo>
                <a:cubicBezTo>
                  <a:pt x="575" y="50"/>
                  <a:pt x="600" y="50"/>
                  <a:pt x="600" y="25"/>
                </a:cubicBezTo>
                <a:cubicBezTo>
                  <a:pt x="600" y="25"/>
                  <a:pt x="600" y="0"/>
                  <a:pt x="575" y="0"/>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9" name="Freeform 204">
            <a:extLst>
              <a:ext uri="{FF2B5EF4-FFF2-40B4-BE49-F238E27FC236}">
                <a16:creationId xmlns:a16="http://schemas.microsoft.com/office/drawing/2014/main" id="{51F7648E-61DA-BB4E-B5D8-D3801A452507}"/>
              </a:ext>
            </a:extLst>
          </p:cNvPr>
          <p:cNvSpPr>
            <a:spLocks noChangeArrowheads="1"/>
          </p:cNvSpPr>
          <p:nvPr/>
        </p:nvSpPr>
        <p:spPr bwMode="auto">
          <a:xfrm>
            <a:off x="5454756" y="2971637"/>
            <a:ext cx="136405" cy="151875"/>
          </a:xfrm>
          <a:custGeom>
            <a:avLst/>
            <a:gdLst>
              <a:gd name="T0" fmla="*/ 375 w 426"/>
              <a:gd name="T1" fmla="*/ 150 h 476"/>
              <a:gd name="T2" fmla="*/ 375 w 426"/>
              <a:gd name="T3" fmla="*/ 150 h 476"/>
              <a:gd name="T4" fmla="*/ 350 w 426"/>
              <a:gd name="T5" fmla="*/ 124 h 476"/>
              <a:gd name="T6" fmla="*/ 300 w 426"/>
              <a:gd name="T7" fmla="*/ 150 h 476"/>
              <a:gd name="T8" fmla="*/ 225 w 426"/>
              <a:gd name="T9" fmla="*/ 124 h 476"/>
              <a:gd name="T10" fmla="*/ 250 w 426"/>
              <a:gd name="T11" fmla="*/ 75 h 476"/>
              <a:gd name="T12" fmla="*/ 275 w 426"/>
              <a:gd name="T13" fmla="*/ 24 h 476"/>
              <a:gd name="T14" fmla="*/ 275 w 426"/>
              <a:gd name="T15" fmla="*/ 24 h 476"/>
              <a:gd name="T16" fmla="*/ 175 w 426"/>
              <a:gd name="T17" fmla="*/ 50 h 476"/>
              <a:gd name="T18" fmla="*/ 225 w 426"/>
              <a:gd name="T19" fmla="*/ 75 h 476"/>
              <a:gd name="T20" fmla="*/ 150 w 426"/>
              <a:gd name="T21" fmla="*/ 124 h 476"/>
              <a:gd name="T22" fmla="*/ 50 w 426"/>
              <a:gd name="T23" fmla="*/ 124 h 476"/>
              <a:gd name="T24" fmla="*/ 50 w 426"/>
              <a:gd name="T25" fmla="*/ 200 h 476"/>
              <a:gd name="T26" fmla="*/ 100 w 426"/>
              <a:gd name="T27" fmla="*/ 250 h 476"/>
              <a:gd name="T28" fmla="*/ 75 w 426"/>
              <a:gd name="T29" fmla="*/ 350 h 476"/>
              <a:gd name="T30" fmla="*/ 0 w 426"/>
              <a:gd name="T31" fmla="*/ 400 h 476"/>
              <a:gd name="T32" fmla="*/ 100 w 426"/>
              <a:gd name="T33" fmla="*/ 475 h 476"/>
              <a:gd name="T34" fmla="*/ 275 w 426"/>
              <a:gd name="T35" fmla="*/ 400 h 476"/>
              <a:gd name="T36" fmla="*/ 375 w 426"/>
              <a:gd name="T37" fmla="*/ 375 h 476"/>
              <a:gd name="T38" fmla="*/ 375 w 426"/>
              <a:gd name="T39" fmla="*/ 175 h 476"/>
              <a:gd name="T40" fmla="*/ 375 w 426"/>
              <a:gd name="T41" fmla="*/ 15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6" h="476">
                <a:moveTo>
                  <a:pt x="375" y="150"/>
                </a:moveTo>
                <a:lnTo>
                  <a:pt x="375" y="150"/>
                </a:lnTo>
                <a:lnTo>
                  <a:pt x="350" y="124"/>
                </a:lnTo>
                <a:cubicBezTo>
                  <a:pt x="300" y="75"/>
                  <a:pt x="300" y="124"/>
                  <a:pt x="300" y="150"/>
                </a:cubicBezTo>
                <a:cubicBezTo>
                  <a:pt x="300" y="175"/>
                  <a:pt x="250" y="124"/>
                  <a:pt x="225" y="124"/>
                </a:cubicBezTo>
                <a:lnTo>
                  <a:pt x="250" y="75"/>
                </a:lnTo>
                <a:cubicBezTo>
                  <a:pt x="275" y="75"/>
                  <a:pt x="275" y="50"/>
                  <a:pt x="275" y="24"/>
                </a:cubicBezTo>
                <a:lnTo>
                  <a:pt x="275" y="24"/>
                </a:lnTo>
                <a:cubicBezTo>
                  <a:pt x="225" y="0"/>
                  <a:pt x="175" y="0"/>
                  <a:pt x="175" y="50"/>
                </a:cubicBezTo>
                <a:cubicBezTo>
                  <a:pt x="175" y="75"/>
                  <a:pt x="225" y="50"/>
                  <a:pt x="225" y="75"/>
                </a:cubicBezTo>
                <a:cubicBezTo>
                  <a:pt x="225" y="100"/>
                  <a:pt x="175" y="100"/>
                  <a:pt x="150" y="124"/>
                </a:cubicBezTo>
                <a:cubicBezTo>
                  <a:pt x="100" y="150"/>
                  <a:pt x="75" y="100"/>
                  <a:pt x="50" y="124"/>
                </a:cubicBezTo>
                <a:cubicBezTo>
                  <a:pt x="0" y="150"/>
                  <a:pt x="75" y="150"/>
                  <a:pt x="50" y="200"/>
                </a:cubicBezTo>
                <a:cubicBezTo>
                  <a:pt x="25" y="224"/>
                  <a:pt x="50" y="224"/>
                  <a:pt x="100" y="250"/>
                </a:cubicBezTo>
                <a:cubicBezTo>
                  <a:pt x="150" y="300"/>
                  <a:pt x="75" y="300"/>
                  <a:pt x="75" y="350"/>
                </a:cubicBezTo>
                <a:cubicBezTo>
                  <a:pt x="75" y="375"/>
                  <a:pt x="25" y="375"/>
                  <a:pt x="0" y="400"/>
                </a:cubicBezTo>
                <a:cubicBezTo>
                  <a:pt x="0" y="424"/>
                  <a:pt x="50" y="475"/>
                  <a:pt x="100" y="475"/>
                </a:cubicBezTo>
                <a:cubicBezTo>
                  <a:pt x="125" y="475"/>
                  <a:pt x="225" y="450"/>
                  <a:pt x="275" y="400"/>
                </a:cubicBezTo>
                <a:cubicBezTo>
                  <a:pt x="300" y="375"/>
                  <a:pt x="325" y="400"/>
                  <a:pt x="375" y="375"/>
                </a:cubicBezTo>
                <a:cubicBezTo>
                  <a:pt x="425" y="375"/>
                  <a:pt x="400" y="200"/>
                  <a:pt x="375" y="175"/>
                </a:cubicBezTo>
                <a:cubicBezTo>
                  <a:pt x="375" y="150"/>
                  <a:pt x="375" y="150"/>
                  <a:pt x="375"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0" name="Freeform 205">
            <a:extLst>
              <a:ext uri="{FF2B5EF4-FFF2-40B4-BE49-F238E27FC236}">
                <a16:creationId xmlns:a16="http://schemas.microsoft.com/office/drawing/2014/main" id="{0C627CEF-3382-5647-B338-824F0553C44C}"/>
              </a:ext>
            </a:extLst>
          </p:cNvPr>
          <p:cNvSpPr>
            <a:spLocks noChangeArrowheads="1"/>
          </p:cNvSpPr>
          <p:nvPr/>
        </p:nvSpPr>
        <p:spPr bwMode="auto">
          <a:xfrm>
            <a:off x="6013034" y="2859140"/>
            <a:ext cx="143436" cy="136405"/>
          </a:xfrm>
          <a:custGeom>
            <a:avLst/>
            <a:gdLst>
              <a:gd name="T0" fmla="*/ 225 w 451"/>
              <a:gd name="T1" fmla="*/ 174 h 426"/>
              <a:gd name="T2" fmla="*/ 225 w 451"/>
              <a:gd name="T3" fmla="*/ 174 h 426"/>
              <a:gd name="T4" fmla="*/ 225 w 451"/>
              <a:gd name="T5" fmla="*/ 100 h 426"/>
              <a:gd name="T6" fmla="*/ 225 w 451"/>
              <a:gd name="T7" fmla="*/ 25 h 426"/>
              <a:gd name="T8" fmla="*/ 151 w 451"/>
              <a:gd name="T9" fmla="*/ 50 h 426"/>
              <a:gd name="T10" fmla="*/ 100 w 451"/>
              <a:gd name="T11" fmla="*/ 74 h 426"/>
              <a:gd name="T12" fmla="*/ 100 w 451"/>
              <a:gd name="T13" fmla="*/ 125 h 426"/>
              <a:gd name="T14" fmla="*/ 51 w 451"/>
              <a:gd name="T15" fmla="*/ 100 h 426"/>
              <a:gd name="T16" fmla="*/ 0 w 451"/>
              <a:gd name="T17" fmla="*/ 174 h 426"/>
              <a:gd name="T18" fmla="*/ 0 w 451"/>
              <a:gd name="T19" fmla="*/ 274 h 426"/>
              <a:gd name="T20" fmla="*/ 51 w 451"/>
              <a:gd name="T21" fmla="*/ 350 h 426"/>
              <a:gd name="T22" fmla="*/ 51 w 451"/>
              <a:gd name="T23" fmla="*/ 400 h 426"/>
              <a:gd name="T24" fmla="*/ 151 w 451"/>
              <a:gd name="T25" fmla="*/ 400 h 426"/>
              <a:gd name="T26" fmla="*/ 176 w 451"/>
              <a:gd name="T27" fmla="*/ 400 h 426"/>
              <a:gd name="T28" fmla="*/ 151 w 451"/>
              <a:gd name="T29" fmla="*/ 350 h 426"/>
              <a:gd name="T30" fmla="*/ 200 w 451"/>
              <a:gd name="T31" fmla="*/ 374 h 426"/>
              <a:gd name="T32" fmla="*/ 251 w 451"/>
              <a:gd name="T33" fmla="*/ 350 h 426"/>
              <a:gd name="T34" fmla="*/ 225 w 451"/>
              <a:gd name="T35" fmla="*/ 300 h 426"/>
              <a:gd name="T36" fmla="*/ 176 w 451"/>
              <a:gd name="T37" fmla="*/ 300 h 426"/>
              <a:gd name="T38" fmla="*/ 200 w 451"/>
              <a:gd name="T39" fmla="*/ 250 h 426"/>
              <a:gd name="T40" fmla="*/ 276 w 451"/>
              <a:gd name="T41" fmla="*/ 200 h 426"/>
              <a:gd name="T42" fmla="*/ 225 w 451"/>
              <a:gd name="T43" fmla="*/ 174 h 426"/>
              <a:gd name="T44" fmla="*/ 424 w 451"/>
              <a:gd name="T45" fmla="*/ 250 h 426"/>
              <a:gd name="T46" fmla="*/ 424 w 451"/>
              <a:gd name="T47" fmla="*/ 250 h 426"/>
              <a:gd name="T48" fmla="*/ 399 w 451"/>
              <a:gd name="T49" fmla="*/ 274 h 426"/>
              <a:gd name="T50" fmla="*/ 375 w 451"/>
              <a:gd name="T51" fmla="*/ 250 h 426"/>
              <a:gd name="T52" fmla="*/ 299 w 451"/>
              <a:gd name="T53" fmla="*/ 274 h 426"/>
              <a:gd name="T54" fmla="*/ 350 w 451"/>
              <a:gd name="T55" fmla="*/ 350 h 426"/>
              <a:gd name="T56" fmla="*/ 324 w 451"/>
              <a:gd name="T57" fmla="*/ 374 h 426"/>
              <a:gd name="T58" fmla="*/ 350 w 451"/>
              <a:gd name="T59" fmla="*/ 425 h 426"/>
              <a:gd name="T60" fmla="*/ 399 w 451"/>
              <a:gd name="T61" fmla="*/ 350 h 426"/>
              <a:gd name="T62" fmla="*/ 424 w 451"/>
              <a:gd name="T63" fmla="*/ 25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1" h="426">
                <a:moveTo>
                  <a:pt x="225" y="174"/>
                </a:moveTo>
                <a:lnTo>
                  <a:pt x="225" y="174"/>
                </a:lnTo>
                <a:cubicBezTo>
                  <a:pt x="200" y="150"/>
                  <a:pt x="200" y="100"/>
                  <a:pt x="225" y="100"/>
                </a:cubicBezTo>
                <a:cubicBezTo>
                  <a:pt x="225" y="74"/>
                  <a:pt x="251" y="25"/>
                  <a:pt x="225" y="25"/>
                </a:cubicBezTo>
                <a:cubicBezTo>
                  <a:pt x="225" y="0"/>
                  <a:pt x="176" y="25"/>
                  <a:pt x="151" y="50"/>
                </a:cubicBezTo>
                <a:cubicBezTo>
                  <a:pt x="151" y="100"/>
                  <a:pt x="125" y="74"/>
                  <a:pt x="100" y="74"/>
                </a:cubicBezTo>
                <a:cubicBezTo>
                  <a:pt x="100" y="100"/>
                  <a:pt x="125" y="100"/>
                  <a:pt x="100" y="125"/>
                </a:cubicBezTo>
                <a:cubicBezTo>
                  <a:pt x="100" y="150"/>
                  <a:pt x="76" y="100"/>
                  <a:pt x="51" y="100"/>
                </a:cubicBezTo>
                <a:cubicBezTo>
                  <a:pt x="25" y="100"/>
                  <a:pt x="25" y="150"/>
                  <a:pt x="0" y="174"/>
                </a:cubicBezTo>
                <a:cubicBezTo>
                  <a:pt x="0" y="200"/>
                  <a:pt x="0" y="250"/>
                  <a:pt x="0" y="274"/>
                </a:cubicBezTo>
                <a:cubicBezTo>
                  <a:pt x="0" y="300"/>
                  <a:pt x="51" y="325"/>
                  <a:pt x="51" y="350"/>
                </a:cubicBezTo>
                <a:cubicBezTo>
                  <a:pt x="51" y="374"/>
                  <a:pt x="51" y="374"/>
                  <a:pt x="51" y="400"/>
                </a:cubicBezTo>
                <a:cubicBezTo>
                  <a:pt x="100" y="400"/>
                  <a:pt x="125" y="400"/>
                  <a:pt x="151" y="400"/>
                </a:cubicBezTo>
                <a:cubicBezTo>
                  <a:pt x="151" y="400"/>
                  <a:pt x="151" y="400"/>
                  <a:pt x="176" y="400"/>
                </a:cubicBezTo>
                <a:cubicBezTo>
                  <a:pt x="176" y="374"/>
                  <a:pt x="125" y="374"/>
                  <a:pt x="151" y="350"/>
                </a:cubicBezTo>
                <a:cubicBezTo>
                  <a:pt x="151" y="325"/>
                  <a:pt x="176" y="350"/>
                  <a:pt x="200" y="374"/>
                </a:cubicBezTo>
                <a:cubicBezTo>
                  <a:pt x="200" y="374"/>
                  <a:pt x="251" y="374"/>
                  <a:pt x="251" y="350"/>
                </a:cubicBezTo>
                <a:cubicBezTo>
                  <a:pt x="251" y="350"/>
                  <a:pt x="251" y="300"/>
                  <a:pt x="225" y="300"/>
                </a:cubicBezTo>
                <a:cubicBezTo>
                  <a:pt x="200" y="325"/>
                  <a:pt x="200" y="300"/>
                  <a:pt x="176" y="300"/>
                </a:cubicBezTo>
                <a:cubicBezTo>
                  <a:pt x="176" y="274"/>
                  <a:pt x="200" y="250"/>
                  <a:pt x="200" y="250"/>
                </a:cubicBezTo>
                <a:cubicBezTo>
                  <a:pt x="200" y="225"/>
                  <a:pt x="251" y="225"/>
                  <a:pt x="276" y="200"/>
                </a:cubicBezTo>
                <a:lnTo>
                  <a:pt x="225" y="174"/>
                </a:lnTo>
                <a:close/>
                <a:moveTo>
                  <a:pt x="424" y="250"/>
                </a:moveTo>
                <a:lnTo>
                  <a:pt x="424" y="250"/>
                </a:lnTo>
                <a:lnTo>
                  <a:pt x="399" y="274"/>
                </a:lnTo>
                <a:cubicBezTo>
                  <a:pt x="375" y="274"/>
                  <a:pt x="375" y="225"/>
                  <a:pt x="375" y="250"/>
                </a:cubicBezTo>
                <a:cubicBezTo>
                  <a:pt x="350" y="274"/>
                  <a:pt x="324" y="225"/>
                  <a:pt x="299" y="274"/>
                </a:cubicBezTo>
                <a:cubicBezTo>
                  <a:pt x="276" y="325"/>
                  <a:pt x="324" y="350"/>
                  <a:pt x="350" y="350"/>
                </a:cubicBezTo>
                <a:cubicBezTo>
                  <a:pt x="350" y="374"/>
                  <a:pt x="350" y="400"/>
                  <a:pt x="324" y="374"/>
                </a:cubicBezTo>
                <a:cubicBezTo>
                  <a:pt x="299" y="374"/>
                  <a:pt x="299" y="425"/>
                  <a:pt x="350" y="425"/>
                </a:cubicBezTo>
                <a:cubicBezTo>
                  <a:pt x="375" y="425"/>
                  <a:pt x="399" y="374"/>
                  <a:pt x="399" y="350"/>
                </a:cubicBezTo>
                <a:cubicBezTo>
                  <a:pt x="399" y="325"/>
                  <a:pt x="450" y="250"/>
                  <a:pt x="424" y="25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1" name="Freeform 206">
            <a:extLst>
              <a:ext uri="{FF2B5EF4-FFF2-40B4-BE49-F238E27FC236}">
                <a16:creationId xmlns:a16="http://schemas.microsoft.com/office/drawing/2014/main" id="{C64F4678-9483-0A4F-B118-5E163521201F}"/>
              </a:ext>
            </a:extLst>
          </p:cNvPr>
          <p:cNvSpPr>
            <a:spLocks noChangeArrowheads="1"/>
          </p:cNvSpPr>
          <p:nvPr/>
        </p:nvSpPr>
        <p:spPr bwMode="auto">
          <a:xfrm>
            <a:off x="6108657" y="2309300"/>
            <a:ext cx="375467" cy="662339"/>
          </a:xfrm>
          <a:custGeom>
            <a:avLst/>
            <a:gdLst>
              <a:gd name="T0" fmla="*/ 1151 w 1177"/>
              <a:gd name="T1" fmla="*/ 500 h 2077"/>
              <a:gd name="T2" fmla="*/ 1151 w 1177"/>
              <a:gd name="T3" fmla="*/ 375 h 2077"/>
              <a:gd name="T4" fmla="*/ 1125 w 1177"/>
              <a:gd name="T5" fmla="*/ 200 h 2077"/>
              <a:gd name="T6" fmla="*/ 876 w 1177"/>
              <a:gd name="T7" fmla="*/ 25 h 2077"/>
              <a:gd name="T8" fmla="*/ 751 w 1177"/>
              <a:gd name="T9" fmla="*/ 125 h 2077"/>
              <a:gd name="T10" fmla="*/ 625 w 1177"/>
              <a:gd name="T11" fmla="*/ 175 h 2077"/>
              <a:gd name="T12" fmla="*/ 501 w 1177"/>
              <a:gd name="T13" fmla="*/ 251 h 2077"/>
              <a:gd name="T14" fmla="*/ 451 w 1177"/>
              <a:gd name="T15" fmla="*/ 375 h 2077"/>
              <a:gd name="T16" fmla="*/ 376 w 1177"/>
              <a:gd name="T17" fmla="*/ 500 h 2077"/>
              <a:gd name="T18" fmla="*/ 300 w 1177"/>
              <a:gd name="T19" fmla="*/ 600 h 2077"/>
              <a:gd name="T20" fmla="*/ 250 w 1177"/>
              <a:gd name="T21" fmla="*/ 775 h 2077"/>
              <a:gd name="T22" fmla="*/ 200 w 1177"/>
              <a:gd name="T23" fmla="*/ 826 h 2077"/>
              <a:gd name="T24" fmla="*/ 100 w 1177"/>
              <a:gd name="T25" fmla="*/ 975 h 2077"/>
              <a:gd name="T26" fmla="*/ 100 w 1177"/>
              <a:gd name="T27" fmla="*/ 1151 h 2077"/>
              <a:gd name="T28" fmla="*/ 125 w 1177"/>
              <a:gd name="T29" fmla="*/ 1275 h 2077"/>
              <a:gd name="T30" fmla="*/ 125 w 1177"/>
              <a:gd name="T31" fmla="*/ 1400 h 2077"/>
              <a:gd name="T32" fmla="*/ 51 w 1177"/>
              <a:gd name="T33" fmla="*/ 1500 h 2077"/>
              <a:gd name="T34" fmla="*/ 0 w 1177"/>
              <a:gd name="T35" fmla="*/ 1576 h 2077"/>
              <a:gd name="T36" fmla="*/ 51 w 1177"/>
              <a:gd name="T37" fmla="*/ 1676 h 2077"/>
              <a:gd name="T38" fmla="*/ 125 w 1177"/>
              <a:gd name="T39" fmla="*/ 1851 h 2077"/>
              <a:gd name="T40" fmla="*/ 176 w 1177"/>
              <a:gd name="T41" fmla="*/ 1976 h 2077"/>
              <a:gd name="T42" fmla="*/ 250 w 1177"/>
              <a:gd name="T43" fmla="*/ 2051 h 2077"/>
              <a:gd name="T44" fmla="*/ 300 w 1177"/>
              <a:gd name="T45" fmla="*/ 1951 h 2077"/>
              <a:gd name="T46" fmla="*/ 451 w 1177"/>
              <a:gd name="T47" fmla="*/ 1900 h 2077"/>
              <a:gd name="T48" fmla="*/ 525 w 1177"/>
              <a:gd name="T49" fmla="*/ 1826 h 2077"/>
              <a:gd name="T50" fmla="*/ 501 w 1177"/>
              <a:gd name="T51" fmla="*/ 1776 h 2077"/>
              <a:gd name="T52" fmla="*/ 551 w 1177"/>
              <a:gd name="T53" fmla="*/ 1576 h 2077"/>
              <a:gd name="T54" fmla="*/ 701 w 1177"/>
              <a:gd name="T55" fmla="*/ 1425 h 2077"/>
              <a:gd name="T56" fmla="*/ 551 w 1177"/>
              <a:gd name="T57" fmla="*/ 1300 h 2077"/>
              <a:gd name="T58" fmla="*/ 576 w 1177"/>
              <a:gd name="T59" fmla="*/ 1126 h 2077"/>
              <a:gd name="T60" fmla="*/ 625 w 1177"/>
              <a:gd name="T61" fmla="*/ 1000 h 2077"/>
              <a:gd name="T62" fmla="*/ 801 w 1177"/>
              <a:gd name="T63" fmla="*/ 875 h 2077"/>
              <a:gd name="T64" fmla="*/ 925 w 1177"/>
              <a:gd name="T65" fmla="*/ 675 h 2077"/>
              <a:gd name="T66" fmla="*/ 1025 w 1177"/>
              <a:gd name="T67" fmla="*/ 551 h 2077"/>
              <a:gd name="T68" fmla="*/ 1176 w 1177"/>
              <a:gd name="T69" fmla="*/ 551 h 2077"/>
              <a:gd name="T70" fmla="*/ 701 w 1177"/>
              <a:gd name="T71" fmla="*/ 1726 h 2077"/>
              <a:gd name="T72" fmla="*/ 625 w 1177"/>
              <a:gd name="T73" fmla="*/ 1851 h 2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77" h="2077">
                <a:moveTo>
                  <a:pt x="1151" y="500"/>
                </a:moveTo>
                <a:lnTo>
                  <a:pt x="1151" y="500"/>
                </a:lnTo>
                <a:cubicBezTo>
                  <a:pt x="1151" y="475"/>
                  <a:pt x="1125" y="451"/>
                  <a:pt x="1151" y="451"/>
                </a:cubicBezTo>
                <a:cubicBezTo>
                  <a:pt x="1151" y="451"/>
                  <a:pt x="1176" y="375"/>
                  <a:pt x="1151" y="375"/>
                </a:cubicBezTo>
                <a:cubicBezTo>
                  <a:pt x="1125" y="351"/>
                  <a:pt x="1151" y="300"/>
                  <a:pt x="1125" y="275"/>
                </a:cubicBezTo>
                <a:cubicBezTo>
                  <a:pt x="1101" y="275"/>
                  <a:pt x="1125" y="226"/>
                  <a:pt x="1125" y="200"/>
                </a:cubicBezTo>
                <a:cubicBezTo>
                  <a:pt x="1125" y="151"/>
                  <a:pt x="1025" y="125"/>
                  <a:pt x="976" y="100"/>
                </a:cubicBezTo>
                <a:cubicBezTo>
                  <a:pt x="925" y="100"/>
                  <a:pt x="901" y="50"/>
                  <a:pt x="876" y="25"/>
                </a:cubicBezTo>
                <a:cubicBezTo>
                  <a:pt x="825" y="0"/>
                  <a:pt x="825" y="75"/>
                  <a:pt x="825" y="100"/>
                </a:cubicBezTo>
                <a:cubicBezTo>
                  <a:pt x="825" y="151"/>
                  <a:pt x="776" y="151"/>
                  <a:pt x="751" y="125"/>
                </a:cubicBezTo>
                <a:cubicBezTo>
                  <a:pt x="725" y="100"/>
                  <a:pt x="701" y="125"/>
                  <a:pt x="651" y="100"/>
                </a:cubicBezTo>
                <a:cubicBezTo>
                  <a:pt x="625" y="75"/>
                  <a:pt x="625" y="151"/>
                  <a:pt x="625" y="175"/>
                </a:cubicBezTo>
                <a:cubicBezTo>
                  <a:pt x="625" y="200"/>
                  <a:pt x="601" y="200"/>
                  <a:pt x="576" y="200"/>
                </a:cubicBezTo>
                <a:cubicBezTo>
                  <a:pt x="525" y="200"/>
                  <a:pt x="501" y="226"/>
                  <a:pt x="501" y="251"/>
                </a:cubicBezTo>
                <a:cubicBezTo>
                  <a:pt x="501" y="275"/>
                  <a:pt x="451" y="300"/>
                  <a:pt x="476" y="326"/>
                </a:cubicBezTo>
                <a:cubicBezTo>
                  <a:pt x="476" y="326"/>
                  <a:pt x="451" y="351"/>
                  <a:pt x="451" y="375"/>
                </a:cubicBezTo>
                <a:cubicBezTo>
                  <a:pt x="425" y="375"/>
                  <a:pt x="400" y="426"/>
                  <a:pt x="400" y="426"/>
                </a:cubicBezTo>
                <a:cubicBezTo>
                  <a:pt x="376" y="451"/>
                  <a:pt x="400" y="475"/>
                  <a:pt x="376" y="500"/>
                </a:cubicBezTo>
                <a:cubicBezTo>
                  <a:pt x="351" y="500"/>
                  <a:pt x="325" y="500"/>
                  <a:pt x="300" y="500"/>
                </a:cubicBezTo>
                <a:cubicBezTo>
                  <a:pt x="300" y="526"/>
                  <a:pt x="300" y="551"/>
                  <a:pt x="300" y="600"/>
                </a:cubicBezTo>
                <a:cubicBezTo>
                  <a:pt x="300" y="626"/>
                  <a:pt x="276" y="675"/>
                  <a:pt x="250" y="726"/>
                </a:cubicBezTo>
                <a:cubicBezTo>
                  <a:pt x="200" y="751"/>
                  <a:pt x="250" y="751"/>
                  <a:pt x="250" y="775"/>
                </a:cubicBezTo>
                <a:cubicBezTo>
                  <a:pt x="276" y="775"/>
                  <a:pt x="276" y="800"/>
                  <a:pt x="250" y="826"/>
                </a:cubicBezTo>
                <a:cubicBezTo>
                  <a:pt x="250" y="851"/>
                  <a:pt x="225" y="826"/>
                  <a:pt x="200" y="826"/>
                </a:cubicBezTo>
                <a:cubicBezTo>
                  <a:pt x="176" y="826"/>
                  <a:pt x="125" y="851"/>
                  <a:pt x="100" y="875"/>
                </a:cubicBezTo>
                <a:cubicBezTo>
                  <a:pt x="76" y="926"/>
                  <a:pt x="76" y="951"/>
                  <a:pt x="100" y="975"/>
                </a:cubicBezTo>
                <a:cubicBezTo>
                  <a:pt x="100" y="1000"/>
                  <a:pt x="76" y="1026"/>
                  <a:pt x="100" y="1075"/>
                </a:cubicBezTo>
                <a:cubicBezTo>
                  <a:pt x="125" y="1126"/>
                  <a:pt x="76" y="1126"/>
                  <a:pt x="100" y="1151"/>
                </a:cubicBezTo>
                <a:cubicBezTo>
                  <a:pt x="100" y="1200"/>
                  <a:pt x="151" y="1200"/>
                  <a:pt x="151" y="1226"/>
                </a:cubicBezTo>
                <a:cubicBezTo>
                  <a:pt x="151" y="1275"/>
                  <a:pt x="125" y="1275"/>
                  <a:pt x="125" y="1275"/>
                </a:cubicBezTo>
                <a:cubicBezTo>
                  <a:pt x="100" y="1275"/>
                  <a:pt x="100" y="1300"/>
                  <a:pt x="125" y="1326"/>
                </a:cubicBezTo>
                <a:cubicBezTo>
                  <a:pt x="151" y="1326"/>
                  <a:pt x="125" y="1400"/>
                  <a:pt x="125" y="1400"/>
                </a:cubicBezTo>
                <a:cubicBezTo>
                  <a:pt x="125" y="1425"/>
                  <a:pt x="51" y="1400"/>
                  <a:pt x="76" y="1425"/>
                </a:cubicBezTo>
                <a:cubicBezTo>
                  <a:pt x="76" y="1451"/>
                  <a:pt x="51" y="1500"/>
                  <a:pt x="51" y="1500"/>
                </a:cubicBezTo>
                <a:cubicBezTo>
                  <a:pt x="51" y="1526"/>
                  <a:pt x="51" y="1576"/>
                  <a:pt x="25" y="1576"/>
                </a:cubicBezTo>
                <a:lnTo>
                  <a:pt x="0" y="1576"/>
                </a:lnTo>
                <a:lnTo>
                  <a:pt x="0" y="1576"/>
                </a:lnTo>
                <a:cubicBezTo>
                  <a:pt x="0" y="1600"/>
                  <a:pt x="0" y="1651"/>
                  <a:pt x="51" y="1676"/>
                </a:cubicBezTo>
                <a:cubicBezTo>
                  <a:pt x="76" y="1700"/>
                  <a:pt x="51" y="1726"/>
                  <a:pt x="76" y="1776"/>
                </a:cubicBezTo>
                <a:cubicBezTo>
                  <a:pt x="100" y="1800"/>
                  <a:pt x="100" y="1826"/>
                  <a:pt x="125" y="1851"/>
                </a:cubicBezTo>
                <a:cubicBezTo>
                  <a:pt x="151" y="1876"/>
                  <a:pt x="151" y="1900"/>
                  <a:pt x="151" y="1926"/>
                </a:cubicBezTo>
                <a:cubicBezTo>
                  <a:pt x="125" y="1951"/>
                  <a:pt x="176" y="1951"/>
                  <a:pt x="176" y="1976"/>
                </a:cubicBezTo>
                <a:cubicBezTo>
                  <a:pt x="176" y="1976"/>
                  <a:pt x="151" y="2026"/>
                  <a:pt x="176" y="2051"/>
                </a:cubicBezTo>
                <a:cubicBezTo>
                  <a:pt x="176" y="2076"/>
                  <a:pt x="200" y="2051"/>
                  <a:pt x="250" y="2051"/>
                </a:cubicBezTo>
                <a:cubicBezTo>
                  <a:pt x="276" y="2051"/>
                  <a:pt x="276" y="2026"/>
                  <a:pt x="276" y="2000"/>
                </a:cubicBezTo>
                <a:cubicBezTo>
                  <a:pt x="276" y="1951"/>
                  <a:pt x="300" y="1976"/>
                  <a:pt x="300" y="1951"/>
                </a:cubicBezTo>
                <a:cubicBezTo>
                  <a:pt x="300" y="1951"/>
                  <a:pt x="351" y="1926"/>
                  <a:pt x="376" y="1951"/>
                </a:cubicBezTo>
                <a:cubicBezTo>
                  <a:pt x="425" y="1976"/>
                  <a:pt x="425" y="1951"/>
                  <a:pt x="451" y="1900"/>
                </a:cubicBezTo>
                <a:cubicBezTo>
                  <a:pt x="451" y="1876"/>
                  <a:pt x="451" y="1926"/>
                  <a:pt x="476" y="1926"/>
                </a:cubicBezTo>
                <a:cubicBezTo>
                  <a:pt x="476" y="1926"/>
                  <a:pt x="501" y="1876"/>
                  <a:pt x="525" y="1826"/>
                </a:cubicBezTo>
                <a:cubicBezTo>
                  <a:pt x="551" y="1800"/>
                  <a:pt x="525" y="1800"/>
                  <a:pt x="501" y="1851"/>
                </a:cubicBezTo>
                <a:cubicBezTo>
                  <a:pt x="451" y="1876"/>
                  <a:pt x="476" y="1800"/>
                  <a:pt x="501" y="1776"/>
                </a:cubicBezTo>
                <a:cubicBezTo>
                  <a:pt x="501" y="1751"/>
                  <a:pt x="501" y="1651"/>
                  <a:pt x="501" y="1651"/>
                </a:cubicBezTo>
                <a:cubicBezTo>
                  <a:pt x="501" y="1626"/>
                  <a:pt x="525" y="1600"/>
                  <a:pt x="551" y="1576"/>
                </a:cubicBezTo>
                <a:cubicBezTo>
                  <a:pt x="601" y="1576"/>
                  <a:pt x="651" y="1526"/>
                  <a:pt x="651" y="1500"/>
                </a:cubicBezTo>
                <a:cubicBezTo>
                  <a:pt x="625" y="1476"/>
                  <a:pt x="701" y="1451"/>
                  <a:pt x="701" y="1425"/>
                </a:cubicBezTo>
                <a:cubicBezTo>
                  <a:pt x="701" y="1400"/>
                  <a:pt x="625" y="1351"/>
                  <a:pt x="601" y="1326"/>
                </a:cubicBezTo>
                <a:cubicBezTo>
                  <a:pt x="576" y="1326"/>
                  <a:pt x="551" y="1326"/>
                  <a:pt x="551" y="1300"/>
                </a:cubicBezTo>
                <a:cubicBezTo>
                  <a:pt x="551" y="1300"/>
                  <a:pt x="525" y="1226"/>
                  <a:pt x="525" y="1200"/>
                </a:cubicBezTo>
                <a:cubicBezTo>
                  <a:pt x="525" y="1175"/>
                  <a:pt x="576" y="1151"/>
                  <a:pt x="576" y="1126"/>
                </a:cubicBezTo>
                <a:cubicBezTo>
                  <a:pt x="576" y="1075"/>
                  <a:pt x="576" y="1051"/>
                  <a:pt x="601" y="1051"/>
                </a:cubicBezTo>
                <a:cubicBezTo>
                  <a:pt x="625" y="1026"/>
                  <a:pt x="601" y="1000"/>
                  <a:pt x="625" y="1000"/>
                </a:cubicBezTo>
                <a:cubicBezTo>
                  <a:pt x="676" y="1000"/>
                  <a:pt x="676" y="951"/>
                  <a:pt x="701" y="926"/>
                </a:cubicBezTo>
                <a:cubicBezTo>
                  <a:pt x="751" y="900"/>
                  <a:pt x="751" y="900"/>
                  <a:pt x="801" y="875"/>
                </a:cubicBezTo>
                <a:cubicBezTo>
                  <a:pt x="851" y="851"/>
                  <a:pt x="925" y="800"/>
                  <a:pt x="925" y="775"/>
                </a:cubicBezTo>
                <a:cubicBezTo>
                  <a:pt x="951" y="726"/>
                  <a:pt x="876" y="700"/>
                  <a:pt x="925" y="675"/>
                </a:cubicBezTo>
                <a:cubicBezTo>
                  <a:pt x="976" y="651"/>
                  <a:pt x="925" y="600"/>
                  <a:pt x="951" y="600"/>
                </a:cubicBezTo>
                <a:cubicBezTo>
                  <a:pt x="1001" y="575"/>
                  <a:pt x="1001" y="575"/>
                  <a:pt x="1025" y="551"/>
                </a:cubicBezTo>
                <a:cubicBezTo>
                  <a:pt x="1051" y="526"/>
                  <a:pt x="1076" y="551"/>
                  <a:pt x="1125" y="551"/>
                </a:cubicBezTo>
                <a:cubicBezTo>
                  <a:pt x="1151" y="526"/>
                  <a:pt x="1151" y="551"/>
                  <a:pt x="1176" y="551"/>
                </a:cubicBezTo>
                <a:cubicBezTo>
                  <a:pt x="1176" y="526"/>
                  <a:pt x="1176" y="500"/>
                  <a:pt x="1151" y="500"/>
                </a:cubicBezTo>
                <a:close/>
                <a:moveTo>
                  <a:pt x="701" y="1726"/>
                </a:moveTo>
                <a:lnTo>
                  <a:pt x="701" y="1726"/>
                </a:lnTo>
                <a:cubicBezTo>
                  <a:pt x="625" y="1726"/>
                  <a:pt x="601" y="1826"/>
                  <a:pt x="625" y="1851"/>
                </a:cubicBezTo>
                <a:cubicBezTo>
                  <a:pt x="625" y="1851"/>
                  <a:pt x="751" y="1726"/>
                  <a:pt x="701" y="1726"/>
                </a:cubicBezTo>
                <a:close/>
              </a:path>
            </a:pathLst>
          </a:custGeom>
          <a:no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2" name="Freeform 207">
            <a:extLst>
              <a:ext uri="{FF2B5EF4-FFF2-40B4-BE49-F238E27FC236}">
                <a16:creationId xmlns:a16="http://schemas.microsoft.com/office/drawing/2014/main" id="{44F3D6B6-512D-6F4E-A604-839E6984E10D}"/>
              </a:ext>
            </a:extLst>
          </p:cNvPr>
          <p:cNvSpPr>
            <a:spLocks noChangeArrowheads="1"/>
          </p:cNvSpPr>
          <p:nvPr/>
        </p:nvSpPr>
        <p:spPr bwMode="auto">
          <a:xfrm>
            <a:off x="6419437" y="2771951"/>
            <a:ext cx="182811" cy="95624"/>
          </a:xfrm>
          <a:custGeom>
            <a:avLst/>
            <a:gdLst>
              <a:gd name="T0" fmla="*/ 525 w 575"/>
              <a:gd name="T1" fmla="*/ 100 h 301"/>
              <a:gd name="T2" fmla="*/ 525 w 575"/>
              <a:gd name="T3" fmla="*/ 100 h 301"/>
              <a:gd name="T4" fmla="*/ 550 w 575"/>
              <a:gd name="T5" fmla="*/ 25 h 301"/>
              <a:gd name="T6" fmla="*/ 525 w 575"/>
              <a:gd name="T7" fmla="*/ 49 h 301"/>
              <a:gd name="T8" fmla="*/ 350 w 575"/>
              <a:gd name="T9" fmla="*/ 25 h 301"/>
              <a:gd name="T10" fmla="*/ 175 w 575"/>
              <a:gd name="T11" fmla="*/ 49 h 301"/>
              <a:gd name="T12" fmla="*/ 125 w 575"/>
              <a:gd name="T13" fmla="*/ 100 h 301"/>
              <a:gd name="T14" fmla="*/ 149 w 575"/>
              <a:gd name="T15" fmla="*/ 175 h 301"/>
              <a:gd name="T16" fmla="*/ 200 w 575"/>
              <a:gd name="T17" fmla="*/ 200 h 301"/>
              <a:gd name="T18" fmla="*/ 225 w 575"/>
              <a:gd name="T19" fmla="*/ 249 h 301"/>
              <a:gd name="T20" fmla="*/ 225 w 575"/>
              <a:gd name="T21" fmla="*/ 249 h 301"/>
              <a:gd name="T22" fmla="*/ 325 w 575"/>
              <a:gd name="T23" fmla="*/ 249 h 301"/>
              <a:gd name="T24" fmla="*/ 425 w 575"/>
              <a:gd name="T25" fmla="*/ 300 h 301"/>
              <a:gd name="T26" fmla="*/ 500 w 575"/>
              <a:gd name="T27" fmla="*/ 300 h 301"/>
              <a:gd name="T28" fmla="*/ 500 w 575"/>
              <a:gd name="T29" fmla="*/ 275 h 301"/>
              <a:gd name="T30" fmla="*/ 525 w 575"/>
              <a:gd name="T31" fmla="*/ 249 h 301"/>
              <a:gd name="T32" fmla="*/ 500 w 575"/>
              <a:gd name="T33" fmla="*/ 200 h 301"/>
              <a:gd name="T34" fmla="*/ 500 w 575"/>
              <a:gd name="T35" fmla="*/ 149 h 301"/>
              <a:gd name="T36" fmla="*/ 525 w 575"/>
              <a:gd name="T37" fmla="*/ 100 h 301"/>
              <a:gd name="T38" fmla="*/ 49 w 575"/>
              <a:gd name="T39" fmla="*/ 149 h 301"/>
              <a:gd name="T40" fmla="*/ 49 w 575"/>
              <a:gd name="T41" fmla="*/ 149 h 301"/>
              <a:gd name="T42" fmla="*/ 0 w 575"/>
              <a:gd name="T43" fmla="*/ 249 h 301"/>
              <a:gd name="T44" fmla="*/ 100 w 575"/>
              <a:gd name="T45" fmla="*/ 175 h 301"/>
              <a:gd name="T46" fmla="*/ 49 w 575"/>
              <a:gd name="T47" fmla="*/ 149 h 301"/>
              <a:gd name="T48" fmla="*/ 75 w 575"/>
              <a:gd name="T49" fmla="*/ 125 h 301"/>
              <a:gd name="T50" fmla="*/ 75 w 575"/>
              <a:gd name="T51" fmla="*/ 125 h 301"/>
              <a:gd name="T52" fmla="*/ 25 w 575"/>
              <a:gd name="T53" fmla="*/ 125 h 301"/>
              <a:gd name="T54" fmla="*/ 75 w 575"/>
              <a:gd name="T55" fmla="*/ 12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5" h="301">
                <a:moveTo>
                  <a:pt x="525" y="100"/>
                </a:moveTo>
                <a:lnTo>
                  <a:pt x="525" y="100"/>
                </a:lnTo>
                <a:cubicBezTo>
                  <a:pt x="550" y="75"/>
                  <a:pt x="574" y="49"/>
                  <a:pt x="550" y="25"/>
                </a:cubicBezTo>
                <a:cubicBezTo>
                  <a:pt x="550" y="25"/>
                  <a:pt x="550" y="25"/>
                  <a:pt x="525" y="49"/>
                </a:cubicBezTo>
                <a:cubicBezTo>
                  <a:pt x="500" y="49"/>
                  <a:pt x="400" y="0"/>
                  <a:pt x="350" y="25"/>
                </a:cubicBezTo>
                <a:cubicBezTo>
                  <a:pt x="300" y="25"/>
                  <a:pt x="200" y="25"/>
                  <a:pt x="175" y="49"/>
                </a:cubicBezTo>
                <a:cubicBezTo>
                  <a:pt x="149" y="75"/>
                  <a:pt x="100" y="75"/>
                  <a:pt x="125" y="100"/>
                </a:cubicBezTo>
                <a:cubicBezTo>
                  <a:pt x="149" y="125"/>
                  <a:pt x="125" y="149"/>
                  <a:pt x="149" y="175"/>
                </a:cubicBezTo>
                <a:cubicBezTo>
                  <a:pt x="175" y="200"/>
                  <a:pt x="175" y="200"/>
                  <a:pt x="200" y="200"/>
                </a:cubicBezTo>
                <a:cubicBezTo>
                  <a:pt x="225" y="200"/>
                  <a:pt x="249" y="200"/>
                  <a:pt x="225" y="249"/>
                </a:cubicBezTo>
                <a:lnTo>
                  <a:pt x="225" y="249"/>
                </a:lnTo>
                <a:cubicBezTo>
                  <a:pt x="275" y="225"/>
                  <a:pt x="325" y="225"/>
                  <a:pt x="325" y="249"/>
                </a:cubicBezTo>
                <a:cubicBezTo>
                  <a:pt x="325" y="249"/>
                  <a:pt x="400" y="300"/>
                  <a:pt x="425" y="300"/>
                </a:cubicBezTo>
                <a:cubicBezTo>
                  <a:pt x="425" y="300"/>
                  <a:pt x="475" y="300"/>
                  <a:pt x="500" y="300"/>
                </a:cubicBezTo>
                <a:lnTo>
                  <a:pt x="500" y="275"/>
                </a:lnTo>
                <a:cubicBezTo>
                  <a:pt x="525" y="275"/>
                  <a:pt x="550" y="275"/>
                  <a:pt x="525" y="249"/>
                </a:cubicBezTo>
                <a:cubicBezTo>
                  <a:pt x="525" y="225"/>
                  <a:pt x="525" y="225"/>
                  <a:pt x="500" y="200"/>
                </a:cubicBezTo>
                <a:cubicBezTo>
                  <a:pt x="500" y="175"/>
                  <a:pt x="500" y="149"/>
                  <a:pt x="500" y="149"/>
                </a:cubicBezTo>
                <a:cubicBezTo>
                  <a:pt x="500" y="125"/>
                  <a:pt x="525" y="125"/>
                  <a:pt x="525" y="100"/>
                </a:cubicBezTo>
                <a:close/>
                <a:moveTo>
                  <a:pt x="49" y="149"/>
                </a:moveTo>
                <a:lnTo>
                  <a:pt x="49" y="149"/>
                </a:lnTo>
                <a:cubicBezTo>
                  <a:pt x="0" y="175"/>
                  <a:pt x="0" y="249"/>
                  <a:pt x="0" y="249"/>
                </a:cubicBezTo>
                <a:cubicBezTo>
                  <a:pt x="25" y="249"/>
                  <a:pt x="100" y="200"/>
                  <a:pt x="100" y="175"/>
                </a:cubicBezTo>
                <a:cubicBezTo>
                  <a:pt x="125" y="149"/>
                  <a:pt x="100" y="149"/>
                  <a:pt x="49" y="149"/>
                </a:cubicBezTo>
                <a:close/>
                <a:moveTo>
                  <a:pt x="75" y="125"/>
                </a:moveTo>
                <a:lnTo>
                  <a:pt x="75" y="125"/>
                </a:lnTo>
                <a:cubicBezTo>
                  <a:pt x="100" y="100"/>
                  <a:pt x="0" y="100"/>
                  <a:pt x="25" y="125"/>
                </a:cubicBezTo>
                <a:cubicBezTo>
                  <a:pt x="49" y="149"/>
                  <a:pt x="75" y="149"/>
                  <a:pt x="75" y="1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3" name="Freeform 208">
            <a:extLst>
              <a:ext uri="{FF2B5EF4-FFF2-40B4-BE49-F238E27FC236}">
                <a16:creationId xmlns:a16="http://schemas.microsoft.com/office/drawing/2014/main" id="{A5791F17-7918-EC44-8D5F-3EAE58FA56F5}"/>
              </a:ext>
            </a:extLst>
          </p:cNvPr>
          <p:cNvSpPr>
            <a:spLocks noChangeArrowheads="1"/>
          </p:cNvSpPr>
          <p:nvPr/>
        </p:nvSpPr>
        <p:spPr bwMode="auto">
          <a:xfrm>
            <a:off x="5917408" y="2196800"/>
            <a:ext cx="773432" cy="653901"/>
          </a:xfrm>
          <a:custGeom>
            <a:avLst/>
            <a:gdLst>
              <a:gd name="T0" fmla="*/ 2325 w 2426"/>
              <a:gd name="T1" fmla="*/ 250 h 2051"/>
              <a:gd name="T2" fmla="*/ 2375 w 2426"/>
              <a:gd name="T3" fmla="*/ 176 h 2051"/>
              <a:gd name="T4" fmla="*/ 2300 w 2426"/>
              <a:gd name="T5" fmla="*/ 100 h 2051"/>
              <a:gd name="T6" fmla="*/ 2149 w 2426"/>
              <a:gd name="T7" fmla="*/ 125 h 2051"/>
              <a:gd name="T8" fmla="*/ 2075 w 2426"/>
              <a:gd name="T9" fmla="*/ 76 h 2051"/>
              <a:gd name="T10" fmla="*/ 1950 w 2426"/>
              <a:gd name="T11" fmla="*/ 100 h 2051"/>
              <a:gd name="T12" fmla="*/ 1950 w 2426"/>
              <a:gd name="T13" fmla="*/ 50 h 2051"/>
              <a:gd name="T14" fmla="*/ 1824 w 2426"/>
              <a:gd name="T15" fmla="*/ 50 h 2051"/>
              <a:gd name="T16" fmla="*/ 1724 w 2426"/>
              <a:gd name="T17" fmla="*/ 125 h 2051"/>
              <a:gd name="T18" fmla="*/ 1650 w 2426"/>
              <a:gd name="T19" fmla="*/ 150 h 2051"/>
              <a:gd name="T20" fmla="*/ 1675 w 2426"/>
              <a:gd name="T21" fmla="*/ 76 h 2051"/>
              <a:gd name="T22" fmla="*/ 1600 w 2426"/>
              <a:gd name="T23" fmla="*/ 176 h 2051"/>
              <a:gd name="T24" fmla="*/ 1524 w 2426"/>
              <a:gd name="T25" fmla="*/ 225 h 2051"/>
              <a:gd name="T26" fmla="*/ 1475 w 2426"/>
              <a:gd name="T27" fmla="*/ 276 h 2051"/>
              <a:gd name="T28" fmla="*/ 1375 w 2426"/>
              <a:gd name="T29" fmla="*/ 200 h 2051"/>
              <a:gd name="T30" fmla="*/ 1275 w 2426"/>
              <a:gd name="T31" fmla="*/ 276 h 2051"/>
              <a:gd name="T32" fmla="*/ 1150 w 2426"/>
              <a:gd name="T33" fmla="*/ 300 h 2051"/>
              <a:gd name="T34" fmla="*/ 1175 w 2426"/>
              <a:gd name="T35" fmla="*/ 400 h 2051"/>
              <a:gd name="T36" fmla="*/ 1075 w 2426"/>
              <a:gd name="T37" fmla="*/ 400 h 2051"/>
              <a:gd name="T38" fmla="*/ 999 w 2426"/>
              <a:gd name="T39" fmla="*/ 400 h 2051"/>
              <a:gd name="T40" fmla="*/ 775 w 2426"/>
              <a:gd name="T41" fmla="*/ 550 h 2051"/>
              <a:gd name="T42" fmla="*/ 975 w 2426"/>
              <a:gd name="T43" fmla="*/ 475 h 2051"/>
              <a:gd name="T44" fmla="*/ 1075 w 2426"/>
              <a:gd name="T45" fmla="*/ 525 h 2051"/>
              <a:gd name="T46" fmla="*/ 975 w 2426"/>
              <a:gd name="T47" fmla="*/ 550 h 2051"/>
              <a:gd name="T48" fmla="*/ 799 w 2426"/>
              <a:gd name="T49" fmla="*/ 776 h 2051"/>
              <a:gd name="T50" fmla="*/ 699 w 2426"/>
              <a:gd name="T51" fmla="*/ 950 h 2051"/>
              <a:gd name="T52" fmla="*/ 576 w 2426"/>
              <a:gd name="T53" fmla="*/ 1025 h 2051"/>
              <a:gd name="T54" fmla="*/ 525 w 2426"/>
              <a:gd name="T55" fmla="*/ 1125 h 2051"/>
              <a:gd name="T56" fmla="*/ 376 w 2426"/>
              <a:gd name="T57" fmla="*/ 1225 h 2051"/>
              <a:gd name="T58" fmla="*/ 225 w 2426"/>
              <a:gd name="T59" fmla="*/ 1350 h 2051"/>
              <a:gd name="T60" fmla="*/ 125 w 2426"/>
              <a:gd name="T61" fmla="*/ 1425 h 2051"/>
              <a:gd name="T62" fmla="*/ 0 w 2426"/>
              <a:gd name="T63" fmla="*/ 1501 h 2051"/>
              <a:gd name="T64" fmla="*/ 25 w 2426"/>
              <a:gd name="T65" fmla="*/ 1625 h 2051"/>
              <a:gd name="T66" fmla="*/ 75 w 2426"/>
              <a:gd name="T67" fmla="*/ 1750 h 2051"/>
              <a:gd name="T68" fmla="*/ 100 w 2426"/>
              <a:gd name="T69" fmla="*/ 1801 h 2051"/>
              <a:gd name="T70" fmla="*/ 25 w 2426"/>
              <a:gd name="T71" fmla="*/ 1850 h 2051"/>
              <a:gd name="T72" fmla="*/ 100 w 2426"/>
              <a:gd name="T73" fmla="*/ 1901 h 2051"/>
              <a:gd name="T74" fmla="*/ 276 w 2426"/>
              <a:gd name="T75" fmla="*/ 2026 h 2051"/>
              <a:gd name="T76" fmla="*/ 551 w 2426"/>
              <a:gd name="T77" fmla="*/ 1826 h 2051"/>
              <a:gd name="T78" fmla="*/ 624 w 2426"/>
              <a:gd name="T79" fmla="*/ 1926 h 2051"/>
              <a:gd name="T80" fmla="*/ 724 w 2426"/>
              <a:gd name="T81" fmla="*/ 1750 h 2051"/>
              <a:gd name="T82" fmla="*/ 750 w 2426"/>
              <a:gd name="T83" fmla="*/ 1576 h 2051"/>
              <a:gd name="T84" fmla="*/ 699 w 2426"/>
              <a:gd name="T85" fmla="*/ 1325 h 2051"/>
              <a:gd name="T86" fmla="*/ 849 w 2426"/>
              <a:gd name="T87" fmla="*/ 1176 h 2051"/>
              <a:gd name="T88" fmla="*/ 899 w 2426"/>
              <a:gd name="T89" fmla="*/ 950 h 2051"/>
              <a:gd name="T90" fmla="*/ 999 w 2426"/>
              <a:gd name="T91" fmla="*/ 776 h 2051"/>
              <a:gd name="T92" fmla="*/ 1100 w 2426"/>
              <a:gd name="T93" fmla="*/ 601 h 2051"/>
              <a:gd name="T94" fmla="*/ 1250 w 2426"/>
              <a:gd name="T95" fmla="*/ 450 h 2051"/>
              <a:gd name="T96" fmla="*/ 1475 w 2426"/>
              <a:gd name="T97" fmla="*/ 375 h 2051"/>
              <a:gd name="T98" fmla="*/ 1650 w 2426"/>
              <a:gd name="T99" fmla="*/ 425 h 2051"/>
              <a:gd name="T100" fmla="*/ 1875 w 2426"/>
              <a:gd name="T101" fmla="*/ 450 h 2051"/>
              <a:gd name="T102" fmla="*/ 2000 w 2426"/>
              <a:gd name="T103" fmla="*/ 250 h 2051"/>
              <a:gd name="T104" fmla="*/ 2250 w 2426"/>
              <a:gd name="T105" fmla="*/ 276 h 2051"/>
              <a:gd name="T106" fmla="*/ 2375 w 2426"/>
              <a:gd name="T107" fmla="*/ 276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26" h="2051">
                <a:moveTo>
                  <a:pt x="2349" y="250"/>
                </a:moveTo>
                <a:lnTo>
                  <a:pt x="2349" y="250"/>
                </a:lnTo>
                <a:cubicBezTo>
                  <a:pt x="2349" y="276"/>
                  <a:pt x="2325" y="276"/>
                  <a:pt x="2325" y="250"/>
                </a:cubicBezTo>
                <a:cubicBezTo>
                  <a:pt x="2325" y="225"/>
                  <a:pt x="2250" y="200"/>
                  <a:pt x="2250" y="200"/>
                </a:cubicBezTo>
                <a:cubicBezTo>
                  <a:pt x="2250" y="200"/>
                  <a:pt x="2275" y="200"/>
                  <a:pt x="2300" y="200"/>
                </a:cubicBezTo>
                <a:cubicBezTo>
                  <a:pt x="2325" y="225"/>
                  <a:pt x="2349" y="200"/>
                  <a:pt x="2375" y="176"/>
                </a:cubicBezTo>
                <a:cubicBezTo>
                  <a:pt x="2400" y="150"/>
                  <a:pt x="2425" y="176"/>
                  <a:pt x="2425" y="150"/>
                </a:cubicBezTo>
                <a:lnTo>
                  <a:pt x="2375" y="125"/>
                </a:lnTo>
                <a:cubicBezTo>
                  <a:pt x="2375" y="100"/>
                  <a:pt x="2349" y="76"/>
                  <a:pt x="2300" y="100"/>
                </a:cubicBezTo>
                <a:cubicBezTo>
                  <a:pt x="2275" y="100"/>
                  <a:pt x="2275" y="76"/>
                  <a:pt x="2250" y="76"/>
                </a:cubicBezTo>
                <a:cubicBezTo>
                  <a:pt x="2250" y="50"/>
                  <a:pt x="2175" y="76"/>
                  <a:pt x="2175" y="125"/>
                </a:cubicBezTo>
                <a:cubicBezTo>
                  <a:pt x="2175" y="150"/>
                  <a:pt x="2149" y="150"/>
                  <a:pt x="2149" y="125"/>
                </a:cubicBezTo>
                <a:cubicBezTo>
                  <a:pt x="2175" y="100"/>
                  <a:pt x="2149" y="76"/>
                  <a:pt x="2175" y="76"/>
                </a:cubicBezTo>
                <a:cubicBezTo>
                  <a:pt x="2200" y="76"/>
                  <a:pt x="2175" y="25"/>
                  <a:pt x="2125" y="25"/>
                </a:cubicBezTo>
                <a:cubicBezTo>
                  <a:pt x="2075" y="25"/>
                  <a:pt x="2075" y="50"/>
                  <a:pt x="2075" y="76"/>
                </a:cubicBezTo>
                <a:cubicBezTo>
                  <a:pt x="2100" y="76"/>
                  <a:pt x="2050" y="150"/>
                  <a:pt x="2025" y="150"/>
                </a:cubicBezTo>
                <a:cubicBezTo>
                  <a:pt x="2000" y="150"/>
                  <a:pt x="2025" y="100"/>
                  <a:pt x="2025" y="76"/>
                </a:cubicBezTo>
                <a:cubicBezTo>
                  <a:pt x="2025" y="50"/>
                  <a:pt x="2000" y="50"/>
                  <a:pt x="1950" y="100"/>
                </a:cubicBezTo>
                <a:cubicBezTo>
                  <a:pt x="1925" y="150"/>
                  <a:pt x="1900" y="176"/>
                  <a:pt x="1875" y="176"/>
                </a:cubicBezTo>
                <a:cubicBezTo>
                  <a:pt x="1850" y="200"/>
                  <a:pt x="1850" y="150"/>
                  <a:pt x="1900" y="125"/>
                </a:cubicBezTo>
                <a:cubicBezTo>
                  <a:pt x="1925" y="100"/>
                  <a:pt x="1925" y="50"/>
                  <a:pt x="1950" y="50"/>
                </a:cubicBezTo>
                <a:cubicBezTo>
                  <a:pt x="1975" y="50"/>
                  <a:pt x="1975" y="25"/>
                  <a:pt x="1950" y="25"/>
                </a:cubicBezTo>
                <a:cubicBezTo>
                  <a:pt x="1900" y="0"/>
                  <a:pt x="1900" y="50"/>
                  <a:pt x="1875" y="50"/>
                </a:cubicBezTo>
                <a:cubicBezTo>
                  <a:pt x="1875" y="76"/>
                  <a:pt x="1824" y="50"/>
                  <a:pt x="1824" y="50"/>
                </a:cubicBezTo>
                <a:cubicBezTo>
                  <a:pt x="1824" y="76"/>
                  <a:pt x="1800" y="76"/>
                  <a:pt x="1800" y="100"/>
                </a:cubicBezTo>
                <a:cubicBezTo>
                  <a:pt x="1824" y="100"/>
                  <a:pt x="1800" y="125"/>
                  <a:pt x="1775" y="100"/>
                </a:cubicBezTo>
                <a:cubicBezTo>
                  <a:pt x="1775" y="76"/>
                  <a:pt x="1724" y="100"/>
                  <a:pt x="1724" y="125"/>
                </a:cubicBezTo>
                <a:cubicBezTo>
                  <a:pt x="1700" y="150"/>
                  <a:pt x="1675" y="150"/>
                  <a:pt x="1700" y="150"/>
                </a:cubicBezTo>
                <a:cubicBezTo>
                  <a:pt x="1700" y="176"/>
                  <a:pt x="1700" y="200"/>
                  <a:pt x="1675" y="225"/>
                </a:cubicBezTo>
                <a:cubicBezTo>
                  <a:pt x="1650" y="225"/>
                  <a:pt x="1675" y="150"/>
                  <a:pt x="1650" y="150"/>
                </a:cubicBezTo>
                <a:cubicBezTo>
                  <a:pt x="1624" y="150"/>
                  <a:pt x="1650" y="125"/>
                  <a:pt x="1675" y="125"/>
                </a:cubicBezTo>
                <a:cubicBezTo>
                  <a:pt x="1700" y="125"/>
                  <a:pt x="1724" y="76"/>
                  <a:pt x="1724" y="76"/>
                </a:cubicBezTo>
                <a:cubicBezTo>
                  <a:pt x="1724" y="50"/>
                  <a:pt x="1675" y="50"/>
                  <a:pt x="1675" y="76"/>
                </a:cubicBezTo>
                <a:cubicBezTo>
                  <a:pt x="1675" y="100"/>
                  <a:pt x="1650" y="100"/>
                  <a:pt x="1600" y="100"/>
                </a:cubicBezTo>
                <a:cubicBezTo>
                  <a:pt x="1575" y="100"/>
                  <a:pt x="1575" y="125"/>
                  <a:pt x="1624" y="150"/>
                </a:cubicBezTo>
                <a:cubicBezTo>
                  <a:pt x="1650" y="176"/>
                  <a:pt x="1600" y="200"/>
                  <a:pt x="1600" y="176"/>
                </a:cubicBezTo>
                <a:cubicBezTo>
                  <a:pt x="1575" y="150"/>
                  <a:pt x="1550" y="176"/>
                  <a:pt x="1524" y="176"/>
                </a:cubicBezTo>
                <a:cubicBezTo>
                  <a:pt x="1500" y="176"/>
                  <a:pt x="1575" y="200"/>
                  <a:pt x="1575" y="225"/>
                </a:cubicBezTo>
                <a:cubicBezTo>
                  <a:pt x="1575" y="225"/>
                  <a:pt x="1524" y="200"/>
                  <a:pt x="1524" y="225"/>
                </a:cubicBezTo>
                <a:cubicBezTo>
                  <a:pt x="1524" y="225"/>
                  <a:pt x="1475" y="200"/>
                  <a:pt x="1475" y="176"/>
                </a:cubicBezTo>
                <a:cubicBezTo>
                  <a:pt x="1475" y="176"/>
                  <a:pt x="1400" y="200"/>
                  <a:pt x="1450" y="200"/>
                </a:cubicBezTo>
                <a:cubicBezTo>
                  <a:pt x="1475" y="225"/>
                  <a:pt x="1475" y="225"/>
                  <a:pt x="1475" y="276"/>
                </a:cubicBezTo>
                <a:cubicBezTo>
                  <a:pt x="1475" y="300"/>
                  <a:pt x="1424" y="276"/>
                  <a:pt x="1424" y="250"/>
                </a:cubicBezTo>
                <a:cubicBezTo>
                  <a:pt x="1450" y="225"/>
                  <a:pt x="1400" y="225"/>
                  <a:pt x="1375" y="250"/>
                </a:cubicBezTo>
                <a:cubicBezTo>
                  <a:pt x="1350" y="250"/>
                  <a:pt x="1400" y="200"/>
                  <a:pt x="1375" y="200"/>
                </a:cubicBezTo>
                <a:cubicBezTo>
                  <a:pt x="1375" y="176"/>
                  <a:pt x="1350" y="200"/>
                  <a:pt x="1300" y="200"/>
                </a:cubicBezTo>
                <a:cubicBezTo>
                  <a:pt x="1275" y="200"/>
                  <a:pt x="1275" y="200"/>
                  <a:pt x="1275" y="225"/>
                </a:cubicBezTo>
                <a:cubicBezTo>
                  <a:pt x="1300" y="250"/>
                  <a:pt x="1300" y="276"/>
                  <a:pt x="1275" y="276"/>
                </a:cubicBezTo>
                <a:cubicBezTo>
                  <a:pt x="1250" y="250"/>
                  <a:pt x="1250" y="276"/>
                  <a:pt x="1250" y="276"/>
                </a:cubicBezTo>
                <a:cubicBezTo>
                  <a:pt x="1250" y="300"/>
                  <a:pt x="1224" y="300"/>
                  <a:pt x="1224" y="300"/>
                </a:cubicBezTo>
                <a:cubicBezTo>
                  <a:pt x="1200" y="276"/>
                  <a:pt x="1175" y="276"/>
                  <a:pt x="1150" y="300"/>
                </a:cubicBezTo>
                <a:cubicBezTo>
                  <a:pt x="1124" y="325"/>
                  <a:pt x="1100" y="325"/>
                  <a:pt x="1100" y="350"/>
                </a:cubicBezTo>
                <a:cubicBezTo>
                  <a:pt x="1100" y="375"/>
                  <a:pt x="1124" y="350"/>
                  <a:pt x="1150" y="350"/>
                </a:cubicBezTo>
                <a:cubicBezTo>
                  <a:pt x="1175" y="375"/>
                  <a:pt x="1150" y="375"/>
                  <a:pt x="1175" y="400"/>
                </a:cubicBezTo>
                <a:lnTo>
                  <a:pt x="1175" y="425"/>
                </a:lnTo>
                <a:cubicBezTo>
                  <a:pt x="1150" y="400"/>
                  <a:pt x="1124" y="400"/>
                  <a:pt x="1124" y="425"/>
                </a:cubicBezTo>
                <a:cubicBezTo>
                  <a:pt x="1100" y="450"/>
                  <a:pt x="1100" y="425"/>
                  <a:pt x="1075" y="400"/>
                </a:cubicBezTo>
                <a:cubicBezTo>
                  <a:pt x="1050" y="375"/>
                  <a:pt x="1050" y="425"/>
                  <a:pt x="1024" y="425"/>
                </a:cubicBezTo>
                <a:cubicBezTo>
                  <a:pt x="999" y="400"/>
                  <a:pt x="1050" y="375"/>
                  <a:pt x="1050" y="350"/>
                </a:cubicBezTo>
                <a:cubicBezTo>
                  <a:pt x="1024" y="325"/>
                  <a:pt x="1024" y="350"/>
                  <a:pt x="999" y="400"/>
                </a:cubicBezTo>
                <a:cubicBezTo>
                  <a:pt x="950" y="425"/>
                  <a:pt x="924" y="425"/>
                  <a:pt x="924" y="425"/>
                </a:cubicBezTo>
                <a:cubicBezTo>
                  <a:pt x="950" y="450"/>
                  <a:pt x="899" y="450"/>
                  <a:pt x="899" y="475"/>
                </a:cubicBezTo>
                <a:cubicBezTo>
                  <a:pt x="875" y="501"/>
                  <a:pt x="824" y="525"/>
                  <a:pt x="775" y="550"/>
                </a:cubicBezTo>
                <a:cubicBezTo>
                  <a:pt x="724" y="576"/>
                  <a:pt x="775" y="576"/>
                  <a:pt x="799" y="550"/>
                </a:cubicBezTo>
                <a:cubicBezTo>
                  <a:pt x="824" y="525"/>
                  <a:pt x="849" y="550"/>
                  <a:pt x="875" y="525"/>
                </a:cubicBezTo>
                <a:cubicBezTo>
                  <a:pt x="924" y="501"/>
                  <a:pt x="950" y="475"/>
                  <a:pt x="975" y="475"/>
                </a:cubicBezTo>
                <a:cubicBezTo>
                  <a:pt x="975" y="501"/>
                  <a:pt x="999" y="501"/>
                  <a:pt x="1024" y="475"/>
                </a:cubicBezTo>
                <a:cubicBezTo>
                  <a:pt x="1050" y="450"/>
                  <a:pt x="1075" y="450"/>
                  <a:pt x="1075" y="475"/>
                </a:cubicBezTo>
                <a:cubicBezTo>
                  <a:pt x="1100" y="475"/>
                  <a:pt x="1050" y="501"/>
                  <a:pt x="1075" y="525"/>
                </a:cubicBezTo>
                <a:cubicBezTo>
                  <a:pt x="1100" y="550"/>
                  <a:pt x="1050" y="550"/>
                  <a:pt x="1050" y="525"/>
                </a:cubicBezTo>
                <a:cubicBezTo>
                  <a:pt x="1050" y="525"/>
                  <a:pt x="1024" y="501"/>
                  <a:pt x="999" y="525"/>
                </a:cubicBezTo>
                <a:lnTo>
                  <a:pt x="975" y="550"/>
                </a:lnTo>
                <a:cubicBezTo>
                  <a:pt x="950" y="550"/>
                  <a:pt x="924" y="601"/>
                  <a:pt x="924" y="625"/>
                </a:cubicBezTo>
                <a:cubicBezTo>
                  <a:pt x="924" y="650"/>
                  <a:pt x="899" y="625"/>
                  <a:pt x="899" y="650"/>
                </a:cubicBezTo>
                <a:cubicBezTo>
                  <a:pt x="899" y="676"/>
                  <a:pt x="849" y="725"/>
                  <a:pt x="799" y="776"/>
                </a:cubicBezTo>
                <a:cubicBezTo>
                  <a:pt x="775" y="801"/>
                  <a:pt x="799" y="825"/>
                  <a:pt x="799" y="850"/>
                </a:cubicBezTo>
                <a:cubicBezTo>
                  <a:pt x="775" y="876"/>
                  <a:pt x="724" y="850"/>
                  <a:pt x="724" y="850"/>
                </a:cubicBezTo>
                <a:cubicBezTo>
                  <a:pt x="699" y="876"/>
                  <a:pt x="724" y="925"/>
                  <a:pt x="699" y="950"/>
                </a:cubicBezTo>
                <a:cubicBezTo>
                  <a:pt x="675" y="950"/>
                  <a:pt x="699" y="976"/>
                  <a:pt x="699" y="1001"/>
                </a:cubicBezTo>
                <a:cubicBezTo>
                  <a:pt x="699" y="1025"/>
                  <a:pt x="650" y="1001"/>
                  <a:pt x="650" y="1001"/>
                </a:cubicBezTo>
                <a:cubicBezTo>
                  <a:pt x="650" y="1025"/>
                  <a:pt x="599" y="1025"/>
                  <a:pt x="576" y="1025"/>
                </a:cubicBezTo>
                <a:cubicBezTo>
                  <a:pt x="576" y="1050"/>
                  <a:pt x="599" y="1076"/>
                  <a:pt x="624" y="1101"/>
                </a:cubicBezTo>
                <a:cubicBezTo>
                  <a:pt x="650" y="1101"/>
                  <a:pt x="599" y="1125"/>
                  <a:pt x="599" y="1101"/>
                </a:cubicBezTo>
                <a:cubicBezTo>
                  <a:pt x="599" y="1076"/>
                  <a:pt x="576" y="1125"/>
                  <a:pt x="525" y="1125"/>
                </a:cubicBezTo>
                <a:cubicBezTo>
                  <a:pt x="476" y="1150"/>
                  <a:pt x="500" y="1201"/>
                  <a:pt x="476" y="1201"/>
                </a:cubicBezTo>
                <a:cubicBezTo>
                  <a:pt x="425" y="1201"/>
                  <a:pt x="451" y="1250"/>
                  <a:pt x="425" y="1276"/>
                </a:cubicBezTo>
                <a:cubicBezTo>
                  <a:pt x="400" y="1276"/>
                  <a:pt x="400" y="1225"/>
                  <a:pt x="376" y="1225"/>
                </a:cubicBezTo>
                <a:cubicBezTo>
                  <a:pt x="325" y="1225"/>
                  <a:pt x="325" y="1250"/>
                  <a:pt x="351" y="1276"/>
                </a:cubicBezTo>
                <a:cubicBezTo>
                  <a:pt x="376" y="1301"/>
                  <a:pt x="325" y="1276"/>
                  <a:pt x="300" y="1301"/>
                </a:cubicBezTo>
                <a:cubicBezTo>
                  <a:pt x="276" y="1325"/>
                  <a:pt x="225" y="1325"/>
                  <a:pt x="225" y="1350"/>
                </a:cubicBezTo>
                <a:cubicBezTo>
                  <a:pt x="200" y="1376"/>
                  <a:pt x="251" y="1376"/>
                  <a:pt x="276" y="1376"/>
                </a:cubicBezTo>
                <a:cubicBezTo>
                  <a:pt x="276" y="1401"/>
                  <a:pt x="225" y="1401"/>
                  <a:pt x="176" y="1376"/>
                </a:cubicBezTo>
                <a:cubicBezTo>
                  <a:pt x="151" y="1376"/>
                  <a:pt x="151" y="1425"/>
                  <a:pt x="125" y="1425"/>
                </a:cubicBezTo>
                <a:cubicBezTo>
                  <a:pt x="100" y="1401"/>
                  <a:pt x="75" y="1450"/>
                  <a:pt x="100" y="1450"/>
                </a:cubicBezTo>
                <a:cubicBezTo>
                  <a:pt x="100" y="1476"/>
                  <a:pt x="75" y="1476"/>
                  <a:pt x="51" y="1476"/>
                </a:cubicBezTo>
                <a:cubicBezTo>
                  <a:pt x="25" y="1450"/>
                  <a:pt x="25" y="1501"/>
                  <a:pt x="0" y="1501"/>
                </a:cubicBezTo>
                <a:cubicBezTo>
                  <a:pt x="0" y="1525"/>
                  <a:pt x="51" y="1550"/>
                  <a:pt x="51" y="1550"/>
                </a:cubicBezTo>
                <a:cubicBezTo>
                  <a:pt x="51" y="1576"/>
                  <a:pt x="0" y="1601"/>
                  <a:pt x="25" y="1601"/>
                </a:cubicBezTo>
                <a:cubicBezTo>
                  <a:pt x="51" y="1601"/>
                  <a:pt x="51" y="1625"/>
                  <a:pt x="25" y="1625"/>
                </a:cubicBezTo>
                <a:cubicBezTo>
                  <a:pt x="0" y="1625"/>
                  <a:pt x="0" y="1650"/>
                  <a:pt x="25" y="1676"/>
                </a:cubicBezTo>
                <a:cubicBezTo>
                  <a:pt x="51" y="1701"/>
                  <a:pt x="0" y="1701"/>
                  <a:pt x="25" y="1726"/>
                </a:cubicBezTo>
                <a:cubicBezTo>
                  <a:pt x="51" y="1750"/>
                  <a:pt x="51" y="1726"/>
                  <a:pt x="75" y="1750"/>
                </a:cubicBezTo>
                <a:cubicBezTo>
                  <a:pt x="75" y="1775"/>
                  <a:pt x="100" y="1750"/>
                  <a:pt x="125" y="1726"/>
                </a:cubicBezTo>
                <a:cubicBezTo>
                  <a:pt x="176" y="1701"/>
                  <a:pt x="176" y="1750"/>
                  <a:pt x="151" y="1750"/>
                </a:cubicBezTo>
                <a:cubicBezTo>
                  <a:pt x="125" y="1750"/>
                  <a:pt x="100" y="1775"/>
                  <a:pt x="100" y="1801"/>
                </a:cubicBezTo>
                <a:cubicBezTo>
                  <a:pt x="100" y="1826"/>
                  <a:pt x="75" y="1801"/>
                  <a:pt x="75" y="1775"/>
                </a:cubicBezTo>
                <a:cubicBezTo>
                  <a:pt x="75" y="1750"/>
                  <a:pt x="25" y="1775"/>
                  <a:pt x="25" y="1801"/>
                </a:cubicBezTo>
                <a:cubicBezTo>
                  <a:pt x="51" y="1826"/>
                  <a:pt x="25" y="1850"/>
                  <a:pt x="25" y="1850"/>
                </a:cubicBezTo>
                <a:cubicBezTo>
                  <a:pt x="25" y="1876"/>
                  <a:pt x="75" y="1876"/>
                  <a:pt x="75" y="1850"/>
                </a:cubicBezTo>
                <a:cubicBezTo>
                  <a:pt x="100" y="1826"/>
                  <a:pt x="125" y="1826"/>
                  <a:pt x="125" y="1850"/>
                </a:cubicBezTo>
                <a:cubicBezTo>
                  <a:pt x="151" y="1876"/>
                  <a:pt x="100" y="1876"/>
                  <a:pt x="100" y="1901"/>
                </a:cubicBezTo>
                <a:cubicBezTo>
                  <a:pt x="100" y="1926"/>
                  <a:pt x="75" y="1901"/>
                  <a:pt x="75" y="1926"/>
                </a:cubicBezTo>
                <a:cubicBezTo>
                  <a:pt x="51" y="1950"/>
                  <a:pt x="151" y="2001"/>
                  <a:pt x="176" y="2001"/>
                </a:cubicBezTo>
                <a:cubicBezTo>
                  <a:pt x="200" y="2001"/>
                  <a:pt x="225" y="2050"/>
                  <a:pt x="276" y="2026"/>
                </a:cubicBezTo>
                <a:cubicBezTo>
                  <a:pt x="325" y="2026"/>
                  <a:pt x="425" y="1926"/>
                  <a:pt x="451" y="1901"/>
                </a:cubicBezTo>
                <a:cubicBezTo>
                  <a:pt x="476" y="1876"/>
                  <a:pt x="500" y="1901"/>
                  <a:pt x="525" y="1901"/>
                </a:cubicBezTo>
                <a:cubicBezTo>
                  <a:pt x="525" y="1876"/>
                  <a:pt x="525" y="1826"/>
                  <a:pt x="551" y="1826"/>
                </a:cubicBezTo>
                <a:lnTo>
                  <a:pt x="576" y="1876"/>
                </a:lnTo>
                <a:cubicBezTo>
                  <a:pt x="599" y="1876"/>
                  <a:pt x="599" y="1901"/>
                  <a:pt x="599" y="1926"/>
                </a:cubicBezTo>
                <a:lnTo>
                  <a:pt x="624" y="1926"/>
                </a:lnTo>
                <a:cubicBezTo>
                  <a:pt x="650" y="1926"/>
                  <a:pt x="650" y="1876"/>
                  <a:pt x="650" y="1850"/>
                </a:cubicBezTo>
                <a:cubicBezTo>
                  <a:pt x="650" y="1850"/>
                  <a:pt x="675" y="1801"/>
                  <a:pt x="675" y="1775"/>
                </a:cubicBezTo>
                <a:cubicBezTo>
                  <a:pt x="650" y="1750"/>
                  <a:pt x="724" y="1775"/>
                  <a:pt x="724" y="1750"/>
                </a:cubicBezTo>
                <a:cubicBezTo>
                  <a:pt x="724" y="1750"/>
                  <a:pt x="750" y="1676"/>
                  <a:pt x="724" y="1676"/>
                </a:cubicBezTo>
                <a:cubicBezTo>
                  <a:pt x="699" y="1650"/>
                  <a:pt x="699" y="1625"/>
                  <a:pt x="724" y="1625"/>
                </a:cubicBezTo>
                <a:cubicBezTo>
                  <a:pt x="724" y="1625"/>
                  <a:pt x="750" y="1625"/>
                  <a:pt x="750" y="1576"/>
                </a:cubicBezTo>
                <a:cubicBezTo>
                  <a:pt x="750" y="1550"/>
                  <a:pt x="699" y="1550"/>
                  <a:pt x="699" y="1501"/>
                </a:cubicBezTo>
                <a:cubicBezTo>
                  <a:pt x="675" y="1476"/>
                  <a:pt x="724" y="1476"/>
                  <a:pt x="699" y="1425"/>
                </a:cubicBezTo>
                <a:cubicBezTo>
                  <a:pt x="675" y="1376"/>
                  <a:pt x="699" y="1350"/>
                  <a:pt x="699" y="1325"/>
                </a:cubicBezTo>
                <a:cubicBezTo>
                  <a:pt x="675" y="1301"/>
                  <a:pt x="675" y="1276"/>
                  <a:pt x="699" y="1225"/>
                </a:cubicBezTo>
                <a:cubicBezTo>
                  <a:pt x="724" y="1201"/>
                  <a:pt x="775" y="1176"/>
                  <a:pt x="799" y="1176"/>
                </a:cubicBezTo>
                <a:cubicBezTo>
                  <a:pt x="824" y="1176"/>
                  <a:pt x="849" y="1201"/>
                  <a:pt x="849" y="1176"/>
                </a:cubicBezTo>
                <a:cubicBezTo>
                  <a:pt x="875" y="1150"/>
                  <a:pt x="875" y="1125"/>
                  <a:pt x="849" y="1125"/>
                </a:cubicBezTo>
                <a:cubicBezTo>
                  <a:pt x="849" y="1101"/>
                  <a:pt x="799" y="1101"/>
                  <a:pt x="849" y="1076"/>
                </a:cubicBezTo>
                <a:cubicBezTo>
                  <a:pt x="875" y="1025"/>
                  <a:pt x="899" y="976"/>
                  <a:pt x="899" y="950"/>
                </a:cubicBezTo>
                <a:cubicBezTo>
                  <a:pt x="899" y="901"/>
                  <a:pt x="899" y="876"/>
                  <a:pt x="899" y="850"/>
                </a:cubicBezTo>
                <a:cubicBezTo>
                  <a:pt x="924" y="850"/>
                  <a:pt x="950" y="850"/>
                  <a:pt x="975" y="850"/>
                </a:cubicBezTo>
                <a:cubicBezTo>
                  <a:pt x="999" y="825"/>
                  <a:pt x="975" y="801"/>
                  <a:pt x="999" y="776"/>
                </a:cubicBezTo>
                <a:cubicBezTo>
                  <a:pt x="999" y="776"/>
                  <a:pt x="1024" y="725"/>
                  <a:pt x="1050" y="725"/>
                </a:cubicBezTo>
                <a:cubicBezTo>
                  <a:pt x="1050" y="701"/>
                  <a:pt x="1075" y="676"/>
                  <a:pt x="1075" y="676"/>
                </a:cubicBezTo>
                <a:cubicBezTo>
                  <a:pt x="1050" y="650"/>
                  <a:pt x="1100" y="625"/>
                  <a:pt x="1100" y="601"/>
                </a:cubicBezTo>
                <a:cubicBezTo>
                  <a:pt x="1100" y="576"/>
                  <a:pt x="1124" y="550"/>
                  <a:pt x="1175" y="550"/>
                </a:cubicBezTo>
                <a:cubicBezTo>
                  <a:pt x="1200" y="550"/>
                  <a:pt x="1224" y="550"/>
                  <a:pt x="1224" y="525"/>
                </a:cubicBezTo>
                <a:cubicBezTo>
                  <a:pt x="1224" y="501"/>
                  <a:pt x="1224" y="425"/>
                  <a:pt x="1250" y="450"/>
                </a:cubicBezTo>
                <a:cubicBezTo>
                  <a:pt x="1300" y="475"/>
                  <a:pt x="1324" y="450"/>
                  <a:pt x="1350" y="475"/>
                </a:cubicBezTo>
                <a:cubicBezTo>
                  <a:pt x="1375" y="501"/>
                  <a:pt x="1424" y="501"/>
                  <a:pt x="1424" y="450"/>
                </a:cubicBezTo>
                <a:cubicBezTo>
                  <a:pt x="1424" y="425"/>
                  <a:pt x="1424" y="350"/>
                  <a:pt x="1475" y="375"/>
                </a:cubicBezTo>
                <a:lnTo>
                  <a:pt x="1475" y="375"/>
                </a:lnTo>
                <a:cubicBezTo>
                  <a:pt x="1500" y="350"/>
                  <a:pt x="1524" y="350"/>
                  <a:pt x="1550" y="350"/>
                </a:cubicBezTo>
                <a:cubicBezTo>
                  <a:pt x="1575" y="350"/>
                  <a:pt x="1600" y="400"/>
                  <a:pt x="1650" y="425"/>
                </a:cubicBezTo>
                <a:cubicBezTo>
                  <a:pt x="1700" y="425"/>
                  <a:pt x="1724" y="450"/>
                  <a:pt x="1750" y="425"/>
                </a:cubicBezTo>
                <a:cubicBezTo>
                  <a:pt x="1750" y="400"/>
                  <a:pt x="1800" y="425"/>
                  <a:pt x="1824" y="425"/>
                </a:cubicBezTo>
                <a:cubicBezTo>
                  <a:pt x="1850" y="425"/>
                  <a:pt x="1850" y="475"/>
                  <a:pt x="1875" y="450"/>
                </a:cubicBezTo>
                <a:cubicBezTo>
                  <a:pt x="1900" y="400"/>
                  <a:pt x="1875" y="375"/>
                  <a:pt x="1925" y="375"/>
                </a:cubicBezTo>
                <a:cubicBezTo>
                  <a:pt x="1950" y="400"/>
                  <a:pt x="1925" y="325"/>
                  <a:pt x="1925" y="300"/>
                </a:cubicBezTo>
                <a:cubicBezTo>
                  <a:pt x="1925" y="276"/>
                  <a:pt x="2000" y="276"/>
                  <a:pt x="2000" y="250"/>
                </a:cubicBezTo>
                <a:cubicBezTo>
                  <a:pt x="2000" y="225"/>
                  <a:pt x="2075" y="250"/>
                  <a:pt x="2075" y="225"/>
                </a:cubicBezTo>
                <a:cubicBezTo>
                  <a:pt x="2100" y="200"/>
                  <a:pt x="2149" y="200"/>
                  <a:pt x="2149" y="225"/>
                </a:cubicBezTo>
                <a:cubicBezTo>
                  <a:pt x="2175" y="250"/>
                  <a:pt x="2250" y="250"/>
                  <a:pt x="2250" y="276"/>
                </a:cubicBezTo>
                <a:cubicBezTo>
                  <a:pt x="2250" y="300"/>
                  <a:pt x="2250" y="325"/>
                  <a:pt x="2250" y="350"/>
                </a:cubicBezTo>
                <a:cubicBezTo>
                  <a:pt x="2275" y="325"/>
                  <a:pt x="2275" y="325"/>
                  <a:pt x="2300" y="325"/>
                </a:cubicBezTo>
                <a:cubicBezTo>
                  <a:pt x="2325" y="325"/>
                  <a:pt x="2349" y="276"/>
                  <a:pt x="2375" y="276"/>
                </a:cubicBezTo>
                <a:cubicBezTo>
                  <a:pt x="2400" y="276"/>
                  <a:pt x="2425" y="276"/>
                  <a:pt x="2425" y="250"/>
                </a:cubicBezTo>
                <a:cubicBezTo>
                  <a:pt x="2400" y="225"/>
                  <a:pt x="2349" y="225"/>
                  <a:pt x="2349" y="2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4" name="Freeform 209">
            <a:extLst>
              <a:ext uri="{FF2B5EF4-FFF2-40B4-BE49-F238E27FC236}">
                <a16:creationId xmlns:a16="http://schemas.microsoft.com/office/drawing/2014/main" id="{9F8BC4A0-52B4-A04D-BA68-30D80E229DD2}"/>
              </a:ext>
            </a:extLst>
          </p:cNvPr>
          <p:cNvSpPr>
            <a:spLocks noChangeArrowheads="1"/>
          </p:cNvSpPr>
          <p:nvPr/>
        </p:nvSpPr>
        <p:spPr bwMode="auto">
          <a:xfrm>
            <a:off x="6347717" y="2963202"/>
            <a:ext cx="95624" cy="47812"/>
          </a:xfrm>
          <a:custGeom>
            <a:avLst/>
            <a:gdLst>
              <a:gd name="T0" fmla="*/ 250 w 301"/>
              <a:gd name="T1" fmla="*/ 25 h 150"/>
              <a:gd name="T2" fmla="*/ 250 w 301"/>
              <a:gd name="T3" fmla="*/ 25 h 150"/>
              <a:gd name="T4" fmla="*/ 200 w 301"/>
              <a:gd name="T5" fmla="*/ 25 h 150"/>
              <a:gd name="T6" fmla="*/ 125 w 301"/>
              <a:gd name="T7" fmla="*/ 0 h 150"/>
              <a:gd name="T8" fmla="*/ 150 w 301"/>
              <a:gd name="T9" fmla="*/ 25 h 150"/>
              <a:gd name="T10" fmla="*/ 125 w 301"/>
              <a:gd name="T11" fmla="*/ 75 h 150"/>
              <a:gd name="T12" fmla="*/ 74 w 301"/>
              <a:gd name="T13" fmla="*/ 75 h 150"/>
              <a:gd name="T14" fmla="*/ 0 w 301"/>
              <a:gd name="T15" fmla="*/ 75 h 150"/>
              <a:gd name="T16" fmla="*/ 0 w 301"/>
              <a:gd name="T17" fmla="*/ 100 h 150"/>
              <a:gd name="T18" fmla="*/ 50 w 301"/>
              <a:gd name="T19" fmla="*/ 125 h 150"/>
              <a:gd name="T20" fmla="*/ 300 w 301"/>
              <a:gd name="T21" fmla="*/ 125 h 150"/>
              <a:gd name="T22" fmla="*/ 300 w 301"/>
              <a:gd name="T23" fmla="*/ 75 h 150"/>
              <a:gd name="T24" fmla="*/ 250 w 301"/>
              <a:gd name="T25" fmla="*/ 2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 h="150">
                <a:moveTo>
                  <a:pt x="250" y="25"/>
                </a:moveTo>
                <a:lnTo>
                  <a:pt x="250" y="25"/>
                </a:lnTo>
                <a:cubicBezTo>
                  <a:pt x="225" y="49"/>
                  <a:pt x="200" y="25"/>
                  <a:pt x="200" y="25"/>
                </a:cubicBezTo>
                <a:cubicBezTo>
                  <a:pt x="174" y="0"/>
                  <a:pt x="150" y="0"/>
                  <a:pt x="125" y="0"/>
                </a:cubicBezTo>
                <a:cubicBezTo>
                  <a:pt x="125" y="25"/>
                  <a:pt x="150" y="25"/>
                  <a:pt x="150" y="25"/>
                </a:cubicBezTo>
                <a:cubicBezTo>
                  <a:pt x="150" y="49"/>
                  <a:pt x="100" y="49"/>
                  <a:pt x="125" y="75"/>
                </a:cubicBezTo>
                <a:cubicBezTo>
                  <a:pt x="125" y="100"/>
                  <a:pt x="74" y="100"/>
                  <a:pt x="74" y="75"/>
                </a:cubicBezTo>
                <a:cubicBezTo>
                  <a:pt x="74" y="49"/>
                  <a:pt x="0" y="49"/>
                  <a:pt x="0" y="75"/>
                </a:cubicBezTo>
                <a:lnTo>
                  <a:pt x="0" y="100"/>
                </a:lnTo>
                <a:cubicBezTo>
                  <a:pt x="25" y="100"/>
                  <a:pt x="50" y="125"/>
                  <a:pt x="50" y="125"/>
                </a:cubicBezTo>
                <a:cubicBezTo>
                  <a:pt x="50" y="125"/>
                  <a:pt x="225" y="149"/>
                  <a:pt x="300" y="125"/>
                </a:cubicBezTo>
                <a:lnTo>
                  <a:pt x="300" y="75"/>
                </a:lnTo>
                <a:cubicBezTo>
                  <a:pt x="300" y="49"/>
                  <a:pt x="250" y="25"/>
                  <a:pt x="25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5" name="Freeform 210">
            <a:extLst>
              <a:ext uri="{FF2B5EF4-FFF2-40B4-BE49-F238E27FC236}">
                <a16:creationId xmlns:a16="http://schemas.microsoft.com/office/drawing/2014/main" id="{53407540-75E5-064A-BC83-D6F772A9DF41}"/>
              </a:ext>
            </a:extLst>
          </p:cNvPr>
          <p:cNvSpPr>
            <a:spLocks noChangeArrowheads="1"/>
          </p:cNvSpPr>
          <p:nvPr/>
        </p:nvSpPr>
        <p:spPr bwMode="auto">
          <a:xfrm>
            <a:off x="6347717" y="2963202"/>
            <a:ext cx="95624" cy="47812"/>
          </a:xfrm>
          <a:custGeom>
            <a:avLst/>
            <a:gdLst>
              <a:gd name="T0" fmla="*/ 250 w 301"/>
              <a:gd name="T1" fmla="*/ 25 h 150"/>
              <a:gd name="T2" fmla="*/ 250 w 301"/>
              <a:gd name="T3" fmla="*/ 25 h 150"/>
              <a:gd name="T4" fmla="*/ 200 w 301"/>
              <a:gd name="T5" fmla="*/ 25 h 150"/>
              <a:gd name="T6" fmla="*/ 125 w 301"/>
              <a:gd name="T7" fmla="*/ 0 h 150"/>
              <a:gd name="T8" fmla="*/ 150 w 301"/>
              <a:gd name="T9" fmla="*/ 25 h 150"/>
              <a:gd name="T10" fmla="*/ 125 w 301"/>
              <a:gd name="T11" fmla="*/ 75 h 150"/>
              <a:gd name="T12" fmla="*/ 74 w 301"/>
              <a:gd name="T13" fmla="*/ 75 h 150"/>
              <a:gd name="T14" fmla="*/ 0 w 301"/>
              <a:gd name="T15" fmla="*/ 75 h 150"/>
              <a:gd name="T16" fmla="*/ 0 w 301"/>
              <a:gd name="T17" fmla="*/ 100 h 150"/>
              <a:gd name="T18" fmla="*/ 50 w 301"/>
              <a:gd name="T19" fmla="*/ 125 h 150"/>
              <a:gd name="T20" fmla="*/ 300 w 301"/>
              <a:gd name="T21" fmla="*/ 125 h 150"/>
              <a:gd name="T22" fmla="*/ 300 w 301"/>
              <a:gd name="T23" fmla="*/ 75 h 150"/>
              <a:gd name="T24" fmla="*/ 250 w 301"/>
              <a:gd name="T25" fmla="*/ 2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 h="150">
                <a:moveTo>
                  <a:pt x="250" y="25"/>
                </a:moveTo>
                <a:lnTo>
                  <a:pt x="250" y="25"/>
                </a:lnTo>
                <a:cubicBezTo>
                  <a:pt x="225" y="49"/>
                  <a:pt x="200" y="25"/>
                  <a:pt x="200" y="25"/>
                </a:cubicBezTo>
                <a:cubicBezTo>
                  <a:pt x="174" y="0"/>
                  <a:pt x="150" y="0"/>
                  <a:pt x="125" y="0"/>
                </a:cubicBezTo>
                <a:cubicBezTo>
                  <a:pt x="125" y="25"/>
                  <a:pt x="150" y="25"/>
                  <a:pt x="150" y="25"/>
                </a:cubicBezTo>
                <a:cubicBezTo>
                  <a:pt x="150" y="49"/>
                  <a:pt x="100" y="49"/>
                  <a:pt x="125" y="75"/>
                </a:cubicBezTo>
                <a:cubicBezTo>
                  <a:pt x="125" y="100"/>
                  <a:pt x="74" y="100"/>
                  <a:pt x="74" y="75"/>
                </a:cubicBezTo>
                <a:cubicBezTo>
                  <a:pt x="74" y="49"/>
                  <a:pt x="0" y="49"/>
                  <a:pt x="0" y="75"/>
                </a:cubicBezTo>
                <a:lnTo>
                  <a:pt x="0" y="100"/>
                </a:lnTo>
                <a:cubicBezTo>
                  <a:pt x="25" y="100"/>
                  <a:pt x="50" y="125"/>
                  <a:pt x="50" y="125"/>
                </a:cubicBezTo>
                <a:cubicBezTo>
                  <a:pt x="50" y="125"/>
                  <a:pt x="225" y="149"/>
                  <a:pt x="300" y="125"/>
                </a:cubicBezTo>
                <a:lnTo>
                  <a:pt x="300" y="75"/>
                </a:lnTo>
                <a:cubicBezTo>
                  <a:pt x="300" y="49"/>
                  <a:pt x="250" y="25"/>
                  <a:pt x="25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6" name="Freeform 211">
            <a:extLst>
              <a:ext uri="{FF2B5EF4-FFF2-40B4-BE49-F238E27FC236}">
                <a16:creationId xmlns:a16="http://schemas.microsoft.com/office/drawing/2014/main" id="{B2F69197-20E2-B549-ABDD-7755B120FC65}"/>
              </a:ext>
            </a:extLst>
          </p:cNvPr>
          <p:cNvSpPr>
            <a:spLocks noChangeArrowheads="1"/>
          </p:cNvSpPr>
          <p:nvPr/>
        </p:nvSpPr>
        <p:spPr bwMode="auto">
          <a:xfrm>
            <a:off x="6315377" y="3432886"/>
            <a:ext cx="32343" cy="47812"/>
          </a:xfrm>
          <a:custGeom>
            <a:avLst/>
            <a:gdLst>
              <a:gd name="T0" fmla="*/ 25 w 101"/>
              <a:gd name="T1" fmla="*/ 0 h 151"/>
              <a:gd name="T2" fmla="*/ 25 w 101"/>
              <a:gd name="T3" fmla="*/ 0 h 151"/>
              <a:gd name="T4" fmla="*/ 0 w 101"/>
              <a:gd name="T5" fmla="*/ 75 h 151"/>
              <a:gd name="T6" fmla="*/ 0 w 101"/>
              <a:gd name="T7" fmla="*/ 100 h 151"/>
              <a:gd name="T8" fmla="*/ 50 w 101"/>
              <a:gd name="T9" fmla="*/ 150 h 151"/>
              <a:gd name="T10" fmla="*/ 74 w 101"/>
              <a:gd name="T11" fmla="*/ 150 h 151"/>
              <a:gd name="T12" fmla="*/ 100 w 101"/>
              <a:gd name="T13" fmla="*/ 100 h 151"/>
              <a:gd name="T14" fmla="*/ 25 w 101"/>
              <a:gd name="T15" fmla="*/ 0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151">
                <a:moveTo>
                  <a:pt x="25" y="0"/>
                </a:moveTo>
                <a:lnTo>
                  <a:pt x="25" y="0"/>
                </a:lnTo>
                <a:cubicBezTo>
                  <a:pt x="25" y="25"/>
                  <a:pt x="0" y="75"/>
                  <a:pt x="0" y="75"/>
                </a:cubicBezTo>
                <a:lnTo>
                  <a:pt x="0" y="100"/>
                </a:lnTo>
                <a:cubicBezTo>
                  <a:pt x="25" y="125"/>
                  <a:pt x="50" y="150"/>
                  <a:pt x="50" y="150"/>
                </a:cubicBezTo>
                <a:cubicBezTo>
                  <a:pt x="50" y="150"/>
                  <a:pt x="50" y="150"/>
                  <a:pt x="74" y="150"/>
                </a:cubicBezTo>
                <a:cubicBezTo>
                  <a:pt x="74" y="125"/>
                  <a:pt x="100" y="100"/>
                  <a:pt x="100" y="100"/>
                </a:cubicBezTo>
                <a:cubicBezTo>
                  <a:pt x="74" y="75"/>
                  <a:pt x="50" y="25"/>
                  <a:pt x="25"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7" name="Freeform 212">
            <a:extLst>
              <a:ext uri="{FF2B5EF4-FFF2-40B4-BE49-F238E27FC236}">
                <a16:creationId xmlns:a16="http://schemas.microsoft.com/office/drawing/2014/main" id="{D5F23FE5-72AC-574E-9D5C-A9005A2B8C05}"/>
              </a:ext>
            </a:extLst>
          </p:cNvPr>
          <p:cNvSpPr>
            <a:spLocks noChangeArrowheads="1"/>
          </p:cNvSpPr>
          <p:nvPr/>
        </p:nvSpPr>
        <p:spPr bwMode="auto">
          <a:xfrm>
            <a:off x="6323813" y="3330229"/>
            <a:ext cx="119531" cy="151875"/>
          </a:xfrm>
          <a:custGeom>
            <a:avLst/>
            <a:gdLst>
              <a:gd name="T0" fmla="*/ 325 w 376"/>
              <a:gd name="T1" fmla="*/ 300 h 476"/>
              <a:gd name="T2" fmla="*/ 325 w 376"/>
              <a:gd name="T3" fmla="*/ 300 h 476"/>
              <a:gd name="T4" fmla="*/ 325 w 376"/>
              <a:gd name="T5" fmla="*/ 250 h 476"/>
              <a:gd name="T6" fmla="*/ 349 w 376"/>
              <a:gd name="T7" fmla="*/ 200 h 476"/>
              <a:gd name="T8" fmla="*/ 225 w 376"/>
              <a:gd name="T9" fmla="*/ 175 h 476"/>
              <a:gd name="T10" fmla="*/ 225 w 376"/>
              <a:gd name="T11" fmla="*/ 100 h 476"/>
              <a:gd name="T12" fmla="*/ 200 w 376"/>
              <a:gd name="T13" fmla="*/ 75 h 476"/>
              <a:gd name="T14" fmla="*/ 149 w 376"/>
              <a:gd name="T15" fmla="*/ 25 h 476"/>
              <a:gd name="T16" fmla="*/ 149 w 376"/>
              <a:gd name="T17" fmla="*/ 25 h 476"/>
              <a:gd name="T18" fmla="*/ 125 w 376"/>
              <a:gd name="T19" fmla="*/ 0 h 476"/>
              <a:gd name="T20" fmla="*/ 100 w 376"/>
              <a:gd name="T21" fmla="*/ 0 h 476"/>
              <a:gd name="T22" fmla="*/ 0 w 376"/>
              <a:gd name="T23" fmla="*/ 25 h 476"/>
              <a:gd name="T24" fmla="*/ 25 w 376"/>
              <a:gd name="T25" fmla="*/ 75 h 476"/>
              <a:gd name="T26" fmla="*/ 49 w 376"/>
              <a:gd name="T27" fmla="*/ 150 h 476"/>
              <a:gd name="T28" fmla="*/ 49 w 376"/>
              <a:gd name="T29" fmla="*/ 300 h 476"/>
              <a:gd name="T30" fmla="*/ 0 w 376"/>
              <a:gd name="T31" fmla="*/ 325 h 476"/>
              <a:gd name="T32" fmla="*/ 75 w 376"/>
              <a:gd name="T33" fmla="*/ 425 h 476"/>
              <a:gd name="T34" fmla="*/ 75 w 376"/>
              <a:gd name="T35" fmla="*/ 425 h 476"/>
              <a:gd name="T36" fmla="*/ 175 w 376"/>
              <a:gd name="T37" fmla="*/ 475 h 476"/>
              <a:gd name="T38" fmla="*/ 325 w 376"/>
              <a:gd name="T39" fmla="*/ 425 h 476"/>
              <a:gd name="T40" fmla="*/ 325 w 376"/>
              <a:gd name="T41" fmla="*/ 400 h 476"/>
              <a:gd name="T42" fmla="*/ 375 w 376"/>
              <a:gd name="T43" fmla="*/ 375 h 476"/>
              <a:gd name="T44" fmla="*/ 325 w 376"/>
              <a:gd name="T45" fmla="*/ 30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76" h="476">
                <a:moveTo>
                  <a:pt x="325" y="300"/>
                </a:moveTo>
                <a:lnTo>
                  <a:pt x="325" y="300"/>
                </a:lnTo>
                <a:lnTo>
                  <a:pt x="325" y="250"/>
                </a:lnTo>
                <a:cubicBezTo>
                  <a:pt x="349" y="225"/>
                  <a:pt x="349" y="225"/>
                  <a:pt x="349" y="200"/>
                </a:cubicBezTo>
                <a:cubicBezTo>
                  <a:pt x="349" y="175"/>
                  <a:pt x="249" y="175"/>
                  <a:pt x="225" y="175"/>
                </a:cubicBezTo>
                <a:cubicBezTo>
                  <a:pt x="225" y="150"/>
                  <a:pt x="249" y="100"/>
                  <a:pt x="225" y="100"/>
                </a:cubicBezTo>
                <a:cubicBezTo>
                  <a:pt x="200" y="100"/>
                  <a:pt x="200" y="100"/>
                  <a:pt x="200" y="75"/>
                </a:cubicBezTo>
                <a:cubicBezTo>
                  <a:pt x="200" y="50"/>
                  <a:pt x="149" y="25"/>
                  <a:pt x="149" y="25"/>
                </a:cubicBezTo>
                <a:lnTo>
                  <a:pt x="149" y="25"/>
                </a:lnTo>
                <a:cubicBezTo>
                  <a:pt x="149" y="0"/>
                  <a:pt x="125" y="0"/>
                  <a:pt x="125" y="0"/>
                </a:cubicBezTo>
                <a:lnTo>
                  <a:pt x="100" y="0"/>
                </a:lnTo>
                <a:cubicBezTo>
                  <a:pt x="100" y="0"/>
                  <a:pt x="25" y="25"/>
                  <a:pt x="0" y="25"/>
                </a:cubicBezTo>
                <a:cubicBezTo>
                  <a:pt x="0" y="50"/>
                  <a:pt x="0" y="75"/>
                  <a:pt x="25" y="75"/>
                </a:cubicBezTo>
                <a:cubicBezTo>
                  <a:pt x="49" y="100"/>
                  <a:pt x="49" y="125"/>
                  <a:pt x="49" y="150"/>
                </a:cubicBezTo>
                <a:cubicBezTo>
                  <a:pt x="49" y="175"/>
                  <a:pt x="49" y="300"/>
                  <a:pt x="49" y="300"/>
                </a:cubicBezTo>
                <a:cubicBezTo>
                  <a:pt x="25" y="300"/>
                  <a:pt x="25" y="300"/>
                  <a:pt x="0" y="325"/>
                </a:cubicBezTo>
                <a:cubicBezTo>
                  <a:pt x="25" y="350"/>
                  <a:pt x="49" y="400"/>
                  <a:pt x="75" y="425"/>
                </a:cubicBezTo>
                <a:lnTo>
                  <a:pt x="75" y="425"/>
                </a:lnTo>
                <a:cubicBezTo>
                  <a:pt x="100" y="425"/>
                  <a:pt x="175" y="475"/>
                  <a:pt x="175" y="475"/>
                </a:cubicBezTo>
                <a:cubicBezTo>
                  <a:pt x="175" y="475"/>
                  <a:pt x="275" y="450"/>
                  <a:pt x="325" y="425"/>
                </a:cubicBezTo>
                <a:cubicBezTo>
                  <a:pt x="325" y="425"/>
                  <a:pt x="325" y="425"/>
                  <a:pt x="325" y="400"/>
                </a:cubicBezTo>
                <a:cubicBezTo>
                  <a:pt x="325" y="400"/>
                  <a:pt x="349" y="375"/>
                  <a:pt x="375" y="375"/>
                </a:cubicBezTo>
                <a:cubicBezTo>
                  <a:pt x="375" y="375"/>
                  <a:pt x="349" y="325"/>
                  <a:pt x="325" y="3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8" name="Freeform 213">
            <a:extLst>
              <a:ext uri="{FF2B5EF4-FFF2-40B4-BE49-F238E27FC236}">
                <a16:creationId xmlns:a16="http://schemas.microsoft.com/office/drawing/2014/main" id="{2B45B90F-8324-F240-BD02-9EA255EA386F}"/>
              </a:ext>
            </a:extLst>
          </p:cNvPr>
          <p:cNvSpPr>
            <a:spLocks noChangeArrowheads="1"/>
          </p:cNvSpPr>
          <p:nvPr/>
        </p:nvSpPr>
        <p:spPr bwMode="auto">
          <a:xfrm>
            <a:off x="3045866" y="4397569"/>
            <a:ext cx="71719" cy="39375"/>
          </a:xfrm>
          <a:custGeom>
            <a:avLst/>
            <a:gdLst>
              <a:gd name="T0" fmla="*/ 225 w 226"/>
              <a:gd name="T1" fmla="*/ 49 h 125"/>
              <a:gd name="T2" fmla="*/ 225 w 226"/>
              <a:gd name="T3" fmla="*/ 49 h 125"/>
              <a:gd name="T4" fmla="*/ 125 w 226"/>
              <a:gd name="T5" fmla="*/ 24 h 125"/>
              <a:gd name="T6" fmla="*/ 75 w 226"/>
              <a:gd name="T7" fmla="*/ 0 h 125"/>
              <a:gd name="T8" fmla="*/ 75 w 226"/>
              <a:gd name="T9" fmla="*/ 0 h 125"/>
              <a:gd name="T10" fmla="*/ 0 w 226"/>
              <a:gd name="T11" fmla="*/ 49 h 125"/>
              <a:gd name="T12" fmla="*/ 175 w 226"/>
              <a:gd name="T13" fmla="*/ 124 h 125"/>
              <a:gd name="T14" fmla="*/ 225 w 226"/>
              <a:gd name="T15" fmla="*/ 100 h 125"/>
              <a:gd name="T16" fmla="*/ 225 w 226"/>
              <a:gd name="T17" fmla="*/ 4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125">
                <a:moveTo>
                  <a:pt x="225" y="49"/>
                </a:moveTo>
                <a:lnTo>
                  <a:pt x="225" y="49"/>
                </a:lnTo>
                <a:cubicBezTo>
                  <a:pt x="200" y="24"/>
                  <a:pt x="151" y="49"/>
                  <a:pt x="125" y="24"/>
                </a:cubicBezTo>
                <a:cubicBezTo>
                  <a:pt x="100" y="0"/>
                  <a:pt x="75" y="0"/>
                  <a:pt x="75" y="0"/>
                </a:cubicBezTo>
                <a:lnTo>
                  <a:pt x="75" y="0"/>
                </a:lnTo>
                <a:cubicBezTo>
                  <a:pt x="51" y="0"/>
                  <a:pt x="25" y="24"/>
                  <a:pt x="0" y="49"/>
                </a:cubicBezTo>
                <a:cubicBezTo>
                  <a:pt x="25" y="75"/>
                  <a:pt x="151" y="124"/>
                  <a:pt x="175" y="124"/>
                </a:cubicBezTo>
                <a:cubicBezTo>
                  <a:pt x="200" y="124"/>
                  <a:pt x="200" y="100"/>
                  <a:pt x="225" y="100"/>
                </a:cubicBezTo>
                <a:cubicBezTo>
                  <a:pt x="225" y="75"/>
                  <a:pt x="225" y="49"/>
                  <a:pt x="225"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9" name="Freeform 214">
            <a:extLst>
              <a:ext uri="{FF2B5EF4-FFF2-40B4-BE49-F238E27FC236}">
                <a16:creationId xmlns:a16="http://schemas.microsoft.com/office/drawing/2014/main" id="{6F63A251-9ACE-8349-B148-DE4F7DE99EF6}"/>
              </a:ext>
            </a:extLst>
          </p:cNvPr>
          <p:cNvSpPr>
            <a:spLocks noChangeArrowheads="1"/>
          </p:cNvSpPr>
          <p:nvPr/>
        </p:nvSpPr>
        <p:spPr bwMode="auto">
          <a:xfrm>
            <a:off x="3069772" y="4342724"/>
            <a:ext cx="184217" cy="104061"/>
          </a:xfrm>
          <a:custGeom>
            <a:avLst/>
            <a:gdLst>
              <a:gd name="T0" fmla="*/ 250 w 577"/>
              <a:gd name="T1" fmla="*/ 276 h 326"/>
              <a:gd name="T2" fmla="*/ 250 w 577"/>
              <a:gd name="T3" fmla="*/ 276 h 326"/>
              <a:gd name="T4" fmla="*/ 276 w 577"/>
              <a:gd name="T5" fmla="*/ 225 h 326"/>
              <a:gd name="T6" fmla="*/ 376 w 577"/>
              <a:gd name="T7" fmla="*/ 176 h 326"/>
              <a:gd name="T8" fmla="*/ 476 w 577"/>
              <a:gd name="T9" fmla="*/ 151 h 326"/>
              <a:gd name="T10" fmla="*/ 576 w 577"/>
              <a:gd name="T11" fmla="*/ 125 h 326"/>
              <a:gd name="T12" fmla="*/ 476 w 577"/>
              <a:gd name="T13" fmla="*/ 51 h 326"/>
              <a:gd name="T14" fmla="*/ 276 w 577"/>
              <a:gd name="T15" fmla="*/ 51 h 326"/>
              <a:gd name="T16" fmla="*/ 100 w 577"/>
              <a:gd name="T17" fmla="*/ 51 h 326"/>
              <a:gd name="T18" fmla="*/ 100 w 577"/>
              <a:gd name="T19" fmla="*/ 51 h 326"/>
              <a:gd name="T20" fmla="*/ 50 w 577"/>
              <a:gd name="T21" fmla="*/ 100 h 326"/>
              <a:gd name="T22" fmla="*/ 0 w 577"/>
              <a:gd name="T23" fmla="*/ 176 h 326"/>
              <a:gd name="T24" fmla="*/ 50 w 577"/>
              <a:gd name="T25" fmla="*/ 200 h 326"/>
              <a:gd name="T26" fmla="*/ 150 w 577"/>
              <a:gd name="T27" fmla="*/ 225 h 326"/>
              <a:gd name="T28" fmla="*/ 150 w 577"/>
              <a:gd name="T29" fmla="*/ 276 h 326"/>
              <a:gd name="T30" fmla="*/ 176 w 577"/>
              <a:gd name="T31" fmla="*/ 276 h 326"/>
              <a:gd name="T32" fmla="*/ 176 w 577"/>
              <a:gd name="T33" fmla="*/ 325 h 326"/>
              <a:gd name="T34" fmla="*/ 201 w 577"/>
              <a:gd name="T35" fmla="*/ 300 h 326"/>
              <a:gd name="T36" fmla="*/ 250 w 577"/>
              <a:gd name="T37" fmla="*/ 27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7" h="326">
                <a:moveTo>
                  <a:pt x="250" y="276"/>
                </a:moveTo>
                <a:lnTo>
                  <a:pt x="250" y="276"/>
                </a:lnTo>
                <a:cubicBezTo>
                  <a:pt x="250" y="276"/>
                  <a:pt x="225" y="225"/>
                  <a:pt x="276" y="225"/>
                </a:cubicBezTo>
                <a:cubicBezTo>
                  <a:pt x="325" y="225"/>
                  <a:pt x="376" y="225"/>
                  <a:pt x="376" y="176"/>
                </a:cubicBezTo>
                <a:cubicBezTo>
                  <a:pt x="376" y="151"/>
                  <a:pt x="450" y="151"/>
                  <a:pt x="476" y="151"/>
                </a:cubicBezTo>
                <a:cubicBezTo>
                  <a:pt x="476" y="151"/>
                  <a:pt x="525" y="125"/>
                  <a:pt x="576" y="125"/>
                </a:cubicBezTo>
                <a:cubicBezTo>
                  <a:pt x="576" y="76"/>
                  <a:pt x="501" y="76"/>
                  <a:pt x="476" y="51"/>
                </a:cubicBezTo>
                <a:cubicBezTo>
                  <a:pt x="425" y="0"/>
                  <a:pt x="325" y="25"/>
                  <a:pt x="276" y="51"/>
                </a:cubicBezTo>
                <a:cubicBezTo>
                  <a:pt x="225" y="51"/>
                  <a:pt x="150" y="25"/>
                  <a:pt x="100" y="51"/>
                </a:cubicBezTo>
                <a:lnTo>
                  <a:pt x="100" y="51"/>
                </a:lnTo>
                <a:cubicBezTo>
                  <a:pt x="76" y="76"/>
                  <a:pt x="50" y="76"/>
                  <a:pt x="50" y="100"/>
                </a:cubicBezTo>
                <a:cubicBezTo>
                  <a:pt x="0" y="125"/>
                  <a:pt x="0" y="176"/>
                  <a:pt x="0" y="176"/>
                </a:cubicBezTo>
                <a:cubicBezTo>
                  <a:pt x="0" y="176"/>
                  <a:pt x="25" y="176"/>
                  <a:pt x="50" y="200"/>
                </a:cubicBezTo>
                <a:cubicBezTo>
                  <a:pt x="76" y="225"/>
                  <a:pt x="125" y="200"/>
                  <a:pt x="150" y="225"/>
                </a:cubicBezTo>
                <a:cubicBezTo>
                  <a:pt x="150" y="225"/>
                  <a:pt x="150" y="251"/>
                  <a:pt x="150" y="276"/>
                </a:cubicBezTo>
                <a:cubicBezTo>
                  <a:pt x="150" y="276"/>
                  <a:pt x="150" y="276"/>
                  <a:pt x="176" y="276"/>
                </a:cubicBezTo>
                <a:cubicBezTo>
                  <a:pt x="176" y="300"/>
                  <a:pt x="176" y="300"/>
                  <a:pt x="176" y="325"/>
                </a:cubicBezTo>
                <a:cubicBezTo>
                  <a:pt x="201" y="300"/>
                  <a:pt x="201" y="300"/>
                  <a:pt x="201" y="300"/>
                </a:cubicBezTo>
                <a:cubicBezTo>
                  <a:pt x="201" y="300"/>
                  <a:pt x="225" y="300"/>
                  <a:pt x="250" y="2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0" name="Freeform 215">
            <a:extLst>
              <a:ext uri="{FF2B5EF4-FFF2-40B4-BE49-F238E27FC236}">
                <a16:creationId xmlns:a16="http://schemas.microsoft.com/office/drawing/2014/main" id="{83F1AA8F-9CC7-944F-973E-D065FEB2BC95}"/>
              </a:ext>
            </a:extLst>
          </p:cNvPr>
          <p:cNvSpPr>
            <a:spLocks noChangeArrowheads="1"/>
          </p:cNvSpPr>
          <p:nvPr/>
        </p:nvSpPr>
        <p:spPr bwMode="auto">
          <a:xfrm>
            <a:off x="2233090" y="3531255"/>
            <a:ext cx="916869" cy="566715"/>
          </a:xfrm>
          <a:custGeom>
            <a:avLst/>
            <a:gdLst>
              <a:gd name="T0" fmla="*/ 2401 w 2876"/>
              <a:gd name="T1" fmla="*/ 1674 h 1775"/>
              <a:gd name="T2" fmla="*/ 2450 w 2876"/>
              <a:gd name="T3" fmla="*/ 1549 h 1775"/>
              <a:gd name="T4" fmla="*/ 2650 w 2876"/>
              <a:gd name="T5" fmla="*/ 1500 h 1775"/>
              <a:gd name="T6" fmla="*/ 2750 w 2876"/>
              <a:gd name="T7" fmla="*/ 1449 h 1775"/>
              <a:gd name="T8" fmla="*/ 2801 w 2876"/>
              <a:gd name="T9" fmla="*/ 1224 h 1775"/>
              <a:gd name="T10" fmla="*/ 2775 w 2876"/>
              <a:gd name="T11" fmla="*/ 1124 h 1775"/>
              <a:gd name="T12" fmla="*/ 2525 w 2876"/>
              <a:gd name="T13" fmla="*/ 1249 h 1775"/>
              <a:gd name="T14" fmla="*/ 2425 w 2876"/>
              <a:gd name="T15" fmla="*/ 1425 h 1775"/>
              <a:gd name="T16" fmla="*/ 2125 w 2876"/>
              <a:gd name="T17" fmla="*/ 1449 h 1775"/>
              <a:gd name="T18" fmla="*/ 1975 w 2876"/>
              <a:gd name="T19" fmla="*/ 1300 h 1775"/>
              <a:gd name="T20" fmla="*/ 1825 w 2876"/>
              <a:gd name="T21" fmla="*/ 1000 h 1775"/>
              <a:gd name="T22" fmla="*/ 1875 w 2876"/>
              <a:gd name="T23" fmla="*/ 701 h 1775"/>
              <a:gd name="T24" fmla="*/ 1700 w 2876"/>
              <a:gd name="T25" fmla="*/ 625 h 1775"/>
              <a:gd name="T26" fmla="*/ 1650 w 2876"/>
              <a:gd name="T27" fmla="*/ 501 h 1775"/>
              <a:gd name="T28" fmla="*/ 1400 w 2876"/>
              <a:gd name="T29" fmla="*/ 275 h 1775"/>
              <a:gd name="T30" fmla="*/ 1225 w 2876"/>
              <a:gd name="T31" fmla="*/ 325 h 1775"/>
              <a:gd name="T32" fmla="*/ 1125 w 2876"/>
              <a:gd name="T33" fmla="*/ 175 h 1775"/>
              <a:gd name="T34" fmla="*/ 875 w 2876"/>
              <a:gd name="T35" fmla="*/ 75 h 1775"/>
              <a:gd name="T36" fmla="*/ 575 w 2876"/>
              <a:gd name="T37" fmla="*/ 125 h 1775"/>
              <a:gd name="T38" fmla="*/ 225 w 2876"/>
              <a:gd name="T39" fmla="*/ 0 h 1775"/>
              <a:gd name="T40" fmla="*/ 50 w 2876"/>
              <a:gd name="T41" fmla="*/ 100 h 1775"/>
              <a:gd name="T42" fmla="*/ 250 w 2876"/>
              <a:gd name="T43" fmla="*/ 375 h 1775"/>
              <a:gd name="T44" fmla="*/ 225 w 2876"/>
              <a:gd name="T45" fmla="*/ 501 h 1775"/>
              <a:gd name="T46" fmla="*/ 450 w 2876"/>
              <a:gd name="T47" fmla="*/ 650 h 1775"/>
              <a:gd name="T48" fmla="*/ 575 w 2876"/>
              <a:gd name="T49" fmla="*/ 874 h 1775"/>
              <a:gd name="T50" fmla="*/ 725 w 2876"/>
              <a:gd name="T51" fmla="*/ 949 h 1775"/>
              <a:gd name="T52" fmla="*/ 625 w 2876"/>
              <a:gd name="T53" fmla="*/ 849 h 1775"/>
              <a:gd name="T54" fmla="*/ 550 w 2876"/>
              <a:gd name="T55" fmla="*/ 625 h 1775"/>
              <a:gd name="T56" fmla="*/ 375 w 2876"/>
              <a:gd name="T57" fmla="*/ 401 h 1775"/>
              <a:gd name="T58" fmla="*/ 300 w 2876"/>
              <a:gd name="T59" fmla="*/ 301 h 1775"/>
              <a:gd name="T60" fmla="*/ 225 w 2876"/>
              <a:gd name="T61" fmla="*/ 100 h 1775"/>
              <a:gd name="T62" fmla="*/ 275 w 2876"/>
              <a:gd name="T63" fmla="*/ 100 h 1775"/>
              <a:gd name="T64" fmla="*/ 400 w 2876"/>
              <a:gd name="T65" fmla="*/ 125 h 1775"/>
              <a:gd name="T66" fmla="*/ 425 w 2876"/>
              <a:gd name="T67" fmla="*/ 350 h 1775"/>
              <a:gd name="T68" fmla="*/ 550 w 2876"/>
              <a:gd name="T69" fmla="*/ 450 h 1775"/>
              <a:gd name="T70" fmla="*/ 675 w 2876"/>
              <a:gd name="T71" fmla="*/ 550 h 1775"/>
              <a:gd name="T72" fmla="*/ 750 w 2876"/>
              <a:gd name="T73" fmla="*/ 675 h 1775"/>
              <a:gd name="T74" fmla="*/ 875 w 2876"/>
              <a:gd name="T75" fmla="*/ 799 h 1775"/>
              <a:gd name="T76" fmla="*/ 1125 w 2876"/>
              <a:gd name="T77" fmla="*/ 1124 h 1775"/>
              <a:gd name="T78" fmla="*/ 1100 w 2876"/>
              <a:gd name="T79" fmla="*/ 1224 h 1775"/>
              <a:gd name="T80" fmla="*/ 1300 w 2876"/>
              <a:gd name="T81" fmla="*/ 1449 h 1775"/>
              <a:gd name="T82" fmla="*/ 1650 w 2876"/>
              <a:gd name="T83" fmla="*/ 1574 h 1775"/>
              <a:gd name="T84" fmla="*/ 2050 w 2876"/>
              <a:gd name="T85" fmla="*/ 1674 h 1775"/>
              <a:gd name="T86" fmla="*/ 2325 w 2876"/>
              <a:gd name="T87" fmla="*/ 1774 h 1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76" h="1775">
                <a:moveTo>
                  <a:pt x="2401" y="1674"/>
                </a:moveTo>
                <a:lnTo>
                  <a:pt x="2401" y="1674"/>
                </a:lnTo>
                <a:cubicBezTo>
                  <a:pt x="2401" y="1674"/>
                  <a:pt x="2501" y="1674"/>
                  <a:pt x="2525" y="1649"/>
                </a:cubicBezTo>
                <a:cubicBezTo>
                  <a:pt x="2525" y="1625"/>
                  <a:pt x="2450" y="1574"/>
                  <a:pt x="2450" y="1549"/>
                </a:cubicBezTo>
                <a:cubicBezTo>
                  <a:pt x="2450" y="1549"/>
                  <a:pt x="2450" y="1500"/>
                  <a:pt x="2475" y="1500"/>
                </a:cubicBezTo>
                <a:cubicBezTo>
                  <a:pt x="2501" y="1500"/>
                  <a:pt x="2650" y="1500"/>
                  <a:pt x="2650" y="1500"/>
                </a:cubicBezTo>
                <a:cubicBezTo>
                  <a:pt x="2650" y="1500"/>
                  <a:pt x="2675" y="1425"/>
                  <a:pt x="2701" y="1425"/>
                </a:cubicBezTo>
                <a:cubicBezTo>
                  <a:pt x="2725" y="1425"/>
                  <a:pt x="2750" y="1449"/>
                  <a:pt x="2750" y="1449"/>
                </a:cubicBezTo>
                <a:cubicBezTo>
                  <a:pt x="2775" y="1425"/>
                  <a:pt x="2801" y="1374"/>
                  <a:pt x="2801" y="1324"/>
                </a:cubicBezTo>
                <a:cubicBezTo>
                  <a:pt x="2801" y="1274"/>
                  <a:pt x="2775" y="1249"/>
                  <a:pt x="2801" y="1224"/>
                </a:cubicBezTo>
                <a:cubicBezTo>
                  <a:pt x="2850" y="1200"/>
                  <a:pt x="2875" y="1200"/>
                  <a:pt x="2875" y="1149"/>
                </a:cubicBezTo>
                <a:cubicBezTo>
                  <a:pt x="2850" y="1100"/>
                  <a:pt x="2826" y="1149"/>
                  <a:pt x="2775" y="1124"/>
                </a:cubicBezTo>
                <a:cubicBezTo>
                  <a:pt x="2750" y="1100"/>
                  <a:pt x="2725" y="1124"/>
                  <a:pt x="2625" y="1124"/>
                </a:cubicBezTo>
                <a:cubicBezTo>
                  <a:pt x="2550" y="1149"/>
                  <a:pt x="2501" y="1174"/>
                  <a:pt x="2525" y="1249"/>
                </a:cubicBezTo>
                <a:cubicBezTo>
                  <a:pt x="2525" y="1300"/>
                  <a:pt x="2475" y="1274"/>
                  <a:pt x="2475" y="1324"/>
                </a:cubicBezTo>
                <a:cubicBezTo>
                  <a:pt x="2501" y="1374"/>
                  <a:pt x="2425" y="1374"/>
                  <a:pt x="2425" y="1425"/>
                </a:cubicBezTo>
                <a:cubicBezTo>
                  <a:pt x="2425" y="1449"/>
                  <a:pt x="2375" y="1425"/>
                  <a:pt x="2350" y="1400"/>
                </a:cubicBezTo>
                <a:cubicBezTo>
                  <a:pt x="2325" y="1400"/>
                  <a:pt x="2150" y="1449"/>
                  <a:pt x="2125" y="1449"/>
                </a:cubicBezTo>
                <a:cubicBezTo>
                  <a:pt x="2101" y="1449"/>
                  <a:pt x="2050" y="1400"/>
                  <a:pt x="2025" y="1400"/>
                </a:cubicBezTo>
                <a:cubicBezTo>
                  <a:pt x="2001" y="1400"/>
                  <a:pt x="1975" y="1349"/>
                  <a:pt x="1975" y="1300"/>
                </a:cubicBezTo>
                <a:cubicBezTo>
                  <a:pt x="1975" y="1274"/>
                  <a:pt x="1901" y="1224"/>
                  <a:pt x="1875" y="1174"/>
                </a:cubicBezTo>
                <a:cubicBezTo>
                  <a:pt x="1850" y="1149"/>
                  <a:pt x="1850" y="1049"/>
                  <a:pt x="1825" y="1000"/>
                </a:cubicBezTo>
                <a:cubicBezTo>
                  <a:pt x="1825" y="949"/>
                  <a:pt x="1825" y="849"/>
                  <a:pt x="1875" y="750"/>
                </a:cubicBezTo>
                <a:cubicBezTo>
                  <a:pt x="1875" y="725"/>
                  <a:pt x="1875" y="701"/>
                  <a:pt x="1875" y="701"/>
                </a:cubicBezTo>
                <a:cubicBezTo>
                  <a:pt x="1850" y="701"/>
                  <a:pt x="1850" y="675"/>
                  <a:pt x="1825" y="675"/>
                </a:cubicBezTo>
                <a:cubicBezTo>
                  <a:pt x="1800" y="675"/>
                  <a:pt x="1725" y="625"/>
                  <a:pt x="1700" y="625"/>
                </a:cubicBezTo>
                <a:cubicBezTo>
                  <a:pt x="1700" y="625"/>
                  <a:pt x="1700" y="601"/>
                  <a:pt x="1675" y="575"/>
                </a:cubicBezTo>
                <a:cubicBezTo>
                  <a:pt x="1675" y="550"/>
                  <a:pt x="1675" y="525"/>
                  <a:pt x="1650" y="501"/>
                </a:cubicBezTo>
                <a:cubicBezTo>
                  <a:pt x="1650" y="501"/>
                  <a:pt x="1575" y="450"/>
                  <a:pt x="1575" y="375"/>
                </a:cubicBezTo>
                <a:cubicBezTo>
                  <a:pt x="1550" y="325"/>
                  <a:pt x="1450" y="301"/>
                  <a:pt x="1400" y="275"/>
                </a:cubicBezTo>
                <a:cubicBezTo>
                  <a:pt x="1350" y="275"/>
                  <a:pt x="1350" y="375"/>
                  <a:pt x="1325" y="375"/>
                </a:cubicBezTo>
                <a:cubicBezTo>
                  <a:pt x="1325" y="375"/>
                  <a:pt x="1250" y="325"/>
                  <a:pt x="1225" y="325"/>
                </a:cubicBezTo>
                <a:cubicBezTo>
                  <a:pt x="1200" y="301"/>
                  <a:pt x="1175" y="275"/>
                  <a:pt x="1175" y="250"/>
                </a:cubicBezTo>
                <a:cubicBezTo>
                  <a:pt x="1175" y="225"/>
                  <a:pt x="1150" y="201"/>
                  <a:pt x="1125" y="175"/>
                </a:cubicBezTo>
                <a:cubicBezTo>
                  <a:pt x="1100" y="175"/>
                  <a:pt x="1025" y="75"/>
                  <a:pt x="1025" y="75"/>
                </a:cubicBezTo>
                <a:cubicBezTo>
                  <a:pt x="875" y="75"/>
                  <a:pt x="875" y="75"/>
                  <a:pt x="875" y="75"/>
                </a:cubicBezTo>
                <a:cubicBezTo>
                  <a:pt x="850" y="125"/>
                  <a:pt x="850" y="125"/>
                  <a:pt x="850" y="125"/>
                </a:cubicBezTo>
                <a:cubicBezTo>
                  <a:pt x="575" y="125"/>
                  <a:pt x="575" y="125"/>
                  <a:pt x="575" y="125"/>
                </a:cubicBezTo>
                <a:cubicBezTo>
                  <a:pt x="575" y="125"/>
                  <a:pt x="375" y="50"/>
                  <a:pt x="325" y="50"/>
                </a:cubicBezTo>
                <a:cubicBezTo>
                  <a:pt x="300" y="25"/>
                  <a:pt x="225" y="0"/>
                  <a:pt x="225" y="0"/>
                </a:cubicBezTo>
                <a:cubicBezTo>
                  <a:pt x="0" y="25"/>
                  <a:pt x="0" y="25"/>
                  <a:pt x="0" y="25"/>
                </a:cubicBezTo>
                <a:cubicBezTo>
                  <a:pt x="25" y="50"/>
                  <a:pt x="25" y="75"/>
                  <a:pt x="50" y="100"/>
                </a:cubicBezTo>
                <a:cubicBezTo>
                  <a:pt x="100" y="150"/>
                  <a:pt x="125" y="250"/>
                  <a:pt x="150" y="275"/>
                </a:cubicBezTo>
                <a:cubicBezTo>
                  <a:pt x="150" y="325"/>
                  <a:pt x="200" y="350"/>
                  <a:pt x="250" y="375"/>
                </a:cubicBezTo>
                <a:cubicBezTo>
                  <a:pt x="300" y="401"/>
                  <a:pt x="300" y="475"/>
                  <a:pt x="300" y="501"/>
                </a:cubicBezTo>
                <a:cubicBezTo>
                  <a:pt x="300" y="525"/>
                  <a:pt x="225" y="475"/>
                  <a:pt x="225" y="501"/>
                </a:cubicBezTo>
                <a:cubicBezTo>
                  <a:pt x="225" y="525"/>
                  <a:pt x="300" y="601"/>
                  <a:pt x="350" y="601"/>
                </a:cubicBezTo>
                <a:cubicBezTo>
                  <a:pt x="375" y="601"/>
                  <a:pt x="400" y="601"/>
                  <a:pt x="450" y="650"/>
                </a:cubicBezTo>
                <a:cubicBezTo>
                  <a:pt x="500" y="701"/>
                  <a:pt x="500" y="750"/>
                  <a:pt x="475" y="774"/>
                </a:cubicBezTo>
                <a:cubicBezTo>
                  <a:pt x="450" y="799"/>
                  <a:pt x="525" y="824"/>
                  <a:pt x="575" y="874"/>
                </a:cubicBezTo>
                <a:cubicBezTo>
                  <a:pt x="650" y="900"/>
                  <a:pt x="675" y="974"/>
                  <a:pt x="675" y="1000"/>
                </a:cubicBezTo>
                <a:cubicBezTo>
                  <a:pt x="675" y="1000"/>
                  <a:pt x="725" y="1000"/>
                  <a:pt x="725" y="949"/>
                </a:cubicBezTo>
                <a:cubicBezTo>
                  <a:pt x="725" y="924"/>
                  <a:pt x="700" y="924"/>
                  <a:pt x="700" y="874"/>
                </a:cubicBezTo>
                <a:cubicBezTo>
                  <a:pt x="700" y="849"/>
                  <a:pt x="650" y="849"/>
                  <a:pt x="625" y="849"/>
                </a:cubicBezTo>
                <a:cubicBezTo>
                  <a:pt x="600" y="849"/>
                  <a:pt x="625" y="799"/>
                  <a:pt x="600" y="774"/>
                </a:cubicBezTo>
                <a:cubicBezTo>
                  <a:pt x="575" y="750"/>
                  <a:pt x="550" y="675"/>
                  <a:pt x="550" y="625"/>
                </a:cubicBezTo>
                <a:cubicBezTo>
                  <a:pt x="525" y="601"/>
                  <a:pt x="475" y="550"/>
                  <a:pt x="450" y="501"/>
                </a:cubicBezTo>
                <a:cubicBezTo>
                  <a:pt x="400" y="450"/>
                  <a:pt x="375" y="401"/>
                  <a:pt x="375" y="401"/>
                </a:cubicBezTo>
                <a:cubicBezTo>
                  <a:pt x="350" y="375"/>
                  <a:pt x="400" y="350"/>
                  <a:pt x="375" y="350"/>
                </a:cubicBezTo>
                <a:cubicBezTo>
                  <a:pt x="350" y="325"/>
                  <a:pt x="325" y="325"/>
                  <a:pt x="300" y="301"/>
                </a:cubicBezTo>
                <a:cubicBezTo>
                  <a:pt x="275" y="301"/>
                  <a:pt x="250" y="275"/>
                  <a:pt x="250" y="225"/>
                </a:cubicBezTo>
                <a:cubicBezTo>
                  <a:pt x="250" y="201"/>
                  <a:pt x="225" y="125"/>
                  <a:pt x="225" y="100"/>
                </a:cubicBezTo>
                <a:cubicBezTo>
                  <a:pt x="200" y="75"/>
                  <a:pt x="250" y="75"/>
                  <a:pt x="250" y="75"/>
                </a:cubicBezTo>
                <a:cubicBezTo>
                  <a:pt x="250" y="100"/>
                  <a:pt x="275" y="100"/>
                  <a:pt x="275" y="100"/>
                </a:cubicBezTo>
                <a:cubicBezTo>
                  <a:pt x="300" y="100"/>
                  <a:pt x="325" y="100"/>
                  <a:pt x="325" y="125"/>
                </a:cubicBezTo>
                <a:cubicBezTo>
                  <a:pt x="350" y="150"/>
                  <a:pt x="375" y="125"/>
                  <a:pt x="400" y="125"/>
                </a:cubicBezTo>
                <a:cubicBezTo>
                  <a:pt x="425" y="150"/>
                  <a:pt x="350" y="150"/>
                  <a:pt x="425" y="250"/>
                </a:cubicBezTo>
                <a:cubicBezTo>
                  <a:pt x="475" y="350"/>
                  <a:pt x="425" y="301"/>
                  <a:pt x="425" y="350"/>
                </a:cubicBezTo>
                <a:cubicBezTo>
                  <a:pt x="425" y="425"/>
                  <a:pt x="475" y="401"/>
                  <a:pt x="475" y="375"/>
                </a:cubicBezTo>
                <a:cubicBezTo>
                  <a:pt x="475" y="375"/>
                  <a:pt x="525" y="401"/>
                  <a:pt x="550" y="450"/>
                </a:cubicBezTo>
                <a:cubicBezTo>
                  <a:pt x="575" y="475"/>
                  <a:pt x="625" y="475"/>
                  <a:pt x="625" y="501"/>
                </a:cubicBezTo>
                <a:cubicBezTo>
                  <a:pt x="625" y="525"/>
                  <a:pt x="625" y="550"/>
                  <a:pt x="675" y="550"/>
                </a:cubicBezTo>
                <a:cubicBezTo>
                  <a:pt x="700" y="575"/>
                  <a:pt x="700" y="601"/>
                  <a:pt x="725" y="601"/>
                </a:cubicBezTo>
                <a:cubicBezTo>
                  <a:pt x="750" y="601"/>
                  <a:pt x="750" y="625"/>
                  <a:pt x="750" y="675"/>
                </a:cubicBezTo>
                <a:cubicBezTo>
                  <a:pt x="725" y="701"/>
                  <a:pt x="750" y="725"/>
                  <a:pt x="800" y="725"/>
                </a:cubicBezTo>
                <a:cubicBezTo>
                  <a:pt x="850" y="750"/>
                  <a:pt x="825" y="774"/>
                  <a:pt x="875" y="799"/>
                </a:cubicBezTo>
                <a:cubicBezTo>
                  <a:pt x="925" y="849"/>
                  <a:pt x="1050" y="1000"/>
                  <a:pt x="1075" y="1024"/>
                </a:cubicBezTo>
                <a:cubicBezTo>
                  <a:pt x="1100" y="1074"/>
                  <a:pt x="1125" y="1100"/>
                  <a:pt x="1125" y="1124"/>
                </a:cubicBezTo>
                <a:cubicBezTo>
                  <a:pt x="1150" y="1174"/>
                  <a:pt x="1100" y="1174"/>
                  <a:pt x="1125" y="1200"/>
                </a:cubicBezTo>
                <a:cubicBezTo>
                  <a:pt x="1150" y="1224"/>
                  <a:pt x="1100" y="1224"/>
                  <a:pt x="1100" y="1224"/>
                </a:cubicBezTo>
                <a:cubicBezTo>
                  <a:pt x="1100" y="1249"/>
                  <a:pt x="1125" y="1349"/>
                  <a:pt x="1175" y="1349"/>
                </a:cubicBezTo>
                <a:cubicBezTo>
                  <a:pt x="1225" y="1349"/>
                  <a:pt x="1275" y="1425"/>
                  <a:pt x="1300" y="1449"/>
                </a:cubicBezTo>
                <a:cubicBezTo>
                  <a:pt x="1350" y="1474"/>
                  <a:pt x="1400" y="1474"/>
                  <a:pt x="1450" y="1500"/>
                </a:cubicBezTo>
                <a:cubicBezTo>
                  <a:pt x="1500" y="1500"/>
                  <a:pt x="1550" y="1549"/>
                  <a:pt x="1650" y="1574"/>
                </a:cubicBezTo>
                <a:cubicBezTo>
                  <a:pt x="1725" y="1600"/>
                  <a:pt x="1800" y="1649"/>
                  <a:pt x="1850" y="1674"/>
                </a:cubicBezTo>
                <a:cubicBezTo>
                  <a:pt x="1901" y="1700"/>
                  <a:pt x="1975" y="1700"/>
                  <a:pt x="2050" y="1674"/>
                </a:cubicBezTo>
                <a:cubicBezTo>
                  <a:pt x="2125" y="1625"/>
                  <a:pt x="2175" y="1674"/>
                  <a:pt x="2225" y="1700"/>
                </a:cubicBezTo>
                <a:cubicBezTo>
                  <a:pt x="2225" y="1700"/>
                  <a:pt x="2275" y="1725"/>
                  <a:pt x="2325" y="1774"/>
                </a:cubicBezTo>
                <a:cubicBezTo>
                  <a:pt x="2350" y="1725"/>
                  <a:pt x="2375" y="1674"/>
                  <a:pt x="2401" y="16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1" name="Freeform 216">
            <a:extLst>
              <a:ext uri="{FF2B5EF4-FFF2-40B4-BE49-F238E27FC236}">
                <a16:creationId xmlns:a16="http://schemas.microsoft.com/office/drawing/2014/main" id="{FB8BD43C-BA15-1443-9639-6E81173EDA7A}"/>
              </a:ext>
            </a:extLst>
          </p:cNvPr>
          <p:cNvSpPr>
            <a:spLocks noChangeArrowheads="1"/>
          </p:cNvSpPr>
          <p:nvPr/>
        </p:nvSpPr>
        <p:spPr bwMode="auto">
          <a:xfrm>
            <a:off x="2974145" y="4294912"/>
            <a:ext cx="127968" cy="119531"/>
          </a:xfrm>
          <a:custGeom>
            <a:avLst/>
            <a:gdLst>
              <a:gd name="T0" fmla="*/ 350 w 401"/>
              <a:gd name="T1" fmla="*/ 249 h 375"/>
              <a:gd name="T2" fmla="*/ 350 w 401"/>
              <a:gd name="T3" fmla="*/ 249 h 375"/>
              <a:gd name="T4" fmla="*/ 400 w 401"/>
              <a:gd name="T5" fmla="*/ 200 h 375"/>
              <a:gd name="T6" fmla="*/ 350 w 401"/>
              <a:gd name="T7" fmla="*/ 174 h 375"/>
              <a:gd name="T8" fmla="*/ 300 w 401"/>
              <a:gd name="T9" fmla="*/ 174 h 375"/>
              <a:gd name="T10" fmla="*/ 300 w 401"/>
              <a:gd name="T11" fmla="*/ 0 h 375"/>
              <a:gd name="T12" fmla="*/ 150 w 401"/>
              <a:gd name="T13" fmla="*/ 0 h 375"/>
              <a:gd name="T14" fmla="*/ 125 w 401"/>
              <a:gd name="T15" fmla="*/ 49 h 375"/>
              <a:gd name="T16" fmla="*/ 200 w 401"/>
              <a:gd name="T17" fmla="*/ 149 h 375"/>
              <a:gd name="T18" fmla="*/ 76 w 401"/>
              <a:gd name="T19" fmla="*/ 174 h 375"/>
              <a:gd name="T20" fmla="*/ 0 w 401"/>
              <a:gd name="T21" fmla="*/ 274 h 375"/>
              <a:gd name="T22" fmla="*/ 100 w 401"/>
              <a:gd name="T23" fmla="*/ 349 h 375"/>
              <a:gd name="T24" fmla="*/ 225 w 401"/>
              <a:gd name="T25" fmla="*/ 374 h 375"/>
              <a:gd name="T26" fmla="*/ 225 w 401"/>
              <a:gd name="T27" fmla="*/ 374 h 375"/>
              <a:gd name="T28" fmla="*/ 300 w 401"/>
              <a:gd name="T29" fmla="*/ 325 h 375"/>
              <a:gd name="T30" fmla="*/ 350 w 401"/>
              <a:gd name="T31" fmla="*/ 249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1" h="375">
                <a:moveTo>
                  <a:pt x="350" y="249"/>
                </a:moveTo>
                <a:lnTo>
                  <a:pt x="350" y="249"/>
                </a:lnTo>
                <a:cubicBezTo>
                  <a:pt x="350" y="225"/>
                  <a:pt x="376" y="225"/>
                  <a:pt x="400" y="200"/>
                </a:cubicBezTo>
                <a:cubicBezTo>
                  <a:pt x="350" y="225"/>
                  <a:pt x="350" y="200"/>
                  <a:pt x="350" y="174"/>
                </a:cubicBezTo>
                <a:cubicBezTo>
                  <a:pt x="300" y="174"/>
                  <a:pt x="300" y="174"/>
                  <a:pt x="300" y="174"/>
                </a:cubicBezTo>
                <a:cubicBezTo>
                  <a:pt x="300" y="0"/>
                  <a:pt x="300" y="0"/>
                  <a:pt x="300" y="0"/>
                </a:cubicBezTo>
                <a:cubicBezTo>
                  <a:pt x="276" y="0"/>
                  <a:pt x="176" y="0"/>
                  <a:pt x="150" y="0"/>
                </a:cubicBezTo>
                <a:cubicBezTo>
                  <a:pt x="125" y="0"/>
                  <a:pt x="125" y="49"/>
                  <a:pt x="125" y="49"/>
                </a:cubicBezTo>
                <a:cubicBezTo>
                  <a:pt x="125" y="74"/>
                  <a:pt x="200" y="125"/>
                  <a:pt x="200" y="149"/>
                </a:cubicBezTo>
                <a:cubicBezTo>
                  <a:pt x="176" y="174"/>
                  <a:pt x="76" y="174"/>
                  <a:pt x="76" y="174"/>
                </a:cubicBezTo>
                <a:cubicBezTo>
                  <a:pt x="50" y="174"/>
                  <a:pt x="25" y="225"/>
                  <a:pt x="0" y="274"/>
                </a:cubicBezTo>
                <a:cubicBezTo>
                  <a:pt x="25" y="300"/>
                  <a:pt x="76" y="349"/>
                  <a:pt x="100" y="349"/>
                </a:cubicBezTo>
                <a:cubicBezTo>
                  <a:pt x="125" y="374"/>
                  <a:pt x="200" y="349"/>
                  <a:pt x="225" y="374"/>
                </a:cubicBezTo>
                <a:lnTo>
                  <a:pt x="225" y="374"/>
                </a:lnTo>
                <a:cubicBezTo>
                  <a:pt x="250" y="349"/>
                  <a:pt x="276" y="325"/>
                  <a:pt x="300" y="325"/>
                </a:cubicBezTo>
                <a:cubicBezTo>
                  <a:pt x="325" y="325"/>
                  <a:pt x="300" y="274"/>
                  <a:pt x="350" y="2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2" name="Freeform 217">
            <a:extLst>
              <a:ext uri="{FF2B5EF4-FFF2-40B4-BE49-F238E27FC236}">
                <a16:creationId xmlns:a16="http://schemas.microsoft.com/office/drawing/2014/main" id="{763F2942-F606-5547-9AAA-29D156D04E24}"/>
              </a:ext>
            </a:extLst>
          </p:cNvPr>
          <p:cNvSpPr>
            <a:spLocks noChangeArrowheads="1"/>
          </p:cNvSpPr>
          <p:nvPr/>
        </p:nvSpPr>
        <p:spPr bwMode="auto">
          <a:xfrm>
            <a:off x="3069771" y="4271006"/>
            <a:ext cx="40780" cy="80156"/>
          </a:xfrm>
          <a:custGeom>
            <a:avLst/>
            <a:gdLst>
              <a:gd name="T0" fmla="*/ 25 w 126"/>
              <a:gd name="T1" fmla="*/ 75 h 250"/>
              <a:gd name="T2" fmla="*/ 25 w 126"/>
              <a:gd name="T3" fmla="*/ 75 h 250"/>
              <a:gd name="T4" fmla="*/ 0 w 126"/>
              <a:gd name="T5" fmla="*/ 75 h 250"/>
              <a:gd name="T6" fmla="*/ 0 w 126"/>
              <a:gd name="T7" fmla="*/ 249 h 250"/>
              <a:gd name="T8" fmla="*/ 50 w 126"/>
              <a:gd name="T9" fmla="*/ 249 h 250"/>
              <a:gd name="T10" fmla="*/ 76 w 126"/>
              <a:gd name="T11" fmla="*/ 200 h 250"/>
              <a:gd name="T12" fmla="*/ 100 w 126"/>
              <a:gd name="T13" fmla="*/ 49 h 250"/>
              <a:gd name="T14" fmla="*/ 125 w 126"/>
              <a:gd name="T15" fmla="*/ 24 h 250"/>
              <a:gd name="T16" fmla="*/ 76 w 126"/>
              <a:gd name="T17" fmla="*/ 0 h 250"/>
              <a:gd name="T18" fmla="*/ 25 w 126"/>
              <a:gd name="T19" fmla="*/ 7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250">
                <a:moveTo>
                  <a:pt x="25" y="75"/>
                </a:moveTo>
                <a:lnTo>
                  <a:pt x="25" y="75"/>
                </a:lnTo>
                <a:cubicBezTo>
                  <a:pt x="25" y="75"/>
                  <a:pt x="25" y="75"/>
                  <a:pt x="0" y="75"/>
                </a:cubicBezTo>
                <a:cubicBezTo>
                  <a:pt x="0" y="249"/>
                  <a:pt x="0" y="249"/>
                  <a:pt x="0" y="249"/>
                </a:cubicBezTo>
                <a:cubicBezTo>
                  <a:pt x="50" y="249"/>
                  <a:pt x="50" y="249"/>
                  <a:pt x="50" y="249"/>
                </a:cubicBezTo>
                <a:cubicBezTo>
                  <a:pt x="50" y="224"/>
                  <a:pt x="76" y="224"/>
                  <a:pt x="76" y="200"/>
                </a:cubicBezTo>
                <a:cubicBezTo>
                  <a:pt x="125" y="175"/>
                  <a:pt x="76" y="49"/>
                  <a:pt x="100" y="49"/>
                </a:cubicBezTo>
                <a:cubicBezTo>
                  <a:pt x="125" y="49"/>
                  <a:pt x="125" y="49"/>
                  <a:pt x="125" y="24"/>
                </a:cubicBezTo>
                <a:cubicBezTo>
                  <a:pt x="125" y="24"/>
                  <a:pt x="100" y="0"/>
                  <a:pt x="76" y="0"/>
                </a:cubicBezTo>
                <a:cubicBezTo>
                  <a:pt x="50" y="0"/>
                  <a:pt x="25" y="75"/>
                  <a:pt x="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3" name="Freeform 218">
            <a:extLst>
              <a:ext uri="{FF2B5EF4-FFF2-40B4-BE49-F238E27FC236}">
                <a16:creationId xmlns:a16="http://schemas.microsoft.com/office/drawing/2014/main" id="{4C88C8FB-D6C3-7A44-A069-E11C23E68438}"/>
              </a:ext>
            </a:extLst>
          </p:cNvPr>
          <p:cNvSpPr>
            <a:spLocks noChangeArrowheads="1"/>
          </p:cNvSpPr>
          <p:nvPr/>
        </p:nvSpPr>
        <p:spPr bwMode="auto">
          <a:xfrm>
            <a:off x="3508517" y="4214755"/>
            <a:ext cx="95624" cy="80156"/>
          </a:xfrm>
          <a:custGeom>
            <a:avLst/>
            <a:gdLst>
              <a:gd name="T0" fmla="*/ 150 w 301"/>
              <a:gd name="T1" fmla="*/ 25 h 252"/>
              <a:gd name="T2" fmla="*/ 150 w 301"/>
              <a:gd name="T3" fmla="*/ 25 h 252"/>
              <a:gd name="T4" fmla="*/ 200 w 301"/>
              <a:gd name="T5" fmla="*/ 151 h 252"/>
              <a:gd name="T6" fmla="*/ 25 w 301"/>
              <a:gd name="T7" fmla="*/ 200 h 252"/>
              <a:gd name="T8" fmla="*/ 150 w 301"/>
              <a:gd name="T9" fmla="*/ 225 h 252"/>
              <a:gd name="T10" fmla="*/ 274 w 301"/>
              <a:gd name="T11" fmla="*/ 225 h 252"/>
              <a:gd name="T12" fmla="*/ 300 w 301"/>
              <a:gd name="T13" fmla="*/ 51 h 252"/>
              <a:gd name="T14" fmla="*/ 150 w 301"/>
              <a:gd name="T15" fmla="*/ 25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1" h="252">
                <a:moveTo>
                  <a:pt x="150" y="25"/>
                </a:moveTo>
                <a:lnTo>
                  <a:pt x="150" y="25"/>
                </a:lnTo>
                <a:cubicBezTo>
                  <a:pt x="100" y="51"/>
                  <a:pt x="200" y="125"/>
                  <a:pt x="200" y="151"/>
                </a:cubicBezTo>
                <a:cubicBezTo>
                  <a:pt x="200" y="200"/>
                  <a:pt x="25" y="151"/>
                  <a:pt x="25" y="200"/>
                </a:cubicBezTo>
                <a:cubicBezTo>
                  <a:pt x="0" y="200"/>
                  <a:pt x="74" y="251"/>
                  <a:pt x="150" y="225"/>
                </a:cubicBezTo>
                <a:cubicBezTo>
                  <a:pt x="200" y="200"/>
                  <a:pt x="250" y="225"/>
                  <a:pt x="274" y="225"/>
                </a:cubicBezTo>
                <a:cubicBezTo>
                  <a:pt x="274" y="176"/>
                  <a:pt x="274" y="100"/>
                  <a:pt x="300" y="51"/>
                </a:cubicBezTo>
                <a:cubicBezTo>
                  <a:pt x="225" y="51"/>
                  <a:pt x="174" y="0"/>
                  <a:pt x="15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4" name="Freeform 219">
            <a:extLst>
              <a:ext uri="{FF2B5EF4-FFF2-40B4-BE49-F238E27FC236}">
                <a16:creationId xmlns:a16="http://schemas.microsoft.com/office/drawing/2014/main" id="{9C6562BC-51F6-6340-9508-EACA163BAD61}"/>
              </a:ext>
            </a:extLst>
          </p:cNvPr>
          <p:cNvSpPr>
            <a:spLocks noChangeArrowheads="1"/>
          </p:cNvSpPr>
          <p:nvPr/>
        </p:nvSpPr>
        <p:spPr bwMode="auto">
          <a:xfrm>
            <a:off x="3597111" y="4230226"/>
            <a:ext cx="104061" cy="64687"/>
          </a:xfrm>
          <a:custGeom>
            <a:avLst/>
            <a:gdLst>
              <a:gd name="T0" fmla="*/ 126 w 327"/>
              <a:gd name="T1" fmla="*/ 149 h 201"/>
              <a:gd name="T2" fmla="*/ 126 w 327"/>
              <a:gd name="T3" fmla="*/ 149 h 201"/>
              <a:gd name="T4" fmla="*/ 326 w 327"/>
              <a:gd name="T5" fmla="*/ 100 h 201"/>
              <a:gd name="T6" fmla="*/ 76 w 327"/>
              <a:gd name="T7" fmla="*/ 0 h 201"/>
              <a:gd name="T8" fmla="*/ 26 w 327"/>
              <a:gd name="T9" fmla="*/ 0 h 201"/>
              <a:gd name="T10" fmla="*/ 0 w 327"/>
              <a:gd name="T11" fmla="*/ 174 h 201"/>
              <a:gd name="T12" fmla="*/ 0 w 327"/>
              <a:gd name="T13" fmla="*/ 200 h 201"/>
              <a:gd name="T14" fmla="*/ 126 w 327"/>
              <a:gd name="T15" fmla="*/ 149 h 2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 h="201">
                <a:moveTo>
                  <a:pt x="126" y="149"/>
                </a:moveTo>
                <a:lnTo>
                  <a:pt x="126" y="149"/>
                </a:lnTo>
                <a:cubicBezTo>
                  <a:pt x="200" y="125"/>
                  <a:pt x="326" y="174"/>
                  <a:pt x="326" y="100"/>
                </a:cubicBezTo>
                <a:cubicBezTo>
                  <a:pt x="326" y="49"/>
                  <a:pt x="126" y="0"/>
                  <a:pt x="76" y="0"/>
                </a:cubicBezTo>
                <a:cubicBezTo>
                  <a:pt x="51" y="0"/>
                  <a:pt x="26" y="0"/>
                  <a:pt x="26" y="0"/>
                </a:cubicBezTo>
                <a:cubicBezTo>
                  <a:pt x="0" y="49"/>
                  <a:pt x="0" y="125"/>
                  <a:pt x="0" y="174"/>
                </a:cubicBezTo>
                <a:cubicBezTo>
                  <a:pt x="0" y="174"/>
                  <a:pt x="0" y="174"/>
                  <a:pt x="0" y="200"/>
                </a:cubicBezTo>
                <a:cubicBezTo>
                  <a:pt x="26" y="200"/>
                  <a:pt x="51" y="174"/>
                  <a:pt x="126" y="1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5" name="Freeform 220">
            <a:extLst>
              <a:ext uri="{FF2B5EF4-FFF2-40B4-BE49-F238E27FC236}">
                <a16:creationId xmlns:a16="http://schemas.microsoft.com/office/drawing/2014/main" id="{E0615F6B-9000-8947-A9C2-0B287893CC5D}"/>
              </a:ext>
            </a:extLst>
          </p:cNvPr>
          <p:cNvSpPr>
            <a:spLocks noChangeArrowheads="1"/>
          </p:cNvSpPr>
          <p:nvPr/>
        </p:nvSpPr>
        <p:spPr bwMode="auto">
          <a:xfrm>
            <a:off x="3126020" y="4382097"/>
            <a:ext cx="127968" cy="127968"/>
          </a:xfrm>
          <a:custGeom>
            <a:avLst/>
            <a:gdLst>
              <a:gd name="T0" fmla="*/ 225 w 401"/>
              <a:gd name="T1" fmla="*/ 375 h 401"/>
              <a:gd name="T2" fmla="*/ 225 w 401"/>
              <a:gd name="T3" fmla="*/ 375 h 401"/>
              <a:gd name="T4" fmla="*/ 300 w 401"/>
              <a:gd name="T5" fmla="*/ 400 h 401"/>
              <a:gd name="T6" fmla="*/ 349 w 401"/>
              <a:gd name="T7" fmla="*/ 400 h 401"/>
              <a:gd name="T8" fmla="*/ 349 w 401"/>
              <a:gd name="T9" fmla="*/ 375 h 401"/>
              <a:gd name="T10" fmla="*/ 374 w 401"/>
              <a:gd name="T11" fmla="*/ 251 h 401"/>
              <a:gd name="T12" fmla="*/ 374 w 401"/>
              <a:gd name="T13" fmla="*/ 100 h 401"/>
              <a:gd name="T14" fmla="*/ 400 w 401"/>
              <a:gd name="T15" fmla="*/ 0 h 401"/>
              <a:gd name="T16" fmla="*/ 400 w 401"/>
              <a:gd name="T17" fmla="*/ 0 h 401"/>
              <a:gd name="T18" fmla="*/ 300 w 401"/>
              <a:gd name="T19" fmla="*/ 26 h 401"/>
              <a:gd name="T20" fmla="*/ 200 w 401"/>
              <a:gd name="T21" fmla="*/ 51 h 401"/>
              <a:gd name="T22" fmla="*/ 100 w 401"/>
              <a:gd name="T23" fmla="*/ 100 h 401"/>
              <a:gd name="T24" fmla="*/ 74 w 401"/>
              <a:gd name="T25" fmla="*/ 151 h 401"/>
              <a:gd name="T26" fmla="*/ 25 w 401"/>
              <a:gd name="T27" fmla="*/ 175 h 401"/>
              <a:gd name="T28" fmla="*/ 0 w 401"/>
              <a:gd name="T29" fmla="*/ 200 h 401"/>
              <a:gd name="T30" fmla="*/ 25 w 401"/>
              <a:gd name="T31" fmla="*/ 226 h 401"/>
              <a:gd name="T32" fmla="*/ 125 w 401"/>
              <a:gd name="T33" fmla="*/ 351 h 401"/>
              <a:gd name="T34" fmla="*/ 174 w 401"/>
              <a:gd name="T35" fmla="*/ 375 h 401"/>
              <a:gd name="T36" fmla="*/ 225 w 401"/>
              <a:gd name="T37" fmla="*/ 375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1" h="401">
                <a:moveTo>
                  <a:pt x="225" y="375"/>
                </a:moveTo>
                <a:lnTo>
                  <a:pt x="225" y="375"/>
                </a:lnTo>
                <a:cubicBezTo>
                  <a:pt x="225" y="400"/>
                  <a:pt x="274" y="375"/>
                  <a:pt x="300" y="400"/>
                </a:cubicBezTo>
                <a:cubicBezTo>
                  <a:pt x="325" y="400"/>
                  <a:pt x="325" y="400"/>
                  <a:pt x="349" y="400"/>
                </a:cubicBezTo>
                <a:lnTo>
                  <a:pt x="349" y="375"/>
                </a:lnTo>
                <a:cubicBezTo>
                  <a:pt x="325" y="351"/>
                  <a:pt x="349" y="300"/>
                  <a:pt x="374" y="251"/>
                </a:cubicBezTo>
                <a:cubicBezTo>
                  <a:pt x="374" y="226"/>
                  <a:pt x="349" y="126"/>
                  <a:pt x="374" y="100"/>
                </a:cubicBezTo>
                <a:cubicBezTo>
                  <a:pt x="400" y="75"/>
                  <a:pt x="374" y="51"/>
                  <a:pt x="400" y="0"/>
                </a:cubicBezTo>
                <a:lnTo>
                  <a:pt x="400" y="0"/>
                </a:lnTo>
                <a:cubicBezTo>
                  <a:pt x="349" y="0"/>
                  <a:pt x="300" y="26"/>
                  <a:pt x="300" y="26"/>
                </a:cubicBezTo>
                <a:cubicBezTo>
                  <a:pt x="274" y="26"/>
                  <a:pt x="200" y="26"/>
                  <a:pt x="200" y="51"/>
                </a:cubicBezTo>
                <a:cubicBezTo>
                  <a:pt x="200" y="100"/>
                  <a:pt x="149" y="100"/>
                  <a:pt x="100" y="100"/>
                </a:cubicBezTo>
                <a:cubicBezTo>
                  <a:pt x="49" y="100"/>
                  <a:pt x="74" y="151"/>
                  <a:pt x="74" y="151"/>
                </a:cubicBezTo>
                <a:cubicBezTo>
                  <a:pt x="49" y="175"/>
                  <a:pt x="25" y="175"/>
                  <a:pt x="25" y="175"/>
                </a:cubicBezTo>
                <a:cubicBezTo>
                  <a:pt x="0" y="200"/>
                  <a:pt x="0" y="200"/>
                  <a:pt x="0" y="200"/>
                </a:cubicBezTo>
                <a:cubicBezTo>
                  <a:pt x="0" y="200"/>
                  <a:pt x="0" y="226"/>
                  <a:pt x="25" y="226"/>
                </a:cubicBezTo>
                <a:cubicBezTo>
                  <a:pt x="49" y="251"/>
                  <a:pt x="100" y="325"/>
                  <a:pt x="125" y="351"/>
                </a:cubicBezTo>
                <a:cubicBezTo>
                  <a:pt x="149" y="351"/>
                  <a:pt x="149" y="351"/>
                  <a:pt x="174" y="375"/>
                </a:cubicBezTo>
                <a:cubicBezTo>
                  <a:pt x="174" y="375"/>
                  <a:pt x="200" y="375"/>
                  <a:pt x="225" y="3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6" name="Freeform 221">
            <a:extLst>
              <a:ext uri="{FF2B5EF4-FFF2-40B4-BE49-F238E27FC236}">
                <a16:creationId xmlns:a16="http://schemas.microsoft.com/office/drawing/2014/main" id="{8DB1E512-0645-ED4D-A461-190996012B5B}"/>
              </a:ext>
            </a:extLst>
          </p:cNvPr>
          <p:cNvSpPr>
            <a:spLocks noChangeArrowheads="1"/>
          </p:cNvSpPr>
          <p:nvPr/>
        </p:nvSpPr>
        <p:spPr bwMode="auto">
          <a:xfrm>
            <a:off x="4003515" y="5777089"/>
            <a:ext cx="143436" cy="160312"/>
          </a:xfrm>
          <a:custGeom>
            <a:avLst/>
            <a:gdLst>
              <a:gd name="T0" fmla="*/ 450 w 451"/>
              <a:gd name="T1" fmla="*/ 251 h 501"/>
              <a:gd name="T2" fmla="*/ 450 w 451"/>
              <a:gd name="T3" fmla="*/ 251 h 501"/>
              <a:gd name="T4" fmla="*/ 375 w 451"/>
              <a:gd name="T5" fmla="*/ 175 h 501"/>
              <a:gd name="T6" fmla="*/ 275 w 451"/>
              <a:gd name="T7" fmla="*/ 75 h 501"/>
              <a:gd name="T8" fmla="*/ 225 w 451"/>
              <a:gd name="T9" fmla="*/ 100 h 501"/>
              <a:gd name="T10" fmla="*/ 175 w 451"/>
              <a:gd name="T11" fmla="*/ 25 h 501"/>
              <a:gd name="T12" fmla="*/ 100 w 451"/>
              <a:gd name="T13" fmla="*/ 0 h 501"/>
              <a:gd name="T14" fmla="*/ 75 w 451"/>
              <a:gd name="T15" fmla="*/ 0 h 501"/>
              <a:gd name="T16" fmla="*/ 50 w 451"/>
              <a:gd name="T17" fmla="*/ 51 h 501"/>
              <a:gd name="T18" fmla="*/ 25 w 451"/>
              <a:gd name="T19" fmla="*/ 225 h 501"/>
              <a:gd name="T20" fmla="*/ 0 w 451"/>
              <a:gd name="T21" fmla="*/ 351 h 501"/>
              <a:gd name="T22" fmla="*/ 25 w 451"/>
              <a:gd name="T23" fmla="*/ 400 h 501"/>
              <a:gd name="T24" fmla="*/ 0 w 451"/>
              <a:gd name="T25" fmla="*/ 451 h 501"/>
              <a:gd name="T26" fmla="*/ 50 w 451"/>
              <a:gd name="T27" fmla="*/ 451 h 501"/>
              <a:gd name="T28" fmla="*/ 175 w 451"/>
              <a:gd name="T29" fmla="*/ 500 h 501"/>
              <a:gd name="T30" fmla="*/ 250 w 451"/>
              <a:gd name="T31" fmla="*/ 500 h 501"/>
              <a:gd name="T32" fmla="*/ 375 w 451"/>
              <a:gd name="T33" fmla="*/ 475 h 501"/>
              <a:gd name="T34" fmla="*/ 450 w 451"/>
              <a:gd name="T35" fmla="*/ 375 h 501"/>
              <a:gd name="T36" fmla="*/ 450 w 451"/>
              <a:gd name="T37" fmla="*/ 25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 h="501">
                <a:moveTo>
                  <a:pt x="450" y="251"/>
                </a:moveTo>
                <a:lnTo>
                  <a:pt x="450" y="251"/>
                </a:lnTo>
                <a:cubicBezTo>
                  <a:pt x="450" y="200"/>
                  <a:pt x="400" y="175"/>
                  <a:pt x="375" y="175"/>
                </a:cubicBezTo>
                <a:cubicBezTo>
                  <a:pt x="375" y="151"/>
                  <a:pt x="300" y="125"/>
                  <a:pt x="275" y="75"/>
                </a:cubicBezTo>
                <a:cubicBezTo>
                  <a:pt x="250" y="51"/>
                  <a:pt x="250" y="100"/>
                  <a:pt x="225" y="100"/>
                </a:cubicBezTo>
                <a:cubicBezTo>
                  <a:pt x="225" y="100"/>
                  <a:pt x="225" y="75"/>
                  <a:pt x="175" y="25"/>
                </a:cubicBezTo>
                <a:cubicBezTo>
                  <a:pt x="150" y="0"/>
                  <a:pt x="125" y="0"/>
                  <a:pt x="100" y="0"/>
                </a:cubicBezTo>
                <a:cubicBezTo>
                  <a:pt x="100" y="0"/>
                  <a:pt x="100" y="0"/>
                  <a:pt x="75" y="0"/>
                </a:cubicBezTo>
                <a:cubicBezTo>
                  <a:pt x="50" y="25"/>
                  <a:pt x="50" y="51"/>
                  <a:pt x="50" y="51"/>
                </a:cubicBezTo>
                <a:cubicBezTo>
                  <a:pt x="50" y="100"/>
                  <a:pt x="25" y="151"/>
                  <a:pt x="25" y="225"/>
                </a:cubicBezTo>
                <a:cubicBezTo>
                  <a:pt x="25" y="300"/>
                  <a:pt x="0" y="275"/>
                  <a:pt x="0" y="351"/>
                </a:cubicBezTo>
                <a:cubicBezTo>
                  <a:pt x="0" y="400"/>
                  <a:pt x="0" y="400"/>
                  <a:pt x="25" y="400"/>
                </a:cubicBezTo>
                <a:cubicBezTo>
                  <a:pt x="25" y="400"/>
                  <a:pt x="25" y="425"/>
                  <a:pt x="0" y="451"/>
                </a:cubicBezTo>
                <a:cubicBezTo>
                  <a:pt x="25" y="451"/>
                  <a:pt x="25" y="451"/>
                  <a:pt x="50" y="451"/>
                </a:cubicBezTo>
                <a:cubicBezTo>
                  <a:pt x="75" y="451"/>
                  <a:pt x="125" y="475"/>
                  <a:pt x="175" y="500"/>
                </a:cubicBezTo>
                <a:cubicBezTo>
                  <a:pt x="225" y="500"/>
                  <a:pt x="200" y="475"/>
                  <a:pt x="250" y="500"/>
                </a:cubicBezTo>
                <a:cubicBezTo>
                  <a:pt x="275" y="500"/>
                  <a:pt x="325" y="500"/>
                  <a:pt x="375" y="475"/>
                </a:cubicBezTo>
                <a:cubicBezTo>
                  <a:pt x="425" y="451"/>
                  <a:pt x="425" y="425"/>
                  <a:pt x="450" y="375"/>
                </a:cubicBezTo>
                <a:cubicBezTo>
                  <a:pt x="425" y="325"/>
                  <a:pt x="450" y="275"/>
                  <a:pt x="450" y="2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7" name="Freeform 222">
            <a:extLst>
              <a:ext uri="{FF2B5EF4-FFF2-40B4-BE49-F238E27FC236}">
                <a16:creationId xmlns:a16="http://schemas.microsoft.com/office/drawing/2014/main" id="{7FB53BCD-00D7-8446-A3C4-1FE947AE05D8}"/>
              </a:ext>
            </a:extLst>
          </p:cNvPr>
          <p:cNvSpPr>
            <a:spLocks noChangeArrowheads="1"/>
          </p:cNvSpPr>
          <p:nvPr/>
        </p:nvSpPr>
        <p:spPr bwMode="auto">
          <a:xfrm>
            <a:off x="3540861" y="5505684"/>
            <a:ext cx="606091" cy="1196712"/>
          </a:xfrm>
          <a:custGeom>
            <a:avLst/>
            <a:gdLst>
              <a:gd name="T0" fmla="*/ 725 w 1901"/>
              <a:gd name="T1" fmla="*/ 3675 h 3752"/>
              <a:gd name="T2" fmla="*/ 475 w 1901"/>
              <a:gd name="T3" fmla="*/ 3501 h 3752"/>
              <a:gd name="T4" fmla="*/ 450 w 1901"/>
              <a:gd name="T5" fmla="*/ 3401 h 3752"/>
              <a:gd name="T6" fmla="*/ 625 w 1901"/>
              <a:gd name="T7" fmla="*/ 3726 h 3752"/>
              <a:gd name="T8" fmla="*/ 775 w 1901"/>
              <a:gd name="T9" fmla="*/ 3701 h 3752"/>
              <a:gd name="T10" fmla="*/ 1875 w 1901"/>
              <a:gd name="T11" fmla="*/ 375 h 3752"/>
              <a:gd name="T12" fmla="*/ 1800 w 1901"/>
              <a:gd name="T13" fmla="*/ 375 h 3752"/>
              <a:gd name="T14" fmla="*/ 1750 w 1901"/>
              <a:gd name="T15" fmla="*/ 525 h 3752"/>
              <a:gd name="T16" fmla="*/ 1600 w 1901"/>
              <a:gd name="T17" fmla="*/ 575 h 3752"/>
              <a:gd name="T18" fmla="*/ 1425 w 1901"/>
              <a:gd name="T19" fmla="*/ 550 h 3752"/>
              <a:gd name="T20" fmla="*/ 1525 w 1901"/>
              <a:gd name="T21" fmla="*/ 350 h 3752"/>
              <a:gd name="T22" fmla="*/ 1250 w 1901"/>
              <a:gd name="T23" fmla="*/ 225 h 3752"/>
              <a:gd name="T24" fmla="*/ 1025 w 1901"/>
              <a:gd name="T25" fmla="*/ 25 h 3752"/>
              <a:gd name="T26" fmla="*/ 875 w 1901"/>
              <a:gd name="T27" fmla="*/ 75 h 3752"/>
              <a:gd name="T28" fmla="*/ 675 w 1901"/>
              <a:gd name="T29" fmla="*/ 25 h 3752"/>
              <a:gd name="T30" fmla="*/ 600 w 1901"/>
              <a:gd name="T31" fmla="*/ 200 h 3752"/>
              <a:gd name="T32" fmla="*/ 475 w 1901"/>
              <a:gd name="T33" fmla="*/ 350 h 3752"/>
              <a:gd name="T34" fmla="*/ 500 w 1901"/>
              <a:gd name="T35" fmla="*/ 525 h 3752"/>
              <a:gd name="T36" fmla="*/ 400 w 1901"/>
              <a:gd name="T37" fmla="*/ 650 h 3752"/>
              <a:gd name="T38" fmla="*/ 325 w 1901"/>
              <a:gd name="T39" fmla="*/ 775 h 3752"/>
              <a:gd name="T40" fmla="*/ 300 w 1901"/>
              <a:gd name="T41" fmla="*/ 950 h 3752"/>
              <a:gd name="T42" fmla="*/ 325 w 1901"/>
              <a:gd name="T43" fmla="*/ 1150 h 3752"/>
              <a:gd name="T44" fmla="*/ 325 w 1901"/>
              <a:gd name="T45" fmla="*/ 1301 h 3752"/>
              <a:gd name="T46" fmla="*/ 300 w 1901"/>
              <a:gd name="T47" fmla="*/ 1501 h 3752"/>
              <a:gd name="T48" fmla="*/ 225 w 1901"/>
              <a:gd name="T49" fmla="*/ 1701 h 3752"/>
              <a:gd name="T50" fmla="*/ 200 w 1901"/>
              <a:gd name="T51" fmla="*/ 1801 h 3752"/>
              <a:gd name="T52" fmla="*/ 174 w 1901"/>
              <a:gd name="T53" fmla="*/ 1925 h 3752"/>
              <a:gd name="T54" fmla="*/ 150 w 1901"/>
              <a:gd name="T55" fmla="*/ 2050 h 3752"/>
              <a:gd name="T56" fmla="*/ 150 w 1901"/>
              <a:gd name="T57" fmla="*/ 2250 h 3752"/>
              <a:gd name="T58" fmla="*/ 174 w 1901"/>
              <a:gd name="T59" fmla="*/ 2375 h 3752"/>
              <a:gd name="T60" fmla="*/ 200 w 1901"/>
              <a:gd name="T61" fmla="*/ 2450 h 3752"/>
              <a:gd name="T62" fmla="*/ 174 w 1901"/>
              <a:gd name="T63" fmla="*/ 2526 h 3752"/>
              <a:gd name="T64" fmla="*/ 174 w 1901"/>
              <a:gd name="T65" fmla="*/ 2675 h 3752"/>
              <a:gd name="T66" fmla="*/ 100 w 1901"/>
              <a:gd name="T67" fmla="*/ 2801 h 3752"/>
              <a:gd name="T68" fmla="*/ 74 w 1901"/>
              <a:gd name="T69" fmla="*/ 2950 h 3752"/>
              <a:gd name="T70" fmla="*/ 25 w 1901"/>
              <a:gd name="T71" fmla="*/ 3101 h 3752"/>
              <a:gd name="T72" fmla="*/ 125 w 1901"/>
              <a:gd name="T73" fmla="*/ 3201 h 3752"/>
              <a:gd name="T74" fmla="*/ 174 w 1901"/>
              <a:gd name="T75" fmla="*/ 3326 h 3752"/>
              <a:gd name="T76" fmla="*/ 374 w 1901"/>
              <a:gd name="T77" fmla="*/ 3351 h 3752"/>
              <a:gd name="T78" fmla="*/ 425 w 1901"/>
              <a:gd name="T79" fmla="*/ 3275 h 3752"/>
              <a:gd name="T80" fmla="*/ 425 w 1901"/>
              <a:gd name="T81" fmla="*/ 3126 h 3752"/>
              <a:gd name="T82" fmla="*/ 550 w 1901"/>
              <a:gd name="T83" fmla="*/ 3026 h 3752"/>
              <a:gd name="T84" fmla="*/ 725 w 1901"/>
              <a:gd name="T85" fmla="*/ 2826 h 3752"/>
              <a:gd name="T86" fmla="*/ 650 w 1901"/>
              <a:gd name="T87" fmla="*/ 2701 h 3752"/>
              <a:gd name="T88" fmla="*/ 725 w 1901"/>
              <a:gd name="T89" fmla="*/ 2475 h 3752"/>
              <a:gd name="T90" fmla="*/ 775 w 1901"/>
              <a:gd name="T91" fmla="*/ 2375 h 3752"/>
              <a:gd name="T92" fmla="*/ 850 w 1901"/>
              <a:gd name="T93" fmla="*/ 2250 h 3752"/>
              <a:gd name="T94" fmla="*/ 900 w 1901"/>
              <a:gd name="T95" fmla="*/ 2226 h 3752"/>
              <a:gd name="T96" fmla="*/ 875 w 1901"/>
              <a:gd name="T97" fmla="*/ 2175 h 3752"/>
              <a:gd name="T98" fmla="*/ 800 w 1901"/>
              <a:gd name="T99" fmla="*/ 2075 h 3752"/>
              <a:gd name="T100" fmla="*/ 950 w 1901"/>
              <a:gd name="T101" fmla="*/ 2026 h 3752"/>
              <a:gd name="T102" fmla="*/ 1075 w 1901"/>
              <a:gd name="T103" fmla="*/ 1901 h 3752"/>
              <a:gd name="T104" fmla="*/ 1100 w 1901"/>
              <a:gd name="T105" fmla="*/ 1775 h 3752"/>
              <a:gd name="T106" fmla="*/ 1525 w 1901"/>
              <a:gd name="T107" fmla="*/ 1675 h 3752"/>
              <a:gd name="T108" fmla="*/ 1575 w 1901"/>
              <a:gd name="T109" fmla="*/ 1501 h 3752"/>
              <a:gd name="T110" fmla="*/ 1500 w 1901"/>
              <a:gd name="T111" fmla="*/ 1350 h 3752"/>
              <a:gd name="T112" fmla="*/ 1450 w 1901"/>
              <a:gd name="T113" fmla="*/ 1301 h 3752"/>
              <a:gd name="T114" fmla="*/ 1450 w 1901"/>
              <a:gd name="T115" fmla="*/ 1201 h 3752"/>
              <a:gd name="T116" fmla="*/ 1500 w 1901"/>
              <a:gd name="T117" fmla="*/ 901 h 3752"/>
              <a:gd name="T118" fmla="*/ 1775 w 1901"/>
              <a:gd name="T119" fmla="*/ 575 h 3752"/>
              <a:gd name="T120" fmla="*/ 1875 w 1901"/>
              <a:gd name="T121" fmla="*/ 375 h 3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01" h="3752">
                <a:moveTo>
                  <a:pt x="725" y="3675"/>
                </a:moveTo>
                <a:lnTo>
                  <a:pt x="725" y="3675"/>
                </a:lnTo>
                <a:cubicBezTo>
                  <a:pt x="675" y="3675"/>
                  <a:pt x="550" y="3575"/>
                  <a:pt x="525" y="3551"/>
                </a:cubicBezTo>
                <a:cubicBezTo>
                  <a:pt x="500" y="3526"/>
                  <a:pt x="525" y="3501"/>
                  <a:pt x="475" y="3501"/>
                </a:cubicBezTo>
                <a:cubicBezTo>
                  <a:pt x="450" y="3501"/>
                  <a:pt x="475" y="3475"/>
                  <a:pt x="500" y="3475"/>
                </a:cubicBezTo>
                <a:cubicBezTo>
                  <a:pt x="500" y="3451"/>
                  <a:pt x="475" y="3426"/>
                  <a:pt x="450" y="3401"/>
                </a:cubicBezTo>
                <a:cubicBezTo>
                  <a:pt x="450" y="3475"/>
                  <a:pt x="450" y="3726"/>
                  <a:pt x="450" y="3726"/>
                </a:cubicBezTo>
                <a:cubicBezTo>
                  <a:pt x="475" y="3726"/>
                  <a:pt x="575" y="3701"/>
                  <a:pt x="625" y="3726"/>
                </a:cubicBezTo>
                <a:cubicBezTo>
                  <a:pt x="625" y="3726"/>
                  <a:pt x="650" y="3751"/>
                  <a:pt x="650" y="3726"/>
                </a:cubicBezTo>
                <a:cubicBezTo>
                  <a:pt x="675" y="3701"/>
                  <a:pt x="750" y="3726"/>
                  <a:pt x="775" y="3701"/>
                </a:cubicBezTo>
                <a:cubicBezTo>
                  <a:pt x="800" y="3675"/>
                  <a:pt x="775" y="3675"/>
                  <a:pt x="725" y="3675"/>
                </a:cubicBezTo>
                <a:close/>
                <a:moveTo>
                  <a:pt x="1875" y="375"/>
                </a:moveTo>
                <a:lnTo>
                  <a:pt x="1875" y="375"/>
                </a:lnTo>
                <a:cubicBezTo>
                  <a:pt x="1850" y="375"/>
                  <a:pt x="1825" y="375"/>
                  <a:pt x="1800" y="375"/>
                </a:cubicBezTo>
                <a:lnTo>
                  <a:pt x="1800" y="375"/>
                </a:lnTo>
                <a:cubicBezTo>
                  <a:pt x="1825" y="425"/>
                  <a:pt x="1800" y="525"/>
                  <a:pt x="1750" y="525"/>
                </a:cubicBezTo>
                <a:cubicBezTo>
                  <a:pt x="1725" y="525"/>
                  <a:pt x="1700" y="575"/>
                  <a:pt x="1675" y="550"/>
                </a:cubicBezTo>
                <a:cubicBezTo>
                  <a:pt x="1675" y="550"/>
                  <a:pt x="1625" y="600"/>
                  <a:pt x="1600" y="575"/>
                </a:cubicBezTo>
                <a:cubicBezTo>
                  <a:pt x="1575" y="550"/>
                  <a:pt x="1550" y="575"/>
                  <a:pt x="1525" y="575"/>
                </a:cubicBezTo>
                <a:cubicBezTo>
                  <a:pt x="1500" y="550"/>
                  <a:pt x="1425" y="575"/>
                  <a:pt x="1425" y="550"/>
                </a:cubicBezTo>
                <a:cubicBezTo>
                  <a:pt x="1425" y="525"/>
                  <a:pt x="1450" y="525"/>
                  <a:pt x="1450" y="475"/>
                </a:cubicBezTo>
                <a:cubicBezTo>
                  <a:pt x="1450" y="425"/>
                  <a:pt x="1550" y="375"/>
                  <a:pt x="1525" y="350"/>
                </a:cubicBezTo>
                <a:cubicBezTo>
                  <a:pt x="1525" y="350"/>
                  <a:pt x="1375" y="300"/>
                  <a:pt x="1350" y="275"/>
                </a:cubicBezTo>
                <a:cubicBezTo>
                  <a:pt x="1350" y="250"/>
                  <a:pt x="1300" y="225"/>
                  <a:pt x="1250" y="225"/>
                </a:cubicBezTo>
                <a:cubicBezTo>
                  <a:pt x="1200" y="225"/>
                  <a:pt x="1200" y="175"/>
                  <a:pt x="1150" y="150"/>
                </a:cubicBezTo>
                <a:cubicBezTo>
                  <a:pt x="1100" y="125"/>
                  <a:pt x="1050" y="50"/>
                  <a:pt x="1025" y="25"/>
                </a:cubicBezTo>
                <a:cubicBezTo>
                  <a:pt x="975" y="25"/>
                  <a:pt x="925" y="0"/>
                  <a:pt x="925" y="25"/>
                </a:cubicBezTo>
                <a:cubicBezTo>
                  <a:pt x="900" y="50"/>
                  <a:pt x="900" y="125"/>
                  <a:pt x="875" y="75"/>
                </a:cubicBezTo>
                <a:cubicBezTo>
                  <a:pt x="850" y="50"/>
                  <a:pt x="800" y="50"/>
                  <a:pt x="750" y="25"/>
                </a:cubicBezTo>
                <a:cubicBezTo>
                  <a:pt x="725" y="25"/>
                  <a:pt x="725" y="0"/>
                  <a:pt x="675" y="25"/>
                </a:cubicBezTo>
                <a:cubicBezTo>
                  <a:pt x="650" y="50"/>
                  <a:pt x="625" y="75"/>
                  <a:pt x="600" y="100"/>
                </a:cubicBezTo>
                <a:cubicBezTo>
                  <a:pt x="600" y="125"/>
                  <a:pt x="600" y="175"/>
                  <a:pt x="600" y="200"/>
                </a:cubicBezTo>
                <a:cubicBezTo>
                  <a:pt x="575" y="225"/>
                  <a:pt x="475" y="275"/>
                  <a:pt x="475" y="275"/>
                </a:cubicBezTo>
                <a:cubicBezTo>
                  <a:pt x="475" y="300"/>
                  <a:pt x="500" y="350"/>
                  <a:pt x="475" y="350"/>
                </a:cubicBezTo>
                <a:cubicBezTo>
                  <a:pt x="450" y="375"/>
                  <a:pt x="525" y="450"/>
                  <a:pt x="475" y="450"/>
                </a:cubicBezTo>
                <a:cubicBezTo>
                  <a:pt x="450" y="475"/>
                  <a:pt x="500" y="500"/>
                  <a:pt x="500" y="525"/>
                </a:cubicBezTo>
                <a:cubicBezTo>
                  <a:pt x="475" y="525"/>
                  <a:pt x="425" y="550"/>
                  <a:pt x="425" y="575"/>
                </a:cubicBezTo>
                <a:cubicBezTo>
                  <a:pt x="425" y="575"/>
                  <a:pt x="425" y="625"/>
                  <a:pt x="400" y="650"/>
                </a:cubicBezTo>
                <a:cubicBezTo>
                  <a:pt x="374" y="650"/>
                  <a:pt x="350" y="700"/>
                  <a:pt x="350" y="725"/>
                </a:cubicBezTo>
                <a:cubicBezTo>
                  <a:pt x="350" y="750"/>
                  <a:pt x="325" y="725"/>
                  <a:pt x="325" y="775"/>
                </a:cubicBezTo>
                <a:cubicBezTo>
                  <a:pt x="350" y="825"/>
                  <a:pt x="374" y="875"/>
                  <a:pt x="325" y="875"/>
                </a:cubicBezTo>
                <a:cubicBezTo>
                  <a:pt x="300" y="875"/>
                  <a:pt x="325" y="950"/>
                  <a:pt x="300" y="950"/>
                </a:cubicBezTo>
                <a:cubicBezTo>
                  <a:pt x="274" y="950"/>
                  <a:pt x="274" y="1025"/>
                  <a:pt x="300" y="1050"/>
                </a:cubicBezTo>
                <a:cubicBezTo>
                  <a:pt x="325" y="1075"/>
                  <a:pt x="325" y="1101"/>
                  <a:pt x="325" y="1150"/>
                </a:cubicBezTo>
                <a:cubicBezTo>
                  <a:pt x="325" y="1175"/>
                  <a:pt x="350" y="1201"/>
                  <a:pt x="350" y="1225"/>
                </a:cubicBezTo>
                <a:cubicBezTo>
                  <a:pt x="350" y="1250"/>
                  <a:pt x="350" y="1275"/>
                  <a:pt x="325" y="1301"/>
                </a:cubicBezTo>
                <a:cubicBezTo>
                  <a:pt x="300" y="1325"/>
                  <a:pt x="325" y="1350"/>
                  <a:pt x="300" y="1375"/>
                </a:cubicBezTo>
                <a:cubicBezTo>
                  <a:pt x="274" y="1375"/>
                  <a:pt x="325" y="1475"/>
                  <a:pt x="300" y="1501"/>
                </a:cubicBezTo>
                <a:cubicBezTo>
                  <a:pt x="274" y="1501"/>
                  <a:pt x="225" y="1525"/>
                  <a:pt x="225" y="1575"/>
                </a:cubicBezTo>
                <a:cubicBezTo>
                  <a:pt x="225" y="1650"/>
                  <a:pt x="225" y="1675"/>
                  <a:pt x="225" y="1701"/>
                </a:cubicBezTo>
                <a:cubicBezTo>
                  <a:pt x="225" y="1725"/>
                  <a:pt x="250" y="1725"/>
                  <a:pt x="250" y="1750"/>
                </a:cubicBezTo>
                <a:cubicBezTo>
                  <a:pt x="250" y="1801"/>
                  <a:pt x="200" y="1775"/>
                  <a:pt x="200" y="1801"/>
                </a:cubicBezTo>
                <a:cubicBezTo>
                  <a:pt x="200" y="1825"/>
                  <a:pt x="200" y="1875"/>
                  <a:pt x="200" y="1875"/>
                </a:cubicBezTo>
                <a:cubicBezTo>
                  <a:pt x="174" y="1875"/>
                  <a:pt x="174" y="1875"/>
                  <a:pt x="174" y="1925"/>
                </a:cubicBezTo>
                <a:cubicBezTo>
                  <a:pt x="174" y="1975"/>
                  <a:pt x="150" y="1975"/>
                  <a:pt x="150" y="2001"/>
                </a:cubicBezTo>
                <a:cubicBezTo>
                  <a:pt x="150" y="2001"/>
                  <a:pt x="150" y="2026"/>
                  <a:pt x="150" y="2050"/>
                </a:cubicBezTo>
                <a:cubicBezTo>
                  <a:pt x="150" y="2075"/>
                  <a:pt x="174" y="2150"/>
                  <a:pt x="150" y="2150"/>
                </a:cubicBezTo>
                <a:cubicBezTo>
                  <a:pt x="125" y="2150"/>
                  <a:pt x="125" y="2250"/>
                  <a:pt x="150" y="2250"/>
                </a:cubicBezTo>
                <a:cubicBezTo>
                  <a:pt x="150" y="2275"/>
                  <a:pt x="150" y="2301"/>
                  <a:pt x="150" y="2301"/>
                </a:cubicBezTo>
                <a:cubicBezTo>
                  <a:pt x="150" y="2326"/>
                  <a:pt x="200" y="2350"/>
                  <a:pt x="174" y="2375"/>
                </a:cubicBezTo>
                <a:cubicBezTo>
                  <a:pt x="150" y="2401"/>
                  <a:pt x="150" y="2426"/>
                  <a:pt x="200" y="2426"/>
                </a:cubicBezTo>
                <a:cubicBezTo>
                  <a:pt x="225" y="2401"/>
                  <a:pt x="250" y="2450"/>
                  <a:pt x="200" y="2450"/>
                </a:cubicBezTo>
                <a:cubicBezTo>
                  <a:pt x="174" y="2450"/>
                  <a:pt x="150" y="2450"/>
                  <a:pt x="174" y="2475"/>
                </a:cubicBezTo>
                <a:cubicBezTo>
                  <a:pt x="200" y="2501"/>
                  <a:pt x="225" y="2526"/>
                  <a:pt x="174" y="2526"/>
                </a:cubicBezTo>
                <a:cubicBezTo>
                  <a:pt x="150" y="2550"/>
                  <a:pt x="174" y="2575"/>
                  <a:pt x="174" y="2601"/>
                </a:cubicBezTo>
                <a:cubicBezTo>
                  <a:pt x="150" y="2650"/>
                  <a:pt x="200" y="2675"/>
                  <a:pt x="174" y="2675"/>
                </a:cubicBezTo>
                <a:cubicBezTo>
                  <a:pt x="150" y="2701"/>
                  <a:pt x="174" y="2750"/>
                  <a:pt x="150" y="2750"/>
                </a:cubicBezTo>
                <a:cubicBezTo>
                  <a:pt x="100" y="2750"/>
                  <a:pt x="125" y="2801"/>
                  <a:pt x="100" y="2801"/>
                </a:cubicBezTo>
                <a:cubicBezTo>
                  <a:pt x="74" y="2826"/>
                  <a:pt x="125" y="2875"/>
                  <a:pt x="100" y="2875"/>
                </a:cubicBezTo>
                <a:cubicBezTo>
                  <a:pt x="74" y="2901"/>
                  <a:pt x="100" y="2950"/>
                  <a:pt x="74" y="2950"/>
                </a:cubicBezTo>
                <a:cubicBezTo>
                  <a:pt x="25" y="2950"/>
                  <a:pt x="25" y="3001"/>
                  <a:pt x="0" y="3001"/>
                </a:cubicBezTo>
                <a:cubicBezTo>
                  <a:pt x="0" y="3026"/>
                  <a:pt x="0" y="3075"/>
                  <a:pt x="25" y="3101"/>
                </a:cubicBezTo>
                <a:cubicBezTo>
                  <a:pt x="50" y="3126"/>
                  <a:pt x="0" y="3150"/>
                  <a:pt x="25" y="3150"/>
                </a:cubicBezTo>
                <a:cubicBezTo>
                  <a:pt x="50" y="3175"/>
                  <a:pt x="125" y="3150"/>
                  <a:pt x="125" y="3201"/>
                </a:cubicBezTo>
                <a:cubicBezTo>
                  <a:pt x="100" y="3226"/>
                  <a:pt x="100" y="3301"/>
                  <a:pt x="125" y="3301"/>
                </a:cubicBezTo>
                <a:cubicBezTo>
                  <a:pt x="150" y="3301"/>
                  <a:pt x="150" y="3351"/>
                  <a:pt x="174" y="3326"/>
                </a:cubicBezTo>
                <a:cubicBezTo>
                  <a:pt x="200" y="3326"/>
                  <a:pt x="300" y="3326"/>
                  <a:pt x="325" y="3326"/>
                </a:cubicBezTo>
                <a:cubicBezTo>
                  <a:pt x="350" y="3351"/>
                  <a:pt x="374" y="3351"/>
                  <a:pt x="374" y="3351"/>
                </a:cubicBezTo>
                <a:cubicBezTo>
                  <a:pt x="400" y="3351"/>
                  <a:pt x="475" y="3375"/>
                  <a:pt x="475" y="3375"/>
                </a:cubicBezTo>
                <a:cubicBezTo>
                  <a:pt x="500" y="3351"/>
                  <a:pt x="425" y="3301"/>
                  <a:pt x="425" y="3275"/>
                </a:cubicBezTo>
                <a:lnTo>
                  <a:pt x="425" y="3226"/>
                </a:lnTo>
                <a:cubicBezTo>
                  <a:pt x="425" y="3201"/>
                  <a:pt x="400" y="3150"/>
                  <a:pt x="425" y="3126"/>
                </a:cubicBezTo>
                <a:cubicBezTo>
                  <a:pt x="475" y="3101"/>
                  <a:pt x="475" y="3075"/>
                  <a:pt x="475" y="3101"/>
                </a:cubicBezTo>
                <a:cubicBezTo>
                  <a:pt x="500" y="3101"/>
                  <a:pt x="550" y="3075"/>
                  <a:pt x="550" y="3026"/>
                </a:cubicBezTo>
                <a:cubicBezTo>
                  <a:pt x="550" y="2975"/>
                  <a:pt x="575" y="2950"/>
                  <a:pt x="600" y="2926"/>
                </a:cubicBezTo>
                <a:cubicBezTo>
                  <a:pt x="650" y="2875"/>
                  <a:pt x="725" y="2850"/>
                  <a:pt x="725" y="2826"/>
                </a:cubicBezTo>
                <a:cubicBezTo>
                  <a:pt x="700" y="2801"/>
                  <a:pt x="725" y="2750"/>
                  <a:pt x="725" y="2726"/>
                </a:cubicBezTo>
                <a:cubicBezTo>
                  <a:pt x="725" y="2726"/>
                  <a:pt x="675" y="2726"/>
                  <a:pt x="650" y="2701"/>
                </a:cubicBezTo>
                <a:cubicBezTo>
                  <a:pt x="625" y="2701"/>
                  <a:pt x="525" y="2650"/>
                  <a:pt x="575" y="2575"/>
                </a:cubicBezTo>
                <a:cubicBezTo>
                  <a:pt x="625" y="2501"/>
                  <a:pt x="700" y="2475"/>
                  <a:pt x="725" y="2475"/>
                </a:cubicBezTo>
                <a:cubicBezTo>
                  <a:pt x="750" y="2475"/>
                  <a:pt x="725" y="2450"/>
                  <a:pt x="750" y="2426"/>
                </a:cubicBezTo>
                <a:cubicBezTo>
                  <a:pt x="775" y="2426"/>
                  <a:pt x="775" y="2401"/>
                  <a:pt x="775" y="2375"/>
                </a:cubicBezTo>
                <a:cubicBezTo>
                  <a:pt x="775" y="2326"/>
                  <a:pt x="775" y="2275"/>
                  <a:pt x="825" y="2275"/>
                </a:cubicBezTo>
                <a:cubicBezTo>
                  <a:pt x="850" y="2275"/>
                  <a:pt x="875" y="2250"/>
                  <a:pt x="850" y="2250"/>
                </a:cubicBezTo>
                <a:cubicBezTo>
                  <a:pt x="825" y="2226"/>
                  <a:pt x="800" y="2201"/>
                  <a:pt x="850" y="2201"/>
                </a:cubicBezTo>
                <a:cubicBezTo>
                  <a:pt x="875" y="2201"/>
                  <a:pt x="875" y="2226"/>
                  <a:pt x="900" y="2226"/>
                </a:cubicBezTo>
                <a:cubicBezTo>
                  <a:pt x="925" y="2226"/>
                  <a:pt x="975" y="2175"/>
                  <a:pt x="925" y="2150"/>
                </a:cubicBezTo>
                <a:cubicBezTo>
                  <a:pt x="900" y="2126"/>
                  <a:pt x="900" y="2175"/>
                  <a:pt x="875" y="2175"/>
                </a:cubicBezTo>
                <a:cubicBezTo>
                  <a:pt x="850" y="2175"/>
                  <a:pt x="850" y="2150"/>
                  <a:pt x="825" y="2150"/>
                </a:cubicBezTo>
                <a:cubicBezTo>
                  <a:pt x="800" y="2150"/>
                  <a:pt x="825" y="2101"/>
                  <a:pt x="800" y="2075"/>
                </a:cubicBezTo>
                <a:cubicBezTo>
                  <a:pt x="800" y="2050"/>
                  <a:pt x="775" y="2026"/>
                  <a:pt x="800" y="2001"/>
                </a:cubicBezTo>
                <a:cubicBezTo>
                  <a:pt x="825" y="1975"/>
                  <a:pt x="900" y="2026"/>
                  <a:pt x="950" y="2026"/>
                </a:cubicBezTo>
                <a:cubicBezTo>
                  <a:pt x="1025" y="2026"/>
                  <a:pt x="1050" y="2001"/>
                  <a:pt x="1050" y="1975"/>
                </a:cubicBezTo>
                <a:cubicBezTo>
                  <a:pt x="1050" y="1950"/>
                  <a:pt x="1025" y="1925"/>
                  <a:pt x="1075" y="1901"/>
                </a:cubicBezTo>
                <a:cubicBezTo>
                  <a:pt x="1100" y="1875"/>
                  <a:pt x="1075" y="1850"/>
                  <a:pt x="1075" y="1825"/>
                </a:cubicBezTo>
                <a:cubicBezTo>
                  <a:pt x="1050" y="1801"/>
                  <a:pt x="1075" y="1775"/>
                  <a:pt x="1100" y="1775"/>
                </a:cubicBezTo>
                <a:cubicBezTo>
                  <a:pt x="1125" y="1801"/>
                  <a:pt x="1225" y="1801"/>
                  <a:pt x="1350" y="1775"/>
                </a:cubicBezTo>
                <a:cubicBezTo>
                  <a:pt x="1450" y="1750"/>
                  <a:pt x="1500" y="1701"/>
                  <a:pt x="1525" y="1675"/>
                </a:cubicBezTo>
                <a:cubicBezTo>
                  <a:pt x="1525" y="1650"/>
                  <a:pt x="1600" y="1575"/>
                  <a:pt x="1600" y="1550"/>
                </a:cubicBezTo>
                <a:cubicBezTo>
                  <a:pt x="1625" y="1525"/>
                  <a:pt x="1600" y="1501"/>
                  <a:pt x="1575" y="1501"/>
                </a:cubicBezTo>
                <a:cubicBezTo>
                  <a:pt x="1525" y="1501"/>
                  <a:pt x="1525" y="1450"/>
                  <a:pt x="1550" y="1425"/>
                </a:cubicBezTo>
                <a:cubicBezTo>
                  <a:pt x="1575" y="1401"/>
                  <a:pt x="1525" y="1375"/>
                  <a:pt x="1500" y="1350"/>
                </a:cubicBezTo>
                <a:cubicBezTo>
                  <a:pt x="1450" y="1350"/>
                  <a:pt x="1400" y="1325"/>
                  <a:pt x="1425" y="1301"/>
                </a:cubicBezTo>
                <a:cubicBezTo>
                  <a:pt x="1450" y="1275"/>
                  <a:pt x="1450" y="1275"/>
                  <a:pt x="1450" y="1301"/>
                </a:cubicBezTo>
                <a:cubicBezTo>
                  <a:pt x="1475" y="1275"/>
                  <a:pt x="1475" y="1250"/>
                  <a:pt x="1475" y="1250"/>
                </a:cubicBezTo>
                <a:cubicBezTo>
                  <a:pt x="1450" y="1250"/>
                  <a:pt x="1450" y="1250"/>
                  <a:pt x="1450" y="1201"/>
                </a:cubicBezTo>
                <a:cubicBezTo>
                  <a:pt x="1450" y="1125"/>
                  <a:pt x="1475" y="1150"/>
                  <a:pt x="1475" y="1075"/>
                </a:cubicBezTo>
                <a:cubicBezTo>
                  <a:pt x="1475" y="1001"/>
                  <a:pt x="1500" y="950"/>
                  <a:pt x="1500" y="901"/>
                </a:cubicBezTo>
                <a:cubicBezTo>
                  <a:pt x="1500" y="875"/>
                  <a:pt x="1575" y="825"/>
                  <a:pt x="1600" y="750"/>
                </a:cubicBezTo>
                <a:cubicBezTo>
                  <a:pt x="1650" y="700"/>
                  <a:pt x="1725" y="600"/>
                  <a:pt x="1775" y="575"/>
                </a:cubicBezTo>
                <a:cubicBezTo>
                  <a:pt x="1800" y="575"/>
                  <a:pt x="1875" y="550"/>
                  <a:pt x="1875" y="525"/>
                </a:cubicBezTo>
                <a:cubicBezTo>
                  <a:pt x="1900" y="500"/>
                  <a:pt x="1875" y="400"/>
                  <a:pt x="1875" y="37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8" name="Freeform 223">
            <a:extLst>
              <a:ext uri="{FF2B5EF4-FFF2-40B4-BE49-F238E27FC236}">
                <a16:creationId xmlns:a16="http://schemas.microsoft.com/office/drawing/2014/main" id="{91E80C11-94E8-334C-8C53-C098552D4AAA}"/>
              </a:ext>
            </a:extLst>
          </p:cNvPr>
          <p:cNvSpPr>
            <a:spLocks noChangeArrowheads="1"/>
          </p:cNvSpPr>
          <p:nvPr/>
        </p:nvSpPr>
        <p:spPr bwMode="auto">
          <a:xfrm>
            <a:off x="3469143" y="5370685"/>
            <a:ext cx="271404" cy="1355616"/>
          </a:xfrm>
          <a:custGeom>
            <a:avLst/>
            <a:gdLst>
              <a:gd name="T0" fmla="*/ 351 w 852"/>
              <a:gd name="T1" fmla="*/ 3726 h 4252"/>
              <a:gd name="T2" fmla="*/ 251 w 852"/>
              <a:gd name="T3" fmla="*/ 3526 h 4252"/>
              <a:gd name="T4" fmla="*/ 326 w 852"/>
              <a:gd name="T5" fmla="*/ 3300 h 4252"/>
              <a:gd name="T6" fmla="*/ 400 w 852"/>
              <a:gd name="T7" fmla="*/ 3100 h 4252"/>
              <a:gd name="T8" fmla="*/ 400 w 852"/>
              <a:gd name="T9" fmla="*/ 2900 h 4252"/>
              <a:gd name="T10" fmla="*/ 400 w 852"/>
              <a:gd name="T11" fmla="*/ 2800 h 4252"/>
              <a:gd name="T12" fmla="*/ 376 w 852"/>
              <a:gd name="T13" fmla="*/ 2575 h 4252"/>
              <a:gd name="T14" fmla="*/ 400 w 852"/>
              <a:gd name="T15" fmla="*/ 2350 h 4252"/>
              <a:gd name="T16" fmla="*/ 476 w 852"/>
              <a:gd name="T17" fmla="*/ 2175 h 4252"/>
              <a:gd name="T18" fmla="*/ 526 w 852"/>
              <a:gd name="T19" fmla="*/ 1926 h 4252"/>
              <a:gd name="T20" fmla="*/ 576 w 852"/>
              <a:gd name="T21" fmla="*/ 1650 h 4252"/>
              <a:gd name="T22" fmla="*/ 526 w 852"/>
              <a:gd name="T23" fmla="*/ 1375 h 4252"/>
              <a:gd name="T24" fmla="*/ 576 w 852"/>
              <a:gd name="T25" fmla="*/ 1150 h 4252"/>
              <a:gd name="T26" fmla="*/ 726 w 852"/>
              <a:gd name="T27" fmla="*/ 950 h 4252"/>
              <a:gd name="T28" fmla="*/ 701 w 852"/>
              <a:gd name="T29" fmla="*/ 700 h 4252"/>
              <a:gd name="T30" fmla="*/ 776 w 852"/>
              <a:gd name="T31" fmla="*/ 525 h 4252"/>
              <a:gd name="T32" fmla="*/ 676 w 852"/>
              <a:gd name="T33" fmla="*/ 275 h 4252"/>
              <a:gd name="T34" fmla="*/ 651 w 852"/>
              <a:gd name="T35" fmla="*/ 50 h 4252"/>
              <a:gd name="T36" fmla="*/ 551 w 852"/>
              <a:gd name="T37" fmla="*/ 100 h 4252"/>
              <a:gd name="T38" fmla="*/ 526 w 852"/>
              <a:gd name="T39" fmla="*/ 575 h 4252"/>
              <a:gd name="T40" fmla="*/ 476 w 852"/>
              <a:gd name="T41" fmla="*/ 950 h 4252"/>
              <a:gd name="T42" fmla="*/ 451 w 852"/>
              <a:gd name="T43" fmla="*/ 1250 h 4252"/>
              <a:gd name="T44" fmla="*/ 376 w 852"/>
              <a:gd name="T45" fmla="*/ 1626 h 4252"/>
              <a:gd name="T46" fmla="*/ 226 w 852"/>
              <a:gd name="T47" fmla="*/ 2026 h 4252"/>
              <a:gd name="T48" fmla="*/ 251 w 852"/>
              <a:gd name="T49" fmla="*/ 2300 h 4252"/>
              <a:gd name="T50" fmla="*/ 200 w 852"/>
              <a:gd name="T51" fmla="*/ 2551 h 4252"/>
              <a:gd name="T52" fmla="*/ 226 w 852"/>
              <a:gd name="T53" fmla="*/ 2551 h 4252"/>
              <a:gd name="T54" fmla="*/ 300 w 852"/>
              <a:gd name="T55" fmla="*/ 2575 h 4252"/>
              <a:gd name="T56" fmla="*/ 251 w 852"/>
              <a:gd name="T57" fmla="*/ 2800 h 4252"/>
              <a:gd name="T58" fmla="*/ 251 w 852"/>
              <a:gd name="T59" fmla="*/ 2951 h 4252"/>
              <a:gd name="T60" fmla="*/ 151 w 852"/>
              <a:gd name="T61" fmla="*/ 3000 h 4252"/>
              <a:gd name="T62" fmla="*/ 176 w 852"/>
              <a:gd name="T63" fmla="*/ 2951 h 4252"/>
              <a:gd name="T64" fmla="*/ 76 w 852"/>
              <a:gd name="T65" fmla="*/ 3051 h 4252"/>
              <a:gd name="T66" fmla="*/ 100 w 852"/>
              <a:gd name="T67" fmla="*/ 3126 h 4252"/>
              <a:gd name="T68" fmla="*/ 126 w 852"/>
              <a:gd name="T69" fmla="*/ 3226 h 4252"/>
              <a:gd name="T70" fmla="*/ 151 w 852"/>
              <a:gd name="T71" fmla="*/ 3251 h 4252"/>
              <a:gd name="T72" fmla="*/ 76 w 852"/>
              <a:gd name="T73" fmla="*/ 3351 h 4252"/>
              <a:gd name="T74" fmla="*/ 100 w 852"/>
              <a:gd name="T75" fmla="*/ 3375 h 4252"/>
              <a:gd name="T76" fmla="*/ 100 w 852"/>
              <a:gd name="T77" fmla="*/ 3500 h 4252"/>
              <a:gd name="T78" fmla="*/ 151 w 852"/>
              <a:gd name="T79" fmla="*/ 3475 h 4252"/>
              <a:gd name="T80" fmla="*/ 76 w 852"/>
              <a:gd name="T81" fmla="*/ 3626 h 4252"/>
              <a:gd name="T82" fmla="*/ 176 w 852"/>
              <a:gd name="T83" fmla="*/ 3651 h 4252"/>
              <a:gd name="T84" fmla="*/ 226 w 852"/>
              <a:gd name="T85" fmla="*/ 3751 h 4252"/>
              <a:gd name="T86" fmla="*/ 226 w 852"/>
              <a:gd name="T87" fmla="*/ 3776 h 4252"/>
              <a:gd name="T88" fmla="*/ 400 w 852"/>
              <a:gd name="T89" fmla="*/ 3826 h 4252"/>
              <a:gd name="T90" fmla="*/ 251 w 852"/>
              <a:gd name="T91" fmla="*/ 3876 h 4252"/>
              <a:gd name="T92" fmla="*/ 426 w 852"/>
              <a:gd name="T93" fmla="*/ 3876 h 4252"/>
              <a:gd name="T94" fmla="*/ 226 w 852"/>
              <a:gd name="T95" fmla="*/ 3951 h 4252"/>
              <a:gd name="T96" fmla="*/ 376 w 852"/>
              <a:gd name="T97" fmla="*/ 4051 h 4252"/>
              <a:gd name="T98" fmla="*/ 451 w 852"/>
              <a:gd name="T99" fmla="*/ 3926 h 4252"/>
              <a:gd name="T100" fmla="*/ 526 w 852"/>
              <a:gd name="T101" fmla="*/ 3926 h 4252"/>
              <a:gd name="T102" fmla="*/ 551 w 852"/>
              <a:gd name="T103" fmla="*/ 4051 h 4252"/>
              <a:gd name="T104" fmla="*/ 451 w 852"/>
              <a:gd name="T105" fmla="*/ 4000 h 4252"/>
              <a:gd name="T106" fmla="*/ 451 w 852"/>
              <a:gd name="T107" fmla="*/ 4100 h 4252"/>
              <a:gd name="T108" fmla="*/ 600 w 852"/>
              <a:gd name="T109" fmla="*/ 4200 h 4252"/>
              <a:gd name="T110" fmla="*/ 701 w 852"/>
              <a:gd name="T111" fmla="*/ 4176 h 4252"/>
              <a:gd name="T112" fmla="*/ 851 w 852"/>
              <a:gd name="T113" fmla="*/ 4151 h 4252"/>
              <a:gd name="T114" fmla="*/ 676 w 852"/>
              <a:gd name="T115" fmla="*/ 3826 h 4252"/>
              <a:gd name="T116" fmla="*/ 551 w 852"/>
              <a:gd name="T117" fmla="*/ 3751 h 4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52" h="4252">
                <a:moveTo>
                  <a:pt x="400" y="3751"/>
                </a:moveTo>
                <a:lnTo>
                  <a:pt x="400" y="3751"/>
                </a:lnTo>
                <a:cubicBezTo>
                  <a:pt x="376" y="3776"/>
                  <a:pt x="376" y="3726"/>
                  <a:pt x="351" y="3726"/>
                </a:cubicBezTo>
                <a:cubicBezTo>
                  <a:pt x="326" y="3726"/>
                  <a:pt x="326" y="3651"/>
                  <a:pt x="351" y="3626"/>
                </a:cubicBezTo>
                <a:cubicBezTo>
                  <a:pt x="351" y="3575"/>
                  <a:pt x="276" y="3600"/>
                  <a:pt x="251" y="3575"/>
                </a:cubicBezTo>
                <a:cubicBezTo>
                  <a:pt x="226" y="3575"/>
                  <a:pt x="276" y="3551"/>
                  <a:pt x="251" y="3526"/>
                </a:cubicBezTo>
                <a:cubicBezTo>
                  <a:pt x="226" y="3500"/>
                  <a:pt x="226" y="3451"/>
                  <a:pt x="226" y="3426"/>
                </a:cubicBezTo>
                <a:cubicBezTo>
                  <a:pt x="251" y="3426"/>
                  <a:pt x="251" y="3375"/>
                  <a:pt x="300" y="3375"/>
                </a:cubicBezTo>
                <a:cubicBezTo>
                  <a:pt x="326" y="3375"/>
                  <a:pt x="300" y="3326"/>
                  <a:pt x="326" y="3300"/>
                </a:cubicBezTo>
                <a:cubicBezTo>
                  <a:pt x="351" y="3300"/>
                  <a:pt x="300" y="3251"/>
                  <a:pt x="326" y="3226"/>
                </a:cubicBezTo>
                <a:cubicBezTo>
                  <a:pt x="351" y="3226"/>
                  <a:pt x="326" y="3175"/>
                  <a:pt x="376" y="3175"/>
                </a:cubicBezTo>
                <a:cubicBezTo>
                  <a:pt x="400" y="3175"/>
                  <a:pt x="376" y="3126"/>
                  <a:pt x="400" y="3100"/>
                </a:cubicBezTo>
                <a:cubicBezTo>
                  <a:pt x="426" y="3100"/>
                  <a:pt x="376" y="3075"/>
                  <a:pt x="400" y="3026"/>
                </a:cubicBezTo>
                <a:cubicBezTo>
                  <a:pt x="400" y="3000"/>
                  <a:pt x="376" y="2975"/>
                  <a:pt x="400" y="2951"/>
                </a:cubicBezTo>
                <a:cubicBezTo>
                  <a:pt x="451" y="2951"/>
                  <a:pt x="426" y="2926"/>
                  <a:pt x="400" y="2900"/>
                </a:cubicBezTo>
                <a:cubicBezTo>
                  <a:pt x="376" y="2875"/>
                  <a:pt x="400" y="2875"/>
                  <a:pt x="426" y="2875"/>
                </a:cubicBezTo>
                <a:cubicBezTo>
                  <a:pt x="476" y="2875"/>
                  <a:pt x="451" y="2826"/>
                  <a:pt x="426" y="2851"/>
                </a:cubicBezTo>
                <a:cubicBezTo>
                  <a:pt x="376" y="2851"/>
                  <a:pt x="376" y="2826"/>
                  <a:pt x="400" y="2800"/>
                </a:cubicBezTo>
                <a:cubicBezTo>
                  <a:pt x="426" y="2775"/>
                  <a:pt x="376" y="2751"/>
                  <a:pt x="376" y="2726"/>
                </a:cubicBezTo>
                <a:cubicBezTo>
                  <a:pt x="376" y="2726"/>
                  <a:pt x="376" y="2700"/>
                  <a:pt x="376" y="2675"/>
                </a:cubicBezTo>
                <a:cubicBezTo>
                  <a:pt x="351" y="2675"/>
                  <a:pt x="351" y="2575"/>
                  <a:pt x="376" y="2575"/>
                </a:cubicBezTo>
                <a:cubicBezTo>
                  <a:pt x="400" y="2575"/>
                  <a:pt x="376" y="2500"/>
                  <a:pt x="376" y="2475"/>
                </a:cubicBezTo>
                <a:cubicBezTo>
                  <a:pt x="376" y="2451"/>
                  <a:pt x="376" y="2426"/>
                  <a:pt x="376" y="2426"/>
                </a:cubicBezTo>
                <a:cubicBezTo>
                  <a:pt x="376" y="2400"/>
                  <a:pt x="400" y="2400"/>
                  <a:pt x="400" y="2350"/>
                </a:cubicBezTo>
                <a:cubicBezTo>
                  <a:pt x="400" y="2300"/>
                  <a:pt x="400" y="2300"/>
                  <a:pt x="426" y="2300"/>
                </a:cubicBezTo>
                <a:cubicBezTo>
                  <a:pt x="426" y="2300"/>
                  <a:pt x="426" y="2250"/>
                  <a:pt x="426" y="2226"/>
                </a:cubicBezTo>
                <a:cubicBezTo>
                  <a:pt x="426" y="2200"/>
                  <a:pt x="476" y="2226"/>
                  <a:pt x="476" y="2175"/>
                </a:cubicBezTo>
                <a:cubicBezTo>
                  <a:pt x="476" y="2150"/>
                  <a:pt x="451" y="2150"/>
                  <a:pt x="451" y="2126"/>
                </a:cubicBezTo>
                <a:cubicBezTo>
                  <a:pt x="451" y="2100"/>
                  <a:pt x="451" y="2075"/>
                  <a:pt x="451" y="2000"/>
                </a:cubicBezTo>
                <a:cubicBezTo>
                  <a:pt x="451" y="1950"/>
                  <a:pt x="500" y="1926"/>
                  <a:pt x="526" y="1926"/>
                </a:cubicBezTo>
                <a:cubicBezTo>
                  <a:pt x="551" y="1900"/>
                  <a:pt x="500" y="1800"/>
                  <a:pt x="526" y="1800"/>
                </a:cubicBezTo>
                <a:cubicBezTo>
                  <a:pt x="551" y="1775"/>
                  <a:pt x="526" y="1750"/>
                  <a:pt x="551" y="1726"/>
                </a:cubicBezTo>
                <a:cubicBezTo>
                  <a:pt x="576" y="1700"/>
                  <a:pt x="576" y="1675"/>
                  <a:pt x="576" y="1650"/>
                </a:cubicBezTo>
                <a:cubicBezTo>
                  <a:pt x="576" y="1626"/>
                  <a:pt x="551" y="1600"/>
                  <a:pt x="551" y="1575"/>
                </a:cubicBezTo>
                <a:cubicBezTo>
                  <a:pt x="551" y="1526"/>
                  <a:pt x="551" y="1500"/>
                  <a:pt x="526" y="1475"/>
                </a:cubicBezTo>
                <a:cubicBezTo>
                  <a:pt x="500" y="1450"/>
                  <a:pt x="500" y="1375"/>
                  <a:pt x="526" y="1375"/>
                </a:cubicBezTo>
                <a:cubicBezTo>
                  <a:pt x="551" y="1375"/>
                  <a:pt x="526" y="1300"/>
                  <a:pt x="551" y="1300"/>
                </a:cubicBezTo>
                <a:cubicBezTo>
                  <a:pt x="600" y="1300"/>
                  <a:pt x="576" y="1250"/>
                  <a:pt x="551" y="1200"/>
                </a:cubicBezTo>
                <a:cubicBezTo>
                  <a:pt x="551" y="1150"/>
                  <a:pt x="576" y="1175"/>
                  <a:pt x="576" y="1150"/>
                </a:cubicBezTo>
                <a:cubicBezTo>
                  <a:pt x="576" y="1125"/>
                  <a:pt x="600" y="1075"/>
                  <a:pt x="626" y="1075"/>
                </a:cubicBezTo>
                <a:cubicBezTo>
                  <a:pt x="651" y="1050"/>
                  <a:pt x="651" y="1000"/>
                  <a:pt x="651" y="1000"/>
                </a:cubicBezTo>
                <a:cubicBezTo>
                  <a:pt x="651" y="975"/>
                  <a:pt x="701" y="950"/>
                  <a:pt x="726" y="950"/>
                </a:cubicBezTo>
                <a:cubicBezTo>
                  <a:pt x="726" y="925"/>
                  <a:pt x="676" y="900"/>
                  <a:pt x="701" y="875"/>
                </a:cubicBezTo>
                <a:cubicBezTo>
                  <a:pt x="751" y="875"/>
                  <a:pt x="676" y="800"/>
                  <a:pt x="701" y="775"/>
                </a:cubicBezTo>
                <a:cubicBezTo>
                  <a:pt x="726" y="775"/>
                  <a:pt x="701" y="725"/>
                  <a:pt x="701" y="700"/>
                </a:cubicBezTo>
                <a:cubicBezTo>
                  <a:pt x="701" y="700"/>
                  <a:pt x="801" y="650"/>
                  <a:pt x="826" y="625"/>
                </a:cubicBezTo>
                <a:cubicBezTo>
                  <a:pt x="826" y="600"/>
                  <a:pt x="826" y="550"/>
                  <a:pt x="826" y="525"/>
                </a:cubicBezTo>
                <a:cubicBezTo>
                  <a:pt x="801" y="525"/>
                  <a:pt x="776" y="550"/>
                  <a:pt x="776" y="525"/>
                </a:cubicBezTo>
                <a:cubicBezTo>
                  <a:pt x="776" y="525"/>
                  <a:pt x="776" y="450"/>
                  <a:pt x="751" y="425"/>
                </a:cubicBezTo>
                <a:cubicBezTo>
                  <a:pt x="726" y="400"/>
                  <a:pt x="751" y="350"/>
                  <a:pt x="726" y="350"/>
                </a:cubicBezTo>
                <a:cubicBezTo>
                  <a:pt x="701" y="325"/>
                  <a:pt x="676" y="275"/>
                  <a:pt x="676" y="275"/>
                </a:cubicBezTo>
                <a:cubicBezTo>
                  <a:pt x="701" y="250"/>
                  <a:pt x="676" y="225"/>
                  <a:pt x="701" y="200"/>
                </a:cubicBezTo>
                <a:cubicBezTo>
                  <a:pt x="726" y="175"/>
                  <a:pt x="701" y="175"/>
                  <a:pt x="676" y="150"/>
                </a:cubicBezTo>
                <a:cubicBezTo>
                  <a:pt x="651" y="125"/>
                  <a:pt x="676" y="75"/>
                  <a:pt x="651" y="50"/>
                </a:cubicBezTo>
                <a:cubicBezTo>
                  <a:pt x="600" y="24"/>
                  <a:pt x="600" y="0"/>
                  <a:pt x="600" y="0"/>
                </a:cubicBezTo>
                <a:cubicBezTo>
                  <a:pt x="600" y="24"/>
                  <a:pt x="600" y="75"/>
                  <a:pt x="576" y="75"/>
                </a:cubicBezTo>
                <a:cubicBezTo>
                  <a:pt x="551" y="75"/>
                  <a:pt x="551" y="100"/>
                  <a:pt x="551" y="100"/>
                </a:cubicBezTo>
                <a:cubicBezTo>
                  <a:pt x="551" y="125"/>
                  <a:pt x="526" y="150"/>
                  <a:pt x="551" y="175"/>
                </a:cubicBezTo>
                <a:cubicBezTo>
                  <a:pt x="551" y="225"/>
                  <a:pt x="576" y="375"/>
                  <a:pt x="551" y="425"/>
                </a:cubicBezTo>
                <a:cubicBezTo>
                  <a:pt x="551" y="475"/>
                  <a:pt x="526" y="525"/>
                  <a:pt x="526" y="575"/>
                </a:cubicBezTo>
                <a:cubicBezTo>
                  <a:pt x="500" y="600"/>
                  <a:pt x="551" y="600"/>
                  <a:pt x="526" y="625"/>
                </a:cubicBezTo>
                <a:cubicBezTo>
                  <a:pt x="500" y="625"/>
                  <a:pt x="526" y="675"/>
                  <a:pt x="526" y="750"/>
                </a:cubicBezTo>
                <a:cubicBezTo>
                  <a:pt x="526" y="800"/>
                  <a:pt x="476" y="925"/>
                  <a:pt x="476" y="950"/>
                </a:cubicBezTo>
                <a:cubicBezTo>
                  <a:pt x="476" y="1000"/>
                  <a:pt x="451" y="1025"/>
                  <a:pt x="451" y="1050"/>
                </a:cubicBezTo>
                <a:cubicBezTo>
                  <a:pt x="451" y="1100"/>
                  <a:pt x="426" y="1125"/>
                  <a:pt x="400" y="1150"/>
                </a:cubicBezTo>
                <a:cubicBezTo>
                  <a:pt x="376" y="1150"/>
                  <a:pt x="451" y="1225"/>
                  <a:pt x="451" y="1250"/>
                </a:cubicBezTo>
                <a:cubicBezTo>
                  <a:pt x="451" y="1275"/>
                  <a:pt x="400" y="1300"/>
                  <a:pt x="400" y="1350"/>
                </a:cubicBezTo>
                <a:cubicBezTo>
                  <a:pt x="426" y="1426"/>
                  <a:pt x="400" y="1526"/>
                  <a:pt x="400" y="1550"/>
                </a:cubicBezTo>
                <a:cubicBezTo>
                  <a:pt x="400" y="1575"/>
                  <a:pt x="376" y="1575"/>
                  <a:pt x="376" y="1626"/>
                </a:cubicBezTo>
                <a:cubicBezTo>
                  <a:pt x="400" y="1675"/>
                  <a:pt x="351" y="1675"/>
                  <a:pt x="351" y="1750"/>
                </a:cubicBezTo>
                <a:cubicBezTo>
                  <a:pt x="351" y="1800"/>
                  <a:pt x="300" y="1900"/>
                  <a:pt x="276" y="1950"/>
                </a:cubicBezTo>
                <a:cubicBezTo>
                  <a:pt x="251" y="2000"/>
                  <a:pt x="251" y="2026"/>
                  <a:pt x="226" y="2026"/>
                </a:cubicBezTo>
                <a:cubicBezTo>
                  <a:pt x="200" y="2026"/>
                  <a:pt x="200" y="2050"/>
                  <a:pt x="226" y="2075"/>
                </a:cubicBezTo>
                <a:cubicBezTo>
                  <a:pt x="251" y="2126"/>
                  <a:pt x="200" y="2150"/>
                  <a:pt x="226" y="2200"/>
                </a:cubicBezTo>
                <a:cubicBezTo>
                  <a:pt x="251" y="2250"/>
                  <a:pt x="251" y="2250"/>
                  <a:pt x="251" y="2300"/>
                </a:cubicBezTo>
                <a:cubicBezTo>
                  <a:pt x="226" y="2350"/>
                  <a:pt x="200" y="2350"/>
                  <a:pt x="200" y="2375"/>
                </a:cubicBezTo>
                <a:cubicBezTo>
                  <a:pt x="200" y="2426"/>
                  <a:pt x="176" y="2451"/>
                  <a:pt x="200" y="2500"/>
                </a:cubicBezTo>
                <a:cubicBezTo>
                  <a:pt x="226" y="2526"/>
                  <a:pt x="200" y="2551"/>
                  <a:pt x="200" y="2551"/>
                </a:cubicBezTo>
                <a:cubicBezTo>
                  <a:pt x="176" y="2551"/>
                  <a:pt x="151" y="2575"/>
                  <a:pt x="151" y="2651"/>
                </a:cubicBezTo>
                <a:cubicBezTo>
                  <a:pt x="151" y="2726"/>
                  <a:pt x="151" y="2726"/>
                  <a:pt x="200" y="2700"/>
                </a:cubicBezTo>
                <a:cubicBezTo>
                  <a:pt x="251" y="2700"/>
                  <a:pt x="200" y="2551"/>
                  <a:pt x="226" y="2551"/>
                </a:cubicBezTo>
                <a:cubicBezTo>
                  <a:pt x="276" y="2551"/>
                  <a:pt x="251" y="2526"/>
                  <a:pt x="276" y="2500"/>
                </a:cubicBezTo>
                <a:cubicBezTo>
                  <a:pt x="300" y="2500"/>
                  <a:pt x="276" y="2526"/>
                  <a:pt x="300" y="2551"/>
                </a:cubicBezTo>
                <a:cubicBezTo>
                  <a:pt x="326" y="2551"/>
                  <a:pt x="326" y="2575"/>
                  <a:pt x="300" y="2575"/>
                </a:cubicBezTo>
                <a:cubicBezTo>
                  <a:pt x="276" y="2600"/>
                  <a:pt x="300" y="2651"/>
                  <a:pt x="300" y="2651"/>
                </a:cubicBezTo>
                <a:cubicBezTo>
                  <a:pt x="276" y="2675"/>
                  <a:pt x="251" y="2700"/>
                  <a:pt x="276" y="2726"/>
                </a:cubicBezTo>
                <a:cubicBezTo>
                  <a:pt x="276" y="2775"/>
                  <a:pt x="251" y="2751"/>
                  <a:pt x="251" y="2800"/>
                </a:cubicBezTo>
                <a:cubicBezTo>
                  <a:pt x="251" y="2826"/>
                  <a:pt x="276" y="2826"/>
                  <a:pt x="251" y="2851"/>
                </a:cubicBezTo>
                <a:cubicBezTo>
                  <a:pt x="251" y="2851"/>
                  <a:pt x="276" y="2875"/>
                  <a:pt x="251" y="2875"/>
                </a:cubicBezTo>
                <a:cubicBezTo>
                  <a:pt x="226" y="2875"/>
                  <a:pt x="251" y="2926"/>
                  <a:pt x="251" y="2951"/>
                </a:cubicBezTo>
                <a:cubicBezTo>
                  <a:pt x="276" y="2975"/>
                  <a:pt x="226" y="2951"/>
                  <a:pt x="226" y="2975"/>
                </a:cubicBezTo>
                <a:cubicBezTo>
                  <a:pt x="200" y="2975"/>
                  <a:pt x="226" y="3000"/>
                  <a:pt x="226" y="3026"/>
                </a:cubicBezTo>
                <a:cubicBezTo>
                  <a:pt x="200" y="3051"/>
                  <a:pt x="176" y="3026"/>
                  <a:pt x="151" y="3000"/>
                </a:cubicBezTo>
                <a:cubicBezTo>
                  <a:pt x="151" y="3000"/>
                  <a:pt x="176" y="2975"/>
                  <a:pt x="200" y="2951"/>
                </a:cubicBezTo>
                <a:cubicBezTo>
                  <a:pt x="226" y="2926"/>
                  <a:pt x="176" y="2851"/>
                  <a:pt x="151" y="2875"/>
                </a:cubicBezTo>
                <a:cubicBezTo>
                  <a:pt x="126" y="2875"/>
                  <a:pt x="176" y="2926"/>
                  <a:pt x="176" y="2951"/>
                </a:cubicBezTo>
                <a:cubicBezTo>
                  <a:pt x="176" y="2975"/>
                  <a:pt x="126" y="2951"/>
                  <a:pt x="126" y="2975"/>
                </a:cubicBezTo>
                <a:cubicBezTo>
                  <a:pt x="126" y="3000"/>
                  <a:pt x="100" y="3000"/>
                  <a:pt x="76" y="3000"/>
                </a:cubicBezTo>
                <a:cubicBezTo>
                  <a:pt x="51" y="3026"/>
                  <a:pt x="100" y="3051"/>
                  <a:pt x="76" y="3051"/>
                </a:cubicBezTo>
                <a:lnTo>
                  <a:pt x="26" y="3100"/>
                </a:lnTo>
                <a:cubicBezTo>
                  <a:pt x="26" y="3126"/>
                  <a:pt x="51" y="3126"/>
                  <a:pt x="51" y="3126"/>
                </a:cubicBezTo>
                <a:cubicBezTo>
                  <a:pt x="51" y="3100"/>
                  <a:pt x="76" y="3100"/>
                  <a:pt x="100" y="3126"/>
                </a:cubicBezTo>
                <a:cubicBezTo>
                  <a:pt x="100" y="3151"/>
                  <a:pt x="126" y="3126"/>
                  <a:pt x="151" y="3126"/>
                </a:cubicBezTo>
                <a:cubicBezTo>
                  <a:pt x="176" y="3126"/>
                  <a:pt x="176" y="3175"/>
                  <a:pt x="151" y="3175"/>
                </a:cubicBezTo>
                <a:cubicBezTo>
                  <a:pt x="151" y="3175"/>
                  <a:pt x="126" y="3200"/>
                  <a:pt x="126" y="3226"/>
                </a:cubicBezTo>
                <a:cubicBezTo>
                  <a:pt x="126" y="3251"/>
                  <a:pt x="200" y="3226"/>
                  <a:pt x="226" y="3226"/>
                </a:cubicBezTo>
                <a:cubicBezTo>
                  <a:pt x="251" y="3251"/>
                  <a:pt x="226" y="3300"/>
                  <a:pt x="226" y="3275"/>
                </a:cubicBezTo>
                <a:cubicBezTo>
                  <a:pt x="200" y="3251"/>
                  <a:pt x="176" y="3226"/>
                  <a:pt x="151" y="3251"/>
                </a:cubicBezTo>
                <a:cubicBezTo>
                  <a:pt x="151" y="3275"/>
                  <a:pt x="126" y="3275"/>
                  <a:pt x="100" y="3275"/>
                </a:cubicBezTo>
                <a:cubicBezTo>
                  <a:pt x="76" y="3251"/>
                  <a:pt x="0" y="3300"/>
                  <a:pt x="26" y="3326"/>
                </a:cubicBezTo>
                <a:cubicBezTo>
                  <a:pt x="51" y="3326"/>
                  <a:pt x="51" y="3351"/>
                  <a:pt x="76" y="3351"/>
                </a:cubicBezTo>
                <a:cubicBezTo>
                  <a:pt x="76" y="3351"/>
                  <a:pt x="100" y="3351"/>
                  <a:pt x="126" y="3326"/>
                </a:cubicBezTo>
                <a:cubicBezTo>
                  <a:pt x="126" y="3300"/>
                  <a:pt x="151" y="3300"/>
                  <a:pt x="151" y="3326"/>
                </a:cubicBezTo>
                <a:cubicBezTo>
                  <a:pt x="151" y="3375"/>
                  <a:pt x="126" y="3351"/>
                  <a:pt x="100" y="3375"/>
                </a:cubicBezTo>
                <a:cubicBezTo>
                  <a:pt x="100" y="3400"/>
                  <a:pt x="76" y="3400"/>
                  <a:pt x="51" y="3426"/>
                </a:cubicBezTo>
                <a:cubicBezTo>
                  <a:pt x="26" y="3451"/>
                  <a:pt x="51" y="3475"/>
                  <a:pt x="76" y="3475"/>
                </a:cubicBezTo>
                <a:cubicBezTo>
                  <a:pt x="100" y="3451"/>
                  <a:pt x="76" y="3500"/>
                  <a:pt x="100" y="3500"/>
                </a:cubicBezTo>
                <a:cubicBezTo>
                  <a:pt x="126" y="3500"/>
                  <a:pt x="126" y="3475"/>
                  <a:pt x="126" y="3451"/>
                </a:cubicBezTo>
                <a:cubicBezTo>
                  <a:pt x="126" y="3451"/>
                  <a:pt x="151" y="3400"/>
                  <a:pt x="176" y="3426"/>
                </a:cubicBezTo>
                <a:cubicBezTo>
                  <a:pt x="200" y="3451"/>
                  <a:pt x="151" y="3451"/>
                  <a:pt x="151" y="3475"/>
                </a:cubicBezTo>
                <a:cubicBezTo>
                  <a:pt x="151" y="3500"/>
                  <a:pt x="151" y="3526"/>
                  <a:pt x="151" y="3551"/>
                </a:cubicBezTo>
                <a:cubicBezTo>
                  <a:pt x="151" y="3575"/>
                  <a:pt x="126" y="3575"/>
                  <a:pt x="126" y="3600"/>
                </a:cubicBezTo>
                <a:cubicBezTo>
                  <a:pt x="126" y="3626"/>
                  <a:pt x="51" y="3600"/>
                  <a:pt x="76" y="3626"/>
                </a:cubicBezTo>
                <a:cubicBezTo>
                  <a:pt x="126" y="3626"/>
                  <a:pt x="76" y="3651"/>
                  <a:pt x="76" y="3676"/>
                </a:cubicBezTo>
                <a:cubicBezTo>
                  <a:pt x="100" y="3676"/>
                  <a:pt x="100" y="3651"/>
                  <a:pt x="126" y="3651"/>
                </a:cubicBezTo>
                <a:cubicBezTo>
                  <a:pt x="151" y="3676"/>
                  <a:pt x="151" y="3676"/>
                  <a:pt x="176" y="3651"/>
                </a:cubicBezTo>
                <a:cubicBezTo>
                  <a:pt x="200" y="3651"/>
                  <a:pt x="226" y="3676"/>
                  <a:pt x="200" y="3700"/>
                </a:cubicBezTo>
                <a:cubicBezTo>
                  <a:pt x="176" y="3700"/>
                  <a:pt x="151" y="3726"/>
                  <a:pt x="151" y="3726"/>
                </a:cubicBezTo>
                <a:cubicBezTo>
                  <a:pt x="176" y="3726"/>
                  <a:pt x="200" y="3700"/>
                  <a:pt x="226" y="3751"/>
                </a:cubicBezTo>
                <a:cubicBezTo>
                  <a:pt x="226" y="3776"/>
                  <a:pt x="251" y="3751"/>
                  <a:pt x="251" y="3726"/>
                </a:cubicBezTo>
                <a:cubicBezTo>
                  <a:pt x="251" y="3700"/>
                  <a:pt x="300" y="3726"/>
                  <a:pt x="300" y="3751"/>
                </a:cubicBezTo>
                <a:cubicBezTo>
                  <a:pt x="326" y="3776"/>
                  <a:pt x="251" y="3800"/>
                  <a:pt x="226" y="3776"/>
                </a:cubicBezTo>
                <a:cubicBezTo>
                  <a:pt x="200" y="3776"/>
                  <a:pt x="176" y="3800"/>
                  <a:pt x="200" y="3851"/>
                </a:cubicBezTo>
                <a:cubicBezTo>
                  <a:pt x="226" y="3876"/>
                  <a:pt x="251" y="3851"/>
                  <a:pt x="276" y="3826"/>
                </a:cubicBezTo>
                <a:cubicBezTo>
                  <a:pt x="276" y="3800"/>
                  <a:pt x="400" y="3800"/>
                  <a:pt x="400" y="3826"/>
                </a:cubicBezTo>
                <a:cubicBezTo>
                  <a:pt x="426" y="3851"/>
                  <a:pt x="351" y="3826"/>
                  <a:pt x="351" y="3851"/>
                </a:cubicBezTo>
                <a:cubicBezTo>
                  <a:pt x="351" y="3851"/>
                  <a:pt x="300" y="3876"/>
                  <a:pt x="300" y="3851"/>
                </a:cubicBezTo>
                <a:cubicBezTo>
                  <a:pt x="276" y="3826"/>
                  <a:pt x="251" y="3851"/>
                  <a:pt x="251" y="3876"/>
                </a:cubicBezTo>
                <a:cubicBezTo>
                  <a:pt x="226" y="3926"/>
                  <a:pt x="200" y="3926"/>
                  <a:pt x="251" y="3926"/>
                </a:cubicBezTo>
                <a:cubicBezTo>
                  <a:pt x="276" y="3926"/>
                  <a:pt x="276" y="3876"/>
                  <a:pt x="326" y="3900"/>
                </a:cubicBezTo>
                <a:cubicBezTo>
                  <a:pt x="376" y="3900"/>
                  <a:pt x="426" y="3826"/>
                  <a:pt x="426" y="3876"/>
                </a:cubicBezTo>
                <a:cubicBezTo>
                  <a:pt x="451" y="3900"/>
                  <a:pt x="376" y="3926"/>
                  <a:pt x="351" y="3900"/>
                </a:cubicBezTo>
                <a:cubicBezTo>
                  <a:pt x="351" y="3876"/>
                  <a:pt x="300" y="3926"/>
                  <a:pt x="326" y="3951"/>
                </a:cubicBezTo>
                <a:cubicBezTo>
                  <a:pt x="326" y="3976"/>
                  <a:pt x="251" y="3951"/>
                  <a:pt x="226" y="3951"/>
                </a:cubicBezTo>
                <a:cubicBezTo>
                  <a:pt x="176" y="3926"/>
                  <a:pt x="200" y="3976"/>
                  <a:pt x="226" y="4000"/>
                </a:cubicBezTo>
                <a:cubicBezTo>
                  <a:pt x="251" y="4026"/>
                  <a:pt x="276" y="4000"/>
                  <a:pt x="300" y="4026"/>
                </a:cubicBezTo>
                <a:cubicBezTo>
                  <a:pt x="351" y="4051"/>
                  <a:pt x="351" y="4076"/>
                  <a:pt x="376" y="4051"/>
                </a:cubicBezTo>
                <a:cubicBezTo>
                  <a:pt x="400" y="4026"/>
                  <a:pt x="376" y="4026"/>
                  <a:pt x="351" y="4026"/>
                </a:cubicBezTo>
                <a:cubicBezTo>
                  <a:pt x="326" y="4000"/>
                  <a:pt x="351" y="3976"/>
                  <a:pt x="376" y="4000"/>
                </a:cubicBezTo>
                <a:cubicBezTo>
                  <a:pt x="426" y="4000"/>
                  <a:pt x="476" y="3976"/>
                  <a:pt x="451" y="3926"/>
                </a:cubicBezTo>
                <a:cubicBezTo>
                  <a:pt x="451" y="3876"/>
                  <a:pt x="500" y="3851"/>
                  <a:pt x="551" y="3826"/>
                </a:cubicBezTo>
                <a:cubicBezTo>
                  <a:pt x="600" y="3826"/>
                  <a:pt x="576" y="3876"/>
                  <a:pt x="526" y="3876"/>
                </a:cubicBezTo>
                <a:cubicBezTo>
                  <a:pt x="500" y="3900"/>
                  <a:pt x="500" y="3900"/>
                  <a:pt x="526" y="3926"/>
                </a:cubicBezTo>
                <a:cubicBezTo>
                  <a:pt x="551" y="3951"/>
                  <a:pt x="576" y="3926"/>
                  <a:pt x="600" y="3926"/>
                </a:cubicBezTo>
                <a:cubicBezTo>
                  <a:pt x="626" y="3951"/>
                  <a:pt x="551" y="3951"/>
                  <a:pt x="551" y="3976"/>
                </a:cubicBezTo>
                <a:cubicBezTo>
                  <a:pt x="551" y="4000"/>
                  <a:pt x="600" y="4026"/>
                  <a:pt x="551" y="4051"/>
                </a:cubicBezTo>
                <a:cubicBezTo>
                  <a:pt x="526" y="4051"/>
                  <a:pt x="526" y="3976"/>
                  <a:pt x="526" y="3976"/>
                </a:cubicBezTo>
                <a:cubicBezTo>
                  <a:pt x="500" y="3951"/>
                  <a:pt x="476" y="3976"/>
                  <a:pt x="500" y="4026"/>
                </a:cubicBezTo>
                <a:cubicBezTo>
                  <a:pt x="526" y="4076"/>
                  <a:pt x="476" y="4026"/>
                  <a:pt x="451" y="4000"/>
                </a:cubicBezTo>
                <a:cubicBezTo>
                  <a:pt x="426" y="3976"/>
                  <a:pt x="400" y="4026"/>
                  <a:pt x="426" y="4051"/>
                </a:cubicBezTo>
                <a:cubicBezTo>
                  <a:pt x="451" y="4076"/>
                  <a:pt x="376" y="4051"/>
                  <a:pt x="376" y="4076"/>
                </a:cubicBezTo>
                <a:cubicBezTo>
                  <a:pt x="376" y="4126"/>
                  <a:pt x="400" y="4100"/>
                  <a:pt x="451" y="4100"/>
                </a:cubicBezTo>
                <a:cubicBezTo>
                  <a:pt x="476" y="4100"/>
                  <a:pt x="476" y="4151"/>
                  <a:pt x="500" y="4176"/>
                </a:cubicBezTo>
                <a:cubicBezTo>
                  <a:pt x="526" y="4200"/>
                  <a:pt x="500" y="4126"/>
                  <a:pt x="526" y="4100"/>
                </a:cubicBezTo>
                <a:cubicBezTo>
                  <a:pt x="551" y="4100"/>
                  <a:pt x="526" y="4176"/>
                  <a:pt x="600" y="4200"/>
                </a:cubicBezTo>
                <a:cubicBezTo>
                  <a:pt x="651" y="4226"/>
                  <a:pt x="600" y="4176"/>
                  <a:pt x="626" y="4151"/>
                </a:cubicBezTo>
                <a:cubicBezTo>
                  <a:pt x="651" y="4151"/>
                  <a:pt x="701" y="4226"/>
                  <a:pt x="726" y="4226"/>
                </a:cubicBezTo>
                <a:cubicBezTo>
                  <a:pt x="751" y="4251"/>
                  <a:pt x="726" y="4200"/>
                  <a:pt x="701" y="4176"/>
                </a:cubicBezTo>
                <a:cubicBezTo>
                  <a:pt x="701" y="4151"/>
                  <a:pt x="726" y="4151"/>
                  <a:pt x="776" y="4176"/>
                </a:cubicBezTo>
                <a:cubicBezTo>
                  <a:pt x="801" y="4176"/>
                  <a:pt x="826" y="4176"/>
                  <a:pt x="826" y="4151"/>
                </a:cubicBezTo>
                <a:cubicBezTo>
                  <a:pt x="826" y="4151"/>
                  <a:pt x="826" y="4151"/>
                  <a:pt x="851" y="4151"/>
                </a:cubicBezTo>
                <a:cubicBezTo>
                  <a:pt x="801" y="4126"/>
                  <a:pt x="701" y="4151"/>
                  <a:pt x="676" y="4151"/>
                </a:cubicBezTo>
                <a:cubicBezTo>
                  <a:pt x="676" y="4151"/>
                  <a:pt x="676" y="3900"/>
                  <a:pt x="676" y="3826"/>
                </a:cubicBezTo>
                <a:lnTo>
                  <a:pt x="676" y="3826"/>
                </a:lnTo>
                <a:cubicBezTo>
                  <a:pt x="651" y="3826"/>
                  <a:pt x="600" y="3851"/>
                  <a:pt x="600" y="3800"/>
                </a:cubicBezTo>
                <a:cubicBezTo>
                  <a:pt x="600" y="3800"/>
                  <a:pt x="600" y="3800"/>
                  <a:pt x="600" y="3776"/>
                </a:cubicBezTo>
                <a:cubicBezTo>
                  <a:pt x="600" y="3776"/>
                  <a:pt x="576" y="3776"/>
                  <a:pt x="551" y="3751"/>
                </a:cubicBezTo>
                <a:cubicBezTo>
                  <a:pt x="526" y="3751"/>
                  <a:pt x="426" y="3751"/>
                  <a:pt x="400" y="37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9" name="Freeform 224">
            <a:extLst>
              <a:ext uri="{FF2B5EF4-FFF2-40B4-BE49-F238E27FC236}">
                <a16:creationId xmlns:a16="http://schemas.microsoft.com/office/drawing/2014/main" id="{5D2DC684-8483-0645-B726-D3B9BE26C011}"/>
              </a:ext>
            </a:extLst>
          </p:cNvPr>
          <p:cNvSpPr>
            <a:spLocks noChangeArrowheads="1"/>
          </p:cNvSpPr>
          <p:nvPr/>
        </p:nvSpPr>
        <p:spPr bwMode="auto">
          <a:xfrm>
            <a:off x="3868517" y="5426936"/>
            <a:ext cx="262967" cy="271405"/>
          </a:xfrm>
          <a:custGeom>
            <a:avLst/>
            <a:gdLst>
              <a:gd name="T0" fmla="*/ 800 w 826"/>
              <a:gd name="T1" fmla="*/ 450 h 851"/>
              <a:gd name="T2" fmla="*/ 800 w 826"/>
              <a:gd name="T3" fmla="*/ 450 h 851"/>
              <a:gd name="T4" fmla="*/ 725 w 826"/>
              <a:gd name="T5" fmla="*/ 475 h 851"/>
              <a:gd name="T6" fmla="*/ 675 w 826"/>
              <a:gd name="T7" fmla="*/ 375 h 851"/>
              <a:gd name="T8" fmla="*/ 600 w 826"/>
              <a:gd name="T9" fmla="*/ 300 h 851"/>
              <a:gd name="T10" fmla="*/ 525 w 826"/>
              <a:gd name="T11" fmla="*/ 275 h 851"/>
              <a:gd name="T12" fmla="*/ 475 w 826"/>
              <a:gd name="T13" fmla="*/ 200 h 851"/>
              <a:gd name="T14" fmla="*/ 450 w 826"/>
              <a:gd name="T15" fmla="*/ 100 h 851"/>
              <a:gd name="T16" fmla="*/ 450 w 826"/>
              <a:gd name="T17" fmla="*/ 50 h 851"/>
              <a:gd name="T18" fmla="*/ 425 w 826"/>
              <a:gd name="T19" fmla="*/ 50 h 851"/>
              <a:gd name="T20" fmla="*/ 350 w 826"/>
              <a:gd name="T21" fmla="*/ 0 h 851"/>
              <a:gd name="T22" fmla="*/ 250 w 826"/>
              <a:gd name="T23" fmla="*/ 25 h 851"/>
              <a:gd name="T24" fmla="*/ 125 w 826"/>
              <a:gd name="T25" fmla="*/ 50 h 851"/>
              <a:gd name="T26" fmla="*/ 50 w 826"/>
              <a:gd name="T27" fmla="*/ 125 h 851"/>
              <a:gd name="T28" fmla="*/ 25 w 826"/>
              <a:gd name="T29" fmla="*/ 275 h 851"/>
              <a:gd name="T30" fmla="*/ 0 w 826"/>
              <a:gd name="T31" fmla="*/ 275 h 851"/>
              <a:gd name="T32" fmla="*/ 125 w 826"/>
              <a:gd name="T33" fmla="*/ 400 h 851"/>
              <a:gd name="T34" fmla="*/ 225 w 826"/>
              <a:gd name="T35" fmla="*/ 475 h 851"/>
              <a:gd name="T36" fmla="*/ 325 w 826"/>
              <a:gd name="T37" fmla="*/ 525 h 851"/>
              <a:gd name="T38" fmla="*/ 500 w 826"/>
              <a:gd name="T39" fmla="*/ 600 h 851"/>
              <a:gd name="T40" fmla="*/ 425 w 826"/>
              <a:gd name="T41" fmla="*/ 725 h 851"/>
              <a:gd name="T42" fmla="*/ 400 w 826"/>
              <a:gd name="T43" fmla="*/ 800 h 851"/>
              <a:gd name="T44" fmla="*/ 500 w 826"/>
              <a:gd name="T45" fmla="*/ 825 h 851"/>
              <a:gd name="T46" fmla="*/ 575 w 826"/>
              <a:gd name="T47" fmla="*/ 825 h 851"/>
              <a:gd name="T48" fmla="*/ 650 w 826"/>
              <a:gd name="T49" fmla="*/ 800 h 851"/>
              <a:gd name="T50" fmla="*/ 725 w 826"/>
              <a:gd name="T51" fmla="*/ 775 h 851"/>
              <a:gd name="T52" fmla="*/ 775 w 826"/>
              <a:gd name="T53" fmla="*/ 625 h 851"/>
              <a:gd name="T54" fmla="*/ 800 w 826"/>
              <a:gd name="T55" fmla="*/ 45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26" h="851">
                <a:moveTo>
                  <a:pt x="800" y="450"/>
                </a:moveTo>
                <a:lnTo>
                  <a:pt x="800" y="450"/>
                </a:lnTo>
                <a:cubicBezTo>
                  <a:pt x="750" y="450"/>
                  <a:pt x="725" y="475"/>
                  <a:pt x="725" y="475"/>
                </a:cubicBezTo>
                <a:cubicBezTo>
                  <a:pt x="700" y="475"/>
                  <a:pt x="675" y="400"/>
                  <a:pt x="675" y="375"/>
                </a:cubicBezTo>
                <a:cubicBezTo>
                  <a:pt x="650" y="350"/>
                  <a:pt x="625" y="275"/>
                  <a:pt x="600" y="300"/>
                </a:cubicBezTo>
                <a:cubicBezTo>
                  <a:pt x="575" y="300"/>
                  <a:pt x="575" y="275"/>
                  <a:pt x="525" y="275"/>
                </a:cubicBezTo>
                <a:cubicBezTo>
                  <a:pt x="450" y="275"/>
                  <a:pt x="450" y="275"/>
                  <a:pt x="475" y="200"/>
                </a:cubicBezTo>
                <a:cubicBezTo>
                  <a:pt x="500" y="150"/>
                  <a:pt x="425" y="100"/>
                  <a:pt x="450" y="100"/>
                </a:cubicBezTo>
                <a:cubicBezTo>
                  <a:pt x="475" y="75"/>
                  <a:pt x="475" y="75"/>
                  <a:pt x="450" y="50"/>
                </a:cubicBezTo>
                <a:cubicBezTo>
                  <a:pt x="450" y="50"/>
                  <a:pt x="450" y="50"/>
                  <a:pt x="425" y="50"/>
                </a:cubicBezTo>
                <a:cubicBezTo>
                  <a:pt x="425" y="50"/>
                  <a:pt x="375" y="0"/>
                  <a:pt x="350" y="0"/>
                </a:cubicBezTo>
                <a:cubicBezTo>
                  <a:pt x="300" y="0"/>
                  <a:pt x="275" y="0"/>
                  <a:pt x="250" y="25"/>
                </a:cubicBezTo>
                <a:cubicBezTo>
                  <a:pt x="200" y="25"/>
                  <a:pt x="150" y="25"/>
                  <a:pt x="125" y="50"/>
                </a:cubicBezTo>
                <a:cubicBezTo>
                  <a:pt x="100" y="50"/>
                  <a:pt x="50" y="100"/>
                  <a:pt x="50" y="125"/>
                </a:cubicBezTo>
                <a:cubicBezTo>
                  <a:pt x="50" y="150"/>
                  <a:pt x="50" y="275"/>
                  <a:pt x="25" y="275"/>
                </a:cubicBezTo>
                <a:lnTo>
                  <a:pt x="0" y="275"/>
                </a:lnTo>
                <a:cubicBezTo>
                  <a:pt x="25" y="300"/>
                  <a:pt x="75" y="375"/>
                  <a:pt x="125" y="400"/>
                </a:cubicBezTo>
                <a:cubicBezTo>
                  <a:pt x="175" y="425"/>
                  <a:pt x="175" y="475"/>
                  <a:pt x="225" y="475"/>
                </a:cubicBezTo>
                <a:cubicBezTo>
                  <a:pt x="275" y="475"/>
                  <a:pt x="325" y="500"/>
                  <a:pt x="325" y="525"/>
                </a:cubicBezTo>
                <a:cubicBezTo>
                  <a:pt x="350" y="550"/>
                  <a:pt x="500" y="600"/>
                  <a:pt x="500" y="600"/>
                </a:cubicBezTo>
                <a:cubicBezTo>
                  <a:pt x="525" y="625"/>
                  <a:pt x="425" y="675"/>
                  <a:pt x="425" y="725"/>
                </a:cubicBezTo>
                <a:cubicBezTo>
                  <a:pt x="425" y="775"/>
                  <a:pt x="400" y="775"/>
                  <a:pt x="400" y="800"/>
                </a:cubicBezTo>
                <a:cubicBezTo>
                  <a:pt x="400" y="825"/>
                  <a:pt x="475" y="800"/>
                  <a:pt x="500" y="825"/>
                </a:cubicBezTo>
                <a:cubicBezTo>
                  <a:pt x="525" y="825"/>
                  <a:pt x="550" y="800"/>
                  <a:pt x="575" y="825"/>
                </a:cubicBezTo>
                <a:cubicBezTo>
                  <a:pt x="600" y="850"/>
                  <a:pt x="650" y="800"/>
                  <a:pt x="650" y="800"/>
                </a:cubicBezTo>
                <a:cubicBezTo>
                  <a:pt x="675" y="825"/>
                  <a:pt x="700" y="775"/>
                  <a:pt x="725" y="775"/>
                </a:cubicBezTo>
                <a:cubicBezTo>
                  <a:pt x="775" y="775"/>
                  <a:pt x="800" y="675"/>
                  <a:pt x="775" y="625"/>
                </a:cubicBezTo>
                <a:cubicBezTo>
                  <a:pt x="775" y="600"/>
                  <a:pt x="825" y="475"/>
                  <a:pt x="800" y="4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0" name="Freeform 225">
            <a:extLst>
              <a:ext uri="{FF2B5EF4-FFF2-40B4-BE49-F238E27FC236}">
                <a16:creationId xmlns:a16="http://schemas.microsoft.com/office/drawing/2014/main" id="{76010389-94EF-4446-A741-9942FA15D3A7}"/>
              </a:ext>
            </a:extLst>
          </p:cNvPr>
          <p:cNvSpPr>
            <a:spLocks noChangeArrowheads="1"/>
          </p:cNvSpPr>
          <p:nvPr/>
        </p:nvSpPr>
        <p:spPr bwMode="auto">
          <a:xfrm>
            <a:off x="3660391" y="5131626"/>
            <a:ext cx="367028" cy="414841"/>
          </a:xfrm>
          <a:custGeom>
            <a:avLst/>
            <a:gdLst>
              <a:gd name="T0" fmla="*/ 1151 w 1152"/>
              <a:gd name="T1" fmla="*/ 774 h 1301"/>
              <a:gd name="T2" fmla="*/ 1151 w 1152"/>
              <a:gd name="T3" fmla="*/ 774 h 1301"/>
              <a:gd name="T4" fmla="*/ 1076 w 1152"/>
              <a:gd name="T5" fmla="*/ 700 h 1301"/>
              <a:gd name="T6" fmla="*/ 1001 w 1152"/>
              <a:gd name="T7" fmla="*/ 650 h 1301"/>
              <a:gd name="T8" fmla="*/ 901 w 1152"/>
              <a:gd name="T9" fmla="*/ 600 h 1301"/>
              <a:gd name="T10" fmla="*/ 901 w 1152"/>
              <a:gd name="T11" fmla="*/ 525 h 1301"/>
              <a:gd name="T12" fmla="*/ 876 w 1152"/>
              <a:gd name="T13" fmla="*/ 450 h 1301"/>
              <a:gd name="T14" fmla="*/ 851 w 1152"/>
              <a:gd name="T15" fmla="*/ 375 h 1301"/>
              <a:gd name="T16" fmla="*/ 751 w 1152"/>
              <a:gd name="T17" fmla="*/ 350 h 1301"/>
              <a:gd name="T18" fmla="*/ 676 w 1152"/>
              <a:gd name="T19" fmla="*/ 325 h 1301"/>
              <a:gd name="T20" fmla="*/ 626 w 1152"/>
              <a:gd name="T21" fmla="*/ 300 h 1301"/>
              <a:gd name="T22" fmla="*/ 551 w 1152"/>
              <a:gd name="T23" fmla="*/ 275 h 1301"/>
              <a:gd name="T24" fmla="*/ 451 w 1152"/>
              <a:gd name="T25" fmla="*/ 200 h 1301"/>
              <a:gd name="T26" fmla="*/ 426 w 1152"/>
              <a:gd name="T27" fmla="*/ 25 h 1301"/>
              <a:gd name="T28" fmla="*/ 326 w 1152"/>
              <a:gd name="T29" fmla="*/ 25 h 1301"/>
              <a:gd name="T30" fmla="*/ 226 w 1152"/>
              <a:gd name="T31" fmla="*/ 75 h 1301"/>
              <a:gd name="T32" fmla="*/ 126 w 1152"/>
              <a:gd name="T33" fmla="*/ 100 h 1301"/>
              <a:gd name="T34" fmla="*/ 51 w 1152"/>
              <a:gd name="T35" fmla="*/ 125 h 1301"/>
              <a:gd name="T36" fmla="*/ 26 w 1152"/>
              <a:gd name="T37" fmla="*/ 125 h 1301"/>
              <a:gd name="T38" fmla="*/ 101 w 1152"/>
              <a:gd name="T39" fmla="*/ 250 h 1301"/>
              <a:gd name="T40" fmla="*/ 76 w 1152"/>
              <a:gd name="T41" fmla="*/ 300 h 1301"/>
              <a:gd name="T42" fmla="*/ 76 w 1152"/>
              <a:gd name="T43" fmla="*/ 450 h 1301"/>
              <a:gd name="T44" fmla="*/ 51 w 1152"/>
              <a:gd name="T45" fmla="*/ 525 h 1301"/>
              <a:gd name="T46" fmla="*/ 26 w 1152"/>
              <a:gd name="T47" fmla="*/ 600 h 1301"/>
              <a:gd name="T48" fmla="*/ 76 w 1152"/>
              <a:gd name="T49" fmla="*/ 650 h 1301"/>
              <a:gd name="T50" fmla="*/ 26 w 1152"/>
              <a:gd name="T51" fmla="*/ 725 h 1301"/>
              <a:gd name="T52" fmla="*/ 0 w 1152"/>
              <a:gd name="T53" fmla="*/ 750 h 1301"/>
              <a:gd name="T54" fmla="*/ 51 w 1152"/>
              <a:gd name="T55" fmla="*/ 800 h 1301"/>
              <a:gd name="T56" fmla="*/ 76 w 1152"/>
              <a:gd name="T57" fmla="*/ 900 h 1301"/>
              <a:gd name="T58" fmla="*/ 101 w 1152"/>
              <a:gd name="T59" fmla="*/ 950 h 1301"/>
              <a:gd name="T60" fmla="*/ 76 w 1152"/>
              <a:gd name="T61" fmla="*/ 1025 h 1301"/>
              <a:gd name="T62" fmla="*/ 126 w 1152"/>
              <a:gd name="T63" fmla="*/ 1100 h 1301"/>
              <a:gd name="T64" fmla="*/ 151 w 1152"/>
              <a:gd name="T65" fmla="*/ 1175 h 1301"/>
              <a:gd name="T66" fmla="*/ 176 w 1152"/>
              <a:gd name="T67" fmla="*/ 1275 h 1301"/>
              <a:gd name="T68" fmla="*/ 301 w 1152"/>
              <a:gd name="T69" fmla="*/ 1200 h 1301"/>
              <a:gd name="T70" fmla="*/ 376 w 1152"/>
              <a:gd name="T71" fmla="*/ 1200 h 1301"/>
              <a:gd name="T72" fmla="*/ 501 w 1152"/>
              <a:gd name="T73" fmla="*/ 1250 h 1301"/>
              <a:gd name="T74" fmla="*/ 551 w 1152"/>
              <a:gd name="T75" fmla="*/ 1200 h 1301"/>
              <a:gd name="T76" fmla="*/ 676 w 1152"/>
              <a:gd name="T77" fmla="*/ 1200 h 1301"/>
              <a:gd name="T78" fmla="*/ 701 w 1152"/>
              <a:gd name="T79" fmla="*/ 1050 h 1301"/>
              <a:gd name="T80" fmla="*/ 776 w 1152"/>
              <a:gd name="T81" fmla="*/ 975 h 1301"/>
              <a:gd name="T82" fmla="*/ 901 w 1152"/>
              <a:gd name="T83" fmla="*/ 950 h 1301"/>
              <a:gd name="T84" fmla="*/ 1001 w 1152"/>
              <a:gd name="T85" fmla="*/ 925 h 1301"/>
              <a:gd name="T86" fmla="*/ 1076 w 1152"/>
              <a:gd name="T87" fmla="*/ 975 h 1301"/>
              <a:gd name="T88" fmla="*/ 1126 w 1152"/>
              <a:gd name="T89" fmla="*/ 900 h 1301"/>
              <a:gd name="T90" fmla="*/ 1151 w 1152"/>
              <a:gd name="T91" fmla="*/ 774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52" h="1301">
                <a:moveTo>
                  <a:pt x="1151" y="774"/>
                </a:moveTo>
                <a:lnTo>
                  <a:pt x="1151" y="774"/>
                </a:lnTo>
                <a:cubicBezTo>
                  <a:pt x="1126" y="750"/>
                  <a:pt x="1076" y="725"/>
                  <a:pt x="1076" y="700"/>
                </a:cubicBezTo>
                <a:cubicBezTo>
                  <a:pt x="1076" y="650"/>
                  <a:pt x="1076" y="650"/>
                  <a:pt x="1001" y="650"/>
                </a:cubicBezTo>
                <a:cubicBezTo>
                  <a:pt x="951" y="650"/>
                  <a:pt x="901" y="625"/>
                  <a:pt x="901" y="600"/>
                </a:cubicBezTo>
                <a:cubicBezTo>
                  <a:pt x="901" y="550"/>
                  <a:pt x="876" y="525"/>
                  <a:pt x="901" y="525"/>
                </a:cubicBezTo>
                <a:cubicBezTo>
                  <a:pt x="926" y="500"/>
                  <a:pt x="876" y="475"/>
                  <a:pt x="876" y="450"/>
                </a:cubicBezTo>
                <a:cubicBezTo>
                  <a:pt x="876" y="400"/>
                  <a:pt x="876" y="400"/>
                  <a:pt x="851" y="375"/>
                </a:cubicBezTo>
                <a:cubicBezTo>
                  <a:pt x="826" y="375"/>
                  <a:pt x="751" y="400"/>
                  <a:pt x="751" y="350"/>
                </a:cubicBezTo>
                <a:cubicBezTo>
                  <a:pt x="751" y="325"/>
                  <a:pt x="701" y="325"/>
                  <a:pt x="676" y="325"/>
                </a:cubicBezTo>
                <a:cubicBezTo>
                  <a:pt x="626" y="325"/>
                  <a:pt x="651" y="275"/>
                  <a:pt x="626" y="300"/>
                </a:cubicBezTo>
                <a:cubicBezTo>
                  <a:pt x="601" y="300"/>
                  <a:pt x="601" y="275"/>
                  <a:pt x="551" y="275"/>
                </a:cubicBezTo>
                <a:cubicBezTo>
                  <a:pt x="526" y="275"/>
                  <a:pt x="501" y="250"/>
                  <a:pt x="451" y="200"/>
                </a:cubicBezTo>
                <a:cubicBezTo>
                  <a:pt x="401" y="150"/>
                  <a:pt x="401" y="50"/>
                  <a:pt x="426" y="25"/>
                </a:cubicBezTo>
                <a:cubicBezTo>
                  <a:pt x="426" y="0"/>
                  <a:pt x="376" y="25"/>
                  <a:pt x="326" y="25"/>
                </a:cubicBezTo>
                <a:cubicBezTo>
                  <a:pt x="301" y="25"/>
                  <a:pt x="251" y="50"/>
                  <a:pt x="226" y="75"/>
                </a:cubicBezTo>
                <a:cubicBezTo>
                  <a:pt x="176" y="100"/>
                  <a:pt x="151" y="100"/>
                  <a:pt x="126" y="100"/>
                </a:cubicBezTo>
                <a:cubicBezTo>
                  <a:pt x="126" y="125"/>
                  <a:pt x="76" y="150"/>
                  <a:pt x="51" y="125"/>
                </a:cubicBezTo>
                <a:lnTo>
                  <a:pt x="26" y="125"/>
                </a:lnTo>
                <a:cubicBezTo>
                  <a:pt x="51" y="175"/>
                  <a:pt x="76" y="225"/>
                  <a:pt x="101" y="250"/>
                </a:cubicBezTo>
                <a:cubicBezTo>
                  <a:pt x="101" y="275"/>
                  <a:pt x="76" y="300"/>
                  <a:pt x="76" y="300"/>
                </a:cubicBezTo>
                <a:cubicBezTo>
                  <a:pt x="51" y="325"/>
                  <a:pt x="76" y="425"/>
                  <a:pt x="76" y="450"/>
                </a:cubicBezTo>
                <a:cubicBezTo>
                  <a:pt x="76" y="450"/>
                  <a:pt x="26" y="500"/>
                  <a:pt x="51" y="525"/>
                </a:cubicBezTo>
                <a:cubicBezTo>
                  <a:pt x="76" y="525"/>
                  <a:pt x="26" y="575"/>
                  <a:pt x="26" y="600"/>
                </a:cubicBezTo>
                <a:cubicBezTo>
                  <a:pt x="26" y="625"/>
                  <a:pt x="76" y="625"/>
                  <a:pt x="76" y="650"/>
                </a:cubicBezTo>
                <a:cubicBezTo>
                  <a:pt x="76" y="650"/>
                  <a:pt x="26" y="700"/>
                  <a:pt x="26" y="725"/>
                </a:cubicBezTo>
                <a:cubicBezTo>
                  <a:pt x="0" y="725"/>
                  <a:pt x="0" y="725"/>
                  <a:pt x="0" y="750"/>
                </a:cubicBezTo>
                <a:cubicBezTo>
                  <a:pt x="0" y="750"/>
                  <a:pt x="26" y="774"/>
                  <a:pt x="51" y="800"/>
                </a:cubicBezTo>
                <a:cubicBezTo>
                  <a:pt x="76" y="825"/>
                  <a:pt x="51" y="875"/>
                  <a:pt x="76" y="900"/>
                </a:cubicBezTo>
                <a:cubicBezTo>
                  <a:pt x="101" y="925"/>
                  <a:pt x="126" y="925"/>
                  <a:pt x="101" y="950"/>
                </a:cubicBezTo>
                <a:cubicBezTo>
                  <a:pt x="76" y="975"/>
                  <a:pt x="101" y="1000"/>
                  <a:pt x="76" y="1025"/>
                </a:cubicBezTo>
                <a:cubicBezTo>
                  <a:pt x="76" y="1025"/>
                  <a:pt x="101" y="1075"/>
                  <a:pt x="126" y="1100"/>
                </a:cubicBezTo>
                <a:cubicBezTo>
                  <a:pt x="151" y="1100"/>
                  <a:pt x="126" y="1150"/>
                  <a:pt x="151" y="1175"/>
                </a:cubicBezTo>
                <a:cubicBezTo>
                  <a:pt x="176" y="1200"/>
                  <a:pt x="176" y="1275"/>
                  <a:pt x="176" y="1275"/>
                </a:cubicBezTo>
                <a:cubicBezTo>
                  <a:pt x="176" y="1300"/>
                  <a:pt x="251" y="1250"/>
                  <a:pt x="301" y="1200"/>
                </a:cubicBezTo>
                <a:cubicBezTo>
                  <a:pt x="351" y="1175"/>
                  <a:pt x="351" y="1200"/>
                  <a:pt x="376" y="1200"/>
                </a:cubicBezTo>
                <a:cubicBezTo>
                  <a:pt x="426" y="1225"/>
                  <a:pt x="476" y="1225"/>
                  <a:pt x="501" y="1250"/>
                </a:cubicBezTo>
                <a:cubicBezTo>
                  <a:pt x="526" y="1300"/>
                  <a:pt x="526" y="1225"/>
                  <a:pt x="551" y="1200"/>
                </a:cubicBezTo>
                <a:cubicBezTo>
                  <a:pt x="576" y="1175"/>
                  <a:pt x="651" y="1200"/>
                  <a:pt x="676" y="1200"/>
                </a:cubicBezTo>
                <a:cubicBezTo>
                  <a:pt x="701" y="1200"/>
                  <a:pt x="701" y="1075"/>
                  <a:pt x="701" y="1050"/>
                </a:cubicBezTo>
                <a:cubicBezTo>
                  <a:pt x="701" y="1025"/>
                  <a:pt x="751" y="975"/>
                  <a:pt x="776" y="975"/>
                </a:cubicBezTo>
                <a:cubicBezTo>
                  <a:pt x="801" y="950"/>
                  <a:pt x="851" y="950"/>
                  <a:pt x="901" y="950"/>
                </a:cubicBezTo>
                <a:cubicBezTo>
                  <a:pt x="926" y="925"/>
                  <a:pt x="951" y="925"/>
                  <a:pt x="1001" y="925"/>
                </a:cubicBezTo>
                <a:cubicBezTo>
                  <a:pt x="1026" y="925"/>
                  <a:pt x="1076" y="975"/>
                  <a:pt x="1076" y="975"/>
                </a:cubicBezTo>
                <a:cubicBezTo>
                  <a:pt x="1101" y="975"/>
                  <a:pt x="1126" y="925"/>
                  <a:pt x="1126" y="900"/>
                </a:cubicBezTo>
                <a:cubicBezTo>
                  <a:pt x="1126" y="875"/>
                  <a:pt x="1151" y="825"/>
                  <a:pt x="1151" y="7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1" name="Freeform 226">
            <a:extLst>
              <a:ext uri="{FF2B5EF4-FFF2-40B4-BE49-F238E27FC236}">
                <a16:creationId xmlns:a16="http://schemas.microsoft.com/office/drawing/2014/main" id="{912975B7-0950-9B4A-950E-51A11260AD19}"/>
              </a:ext>
            </a:extLst>
          </p:cNvPr>
          <p:cNvSpPr>
            <a:spLocks noChangeArrowheads="1"/>
          </p:cNvSpPr>
          <p:nvPr/>
        </p:nvSpPr>
        <p:spPr bwMode="auto">
          <a:xfrm>
            <a:off x="3301801" y="4836315"/>
            <a:ext cx="390935" cy="566716"/>
          </a:xfrm>
          <a:custGeom>
            <a:avLst/>
            <a:gdLst>
              <a:gd name="T0" fmla="*/ 1125 w 1227"/>
              <a:gd name="T1" fmla="*/ 1675 h 1776"/>
              <a:gd name="T2" fmla="*/ 1125 w 1227"/>
              <a:gd name="T3" fmla="*/ 1675 h 1776"/>
              <a:gd name="T4" fmla="*/ 1125 w 1227"/>
              <a:gd name="T5" fmla="*/ 1675 h 1776"/>
              <a:gd name="T6" fmla="*/ 1151 w 1227"/>
              <a:gd name="T7" fmla="*/ 1650 h 1776"/>
              <a:gd name="T8" fmla="*/ 1201 w 1227"/>
              <a:gd name="T9" fmla="*/ 1575 h 1776"/>
              <a:gd name="T10" fmla="*/ 1151 w 1227"/>
              <a:gd name="T11" fmla="*/ 1525 h 1776"/>
              <a:gd name="T12" fmla="*/ 1176 w 1227"/>
              <a:gd name="T13" fmla="*/ 1450 h 1776"/>
              <a:gd name="T14" fmla="*/ 1201 w 1227"/>
              <a:gd name="T15" fmla="*/ 1375 h 1776"/>
              <a:gd name="T16" fmla="*/ 1201 w 1227"/>
              <a:gd name="T17" fmla="*/ 1225 h 1776"/>
              <a:gd name="T18" fmla="*/ 1226 w 1227"/>
              <a:gd name="T19" fmla="*/ 1175 h 1776"/>
              <a:gd name="T20" fmla="*/ 1151 w 1227"/>
              <a:gd name="T21" fmla="*/ 1050 h 1776"/>
              <a:gd name="T22" fmla="*/ 1051 w 1227"/>
              <a:gd name="T23" fmla="*/ 1050 h 1776"/>
              <a:gd name="T24" fmla="*/ 1025 w 1227"/>
              <a:gd name="T25" fmla="*/ 925 h 1776"/>
              <a:gd name="T26" fmla="*/ 1001 w 1227"/>
              <a:gd name="T27" fmla="*/ 950 h 1776"/>
              <a:gd name="T28" fmla="*/ 901 w 1227"/>
              <a:gd name="T29" fmla="*/ 950 h 1776"/>
              <a:gd name="T30" fmla="*/ 851 w 1227"/>
              <a:gd name="T31" fmla="*/ 900 h 1776"/>
              <a:gd name="T32" fmla="*/ 801 w 1227"/>
              <a:gd name="T33" fmla="*/ 875 h 1776"/>
              <a:gd name="T34" fmla="*/ 751 w 1227"/>
              <a:gd name="T35" fmla="*/ 775 h 1776"/>
              <a:gd name="T36" fmla="*/ 725 w 1227"/>
              <a:gd name="T37" fmla="*/ 700 h 1776"/>
              <a:gd name="T38" fmla="*/ 751 w 1227"/>
              <a:gd name="T39" fmla="*/ 650 h 1776"/>
              <a:gd name="T40" fmla="*/ 801 w 1227"/>
              <a:gd name="T41" fmla="*/ 600 h 1776"/>
              <a:gd name="T42" fmla="*/ 825 w 1227"/>
              <a:gd name="T43" fmla="*/ 500 h 1776"/>
              <a:gd name="T44" fmla="*/ 901 w 1227"/>
              <a:gd name="T45" fmla="*/ 450 h 1776"/>
              <a:gd name="T46" fmla="*/ 1025 w 1227"/>
              <a:gd name="T47" fmla="*/ 400 h 1776"/>
              <a:gd name="T48" fmla="*/ 1101 w 1227"/>
              <a:gd name="T49" fmla="*/ 400 h 1776"/>
              <a:gd name="T50" fmla="*/ 1025 w 1227"/>
              <a:gd name="T51" fmla="*/ 350 h 1776"/>
              <a:gd name="T52" fmla="*/ 1076 w 1227"/>
              <a:gd name="T53" fmla="*/ 274 h 1776"/>
              <a:gd name="T54" fmla="*/ 1025 w 1227"/>
              <a:gd name="T55" fmla="*/ 225 h 1776"/>
              <a:gd name="T56" fmla="*/ 951 w 1227"/>
              <a:gd name="T57" fmla="*/ 225 h 1776"/>
              <a:gd name="T58" fmla="*/ 901 w 1227"/>
              <a:gd name="T59" fmla="*/ 225 h 1776"/>
              <a:gd name="T60" fmla="*/ 801 w 1227"/>
              <a:gd name="T61" fmla="*/ 225 h 1776"/>
              <a:gd name="T62" fmla="*/ 751 w 1227"/>
              <a:gd name="T63" fmla="*/ 150 h 1776"/>
              <a:gd name="T64" fmla="*/ 701 w 1227"/>
              <a:gd name="T65" fmla="*/ 100 h 1776"/>
              <a:gd name="T66" fmla="*/ 651 w 1227"/>
              <a:gd name="T67" fmla="*/ 25 h 1776"/>
              <a:gd name="T68" fmla="*/ 551 w 1227"/>
              <a:gd name="T69" fmla="*/ 25 h 1776"/>
              <a:gd name="T70" fmla="*/ 576 w 1227"/>
              <a:gd name="T71" fmla="*/ 100 h 1776"/>
              <a:gd name="T72" fmla="*/ 525 w 1227"/>
              <a:gd name="T73" fmla="*/ 174 h 1776"/>
              <a:gd name="T74" fmla="*/ 351 w 1227"/>
              <a:gd name="T75" fmla="*/ 274 h 1776"/>
              <a:gd name="T76" fmla="*/ 251 w 1227"/>
              <a:gd name="T77" fmla="*/ 425 h 1776"/>
              <a:gd name="T78" fmla="*/ 200 w 1227"/>
              <a:gd name="T79" fmla="*/ 450 h 1776"/>
              <a:gd name="T80" fmla="*/ 125 w 1227"/>
              <a:gd name="T81" fmla="*/ 425 h 1776"/>
              <a:gd name="T82" fmla="*/ 125 w 1227"/>
              <a:gd name="T83" fmla="*/ 374 h 1776"/>
              <a:gd name="T84" fmla="*/ 100 w 1227"/>
              <a:gd name="T85" fmla="*/ 325 h 1776"/>
              <a:gd name="T86" fmla="*/ 25 w 1227"/>
              <a:gd name="T87" fmla="*/ 400 h 1776"/>
              <a:gd name="T88" fmla="*/ 51 w 1227"/>
              <a:gd name="T89" fmla="*/ 525 h 1776"/>
              <a:gd name="T90" fmla="*/ 25 w 1227"/>
              <a:gd name="T91" fmla="*/ 550 h 1776"/>
              <a:gd name="T92" fmla="*/ 125 w 1227"/>
              <a:gd name="T93" fmla="*/ 650 h 1776"/>
              <a:gd name="T94" fmla="*/ 225 w 1227"/>
              <a:gd name="T95" fmla="*/ 775 h 1776"/>
              <a:gd name="T96" fmla="*/ 300 w 1227"/>
              <a:gd name="T97" fmla="*/ 925 h 1776"/>
              <a:gd name="T98" fmla="*/ 451 w 1227"/>
              <a:gd name="T99" fmla="*/ 1200 h 1776"/>
              <a:gd name="T100" fmla="*/ 501 w 1227"/>
              <a:gd name="T101" fmla="*/ 1325 h 1776"/>
              <a:gd name="T102" fmla="*/ 525 w 1227"/>
              <a:gd name="T103" fmla="*/ 1400 h 1776"/>
              <a:gd name="T104" fmla="*/ 676 w 1227"/>
              <a:gd name="T105" fmla="*/ 1500 h 1776"/>
              <a:gd name="T106" fmla="*/ 951 w 1227"/>
              <a:gd name="T107" fmla="*/ 1675 h 1776"/>
              <a:gd name="T108" fmla="*/ 1076 w 1227"/>
              <a:gd name="T109" fmla="*/ 1750 h 1776"/>
              <a:gd name="T110" fmla="*/ 1076 w 1227"/>
              <a:gd name="T111" fmla="*/ 1775 h 1776"/>
              <a:gd name="T112" fmla="*/ 1101 w 1227"/>
              <a:gd name="T113" fmla="*/ 1750 h 1776"/>
              <a:gd name="T114" fmla="*/ 1125 w 1227"/>
              <a:gd name="T115" fmla="*/ 1675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7" h="1776">
                <a:moveTo>
                  <a:pt x="1125" y="1675"/>
                </a:moveTo>
                <a:lnTo>
                  <a:pt x="1125" y="1675"/>
                </a:lnTo>
                <a:lnTo>
                  <a:pt x="1125" y="1675"/>
                </a:lnTo>
                <a:cubicBezTo>
                  <a:pt x="1125" y="1650"/>
                  <a:pt x="1125" y="1650"/>
                  <a:pt x="1151" y="1650"/>
                </a:cubicBezTo>
                <a:cubicBezTo>
                  <a:pt x="1151" y="1625"/>
                  <a:pt x="1201" y="1575"/>
                  <a:pt x="1201" y="1575"/>
                </a:cubicBezTo>
                <a:cubicBezTo>
                  <a:pt x="1201" y="1550"/>
                  <a:pt x="1151" y="1550"/>
                  <a:pt x="1151" y="1525"/>
                </a:cubicBezTo>
                <a:cubicBezTo>
                  <a:pt x="1151" y="1500"/>
                  <a:pt x="1201" y="1450"/>
                  <a:pt x="1176" y="1450"/>
                </a:cubicBezTo>
                <a:cubicBezTo>
                  <a:pt x="1151" y="1425"/>
                  <a:pt x="1201" y="1375"/>
                  <a:pt x="1201" y="1375"/>
                </a:cubicBezTo>
                <a:cubicBezTo>
                  <a:pt x="1201" y="1350"/>
                  <a:pt x="1176" y="1250"/>
                  <a:pt x="1201" y="1225"/>
                </a:cubicBezTo>
                <a:cubicBezTo>
                  <a:pt x="1201" y="1225"/>
                  <a:pt x="1226" y="1200"/>
                  <a:pt x="1226" y="1175"/>
                </a:cubicBezTo>
                <a:cubicBezTo>
                  <a:pt x="1201" y="1150"/>
                  <a:pt x="1176" y="1100"/>
                  <a:pt x="1151" y="1050"/>
                </a:cubicBezTo>
                <a:cubicBezTo>
                  <a:pt x="1125" y="1050"/>
                  <a:pt x="1076" y="1050"/>
                  <a:pt x="1051" y="1050"/>
                </a:cubicBezTo>
                <a:cubicBezTo>
                  <a:pt x="1025" y="1075"/>
                  <a:pt x="1025" y="975"/>
                  <a:pt x="1025" y="925"/>
                </a:cubicBezTo>
                <a:cubicBezTo>
                  <a:pt x="1025" y="900"/>
                  <a:pt x="1001" y="925"/>
                  <a:pt x="1001" y="950"/>
                </a:cubicBezTo>
                <a:cubicBezTo>
                  <a:pt x="976" y="975"/>
                  <a:pt x="951" y="950"/>
                  <a:pt x="901" y="950"/>
                </a:cubicBezTo>
                <a:cubicBezTo>
                  <a:pt x="851" y="950"/>
                  <a:pt x="876" y="900"/>
                  <a:pt x="851" y="900"/>
                </a:cubicBezTo>
                <a:cubicBezTo>
                  <a:pt x="825" y="900"/>
                  <a:pt x="801" y="900"/>
                  <a:pt x="801" y="875"/>
                </a:cubicBezTo>
                <a:cubicBezTo>
                  <a:pt x="801" y="825"/>
                  <a:pt x="776" y="825"/>
                  <a:pt x="751" y="775"/>
                </a:cubicBezTo>
                <a:cubicBezTo>
                  <a:pt x="751" y="750"/>
                  <a:pt x="725" y="725"/>
                  <a:pt x="725" y="700"/>
                </a:cubicBezTo>
                <a:cubicBezTo>
                  <a:pt x="751" y="675"/>
                  <a:pt x="725" y="675"/>
                  <a:pt x="751" y="650"/>
                </a:cubicBezTo>
                <a:cubicBezTo>
                  <a:pt x="776" y="625"/>
                  <a:pt x="801" y="625"/>
                  <a:pt x="801" y="600"/>
                </a:cubicBezTo>
                <a:cubicBezTo>
                  <a:pt x="776" y="550"/>
                  <a:pt x="825" y="550"/>
                  <a:pt x="825" y="500"/>
                </a:cubicBezTo>
                <a:cubicBezTo>
                  <a:pt x="825" y="474"/>
                  <a:pt x="876" y="474"/>
                  <a:pt x="901" y="450"/>
                </a:cubicBezTo>
                <a:cubicBezTo>
                  <a:pt x="951" y="425"/>
                  <a:pt x="976" y="425"/>
                  <a:pt x="1025" y="400"/>
                </a:cubicBezTo>
                <a:cubicBezTo>
                  <a:pt x="1051" y="374"/>
                  <a:pt x="1076" y="400"/>
                  <a:pt x="1101" y="400"/>
                </a:cubicBezTo>
                <a:cubicBezTo>
                  <a:pt x="1076" y="374"/>
                  <a:pt x="1051" y="374"/>
                  <a:pt x="1025" y="350"/>
                </a:cubicBezTo>
                <a:cubicBezTo>
                  <a:pt x="1025" y="325"/>
                  <a:pt x="1076" y="299"/>
                  <a:pt x="1076" y="274"/>
                </a:cubicBezTo>
                <a:cubicBezTo>
                  <a:pt x="1101" y="250"/>
                  <a:pt x="1025" y="225"/>
                  <a:pt x="1025" y="225"/>
                </a:cubicBezTo>
                <a:cubicBezTo>
                  <a:pt x="1001" y="225"/>
                  <a:pt x="976" y="225"/>
                  <a:pt x="951" y="225"/>
                </a:cubicBezTo>
                <a:cubicBezTo>
                  <a:pt x="951" y="225"/>
                  <a:pt x="925" y="225"/>
                  <a:pt x="901" y="225"/>
                </a:cubicBezTo>
                <a:cubicBezTo>
                  <a:pt x="876" y="250"/>
                  <a:pt x="801" y="250"/>
                  <a:pt x="801" y="225"/>
                </a:cubicBezTo>
                <a:cubicBezTo>
                  <a:pt x="801" y="200"/>
                  <a:pt x="751" y="174"/>
                  <a:pt x="751" y="150"/>
                </a:cubicBezTo>
                <a:cubicBezTo>
                  <a:pt x="751" y="150"/>
                  <a:pt x="725" y="100"/>
                  <a:pt x="701" y="100"/>
                </a:cubicBezTo>
                <a:cubicBezTo>
                  <a:pt x="651" y="100"/>
                  <a:pt x="676" y="25"/>
                  <a:pt x="651" y="25"/>
                </a:cubicBezTo>
                <a:cubicBezTo>
                  <a:pt x="625" y="0"/>
                  <a:pt x="601" y="25"/>
                  <a:pt x="551" y="25"/>
                </a:cubicBezTo>
                <a:cubicBezTo>
                  <a:pt x="601" y="50"/>
                  <a:pt x="601" y="74"/>
                  <a:pt x="576" y="100"/>
                </a:cubicBezTo>
                <a:cubicBezTo>
                  <a:pt x="551" y="100"/>
                  <a:pt x="576" y="125"/>
                  <a:pt x="525" y="174"/>
                </a:cubicBezTo>
                <a:cubicBezTo>
                  <a:pt x="476" y="250"/>
                  <a:pt x="401" y="274"/>
                  <a:pt x="351" y="274"/>
                </a:cubicBezTo>
                <a:cubicBezTo>
                  <a:pt x="300" y="299"/>
                  <a:pt x="276" y="374"/>
                  <a:pt x="251" y="425"/>
                </a:cubicBezTo>
                <a:cubicBezTo>
                  <a:pt x="225" y="500"/>
                  <a:pt x="225" y="474"/>
                  <a:pt x="200" y="450"/>
                </a:cubicBezTo>
                <a:cubicBezTo>
                  <a:pt x="176" y="400"/>
                  <a:pt x="151" y="450"/>
                  <a:pt x="125" y="425"/>
                </a:cubicBezTo>
                <a:cubicBezTo>
                  <a:pt x="100" y="400"/>
                  <a:pt x="100" y="400"/>
                  <a:pt x="125" y="374"/>
                </a:cubicBezTo>
                <a:cubicBezTo>
                  <a:pt x="125" y="350"/>
                  <a:pt x="125" y="350"/>
                  <a:pt x="100" y="325"/>
                </a:cubicBezTo>
                <a:cubicBezTo>
                  <a:pt x="76" y="325"/>
                  <a:pt x="51" y="374"/>
                  <a:pt x="25" y="400"/>
                </a:cubicBezTo>
                <a:cubicBezTo>
                  <a:pt x="0" y="450"/>
                  <a:pt x="51" y="500"/>
                  <a:pt x="51" y="525"/>
                </a:cubicBezTo>
                <a:cubicBezTo>
                  <a:pt x="76" y="550"/>
                  <a:pt x="25" y="550"/>
                  <a:pt x="25" y="550"/>
                </a:cubicBezTo>
                <a:cubicBezTo>
                  <a:pt x="25" y="575"/>
                  <a:pt x="100" y="625"/>
                  <a:pt x="125" y="650"/>
                </a:cubicBezTo>
                <a:cubicBezTo>
                  <a:pt x="176" y="675"/>
                  <a:pt x="200" y="750"/>
                  <a:pt x="225" y="775"/>
                </a:cubicBezTo>
                <a:cubicBezTo>
                  <a:pt x="251" y="800"/>
                  <a:pt x="251" y="825"/>
                  <a:pt x="300" y="925"/>
                </a:cubicBezTo>
                <a:cubicBezTo>
                  <a:pt x="325" y="1000"/>
                  <a:pt x="401" y="1125"/>
                  <a:pt x="451" y="1200"/>
                </a:cubicBezTo>
                <a:cubicBezTo>
                  <a:pt x="476" y="1250"/>
                  <a:pt x="501" y="1300"/>
                  <a:pt x="501" y="1325"/>
                </a:cubicBezTo>
                <a:cubicBezTo>
                  <a:pt x="476" y="1325"/>
                  <a:pt x="501" y="1375"/>
                  <a:pt x="525" y="1400"/>
                </a:cubicBezTo>
                <a:cubicBezTo>
                  <a:pt x="576" y="1425"/>
                  <a:pt x="601" y="1450"/>
                  <a:pt x="676" y="1500"/>
                </a:cubicBezTo>
                <a:cubicBezTo>
                  <a:pt x="776" y="1550"/>
                  <a:pt x="925" y="1625"/>
                  <a:pt x="951" y="1675"/>
                </a:cubicBezTo>
                <a:cubicBezTo>
                  <a:pt x="976" y="1699"/>
                  <a:pt x="1051" y="1750"/>
                  <a:pt x="1076" y="1750"/>
                </a:cubicBezTo>
                <a:lnTo>
                  <a:pt x="1076" y="1775"/>
                </a:lnTo>
                <a:cubicBezTo>
                  <a:pt x="1076" y="1775"/>
                  <a:pt x="1076" y="1750"/>
                  <a:pt x="1101" y="1750"/>
                </a:cubicBezTo>
                <a:cubicBezTo>
                  <a:pt x="1125" y="1750"/>
                  <a:pt x="1125" y="1699"/>
                  <a:pt x="1125" y="16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2" name="Freeform 227">
            <a:extLst>
              <a:ext uri="{FF2B5EF4-FFF2-40B4-BE49-F238E27FC236}">
                <a16:creationId xmlns:a16="http://schemas.microsoft.com/office/drawing/2014/main" id="{00EA50F2-7309-9243-A860-52C1DA4727CF}"/>
              </a:ext>
            </a:extLst>
          </p:cNvPr>
          <p:cNvSpPr>
            <a:spLocks noChangeArrowheads="1"/>
          </p:cNvSpPr>
          <p:nvPr/>
        </p:nvSpPr>
        <p:spPr bwMode="auto">
          <a:xfrm>
            <a:off x="4011952" y="4645064"/>
            <a:ext cx="127968" cy="136405"/>
          </a:xfrm>
          <a:custGeom>
            <a:avLst/>
            <a:gdLst>
              <a:gd name="T0" fmla="*/ 100 w 401"/>
              <a:gd name="T1" fmla="*/ 100 h 426"/>
              <a:gd name="T2" fmla="*/ 100 w 401"/>
              <a:gd name="T3" fmla="*/ 100 h 426"/>
              <a:gd name="T4" fmla="*/ 50 w 401"/>
              <a:gd name="T5" fmla="*/ 150 h 426"/>
              <a:gd name="T6" fmla="*/ 25 w 401"/>
              <a:gd name="T7" fmla="*/ 225 h 426"/>
              <a:gd name="T8" fmla="*/ 100 w 401"/>
              <a:gd name="T9" fmla="*/ 325 h 426"/>
              <a:gd name="T10" fmla="*/ 150 w 401"/>
              <a:gd name="T11" fmla="*/ 425 h 426"/>
              <a:gd name="T12" fmla="*/ 200 w 401"/>
              <a:gd name="T13" fmla="*/ 425 h 426"/>
              <a:gd name="T14" fmla="*/ 225 w 401"/>
              <a:gd name="T15" fmla="*/ 374 h 426"/>
              <a:gd name="T16" fmla="*/ 350 w 401"/>
              <a:gd name="T17" fmla="*/ 374 h 426"/>
              <a:gd name="T18" fmla="*/ 350 w 401"/>
              <a:gd name="T19" fmla="*/ 374 h 426"/>
              <a:gd name="T20" fmla="*/ 375 w 401"/>
              <a:gd name="T21" fmla="*/ 325 h 426"/>
              <a:gd name="T22" fmla="*/ 375 w 401"/>
              <a:gd name="T23" fmla="*/ 200 h 426"/>
              <a:gd name="T24" fmla="*/ 375 w 401"/>
              <a:gd name="T25" fmla="*/ 100 h 426"/>
              <a:gd name="T26" fmla="*/ 400 w 401"/>
              <a:gd name="T27" fmla="*/ 50 h 426"/>
              <a:gd name="T28" fmla="*/ 300 w 401"/>
              <a:gd name="T29" fmla="*/ 25 h 426"/>
              <a:gd name="T30" fmla="*/ 175 w 401"/>
              <a:gd name="T31" fmla="*/ 25 h 426"/>
              <a:gd name="T32" fmla="*/ 125 w 401"/>
              <a:gd name="T33" fmla="*/ 25 h 426"/>
              <a:gd name="T34" fmla="*/ 100 w 401"/>
              <a:gd name="T35" fmla="*/ 25 h 426"/>
              <a:gd name="T36" fmla="*/ 100 w 401"/>
              <a:gd name="T37" fmla="*/ 10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1" h="426">
                <a:moveTo>
                  <a:pt x="100" y="100"/>
                </a:moveTo>
                <a:lnTo>
                  <a:pt x="100" y="100"/>
                </a:lnTo>
                <a:cubicBezTo>
                  <a:pt x="100" y="125"/>
                  <a:pt x="75" y="125"/>
                  <a:pt x="50" y="150"/>
                </a:cubicBezTo>
                <a:cubicBezTo>
                  <a:pt x="25" y="150"/>
                  <a:pt x="25" y="200"/>
                  <a:pt x="25" y="225"/>
                </a:cubicBezTo>
                <a:cubicBezTo>
                  <a:pt x="0" y="225"/>
                  <a:pt x="75" y="274"/>
                  <a:pt x="100" y="325"/>
                </a:cubicBezTo>
                <a:cubicBezTo>
                  <a:pt x="100" y="350"/>
                  <a:pt x="125" y="374"/>
                  <a:pt x="150" y="425"/>
                </a:cubicBezTo>
                <a:cubicBezTo>
                  <a:pt x="175" y="425"/>
                  <a:pt x="175" y="425"/>
                  <a:pt x="200" y="425"/>
                </a:cubicBezTo>
                <a:cubicBezTo>
                  <a:pt x="225" y="400"/>
                  <a:pt x="200" y="374"/>
                  <a:pt x="225" y="374"/>
                </a:cubicBezTo>
                <a:cubicBezTo>
                  <a:pt x="275" y="374"/>
                  <a:pt x="325" y="350"/>
                  <a:pt x="350" y="374"/>
                </a:cubicBezTo>
                <a:lnTo>
                  <a:pt x="350" y="374"/>
                </a:lnTo>
                <a:cubicBezTo>
                  <a:pt x="350" y="374"/>
                  <a:pt x="375" y="350"/>
                  <a:pt x="375" y="325"/>
                </a:cubicBezTo>
                <a:cubicBezTo>
                  <a:pt x="375" y="325"/>
                  <a:pt x="375" y="250"/>
                  <a:pt x="375" y="200"/>
                </a:cubicBezTo>
                <a:cubicBezTo>
                  <a:pt x="350" y="174"/>
                  <a:pt x="375" y="125"/>
                  <a:pt x="375" y="100"/>
                </a:cubicBezTo>
                <a:cubicBezTo>
                  <a:pt x="375" y="100"/>
                  <a:pt x="400" y="74"/>
                  <a:pt x="400" y="50"/>
                </a:cubicBezTo>
                <a:cubicBezTo>
                  <a:pt x="375" y="50"/>
                  <a:pt x="325" y="25"/>
                  <a:pt x="300" y="25"/>
                </a:cubicBezTo>
                <a:cubicBezTo>
                  <a:pt x="250" y="50"/>
                  <a:pt x="200" y="50"/>
                  <a:pt x="175" y="25"/>
                </a:cubicBezTo>
                <a:cubicBezTo>
                  <a:pt x="175" y="0"/>
                  <a:pt x="150" y="0"/>
                  <a:pt x="125" y="25"/>
                </a:cubicBezTo>
                <a:lnTo>
                  <a:pt x="100" y="25"/>
                </a:lnTo>
                <a:cubicBezTo>
                  <a:pt x="100" y="50"/>
                  <a:pt x="100" y="74"/>
                  <a:pt x="100" y="1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3" name="Freeform 228">
            <a:extLst>
              <a:ext uri="{FF2B5EF4-FFF2-40B4-BE49-F238E27FC236}">
                <a16:creationId xmlns:a16="http://schemas.microsoft.com/office/drawing/2014/main" id="{D37F30AC-A801-944C-A77E-0C6ACE44A208}"/>
              </a:ext>
            </a:extLst>
          </p:cNvPr>
          <p:cNvSpPr>
            <a:spLocks noChangeArrowheads="1"/>
          </p:cNvSpPr>
          <p:nvPr/>
        </p:nvSpPr>
        <p:spPr bwMode="auto">
          <a:xfrm>
            <a:off x="4123044" y="4661941"/>
            <a:ext cx="95624" cy="119531"/>
          </a:xfrm>
          <a:custGeom>
            <a:avLst/>
            <a:gdLst>
              <a:gd name="T0" fmla="*/ 25 w 301"/>
              <a:gd name="T1" fmla="*/ 150 h 376"/>
              <a:gd name="T2" fmla="*/ 25 w 301"/>
              <a:gd name="T3" fmla="*/ 150 h 376"/>
              <a:gd name="T4" fmla="*/ 25 w 301"/>
              <a:gd name="T5" fmla="*/ 275 h 376"/>
              <a:gd name="T6" fmla="*/ 0 w 301"/>
              <a:gd name="T7" fmla="*/ 324 h 376"/>
              <a:gd name="T8" fmla="*/ 75 w 301"/>
              <a:gd name="T9" fmla="*/ 350 h 376"/>
              <a:gd name="T10" fmla="*/ 175 w 301"/>
              <a:gd name="T11" fmla="*/ 300 h 376"/>
              <a:gd name="T12" fmla="*/ 300 w 301"/>
              <a:gd name="T13" fmla="*/ 150 h 376"/>
              <a:gd name="T14" fmla="*/ 300 w 301"/>
              <a:gd name="T15" fmla="*/ 150 h 376"/>
              <a:gd name="T16" fmla="*/ 125 w 301"/>
              <a:gd name="T17" fmla="*/ 24 h 376"/>
              <a:gd name="T18" fmla="*/ 50 w 301"/>
              <a:gd name="T19" fmla="*/ 0 h 376"/>
              <a:gd name="T20" fmla="*/ 25 w 301"/>
              <a:gd name="T21" fmla="*/ 50 h 376"/>
              <a:gd name="T22" fmla="*/ 25 w 301"/>
              <a:gd name="T23" fmla="*/ 15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1" h="376">
                <a:moveTo>
                  <a:pt x="25" y="150"/>
                </a:moveTo>
                <a:lnTo>
                  <a:pt x="25" y="150"/>
                </a:lnTo>
                <a:cubicBezTo>
                  <a:pt x="25" y="200"/>
                  <a:pt x="25" y="275"/>
                  <a:pt x="25" y="275"/>
                </a:cubicBezTo>
                <a:cubicBezTo>
                  <a:pt x="25" y="300"/>
                  <a:pt x="0" y="324"/>
                  <a:pt x="0" y="324"/>
                </a:cubicBezTo>
                <a:cubicBezTo>
                  <a:pt x="25" y="350"/>
                  <a:pt x="50" y="350"/>
                  <a:pt x="75" y="350"/>
                </a:cubicBezTo>
                <a:cubicBezTo>
                  <a:pt x="125" y="324"/>
                  <a:pt x="150" y="375"/>
                  <a:pt x="175" y="300"/>
                </a:cubicBezTo>
                <a:cubicBezTo>
                  <a:pt x="200" y="250"/>
                  <a:pt x="250" y="200"/>
                  <a:pt x="300" y="150"/>
                </a:cubicBezTo>
                <a:lnTo>
                  <a:pt x="300" y="150"/>
                </a:lnTo>
                <a:cubicBezTo>
                  <a:pt x="250" y="150"/>
                  <a:pt x="200" y="50"/>
                  <a:pt x="125" y="24"/>
                </a:cubicBezTo>
                <a:cubicBezTo>
                  <a:pt x="100" y="24"/>
                  <a:pt x="75" y="24"/>
                  <a:pt x="50" y="0"/>
                </a:cubicBezTo>
                <a:cubicBezTo>
                  <a:pt x="50" y="24"/>
                  <a:pt x="25" y="50"/>
                  <a:pt x="25" y="50"/>
                </a:cubicBezTo>
                <a:cubicBezTo>
                  <a:pt x="25" y="75"/>
                  <a:pt x="0" y="124"/>
                  <a:pt x="25"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4" name="Freeform 229">
            <a:extLst>
              <a:ext uri="{FF2B5EF4-FFF2-40B4-BE49-F238E27FC236}">
                <a16:creationId xmlns:a16="http://schemas.microsoft.com/office/drawing/2014/main" id="{A185DEA1-A2E6-4B4E-8DBA-9E35F28E4B3A}"/>
              </a:ext>
            </a:extLst>
          </p:cNvPr>
          <p:cNvSpPr>
            <a:spLocks noChangeArrowheads="1"/>
          </p:cNvSpPr>
          <p:nvPr/>
        </p:nvSpPr>
        <p:spPr bwMode="auto">
          <a:xfrm>
            <a:off x="3206177" y="4110693"/>
            <a:ext cx="319217" cy="119531"/>
          </a:xfrm>
          <a:custGeom>
            <a:avLst/>
            <a:gdLst>
              <a:gd name="T0" fmla="*/ 801 w 1002"/>
              <a:gd name="T1" fmla="*/ 225 h 377"/>
              <a:gd name="T2" fmla="*/ 801 w 1002"/>
              <a:gd name="T3" fmla="*/ 225 h 377"/>
              <a:gd name="T4" fmla="*/ 351 w 1002"/>
              <a:gd name="T5" fmla="*/ 50 h 377"/>
              <a:gd name="T6" fmla="*/ 25 w 1002"/>
              <a:gd name="T7" fmla="*/ 176 h 377"/>
              <a:gd name="T8" fmla="*/ 176 w 1002"/>
              <a:gd name="T9" fmla="*/ 100 h 377"/>
              <a:gd name="T10" fmla="*/ 276 w 1002"/>
              <a:gd name="T11" fmla="*/ 125 h 377"/>
              <a:gd name="T12" fmla="*/ 425 w 1002"/>
              <a:gd name="T13" fmla="*/ 176 h 377"/>
              <a:gd name="T14" fmla="*/ 625 w 1002"/>
              <a:gd name="T15" fmla="*/ 276 h 377"/>
              <a:gd name="T16" fmla="*/ 676 w 1002"/>
              <a:gd name="T17" fmla="*/ 350 h 377"/>
              <a:gd name="T18" fmla="*/ 976 w 1002"/>
              <a:gd name="T19" fmla="*/ 350 h 377"/>
              <a:gd name="T20" fmla="*/ 801 w 1002"/>
              <a:gd name="T21" fmla="*/ 225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2" h="377">
                <a:moveTo>
                  <a:pt x="801" y="225"/>
                </a:moveTo>
                <a:lnTo>
                  <a:pt x="801" y="225"/>
                </a:lnTo>
                <a:cubicBezTo>
                  <a:pt x="751" y="225"/>
                  <a:pt x="551" y="100"/>
                  <a:pt x="351" y="50"/>
                </a:cubicBezTo>
                <a:cubicBezTo>
                  <a:pt x="176" y="0"/>
                  <a:pt x="0" y="150"/>
                  <a:pt x="25" y="176"/>
                </a:cubicBezTo>
                <a:cubicBezTo>
                  <a:pt x="51" y="200"/>
                  <a:pt x="151" y="125"/>
                  <a:pt x="176" y="100"/>
                </a:cubicBezTo>
                <a:cubicBezTo>
                  <a:pt x="225" y="50"/>
                  <a:pt x="276" y="100"/>
                  <a:pt x="276" y="125"/>
                </a:cubicBezTo>
                <a:cubicBezTo>
                  <a:pt x="276" y="150"/>
                  <a:pt x="351" y="176"/>
                  <a:pt x="425" y="176"/>
                </a:cubicBezTo>
                <a:cubicBezTo>
                  <a:pt x="525" y="176"/>
                  <a:pt x="551" y="250"/>
                  <a:pt x="625" y="276"/>
                </a:cubicBezTo>
                <a:cubicBezTo>
                  <a:pt x="725" y="300"/>
                  <a:pt x="625" y="325"/>
                  <a:pt x="676" y="350"/>
                </a:cubicBezTo>
                <a:cubicBezTo>
                  <a:pt x="725" y="376"/>
                  <a:pt x="976" y="350"/>
                  <a:pt x="976" y="350"/>
                </a:cubicBezTo>
                <a:cubicBezTo>
                  <a:pt x="1001" y="325"/>
                  <a:pt x="876" y="225"/>
                  <a:pt x="801" y="2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5" name="Freeform 230">
            <a:extLst>
              <a:ext uri="{FF2B5EF4-FFF2-40B4-BE49-F238E27FC236}">
                <a16:creationId xmlns:a16="http://schemas.microsoft.com/office/drawing/2014/main" id="{C362247E-08CA-CF4B-A467-1D913512307E}"/>
              </a:ext>
            </a:extLst>
          </p:cNvPr>
          <p:cNvSpPr>
            <a:spLocks noChangeArrowheads="1"/>
          </p:cNvSpPr>
          <p:nvPr/>
        </p:nvSpPr>
        <p:spPr bwMode="auto">
          <a:xfrm>
            <a:off x="3388989" y="4262568"/>
            <a:ext cx="71719" cy="40781"/>
          </a:xfrm>
          <a:custGeom>
            <a:avLst/>
            <a:gdLst>
              <a:gd name="T0" fmla="*/ 24 w 226"/>
              <a:gd name="T1" fmla="*/ 49 h 126"/>
              <a:gd name="T2" fmla="*/ 24 w 226"/>
              <a:gd name="T3" fmla="*/ 49 h 126"/>
              <a:gd name="T4" fmla="*/ 225 w 226"/>
              <a:gd name="T5" fmla="*/ 74 h 126"/>
              <a:gd name="T6" fmla="*/ 24 w 226"/>
              <a:gd name="T7" fmla="*/ 49 h 126"/>
            </a:gdLst>
            <a:ahLst/>
            <a:cxnLst>
              <a:cxn ang="0">
                <a:pos x="T0" y="T1"/>
              </a:cxn>
              <a:cxn ang="0">
                <a:pos x="T2" y="T3"/>
              </a:cxn>
              <a:cxn ang="0">
                <a:pos x="T4" y="T5"/>
              </a:cxn>
              <a:cxn ang="0">
                <a:pos x="T6" y="T7"/>
              </a:cxn>
            </a:cxnLst>
            <a:rect l="0" t="0" r="r" b="b"/>
            <a:pathLst>
              <a:path w="226" h="126">
                <a:moveTo>
                  <a:pt x="24" y="49"/>
                </a:moveTo>
                <a:lnTo>
                  <a:pt x="24" y="49"/>
                </a:lnTo>
                <a:cubicBezTo>
                  <a:pt x="49" y="74"/>
                  <a:pt x="200" y="125"/>
                  <a:pt x="225" y="74"/>
                </a:cubicBezTo>
                <a:cubicBezTo>
                  <a:pt x="225" y="49"/>
                  <a:pt x="0" y="0"/>
                  <a:pt x="24"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6" name="Freeform 231">
            <a:extLst>
              <a:ext uri="{FF2B5EF4-FFF2-40B4-BE49-F238E27FC236}">
                <a16:creationId xmlns:a16="http://schemas.microsoft.com/office/drawing/2014/main" id="{7DA3FB29-65A0-BF4B-8444-118565F80A1A}"/>
              </a:ext>
            </a:extLst>
          </p:cNvPr>
          <p:cNvSpPr>
            <a:spLocks noChangeArrowheads="1"/>
          </p:cNvSpPr>
          <p:nvPr/>
        </p:nvSpPr>
        <p:spPr bwMode="auto">
          <a:xfrm>
            <a:off x="3723674" y="4262568"/>
            <a:ext cx="71719" cy="40781"/>
          </a:xfrm>
          <a:custGeom>
            <a:avLst/>
            <a:gdLst>
              <a:gd name="T0" fmla="*/ 50 w 226"/>
              <a:gd name="T1" fmla="*/ 49 h 126"/>
              <a:gd name="T2" fmla="*/ 50 w 226"/>
              <a:gd name="T3" fmla="*/ 49 h 126"/>
              <a:gd name="T4" fmla="*/ 200 w 226"/>
              <a:gd name="T5" fmla="*/ 49 h 126"/>
              <a:gd name="T6" fmla="*/ 50 w 226"/>
              <a:gd name="T7" fmla="*/ 49 h 126"/>
            </a:gdLst>
            <a:ahLst/>
            <a:cxnLst>
              <a:cxn ang="0">
                <a:pos x="T0" y="T1"/>
              </a:cxn>
              <a:cxn ang="0">
                <a:pos x="T2" y="T3"/>
              </a:cxn>
              <a:cxn ang="0">
                <a:pos x="T4" y="T5"/>
              </a:cxn>
              <a:cxn ang="0">
                <a:pos x="T6" y="T7"/>
              </a:cxn>
            </a:cxnLst>
            <a:rect l="0" t="0" r="r" b="b"/>
            <a:pathLst>
              <a:path w="226" h="126">
                <a:moveTo>
                  <a:pt x="50" y="49"/>
                </a:moveTo>
                <a:lnTo>
                  <a:pt x="50" y="49"/>
                </a:lnTo>
                <a:cubicBezTo>
                  <a:pt x="75" y="125"/>
                  <a:pt x="200" y="74"/>
                  <a:pt x="200" y="49"/>
                </a:cubicBezTo>
                <a:cubicBezTo>
                  <a:pt x="225" y="25"/>
                  <a:pt x="0" y="0"/>
                  <a:pt x="50"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7" name="Freeform 232">
            <a:extLst>
              <a:ext uri="{FF2B5EF4-FFF2-40B4-BE49-F238E27FC236}">
                <a16:creationId xmlns:a16="http://schemas.microsoft.com/office/drawing/2014/main" id="{84DB7CB4-A149-F743-854C-34557F0DF04D}"/>
              </a:ext>
            </a:extLst>
          </p:cNvPr>
          <p:cNvSpPr>
            <a:spLocks noChangeArrowheads="1"/>
          </p:cNvSpPr>
          <p:nvPr/>
        </p:nvSpPr>
        <p:spPr bwMode="auto">
          <a:xfrm>
            <a:off x="3916328" y="6535054"/>
            <a:ext cx="104061" cy="47812"/>
          </a:xfrm>
          <a:custGeom>
            <a:avLst/>
            <a:gdLst>
              <a:gd name="T0" fmla="*/ 325 w 326"/>
              <a:gd name="T1" fmla="*/ 49 h 150"/>
              <a:gd name="T2" fmla="*/ 325 w 326"/>
              <a:gd name="T3" fmla="*/ 49 h 150"/>
              <a:gd name="T4" fmla="*/ 175 w 326"/>
              <a:gd name="T5" fmla="*/ 125 h 150"/>
              <a:gd name="T6" fmla="*/ 325 w 326"/>
              <a:gd name="T7" fmla="*/ 49 h 150"/>
              <a:gd name="T8" fmla="*/ 150 w 326"/>
              <a:gd name="T9" fmla="*/ 0 h 150"/>
              <a:gd name="T10" fmla="*/ 150 w 326"/>
              <a:gd name="T11" fmla="*/ 0 h 150"/>
              <a:gd name="T12" fmla="*/ 50 w 326"/>
              <a:gd name="T13" fmla="*/ 125 h 150"/>
              <a:gd name="T14" fmla="*/ 150 w 326"/>
              <a:gd name="T15" fmla="*/ 0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6" h="150">
                <a:moveTo>
                  <a:pt x="325" y="49"/>
                </a:moveTo>
                <a:lnTo>
                  <a:pt x="325" y="49"/>
                </a:lnTo>
                <a:cubicBezTo>
                  <a:pt x="275" y="0"/>
                  <a:pt x="125" y="100"/>
                  <a:pt x="175" y="125"/>
                </a:cubicBezTo>
                <a:cubicBezTo>
                  <a:pt x="200" y="149"/>
                  <a:pt x="325" y="75"/>
                  <a:pt x="325" y="49"/>
                </a:cubicBezTo>
                <a:close/>
                <a:moveTo>
                  <a:pt x="150" y="0"/>
                </a:moveTo>
                <a:lnTo>
                  <a:pt x="150" y="0"/>
                </a:lnTo>
                <a:cubicBezTo>
                  <a:pt x="100" y="0"/>
                  <a:pt x="0" y="100"/>
                  <a:pt x="50" y="125"/>
                </a:cubicBezTo>
                <a:cubicBezTo>
                  <a:pt x="100" y="149"/>
                  <a:pt x="200" y="25"/>
                  <a:pt x="150" y="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8" name="Freeform 233">
            <a:extLst>
              <a:ext uri="{FF2B5EF4-FFF2-40B4-BE49-F238E27FC236}">
                <a16:creationId xmlns:a16="http://schemas.microsoft.com/office/drawing/2014/main" id="{014DDE68-F279-2F46-A532-F7646A32310B}"/>
              </a:ext>
            </a:extLst>
          </p:cNvPr>
          <p:cNvSpPr>
            <a:spLocks noChangeArrowheads="1"/>
          </p:cNvSpPr>
          <p:nvPr/>
        </p:nvSpPr>
        <p:spPr bwMode="auto">
          <a:xfrm>
            <a:off x="2991021" y="4788503"/>
            <a:ext cx="503435" cy="208124"/>
          </a:xfrm>
          <a:custGeom>
            <a:avLst/>
            <a:gdLst>
              <a:gd name="T0" fmla="*/ 1526 w 1577"/>
              <a:gd name="T1" fmla="*/ 175 h 651"/>
              <a:gd name="T2" fmla="*/ 1526 w 1577"/>
              <a:gd name="T3" fmla="*/ 175 h 651"/>
              <a:gd name="T4" fmla="*/ 1476 w 1577"/>
              <a:gd name="T5" fmla="*/ 124 h 651"/>
              <a:gd name="T6" fmla="*/ 1400 w 1577"/>
              <a:gd name="T7" fmla="*/ 124 h 651"/>
              <a:gd name="T8" fmla="*/ 1326 w 1577"/>
              <a:gd name="T9" fmla="*/ 75 h 651"/>
              <a:gd name="T10" fmla="*/ 1226 w 1577"/>
              <a:gd name="T11" fmla="*/ 0 h 651"/>
              <a:gd name="T12" fmla="*/ 1226 w 1577"/>
              <a:gd name="T13" fmla="*/ 24 h 651"/>
              <a:gd name="T14" fmla="*/ 1151 w 1577"/>
              <a:gd name="T15" fmla="*/ 50 h 651"/>
              <a:gd name="T16" fmla="*/ 1126 w 1577"/>
              <a:gd name="T17" fmla="*/ 124 h 651"/>
              <a:gd name="T18" fmla="*/ 1075 w 1577"/>
              <a:gd name="T19" fmla="*/ 175 h 651"/>
              <a:gd name="T20" fmla="*/ 1051 w 1577"/>
              <a:gd name="T21" fmla="*/ 224 h 651"/>
              <a:gd name="T22" fmla="*/ 1026 w 1577"/>
              <a:gd name="T23" fmla="*/ 300 h 651"/>
              <a:gd name="T24" fmla="*/ 1026 w 1577"/>
              <a:gd name="T25" fmla="*/ 350 h 651"/>
              <a:gd name="T26" fmla="*/ 1075 w 1577"/>
              <a:gd name="T27" fmla="*/ 400 h 651"/>
              <a:gd name="T28" fmla="*/ 1126 w 1577"/>
              <a:gd name="T29" fmla="*/ 424 h 651"/>
              <a:gd name="T30" fmla="*/ 1075 w 1577"/>
              <a:gd name="T31" fmla="*/ 475 h 651"/>
              <a:gd name="T32" fmla="*/ 1075 w 1577"/>
              <a:gd name="T33" fmla="*/ 475 h 651"/>
              <a:gd name="T34" fmla="*/ 1100 w 1577"/>
              <a:gd name="T35" fmla="*/ 524 h 651"/>
              <a:gd name="T36" fmla="*/ 1100 w 1577"/>
              <a:gd name="T37" fmla="*/ 575 h 651"/>
              <a:gd name="T38" fmla="*/ 1175 w 1577"/>
              <a:gd name="T39" fmla="*/ 600 h 651"/>
              <a:gd name="T40" fmla="*/ 1226 w 1577"/>
              <a:gd name="T41" fmla="*/ 575 h 651"/>
              <a:gd name="T42" fmla="*/ 1326 w 1577"/>
              <a:gd name="T43" fmla="*/ 424 h 651"/>
              <a:gd name="T44" fmla="*/ 1500 w 1577"/>
              <a:gd name="T45" fmla="*/ 324 h 651"/>
              <a:gd name="T46" fmla="*/ 1551 w 1577"/>
              <a:gd name="T47" fmla="*/ 250 h 651"/>
              <a:gd name="T48" fmla="*/ 1526 w 1577"/>
              <a:gd name="T49" fmla="*/ 175 h 651"/>
              <a:gd name="T50" fmla="*/ 50 w 1577"/>
              <a:gd name="T51" fmla="*/ 150 h 651"/>
              <a:gd name="T52" fmla="*/ 50 w 1577"/>
              <a:gd name="T53" fmla="*/ 150 h 651"/>
              <a:gd name="T54" fmla="*/ 100 w 1577"/>
              <a:gd name="T55" fmla="*/ 250 h 651"/>
              <a:gd name="T56" fmla="*/ 50 w 1577"/>
              <a:gd name="T57" fmla="*/ 150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77" h="651">
                <a:moveTo>
                  <a:pt x="1526" y="175"/>
                </a:moveTo>
                <a:lnTo>
                  <a:pt x="1526" y="175"/>
                </a:lnTo>
                <a:cubicBezTo>
                  <a:pt x="1500" y="124"/>
                  <a:pt x="1476" y="100"/>
                  <a:pt x="1476" y="124"/>
                </a:cubicBezTo>
                <a:cubicBezTo>
                  <a:pt x="1451" y="124"/>
                  <a:pt x="1426" y="124"/>
                  <a:pt x="1400" y="124"/>
                </a:cubicBezTo>
                <a:cubicBezTo>
                  <a:pt x="1376" y="100"/>
                  <a:pt x="1351" y="75"/>
                  <a:pt x="1326" y="75"/>
                </a:cubicBezTo>
                <a:cubicBezTo>
                  <a:pt x="1326" y="75"/>
                  <a:pt x="1251" y="50"/>
                  <a:pt x="1226" y="0"/>
                </a:cubicBezTo>
                <a:cubicBezTo>
                  <a:pt x="1226" y="24"/>
                  <a:pt x="1226" y="24"/>
                  <a:pt x="1226" y="24"/>
                </a:cubicBezTo>
                <a:cubicBezTo>
                  <a:pt x="1226" y="50"/>
                  <a:pt x="1200" y="50"/>
                  <a:pt x="1151" y="50"/>
                </a:cubicBezTo>
                <a:cubicBezTo>
                  <a:pt x="1126" y="50"/>
                  <a:pt x="1126" y="100"/>
                  <a:pt x="1126" y="124"/>
                </a:cubicBezTo>
                <a:cubicBezTo>
                  <a:pt x="1126" y="150"/>
                  <a:pt x="1100" y="150"/>
                  <a:pt x="1075" y="175"/>
                </a:cubicBezTo>
                <a:cubicBezTo>
                  <a:pt x="1075" y="200"/>
                  <a:pt x="1075" y="224"/>
                  <a:pt x="1051" y="224"/>
                </a:cubicBezTo>
                <a:cubicBezTo>
                  <a:pt x="1026" y="250"/>
                  <a:pt x="1026" y="275"/>
                  <a:pt x="1026" y="300"/>
                </a:cubicBezTo>
                <a:cubicBezTo>
                  <a:pt x="1051" y="324"/>
                  <a:pt x="1026" y="350"/>
                  <a:pt x="1026" y="350"/>
                </a:cubicBezTo>
                <a:cubicBezTo>
                  <a:pt x="1026" y="375"/>
                  <a:pt x="1051" y="375"/>
                  <a:pt x="1075" y="400"/>
                </a:cubicBezTo>
                <a:cubicBezTo>
                  <a:pt x="1100" y="424"/>
                  <a:pt x="1126" y="400"/>
                  <a:pt x="1126" y="424"/>
                </a:cubicBezTo>
                <a:cubicBezTo>
                  <a:pt x="1151" y="424"/>
                  <a:pt x="1126" y="475"/>
                  <a:pt x="1075" y="475"/>
                </a:cubicBezTo>
                <a:lnTo>
                  <a:pt x="1075" y="475"/>
                </a:lnTo>
                <a:cubicBezTo>
                  <a:pt x="1100" y="500"/>
                  <a:pt x="1100" y="500"/>
                  <a:pt x="1100" y="524"/>
                </a:cubicBezTo>
                <a:cubicBezTo>
                  <a:pt x="1075" y="550"/>
                  <a:pt x="1075" y="550"/>
                  <a:pt x="1100" y="575"/>
                </a:cubicBezTo>
                <a:cubicBezTo>
                  <a:pt x="1126" y="600"/>
                  <a:pt x="1151" y="550"/>
                  <a:pt x="1175" y="600"/>
                </a:cubicBezTo>
                <a:cubicBezTo>
                  <a:pt x="1200" y="624"/>
                  <a:pt x="1200" y="650"/>
                  <a:pt x="1226" y="575"/>
                </a:cubicBezTo>
                <a:cubicBezTo>
                  <a:pt x="1251" y="524"/>
                  <a:pt x="1275" y="449"/>
                  <a:pt x="1326" y="424"/>
                </a:cubicBezTo>
                <a:cubicBezTo>
                  <a:pt x="1376" y="424"/>
                  <a:pt x="1451" y="400"/>
                  <a:pt x="1500" y="324"/>
                </a:cubicBezTo>
                <a:cubicBezTo>
                  <a:pt x="1551" y="275"/>
                  <a:pt x="1526" y="250"/>
                  <a:pt x="1551" y="250"/>
                </a:cubicBezTo>
                <a:cubicBezTo>
                  <a:pt x="1576" y="224"/>
                  <a:pt x="1576" y="200"/>
                  <a:pt x="1526" y="175"/>
                </a:cubicBezTo>
                <a:close/>
                <a:moveTo>
                  <a:pt x="50" y="150"/>
                </a:moveTo>
                <a:lnTo>
                  <a:pt x="50" y="150"/>
                </a:lnTo>
                <a:cubicBezTo>
                  <a:pt x="0" y="200"/>
                  <a:pt x="100" y="275"/>
                  <a:pt x="100" y="250"/>
                </a:cubicBezTo>
                <a:cubicBezTo>
                  <a:pt x="126" y="200"/>
                  <a:pt x="100" y="75"/>
                  <a:pt x="50" y="15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9" name="Freeform 234">
            <a:extLst>
              <a:ext uri="{FF2B5EF4-FFF2-40B4-BE49-F238E27FC236}">
                <a16:creationId xmlns:a16="http://schemas.microsoft.com/office/drawing/2014/main" id="{2BF1AE11-03F2-F241-A263-F3F648130C63}"/>
              </a:ext>
            </a:extLst>
          </p:cNvPr>
          <p:cNvSpPr>
            <a:spLocks noChangeArrowheads="1"/>
          </p:cNvSpPr>
          <p:nvPr/>
        </p:nvSpPr>
        <p:spPr bwMode="auto">
          <a:xfrm>
            <a:off x="4616636" y="6646149"/>
            <a:ext cx="71717" cy="56249"/>
          </a:xfrm>
          <a:custGeom>
            <a:avLst/>
            <a:gdLst>
              <a:gd name="T0" fmla="*/ 0 w 227"/>
              <a:gd name="T1" fmla="*/ 26 h 177"/>
              <a:gd name="T2" fmla="*/ 0 w 227"/>
              <a:gd name="T3" fmla="*/ 26 h 177"/>
              <a:gd name="T4" fmla="*/ 100 w 227"/>
              <a:gd name="T5" fmla="*/ 76 h 177"/>
              <a:gd name="T6" fmla="*/ 200 w 227"/>
              <a:gd name="T7" fmla="*/ 126 h 177"/>
              <a:gd name="T8" fmla="*/ 0 w 227"/>
              <a:gd name="T9" fmla="*/ 26 h 177"/>
            </a:gdLst>
            <a:ahLst/>
            <a:cxnLst>
              <a:cxn ang="0">
                <a:pos x="T0" y="T1"/>
              </a:cxn>
              <a:cxn ang="0">
                <a:pos x="T2" y="T3"/>
              </a:cxn>
              <a:cxn ang="0">
                <a:pos x="T4" y="T5"/>
              </a:cxn>
              <a:cxn ang="0">
                <a:pos x="T6" y="T7"/>
              </a:cxn>
              <a:cxn ang="0">
                <a:pos x="T8" y="T9"/>
              </a:cxn>
            </a:cxnLst>
            <a:rect l="0" t="0" r="r" b="b"/>
            <a:pathLst>
              <a:path w="227" h="177">
                <a:moveTo>
                  <a:pt x="0" y="26"/>
                </a:moveTo>
                <a:lnTo>
                  <a:pt x="0" y="26"/>
                </a:lnTo>
                <a:cubicBezTo>
                  <a:pt x="26" y="76"/>
                  <a:pt x="51" y="51"/>
                  <a:pt x="100" y="76"/>
                </a:cubicBezTo>
                <a:cubicBezTo>
                  <a:pt x="126" y="126"/>
                  <a:pt x="151" y="176"/>
                  <a:pt x="200" y="126"/>
                </a:cubicBezTo>
                <a:cubicBezTo>
                  <a:pt x="226" y="76"/>
                  <a:pt x="0" y="0"/>
                  <a:pt x="0" y="2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10" name="Freeform 235">
            <a:extLst>
              <a:ext uri="{FF2B5EF4-FFF2-40B4-BE49-F238E27FC236}">
                <a16:creationId xmlns:a16="http://schemas.microsoft.com/office/drawing/2014/main" id="{538CB4A7-AEBC-CF44-93CF-C1A6E7B3A082}"/>
              </a:ext>
            </a:extLst>
          </p:cNvPr>
          <p:cNvSpPr>
            <a:spLocks noChangeArrowheads="1"/>
          </p:cNvSpPr>
          <p:nvPr/>
        </p:nvSpPr>
        <p:spPr bwMode="auto">
          <a:xfrm>
            <a:off x="3892420" y="4510065"/>
            <a:ext cx="40781" cy="23907"/>
          </a:xfrm>
          <a:custGeom>
            <a:avLst/>
            <a:gdLst>
              <a:gd name="T0" fmla="*/ 25 w 126"/>
              <a:gd name="T1" fmla="*/ 75 h 76"/>
              <a:gd name="T2" fmla="*/ 25 w 126"/>
              <a:gd name="T3" fmla="*/ 75 h 76"/>
              <a:gd name="T4" fmla="*/ 25 w 126"/>
              <a:gd name="T5" fmla="*/ 25 h 76"/>
              <a:gd name="T6" fmla="*/ 100 w 126"/>
              <a:gd name="T7" fmla="*/ 0 h 76"/>
              <a:gd name="T8" fmla="*/ 100 w 126"/>
              <a:gd name="T9" fmla="*/ 51 h 76"/>
              <a:gd name="T10" fmla="*/ 25 w 126"/>
              <a:gd name="T11" fmla="*/ 75 h 76"/>
            </a:gdLst>
            <a:ahLst/>
            <a:cxnLst>
              <a:cxn ang="0">
                <a:pos x="T0" y="T1"/>
              </a:cxn>
              <a:cxn ang="0">
                <a:pos x="T2" y="T3"/>
              </a:cxn>
              <a:cxn ang="0">
                <a:pos x="T4" y="T5"/>
              </a:cxn>
              <a:cxn ang="0">
                <a:pos x="T6" y="T7"/>
              </a:cxn>
              <a:cxn ang="0">
                <a:pos x="T8" y="T9"/>
              </a:cxn>
              <a:cxn ang="0">
                <a:pos x="T10" y="T11"/>
              </a:cxn>
            </a:cxnLst>
            <a:rect l="0" t="0" r="r" b="b"/>
            <a:pathLst>
              <a:path w="126" h="76">
                <a:moveTo>
                  <a:pt x="25" y="75"/>
                </a:moveTo>
                <a:lnTo>
                  <a:pt x="25" y="75"/>
                </a:lnTo>
                <a:cubicBezTo>
                  <a:pt x="25" y="51"/>
                  <a:pt x="50" y="25"/>
                  <a:pt x="25" y="25"/>
                </a:cubicBezTo>
                <a:cubicBezTo>
                  <a:pt x="0" y="25"/>
                  <a:pt x="75" y="0"/>
                  <a:pt x="100" y="0"/>
                </a:cubicBezTo>
                <a:cubicBezTo>
                  <a:pt x="125" y="25"/>
                  <a:pt x="125" y="51"/>
                  <a:pt x="100" y="51"/>
                </a:cubicBezTo>
                <a:cubicBezTo>
                  <a:pt x="75" y="75"/>
                  <a:pt x="50" y="75"/>
                  <a:pt x="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11" name="Freeform 236">
            <a:extLst>
              <a:ext uri="{FF2B5EF4-FFF2-40B4-BE49-F238E27FC236}">
                <a16:creationId xmlns:a16="http://schemas.microsoft.com/office/drawing/2014/main" id="{1B72AA53-4E4D-7243-AF7F-536D8830E258}"/>
              </a:ext>
            </a:extLst>
          </p:cNvPr>
          <p:cNvSpPr>
            <a:spLocks noChangeArrowheads="1"/>
          </p:cNvSpPr>
          <p:nvPr/>
        </p:nvSpPr>
        <p:spPr bwMode="auto">
          <a:xfrm>
            <a:off x="3549300" y="4469285"/>
            <a:ext cx="414841" cy="351560"/>
          </a:xfrm>
          <a:custGeom>
            <a:avLst/>
            <a:gdLst>
              <a:gd name="T0" fmla="*/ 125 w 1301"/>
              <a:gd name="T1" fmla="*/ 76 h 1102"/>
              <a:gd name="T2" fmla="*/ 125 w 1301"/>
              <a:gd name="T3" fmla="*/ 76 h 1102"/>
              <a:gd name="T4" fmla="*/ 49 w 1301"/>
              <a:gd name="T5" fmla="*/ 176 h 1102"/>
              <a:gd name="T6" fmla="*/ 25 w 1301"/>
              <a:gd name="T7" fmla="*/ 251 h 1102"/>
              <a:gd name="T8" fmla="*/ 0 w 1301"/>
              <a:gd name="T9" fmla="*/ 276 h 1102"/>
              <a:gd name="T10" fmla="*/ 49 w 1301"/>
              <a:gd name="T11" fmla="*/ 300 h 1102"/>
              <a:gd name="T12" fmla="*/ 100 w 1301"/>
              <a:gd name="T13" fmla="*/ 376 h 1102"/>
              <a:gd name="T14" fmla="*/ 149 w 1301"/>
              <a:gd name="T15" fmla="*/ 501 h 1102"/>
              <a:gd name="T16" fmla="*/ 325 w 1301"/>
              <a:gd name="T17" fmla="*/ 501 h 1102"/>
              <a:gd name="T18" fmla="*/ 450 w 1301"/>
              <a:gd name="T19" fmla="*/ 576 h 1102"/>
              <a:gd name="T20" fmla="*/ 550 w 1301"/>
              <a:gd name="T21" fmla="*/ 601 h 1102"/>
              <a:gd name="T22" fmla="*/ 525 w 1301"/>
              <a:gd name="T23" fmla="*/ 776 h 1102"/>
              <a:gd name="T24" fmla="*/ 575 w 1301"/>
              <a:gd name="T25" fmla="*/ 825 h 1102"/>
              <a:gd name="T26" fmla="*/ 575 w 1301"/>
              <a:gd name="T27" fmla="*/ 901 h 1102"/>
              <a:gd name="T28" fmla="*/ 575 w 1301"/>
              <a:gd name="T29" fmla="*/ 951 h 1102"/>
              <a:gd name="T30" fmla="*/ 575 w 1301"/>
              <a:gd name="T31" fmla="*/ 951 h 1102"/>
              <a:gd name="T32" fmla="*/ 650 w 1301"/>
              <a:gd name="T33" fmla="*/ 1051 h 1102"/>
              <a:gd name="T34" fmla="*/ 700 w 1301"/>
              <a:gd name="T35" fmla="*/ 1076 h 1102"/>
              <a:gd name="T36" fmla="*/ 750 w 1301"/>
              <a:gd name="T37" fmla="*/ 1076 h 1102"/>
              <a:gd name="T38" fmla="*/ 825 w 1301"/>
              <a:gd name="T39" fmla="*/ 1025 h 1102"/>
              <a:gd name="T40" fmla="*/ 875 w 1301"/>
              <a:gd name="T41" fmla="*/ 1001 h 1102"/>
              <a:gd name="T42" fmla="*/ 925 w 1301"/>
              <a:gd name="T43" fmla="*/ 951 h 1102"/>
              <a:gd name="T44" fmla="*/ 950 w 1301"/>
              <a:gd name="T45" fmla="*/ 925 h 1102"/>
              <a:gd name="T46" fmla="*/ 900 w 1301"/>
              <a:gd name="T47" fmla="*/ 901 h 1102"/>
              <a:gd name="T48" fmla="*/ 875 w 1301"/>
              <a:gd name="T49" fmla="*/ 851 h 1102"/>
              <a:gd name="T50" fmla="*/ 825 w 1301"/>
              <a:gd name="T51" fmla="*/ 776 h 1102"/>
              <a:gd name="T52" fmla="*/ 900 w 1301"/>
              <a:gd name="T53" fmla="*/ 776 h 1102"/>
              <a:gd name="T54" fmla="*/ 975 w 1301"/>
              <a:gd name="T55" fmla="*/ 801 h 1102"/>
              <a:gd name="T56" fmla="*/ 1025 w 1301"/>
              <a:gd name="T57" fmla="*/ 801 h 1102"/>
              <a:gd name="T58" fmla="*/ 1075 w 1301"/>
              <a:gd name="T59" fmla="*/ 751 h 1102"/>
              <a:gd name="T60" fmla="*/ 1200 w 1301"/>
              <a:gd name="T61" fmla="*/ 725 h 1102"/>
              <a:gd name="T62" fmla="*/ 1225 w 1301"/>
              <a:gd name="T63" fmla="*/ 676 h 1102"/>
              <a:gd name="T64" fmla="*/ 1150 w 1301"/>
              <a:gd name="T65" fmla="*/ 601 h 1102"/>
              <a:gd name="T66" fmla="*/ 1175 w 1301"/>
              <a:gd name="T67" fmla="*/ 551 h 1102"/>
              <a:gd name="T68" fmla="*/ 1200 w 1301"/>
              <a:gd name="T69" fmla="*/ 501 h 1102"/>
              <a:gd name="T70" fmla="*/ 1225 w 1301"/>
              <a:gd name="T71" fmla="*/ 451 h 1102"/>
              <a:gd name="T72" fmla="*/ 1250 w 1301"/>
              <a:gd name="T73" fmla="*/ 400 h 1102"/>
              <a:gd name="T74" fmla="*/ 1300 w 1301"/>
              <a:gd name="T75" fmla="*/ 351 h 1102"/>
              <a:gd name="T76" fmla="*/ 1150 w 1301"/>
              <a:gd name="T77" fmla="*/ 325 h 1102"/>
              <a:gd name="T78" fmla="*/ 1175 w 1301"/>
              <a:gd name="T79" fmla="*/ 251 h 1102"/>
              <a:gd name="T80" fmla="*/ 1050 w 1301"/>
              <a:gd name="T81" fmla="*/ 200 h 1102"/>
              <a:gd name="T82" fmla="*/ 1050 w 1301"/>
              <a:gd name="T83" fmla="*/ 150 h 1102"/>
              <a:gd name="T84" fmla="*/ 975 w 1301"/>
              <a:gd name="T85" fmla="*/ 125 h 1102"/>
              <a:gd name="T86" fmla="*/ 800 w 1301"/>
              <a:gd name="T87" fmla="*/ 200 h 1102"/>
              <a:gd name="T88" fmla="*/ 625 w 1301"/>
              <a:gd name="T89" fmla="*/ 150 h 1102"/>
              <a:gd name="T90" fmla="*/ 500 w 1301"/>
              <a:gd name="T91" fmla="*/ 125 h 1102"/>
              <a:gd name="T92" fmla="*/ 425 w 1301"/>
              <a:gd name="T93" fmla="*/ 50 h 1102"/>
              <a:gd name="T94" fmla="*/ 349 w 1301"/>
              <a:gd name="T95" fmla="*/ 0 h 1102"/>
              <a:gd name="T96" fmla="*/ 325 w 1301"/>
              <a:gd name="T97" fmla="*/ 50 h 1102"/>
              <a:gd name="T98" fmla="*/ 200 w 1301"/>
              <a:gd name="T99" fmla="*/ 125 h 1102"/>
              <a:gd name="T100" fmla="*/ 225 w 1301"/>
              <a:gd name="T101" fmla="*/ 276 h 1102"/>
              <a:gd name="T102" fmla="*/ 125 w 1301"/>
              <a:gd name="T103" fmla="*/ 225 h 1102"/>
              <a:gd name="T104" fmla="*/ 149 w 1301"/>
              <a:gd name="T105" fmla="*/ 125 h 1102"/>
              <a:gd name="T106" fmla="*/ 149 w 1301"/>
              <a:gd name="T107" fmla="*/ 50 h 1102"/>
              <a:gd name="T108" fmla="*/ 125 w 1301"/>
              <a:gd name="T109" fmla="*/ 76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01" h="1102">
                <a:moveTo>
                  <a:pt x="125" y="76"/>
                </a:moveTo>
                <a:lnTo>
                  <a:pt x="125" y="76"/>
                </a:lnTo>
                <a:cubicBezTo>
                  <a:pt x="100" y="100"/>
                  <a:pt x="49" y="125"/>
                  <a:pt x="49" y="176"/>
                </a:cubicBezTo>
                <a:cubicBezTo>
                  <a:pt x="25" y="200"/>
                  <a:pt x="49" y="225"/>
                  <a:pt x="25" y="251"/>
                </a:cubicBezTo>
                <a:cubicBezTo>
                  <a:pt x="0" y="251"/>
                  <a:pt x="0" y="276"/>
                  <a:pt x="0" y="276"/>
                </a:cubicBezTo>
                <a:cubicBezTo>
                  <a:pt x="25" y="276"/>
                  <a:pt x="49" y="276"/>
                  <a:pt x="49" y="300"/>
                </a:cubicBezTo>
                <a:cubicBezTo>
                  <a:pt x="49" y="325"/>
                  <a:pt x="100" y="325"/>
                  <a:pt x="100" y="376"/>
                </a:cubicBezTo>
                <a:cubicBezTo>
                  <a:pt x="100" y="400"/>
                  <a:pt x="75" y="501"/>
                  <a:pt x="149" y="501"/>
                </a:cubicBezTo>
                <a:cubicBezTo>
                  <a:pt x="225" y="501"/>
                  <a:pt x="275" y="451"/>
                  <a:pt x="325" y="501"/>
                </a:cubicBezTo>
                <a:cubicBezTo>
                  <a:pt x="349" y="551"/>
                  <a:pt x="400" y="576"/>
                  <a:pt x="450" y="576"/>
                </a:cubicBezTo>
                <a:cubicBezTo>
                  <a:pt x="500" y="551"/>
                  <a:pt x="575" y="551"/>
                  <a:pt x="550" y="601"/>
                </a:cubicBezTo>
                <a:cubicBezTo>
                  <a:pt x="525" y="651"/>
                  <a:pt x="500" y="725"/>
                  <a:pt x="525" y="776"/>
                </a:cubicBezTo>
                <a:cubicBezTo>
                  <a:pt x="550" y="801"/>
                  <a:pt x="600" y="825"/>
                  <a:pt x="575" y="825"/>
                </a:cubicBezTo>
                <a:cubicBezTo>
                  <a:pt x="550" y="851"/>
                  <a:pt x="550" y="876"/>
                  <a:pt x="575" y="901"/>
                </a:cubicBezTo>
                <a:cubicBezTo>
                  <a:pt x="600" y="925"/>
                  <a:pt x="575" y="951"/>
                  <a:pt x="575" y="951"/>
                </a:cubicBezTo>
                <a:lnTo>
                  <a:pt x="575" y="951"/>
                </a:lnTo>
                <a:cubicBezTo>
                  <a:pt x="600" y="1001"/>
                  <a:pt x="625" y="1051"/>
                  <a:pt x="650" y="1051"/>
                </a:cubicBezTo>
                <a:cubicBezTo>
                  <a:pt x="675" y="1076"/>
                  <a:pt x="675" y="1101"/>
                  <a:pt x="700" y="1076"/>
                </a:cubicBezTo>
                <a:cubicBezTo>
                  <a:pt x="725" y="1076"/>
                  <a:pt x="725" y="1051"/>
                  <a:pt x="750" y="1076"/>
                </a:cubicBezTo>
                <a:cubicBezTo>
                  <a:pt x="775" y="1076"/>
                  <a:pt x="800" y="1051"/>
                  <a:pt x="825" y="1025"/>
                </a:cubicBezTo>
                <a:cubicBezTo>
                  <a:pt x="850" y="1025"/>
                  <a:pt x="875" y="1025"/>
                  <a:pt x="875" y="1001"/>
                </a:cubicBezTo>
                <a:cubicBezTo>
                  <a:pt x="875" y="976"/>
                  <a:pt x="900" y="951"/>
                  <a:pt x="925" y="951"/>
                </a:cubicBezTo>
                <a:cubicBezTo>
                  <a:pt x="975" y="951"/>
                  <a:pt x="975" y="925"/>
                  <a:pt x="950" y="925"/>
                </a:cubicBezTo>
                <a:cubicBezTo>
                  <a:pt x="925" y="925"/>
                  <a:pt x="900" y="951"/>
                  <a:pt x="900" y="901"/>
                </a:cubicBezTo>
                <a:cubicBezTo>
                  <a:pt x="900" y="876"/>
                  <a:pt x="875" y="876"/>
                  <a:pt x="875" y="851"/>
                </a:cubicBezTo>
                <a:cubicBezTo>
                  <a:pt x="875" y="825"/>
                  <a:pt x="875" y="801"/>
                  <a:pt x="825" y="776"/>
                </a:cubicBezTo>
                <a:cubicBezTo>
                  <a:pt x="800" y="751"/>
                  <a:pt x="875" y="751"/>
                  <a:pt x="900" y="776"/>
                </a:cubicBezTo>
                <a:cubicBezTo>
                  <a:pt x="900" y="776"/>
                  <a:pt x="975" y="776"/>
                  <a:pt x="975" y="801"/>
                </a:cubicBezTo>
                <a:cubicBezTo>
                  <a:pt x="975" y="825"/>
                  <a:pt x="1025" y="825"/>
                  <a:pt x="1025" y="801"/>
                </a:cubicBezTo>
                <a:cubicBezTo>
                  <a:pt x="1025" y="776"/>
                  <a:pt x="1050" y="751"/>
                  <a:pt x="1075" y="751"/>
                </a:cubicBezTo>
                <a:cubicBezTo>
                  <a:pt x="1100" y="776"/>
                  <a:pt x="1175" y="725"/>
                  <a:pt x="1200" y="725"/>
                </a:cubicBezTo>
                <a:cubicBezTo>
                  <a:pt x="1200" y="701"/>
                  <a:pt x="1200" y="701"/>
                  <a:pt x="1225" y="676"/>
                </a:cubicBezTo>
                <a:cubicBezTo>
                  <a:pt x="1200" y="651"/>
                  <a:pt x="1175" y="625"/>
                  <a:pt x="1150" y="601"/>
                </a:cubicBezTo>
                <a:cubicBezTo>
                  <a:pt x="1150" y="576"/>
                  <a:pt x="1175" y="576"/>
                  <a:pt x="1175" y="551"/>
                </a:cubicBezTo>
                <a:cubicBezTo>
                  <a:pt x="1175" y="525"/>
                  <a:pt x="1175" y="525"/>
                  <a:pt x="1200" y="501"/>
                </a:cubicBezTo>
                <a:cubicBezTo>
                  <a:pt x="1250" y="501"/>
                  <a:pt x="1250" y="476"/>
                  <a:pt x="1225" y="451"/>
                </a:cubicBezTo>
                <a:cubicBezTo>
                  <a:pt x="1200" y="451"/>
                  <a:pt x="1225" y="400"/>
                  <a:pt x="1250" y="400"/>
                </a:cubicBezTo>
                <a:cubicBezTo>
                  <a:pt x="1275" y="400"/>
                  <a:pt x="1275" y="376"/>
                  <a:pt x="1300" y="351"/>
                </a:cubicBezTo>
                <a:cubicBezTo>
                  <a:pt x="1250" y="325"/>
                  <a:pt x="1175" y="325"/>
                  <a:pt x="1150" y="325"/>
                </a:cubicBezTo>
                <a:cubicBezTo>
                  <a:pt x="1125" y="351"/>
                  <a:pt x="1175" y="300"/>
                  <a:pt x="1175" y="251"/>
                </a:cubicBezTo>
                <a:cubicBezTo>
                  <a:pt x="1175" y="225"/>
                  <a:pt x="1075" y="225"/>
                  <a:pt x="1050" y="200"/>
                </a:cubicBezTo>
                <a:cubicBezTo>
                  <a:pt x="1000" y="200"/>
                  <a:pt x="1025" y="150"/>
                  <a:pt x="1050" y="150"/>
                </a:cubicBezTo>
                <a:cubicBezTo>
                  <a:pt x="1100" y="150"/>
                  <a:pt x="1025" y="125"/>
                  <a:pt x="975" y="125"/>
                </a:cubicBezTo>
                <a:cubicBezTo>
                  <a:pt x="925" y="150"/>
                  <a:pt x="850" y="176"/>
                  <a:pt x="800" y="200"/>
                </a:cubicBezTo>
                <a:cubicBezTo>
                  <a:pt x="750" y="225"/>
                  <a:pt x="675" y="125"/>
                  <a:pt x="625" y="150"/>
                </a:cubicBezTo>
                <a:cubicBezTo>
                  <a:pt x="575" y="176"/>
                  <a:pt x="500" y="176"/>
                  <a:pt x="500" y="125"/>
                </a:cubicBezTo>
                <a:cubicBezTo>
                  <a:pt x="500" y="76"/>
                  <a:pt x="475" y="50"/>
                  <a:pt x="425" y="50"/>
                </a:cubicBezTo>
                <a:cubicBezTo>
                  <a:pt x="375" y="50"/>
                  <a:pt x="375" y="0"/>
                  <a:pt x="349" y="0"/>
                </a:cubicBezTo>
                <a:cubicBezTo>
                  <a:pt x="300" y="0"/>
                  <a:pt x="349" y="50"/>
                  <a:pt x="325" y="50"/>
                </a:cubicBezTo>
                <a:cubicBezTo>
                  <a:pt x="300" y="76"/>
                  <a:pt x="200" y="100"/>
                  <a:pt x="200" y="125"/>
                </a:cubicBezTo>
                <a:cubicBezTo>
                  <a:pt x="175" y="176"/>
                  <a:pt x="249" y="225"/>
                  <a:pt x="225" y="276"/>
                </a:cubicBezTo>
                <a:cubicBezTo>
                  <a:pt x="200" y="300"/>
                  <a:pt x="149" y="276"/>
                  <a:pt x="125" y="225"/>
                </a:cubicBezTo>
                <a:cubicBezTo>
                  <a:pt x="100" y="200"/>
                  <a:pt x="175" y="125"/>
                  <a:pt x="149" y="125"/>
                </a:cubicBezTo>
                <a:cubicBezTo>
                  <a:pt x="149" y="100"/>
                  <a:pt x="149" y="76"/>
                  <a:pt x="149" y="50"/>
                </a:cubicBezTo>
                <a:cubicBezTo>
                  <a:pt x="149" y="50"/>
                  <a:pt x="125" y="50"/>
                  <a:pt x="125" y="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12" name="Freeform 237">
            <a:extLst>
              <a:ext uri="{FF2B5EF4-FFF2-40B4-BE49-F238E27FC236}">
                <a16:creationId xmlns:a16="http://schemas.microsoft.com/office/drawing/2014/main" id="{42496E3A-A47F-FD43-A2DD-0ABD634354ED}"/>
              </a:ext>
            </a:extLst>
          </p:cNvPr>
          <p:cNvSpPr>
            <a:spLocks noChangeArrowheads="1"/>
          </p:cNvSpPr>
          <p:nvPr/>
        </p:nvSpPr>
        <p:spPr bwMode="auto">
          <a:xfrm>
            <a:off x="3916327" y="4581784"/>
            <a:ext cx="143436" cy="223592"/>
          </a:xfrm>
          <a:custGeom>
            <a:avLst/>
            <a:gdLst>
              <a:gd name="T0" fmla="*/ 100 w 451"/>
              <a:gd name="T1" fmla="*/ 49 h 701"/>
              <a:gd name="T2" fmla="*/ 100 w 451"/>
              <a:gd name="T3" fmla="*/ 49 h 701"/>
              <a:gd name="T4" fmla="*/ 75 w 451"/>
              <a:gd name="T5" fmla="*/ 100 h 701"/>
              <a:gd name="T6" fmla="*/ 50 w 451"/>
              <a:gd name="T7" fmla="*/ 150 h 701"/>
              <a:gd name="T8" fmla="*/ 25 w 451"/>
              <a:gd name="T9" fmla="*/ 200 h 701"/>
              <a:gd name="T10" fmla="*/ 0 w 451"/>
              <a:gd name="T11" fmla="*/ 250 h 701"/>
              <a:gd name="T12" fmla="*/ 75 w 451"/>
              <a:gd name="T13" fmla="*/ 325 h 701"/>
              <a:gd name="T14" fmla="*/ 100 w 451"/>
              <a:gd name="T15" fmla="*/ 300 h 701"/>
              <a:gd name="T16" fmla="*/ 150 w 451"/>
              <a:gd name="T17" fmla="*/ 400 h 701"/>
              <a:gd name="T18" fmla="*/ 150 w 451"/>
              <a:gd name="T19" fmla="*/ 474 h 701"/>
              <a:gd name="T20" fmla="*/ 175 w 451"/>
              <a:gd name="T21" fmla="*/ 625 h 701"/>
              <a:gd name="T22" fmla="*/ 275 w 451"/>
              <a:gd name="T23" fmla="*/ 674 h 701"/>
              <a:gd name="T24" fmla="*/ 325 w 451"/>
              <a:gd name="T25" fmla="*/ 650 h 701"/>
              <a:gd name="T26" fmla="*/ 375 w 451"/>
              <a:gd name="T27" fmla="*/ 625 h 701"/>
              <a:gd name="T28" fmla="*/ 450 w 451"/>
              <a:gd name="T29" fmla="*/ 625 h 701"/>
              <a:gd name="T30" fmla="*/ 400 w 451"/>
              <a:gd name="T31" fmla="*/ 525 h 701"/>
              <a:gd name="T32" fmla="*/ 325 w 451"/>
              <a:gd name="T33" fmla="*/ 425 h 701"/>
              <a:gd name="T34" fmla="*/ 350 w 451"/>
              <a:gd name="T35" fmla="*/ 350 h 701"/>
              <a:gd name="T36" fmla="*/ 400 w 451"/>
              <a:gd name="T37" fmla="*/ 300 h 701"/>
              <a:gd name="T38" fmla="*/ 400 w 451"/>
              <a:gd name="T39" fmla="*/ 225 h 701"/>
              <a:gd name="T40" fmla="*/ 325 w 451"/>
              <a:gd name="T41" fmla="*/ 150 h 701"/>
              <a:gd name="T42" fmla="*/ 275 w 451"/>
              <a:gd name="T43" fmla="*/ 100 h 701"/>
              <a:gd name="T44" fmla="*/ 175 w 451"/>
              <a:gd name="T45" fmla="*/ 25 h 701"/>
              <a:gd name="T46" fmla="*/ 150 w 451"/>
              <a:gd name="T47" fmla="*/ 0 h 701"/>
              <a:gd name="T48" fmla="*/ 100 w 451"/>
              <a:gd name="T49" fmla="*/ 49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1" h="701">
                <a:moveTo>
                  <a:pt x="100" y="49"/>
                </a:moveTo>
                <a:lnTo>
                  <a:pt x="100" y="49"/>
                </a:lnTo>
                <a:cubicBezTo>
                  <a:pt x="75" y="49"/>
                  <a:pt x="50" y="100"/>
                  <a:pt x="75" y="100"/>
                </a:cubicBezTo>
                <a:cubicBezTo>
                  <a:pt x="100" y="125"/>
                  <a:pt x="100" y="150"/>
                  <a:pt x="50" y="150"/>
                </a:cubicBezTo>
                <a:cubicBezTo>
                  <a:pt x="25" y="174"/>
                  <a:pt x="25" y="174"/>
                  <a:pt x="25" y="200"/>
                </a:cubicBezTo>
                <a:cubicBezTo>
                  <a:pt x="25" y="225"/>
                  <a:pt x="0" y="225"/>
                  <a:pt x="0" y="250"/>
                </a:cubicBezTo>
                <a:cubicBezTo>
                  <a:pt x="25" y="274"/>
                  <a:pt x="50" y="300"/>
                  <a:pt x="75" y="325"/>
                </a:cubicBezTo>
                <a:cubicBezTo>
                  <a:pt x="75" y="325"/>
                  <a:pt x="75" y="300"/>
                  <a:pt x="100" y="300"/>
                </a:cubicBezTo>
                <a:cubicBezTo>
                  <a:pt x="150" y="325"/>
                  <a:pt x="100" y="374"/>
                  <a:pt x="150" y="400"/>
                </a:cubicBezTo>
                <a:cubicBezTo>
                  <a:pt x="175" y="400"/>
                  <a:pt x="175" y="450"/>
                  <a:pt x="150" y="474"/>
                </a:cubicBezTo>
                <a:cubicBezTo>
                  <a:pt x="125" y="474"/>
                  <a:pt x="125" y="574"/>
                  <a:pt x="175" y="625"/>
                </a:cubicBezTo>
                <a:cubicBezTo>
                  <a:pt x="225" y="700"/>
                  <a:pt x="250" y="674"/>
                  <a:pt x="275" y="674"/>
                </a:cubicBezTo>
                <a:cubicBezTo>
                  <a:pt x="275" y="650"/>
                  <a:pt x="325" y="674"/>
                  <a:pt x="325" y="650"/>
                </a:cubicBezTo>
                <a:cubicBezTo>
                  <a:pt x="350" y="625"/>
                  <a:pt x="350" y="650"/>
                  <a:pt x="375" y="625"/>
                </a:cubicBezTo>
                <a:cubicBezTo>
                  <a:pt x="400" y="600"/>
                  <a:pt x="425" y="625"/>
                  <a:pt x="450" y="625"/>
                </a:cubicBezTo>
                <a:cubicBezTo>
                  <a:pt x="425" y="574"/>
                  <a:pt x="400" y="550"/>
                  <a:pt x="400" y="525"/>
                </a:cubicBezTo>
                <a:cubicBezTo>
                  <a:pt x="375" y="474"/>
                  <a:pt x="300" y="425"/>
                  <a:pt x="325" y="425"/>
                </a:cubicBezTo>
                <a:cubicBezTo>
                  <a:pt x="325" y="400"/>
                  <a:pt x="325" y="350"/>
                  <a:pt x="350" y="350"/>
                </a:cubicBezTo>
                <a:cubicBezTo>
                  <a:pt x="375" y="325"/>
                  <a:pt x="400" y="325"/>
                  <a:pt x="400" y="300"/>
                </a:cubicBezTo>
                <a:cubicBezTo>
                  <a:pt x="400" y="274"/>
                  <a:pt x="400" y="250"/>
                  <a:pt x="400" y="225"/>
                </a:cubicBezTo>
                <a:cubicBezTo>
                  <a:pt x="375" y="225"/>
                  <a:pt x="350" y="150"/>
                  <a:pt x="325" y="150"/>
                </a:cubicBezTo>
                <a:cubicBezTo>
                  <a:pt x="300" y="150"/>
                  <a:pt x="275" y="125"/>
                  <a:pt x="275" y="100"/>
                </a:cubicBezTo>
                <a:cubicBezTo>
                  <a:pt x="275" y="74"/>
                  <a:pt x="225" y="49"/>
                  <a:pt x="175" y="25"/>
                </a:cubicBezTo>
                <a:cubicBezTo>
                  <a:pt x="175" y="0"/>
                  <a:pt x="150" y="0"/>
                  <a:pt x="150" y="0"/>
                </a:cubicBezTo>
                <a:cubicBezTo>
                  <a:pt x="125" y="25"/>
                  <a:pt x="125" y="49"/>
                  <a:pt x="100"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13" name="Freeform 238">
            <a:extLst>
              <a:ext uri="{FF2B5EF4-FFF2-40B4-BE49-F238E27FC236}">
                <a16:creationId xmlns:a16="http://schemas.microsoft.com/office/drawing/2014/main" id="{812924E7-B62B-7342-AAF4-378F85CD9E75}"/>
              </a:ext>
            </a:extLst>
          </p:cNvPr>
          <p:cNvSpPr>
            <a:spLocks noChangeArrowheads="1"/>
          </p:cNvSpPr>
          <p:nvPr/>
        </p:nvSpPr>
        <p:spPr bwMode="auto">
          <a:xfrm>
            <a:off x="3166800" y="4501630"/>
            <a:ext cx="104061" cy="80156"/>
          </a:xfrm>
          <a:custGeom>
            <a:avLst/>
            <a:gdLst>
              <a:gd name="T0" fmla="*/ 300 w 325"/>
              <a:gd name="T1" fmla="*/ 200 h 252"/>
              <a:gd name="T2" fmla="*/ 300 w 325"/>
              <a:gd name="T3" fmla="*/ 200 h 252"/>
              <a:gd name="T4" fmla="*/ 324 w 325"/>
              <a:gd name="T5" fmla="*/ 151 h 252"/>
              <a:gd name="T6" fmla="*/ 224 w 325"/>
              <a:gd name="T7" fmla="*/ 25 h 252"/>
              <a:gd name="T8" fmla="*/ 175 w 325"/>
              <a:gd name="T9" fmla="*/ 25 h 252"/>
              <a:gd name="T10" fmla="*/ 100 w 325"/>
              <a:gd name="T11" fmla="*/ 0 h 252"/>
              <a:gd name="T12" fmla="*/ 49 w 325"/>
              <a:gd name="T13" fmla="*/ 0 h 252"/>
              <a:gd name="T14" fmla="*/ 24 w 325"/>
              <a:gd name="T15" fmla="*/ 50 h 252"/>
              <a:gd name="T16" fmla="*/ 49 w 325"/>
              <a:gd name="T17" fmla="*/ 125 h 252"/>
              <a:gd name="T18" fmla="*/ 100 w 325"/>
              <a:gd name="T19" fmla="*/ 100 h 252"/>
              <a:gd name="T20" fmla="*/ 149 w 325"/>
              <a:gd name="T21" fmla="*/ 151 h 252"/>
              <a:gd name="T22" fmla="*/ 224 w 325"/>
              <a:gd name="T23" fmla="*/ 200 h 252"/>
              <a:gd name="T24" fmla="*/ 275 w 325"/>
              <a:gd name="T25" fmla="*/ 251 h 252"/>
              <a:gd name="T26" fmla="*/ 300 w 325"/>
              <a:gd name="T27" fmla="*/ 251 h 252"/>
              <a:gd name="T28" fmla="*/ 300 w 325"/>
              <a:gd name="T29" fmla="*/ 20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5" h="252">
                <a:moveTo>
                  <a:pt x="300" y="200"/>
                </a:moveTo>
                <a:lnTo>
                  <a:pt x="300" y="200"/>
                </a:lnTo>
                <a:cubicBezTo>
                  <a:pt x="300" y="200"/>
                  <a:pt x="300" y="151"/>
                  <a:pt x="324" y="151"/>
                </a:cubicBezTo>
                <a:cubicBezTo>
                  <a:pt x="300" y="100"/>
                  <a:pt x="249" y="50"/>
                  <a:pt x="224" y="25"/>
                </a:cubicBezTo>
                <a:cubicBezTo>
                  <a:pt x="200" y="25"/>
                  <a:pt x="200" y="25"/>
                  <a:pt x="175" y="25"/>
                </a:cubicBezTo>
                <a:cubicBezTo>
                  <a:pt x="149" y="0"/>
                  <a:pt x="100" y="25"/>
                  <a:pt x="100" y="0"/>
                </a:cubicBezTo>
                <a:cubicBezTo>
                  <a:pt x="75" y="0"/>
                  <a:pt x="49" y="0"/>
                  <a:pt x="49" y="0"/>
                </a:cubicBezTo>
                <a:cubicBezTo>
                  <a:pt x="49" y="25"/>
                  <a:pt x="49" y="25"/>
                  <a:pt x="24" y="50"/>
                </a:cubicBezTo>
                <a:cubicBezTo>
                  <a:pt x="0" y="50"/>
                  <a:pt x="0" y="100"/>
                  <a:pt x="49" y="125"/>
                </a:cubicBezTo>
                <a:cubicBezTo>
                  <a:pt x="100" y="151"/>
                  <a:pt x="75" y="100"/>
                  <a:pt x="100" y="100"/>
                </a:cubicBezTo>
                <a:cubicBezTo>
                  <a:pt x="124" y="100"/>
                  <a:pt x="124" y="151"/>
                  <a:pt x="149" y="151"/>
                </a:cubicBezTo>
                <a:cubicBezTo>
                  <a:pt x="175" y="151"/>
                  <a:pt x="224" y="176"/>
                  <a:pt x="224" y="200"/>
                </a:cubicBezTo>
                <a:cubicBezTo>
                  <a:pt x="224" y="225"/>
                  <a:pt x="224" y="251"/>
                  <a:pt x="275" y="251"/>
                </a:cubicBezTo>
                <a:cubicBezTo>
                  <a:pt x="275" y="251"/>
                  <a:pt x="275" y="251"/>
                  <a:pt x="300" y="251"/>
                </a:cubicBezTo>
                <a:cubicBezTo>
                  <a:pt x="300" y="225"/>
                  <a:pt x="300" y="200"/>
                  <a:pt x="300"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14" name="Freeform 239">
            <a:extLst>
              <a:ext uri="{FF2B5EF4-FFF2-40B4-BE49-F238E27FC236}">
                <a16:creationId xmlns:a16="http://schemas.microsoft.com/office/drawing/2014/main" id="{41FCCCE1-4D5A-AB4D-80C8-723C7453CCC6}"/>
              </a:ext>
            </a:extLst>
          </p:cNvPr>
          <p:cNvSpPr>
            <a:spLocks noChangeArrowheads="1"/>
          </p:cNvSpPr>
          <p:nvPr/>
        </p:nvSpPr>
        <p:spPr bwMode="auto">
          <a:xfrm>
            <a:off x="3262426" y="4541003"/>
            <a:ext cx="175780" cy="80156"/>
          </a:xfrm>
          <a:custGeom>
            <a:avLst/>
            <a:gdLst>
              <a:gd name="T0" fmla="*/ 475 w 550"/>
              <a:gd name="T1" fmla="*/ 75 h 252"/>
              <a:gd name="T2" fmla="*/ 475 w 550"/>
              <a:gd name="T3" fmla="*/ 75 h 252"/>
              <a:gd name="T4" fmla="*/ 349 w 550"/>
              <a:gd name="T5" fmla="*/ 26 h 252"/>
              <a:gd name="T6" fmla="*/ 224 w 550"/>
              <a:gd name="T7" fmla="*/ 75 h 252"/>
              <a:gd name="T8" fmla="*/ 75 w 550"/>
              <a:gd name="T9" fmla="*/ 51 h 252"/>
              <a:gd name="T10" fmla="*/ 24 w 550"/>
              <a:gd name="T11" fmla="*/ 26 h 252"/>
              <a:gd name="T12" fmla="*/ 0 w 550"/>
              <a:gd name="T13" fmla="*/ 75 h 252"/>
              <a:gd name="T14" fmla="*/ 0 w 550"/>
              <a:gd name="T15" fmla="*/ 126 h 252"/>
              <a:gd name="T16" fmla="*/ 124 w 550"/>
              <a:gd name="T17" fmla="*/ 175 h 252"/>
              <a:gd name="T18" fmla="*/ 175 w 550"/>
              <a:gd name="T19" fmla="*/ 226 h 252"/>
              <a:gd name="T20" fmla="*/ 249 w 550"/>
              <a:gd name="T21" fmla="*/ 200 h 252"/>
              <a:gd name="T22" fmla="*/ 224 w 550"/>
              <a:gd name="T23" fmla="*/ 151 h 252"/>
              <a:gd name="T24" fmla="*/ 275 w 550"/>
              <a:gd name="T25" fmla="*/ 100 h 252"/>
              <a:gd name="T26" fmla="*/ 375 w 550"/>
              <a:gd name="T27" fmla="*/ 75 h 252"/>
              <a:gd name="T28" fmla="*/ 400 w 550"/>
              <a:gd name="T29" fmla="*/ 151 h 252"/>
              <a:gd name="T30" fmla="*/ 475 w 550"/>
              <a:gd name="T31" fmla="*/ 251 h 252"/>
              <a:gd name="T32" fmla="*/ 525 w 550"/>
              <a:gd name="T33" fmla="*/ 175 h 252"/>
              <a:gd name="T34" fmla="*/ 549 w 550"/>
              <a:gd name="T35" fmla="*/ 151 h 252"/>
              <a:gd name="T36" fmla="*/ 475 w 550"/>
              <a:gd name="T37" fmla="*/ 7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0" h="252">
                <a:moveTo>
                  <a:pt x="475" y="75"/>
                </a:moveTo>
                <a:lnTo>
                  <a:pt x="475" y="75"/>
                </a:lnTo>
                <a:cubicBezTo>
                  <a:pt x="449" y="26"/>
                  <a:pt x="400" y="26"/>
                  <a:pt x="349" y="26"/>
                </a:cubicBezTo>
                <a:cubicBezTo>
                  <a:pt x="324" y="0"/>
                  <a:pt x="275" y="26"/>
                  <a:pt x="224" y="75"/>
                </a:cubicBezTo>
                <a:cubicBezTo>
                  <a:pt x="175" y="100"/>
                  <a:pt x="100" y="75"/>
                  <a:pt x="75" y="51"/>
                </a:cubicBezTo>
                <a:cubicBezTo>
                  <a:pt x="49" y="51"/>
                  <a:pt x="49" y="26"/>
                  <a:pt x="24" y="26"/>
                </a:cubicBezTo>
                <a:cubicBezTo>
                  <a:pt x="0" y="26"/>
                  <a:pt x="0" y="75"/>
                  <a:pt x="0" y="75"/>
                </a:cubicBezTo>
                <a:cubicBezTo>
                  <a:pt x="0" y="75"/>
                  <a:pt x="0" y="100"/>
                  <a:pt x="0" y="126"/>
                </a:cubicBezTo>
                <a:cubicBezTo>
                  <a:pt x="24" y="126"/>
                  <a:pt x="100" y="151"/>
                  <a:pt x="124" y="175"/>
                </a:cubicBezTo>
                <a:cubicBezTo>
                  <a:pt x="149" y="226"/>
                  <a:pt x="175" y="200"/>
                  <a:pt x="175" y="226"/>
                </a:cubicBezTo>
                <a:cubicBezTo>
                  <a:pt x="200" y="251"/>
                  <a:pt x="249" y="226"/>
                  <a:pt x="249" y="200"/>
                </a:cubicBezTo>
                <a:cubicBezTo>
                  <a:pt x="275" y="200"/>
                  <a:pt x="224" y="175"/>
                  <a:pt x="224" y="151"/>
                </a:cubicBezTo>
                <a:cubicBezTo>
                  <a:pt x="224" y="126"/>
                  <a:pt x="275" y="151"/>
                  <a:pt x="275" y="100"/>
                </a:cubicBezTo>
                <a:cubicBezTo>
                  <a:pt x="300" y="75"/>
                  <a:pt x="349" y="75"/>
                  <a:pt x="375" y="75"/>
                </a:cubicBezTo>
                <a:cubicBezTo>
                  <a:pt x="424" y="100"/>
                  <a:pt x="449" y="100"/>
                  <a:pt x="400" y="151"/>
                </a:cubicBezTo>
                <a:cubicBezTo>
                  <a:pt x="400" y="175"/>
                  <a:pt x="424" y="200"/>
                  <a:pt x="475" y="251"/>
                </a:cubicBezTo>
                <a:cubicBezTo>
                  <a:pt x="500" y="226"/>
                  <a:pt x="525" y="175"/>
                  <a:pt x="525" y="175"/>
                </a:cubicBezTo>
                <a:lnTo>
                  <a:pt x="549" y="151"/>
                </a:lnTo>
                <a:cubicBezTo>
                  <a:pt x="525" y="151"/>
                  <a:pt x="500" y="100"/>
                  <a:pt x="47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17" name="Freeform 241">
            <a:extLst>
              <a:ext uri="{FF2B5EF4-FFF2-40B4-BE49-F238E27FC236}">
                <a16:creationId xmlns:a16="http://schemas.microsoft.com/office/drawing/2014/main" id="{FCA920D9-C512-2E47-B5E8-B8962E87115B}"/>
              </a:ext>
            </a:extLst>
          </p:cNvPr>
          <p:cNvSpPr>
            <a:spLocks noChangeArrowheads="1"/>
          </p:cNvSpPr>
          <p:nvPr/>
        </p:nvSpPr>
        <p:spPr bwMode="auto">
          <a:xfrm>
            <a:off x="1507438" y="1424773"/>
            <a:ext cx="2671857" cy="2057331"/>
          </a:xfrm>
          <a:custGeom>
            <a:avLst/>
            <a:gdLst>
              <a:gd name="T0" fmla="*/ 1701 w 8378"/>
              <a:gd name="T1" fmla="*/ 5726 h 6452"/>
              <a:gd name="T2" fmla="*/ 2076 w 8378"/>
              <a:gd name="T3" fmla="*/ 1901 h 6452"/>
              <a:gd name="T4" fmla="*/ 3426 w 8378"/>
              <a:gd name="T5" fmla="*/ 2001 h 6452"/>
              <a:gd name="T6" fmla="*/ 2551 w 8378"/>
              <a:gd name="T7" fmla="*/ 2175 h 6452"/>
              <a:gd name="T8" fmla="*/ 2601 w 8378"/>
              <a:gd name="T9" fmla="*/ 2800 h 6452"/>
              <a:gd name="T10" fmla="*/ 1750 w 8378"/>
              <a:gd name="T11" fmla="*/ 1525 h 6452"/>
              <a:gd name="T12" fmla="*/ 2350 w 8378"/>
              <a:gd name="T13" fmla="*/ 1275 h 6452"/>
              <a:gd name="T14" fmla="*/ 2501 w 8378"/>
              <a:gd name="T15" fmla="*/ 1725 h 6452"/>
              <a:gd name="T16" fmla="*/ 3026 w 8378"/>
              <a:gd name="T17" fmla="*/ 1650 h 6452"/>
              <a:gd name="T18" fmla="*/ 2926 w 8378"/>
              <a:gd name="T19" fmla="*/ 1225 h 6452"/>
              <a:gd name="T20" fmla="*/ 3801 w 8378"/>
              <a:gd name="T21" fmla="*/ 1150 h 6452"/>
              <a:gd name="T22" fmla="*/ 3901 w 8378"/>
              <a:gd name="T23" fmla="*/ 750 h 6452"/>
              <a:gd name="T24" fmla="*/ 3501 w 8378"/>
              <a:gd name="T25" fmla="*/ 1525 h 6452"/>
              <a:gd name="T26" fmla="*/ 4201 w 8378"/>
              <a:gd name="T27" fmla="*/ 1200 h 6452"/>
              <a:gd name="T28" fmla="*/ 4177 w 8378"/>
              <a:gd name="T29" fmla="*/ 2125 h 6452"/>
              <a:gd name="T30" fmla="*/ 4751 w 8378"/>
              <a:gd name="T31" fmla="*/ 1801 h 6452"/>
              <a:gd name="T32" fmla="*/ 4501 w 8378"/>
              <a:gd name="T33" fmla="*/ 1500 h 6452"/>
              <a:gd name="T34" fmla="*/ 4926 w 8378"/>
              <a:gd name="T35" fmla="*/ 1125 h 6452"/>
              <a:gd name="T36" fmla="*/ 4326 w 8378"/>
              <a:gd name="T37" fmla="*/ 700 h 6452"/>
              <a:gd name="T38" fmla="*/ 5826 w 8378"/>
              <a:gd name="T39" fmla="*/ 600 h 6452"/>
              <a:gd name="T40" fmla="*/ 5077 w 8378"/>
              <a:gd name="T41" fmla="*/ 1200 h 6452"/>
              <a:gd name="T42" fmla="*/ 5926 w 8378"/>
              <a:gd name="T43" fmla="*/ 1275 h 6452"/>
              <a:gd name="T44" fmla="*/ 7502 w 8378"/>
              <a:gd name="T45" fmla="*/ 175 h 6452"/>
              <a:gd name="T46" fmla="*/ 5526 w 8378"/>
              <a:gd name="T47" fmla="*/ 175 h 6452"/>
              <a:gd name="T48" fmla="*/ 5426 w 8378"/>
              <a:gd name="T49" fmla="*/ 3875 h 6452"/>
              <a:gd name="T50" fmla="*/ 5551 w 8378"/>
              <a:gd name="T51" fmla="*/ 3650 h 6452"/>
              <a:gd name="T52" fmla="*/ 6927 w 8378"/>
              <a:gd name="T53" fmla="*/ 2750 h 6452"/>
              <a:gd name="T54" fmla="*/ 5926 w 8378"/>
              <a:gd name="T55" fmla="*/ 2250 h 6452"/>
              <a:gd name="T56" fmla="*/ 4926 w 8378"/>
              <a:gd name="T57" fmla="*/ 2075 h 6452"/>
              <a:gd name="T58" fmla="*/ 6051 w 8378"/>
              <a:gd name="T59" fmla="*/ 2675 h 6452"/>
              <a:gd name="T60" fmla="*/ 5977 w 8378"/>
              <a:gd name="T61" fmla="*/ 3550 h 6452"/>
              <a:gd name="T62" fmla="*/ 6952 w 8378"/>
              <a:gd name="T63" fmla="*/ 3226 h 6452"/>
              <a:gd name="T64" fmla="*/ 5702 w 8378"/>
              <a:gd name="T65" fmla="*/ 2001 h 6452"/>
              <a:gd name="T66" fmla="*/ 8002 w 8378"/>
              <a:gd name="T67" fmla="*/ 5476 h 6452"/>
              <a:gd name="T68" fmla="*/ 8327 w 8378"/>
              <a:gd name="T69" fmla="*/ 5801 h 6452"/>
              <a:gd name="T70" fmla="*/ 7227 w 8378"/>
              <a:gd name="T71" fmla="*/ 5826 h 6452"/>
              <a:gd name="T72" fmla="*/ 8077 w 8378"/>
              <a:gd name="T73" fmla="*/ 5251 h 6452"/>
              <a:gd name="T74" fmla="*/ 7752 w 8378"/>
              <a:gd name="T75" fmla="*/ 4851 h 6452"/>
              <a:gd name="T76" fmla="*/ 7177 w 8378"/>
              <a:gd name="T77" fmla="*/ 4226 h 6452"/>
              <a:gd name="T78" fmla="*/ 6577 w 8378"/>
              <a:gd name="T79" fmla="*/ 4001 h 6452"/>
              <a:gd name="T80" fmla="*/ 6027 w 8378"/>
              <a:gd name="T81" fmla="*/ 4200 h 6452"/>
              <a:gd name="T82" fmla="*/ 5802 w 8378"/>
              <a:gd name="T83" fmla="*/ 5376 h 6452"/>
              <a:gd name="T84" fmla="*/ 4726 w 8378"/>
              <a:gd name="T85" fmla="*/ 4575 h 6452"/>
              <a:gd name="T86" fmla="*/ 4626 w 8378"/>
              <a:gd name="T87" fmla="*/ 3675 h 6452"/>
              <a:gd name="T88" fmla="*/ 5277 w 8378"/>
              <a:gd name="T89" fmla="*/ 3250 h 6452"/>
              <a:gd name="T90" fmla="*/ 5526 w 8378"/>
              <a:gd name="T91" fmla="*/ 2725 h 6452"/>
              <a:gd name="T92" fmla="*/ 5026 w 8378"/>
              <a:gd name="T93" fmla="*/ 2926 h 6452"/>
              <a:gd name="T94" fmla="*/ 4551 w 8378"/>
              <a:gd name="T95" fmla="*/ 2501 h 6452"/>
              <a:gd name="T96" fmla="*/ 4301 w 8378"/>
              <a:gd name="T97" fmla="*/ 2101 h 6452"/>
              <a:gd name="T98" fmla="*/ 4426 w 8378"/>
              <a:gd name="T99" fmla="*/ 2926 h 6452"/>
              <a:gd name="T100" fmla="*/ 4151 w 8378"/>
              <a:gd name="T101" fmla="*/ 2701 h 6452"/>
              <a:gd name="T102" fmla="*/ 3226 w 8378"/>
              <a:gd name="T103" fmla="*/ 2850 h 6452"/>
              <a:gd name="T104" fmla="*/ 2451 w 8378"/>
              <a:gd name="T105" fmla="*/ 3026 h 6452"/>
              <a:gd name="T106" fmla="*/ 1201 w 8378"/>
              <a:gd name="T107" fmla="*/ 2650 h 6452"/>
              <a:gd name="T108" fmla="*/ 625 w 8378"/>
              <a:gd name="T109" fmla="*/ 2725 h 6452"/>
              <a:gd name="T110" fmla="*/ 601 w 8378"/>
              <a:gd name="T111" fmla="*/ 4275 h 6452"/>
              <a:gd name="T112" fmla="*/ 1250 w 8378"/>
              <a:gd name="T113" fmla="*/ 5326 h 6452"/>
              <a:gd name="T114" fmla="*/ 4651 w 8378"/>
              <a:gd name="T115" fmla="*/ 5726 h 6452"/>
              <a:gd name="T116" fmla="*/ 5551 w 8378"/>
              <a:gd name="T117" fmla="*/ 6376 h 6452"/>
              <a:gd name="T118" fmla="*/ 6802 w 8378"/>
              <a:gd name="T119" fmla="*/ 5826 h 6452"/>
              <a:gd name="T120" fmla="*/ 7677 w 8378"/>
              <a:gd name="T121" fmla="*/ 6026 h 6452"/>
              <a:gd name="T122" fmla="*/ 1876 w 8378"/>
              <a:gd name="T123" fmla="*/ 3301 h 6452"/>
              <a:gd name="T124" fmla="*/ 2476 w 8378"/>
              <a:gd name="T125" fmla="*/ 3926 h 6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378" h="6452">
                <a:moveTo>
                  <a:pt x="1650" y="5651"/>
                </a:moveTo>
                <a:lnTo>
                  <a:pt x="1650" y="5651"/>
                </a:lnTo>
                <a:cubicBezTo>
                  <a:pt x="1626" y="5626"/>
                  <a:pt x="1576" y="5626"/>
                  <a:pt x="1550" y="5600"/>
                </a:cubicBezTo>
                <a:cubicBezTo>
                  <a:pt x="1550" y="5576"/>
                  <a:pt x="1476" y="5476"/>
                  <a:pt x="1450" y="5476"/>
                </a:cubicBezTo>
                <a:cubicBezTo>
                  <a:pt x="1401" y="5476"/>
                  <a:pt x="1350" y="5476"/>
                  <a:pt x="1325" y="5451"/>
                </a:cubicBezTo>
                <a:cubicBezTo>
                  <a:pt x="1276" y="5426"/>
                  <a:pt x="1250" y="5401"/>
                  <a:pt x="1225" y="5426"/>
                </a:cubicBezTo>
                <a:cubicBezTo>
                  <a:pt x="1201" y="5451"/>
                  <a:pt x="1250" y="5451"/>
                  <a:pt x="1250" y="5476"/>
                </a:cubicBezTo>
                <a:cubicBezTo>
                  <a:pt x="1250" y="5500"/>
                  <a:pt x="1276" y="5500"/>
                  <a:pt x="1301" y="5500"/>
                </a:cubicBezTo>
                <a:cubicBezTo>
                  <a:pt x="1325" y="5500"/>
                  <a:pt x="1325" y="5551"/>
                  <a:pt x="1350" y="5551"/>
                </a:cubicBezTo>
                <a:cubicBezTo>
                  <a:pt x="1376" y="5551"/>
                  <a:pt x="1401" y="5600"/>
                  <a:pt x="1425" y="5600"/>
                </a:cubicBezTo>
                <a:cubicBezTo>
                  <a:pt x="1450" y="5600"/>
                  <a:pt x="1450" y="5626"/>
                  <a:pt x="1476" y="5651"/>
                </a:cubicBezTo>
                <a:cubicBezTo>
                  <a:pt x="1476" y="5676"/>
                  <a:pt x="1526" y="5651"/>
                  <a:pt x="1526" y="5676"/>
                </a:cubicBezTo>
                <a:cubicBezTo>
                  <a:pt x="1526" y="5676"/>
                  <a:pt x="1550" y="5701"/>
                  <a:pt x="1550" y="5726"/>
                </a:cubicBezTo>
                <a:cubicBezTo>
                  <a:pt x="1626" y="5726"/>
                  <a:pt x="1676" y="5726"/>
                  <a:pt x="1701" y="5726"/>
                </a:cubicBezTo>
                <a:cubicBezTo>
                  <a:pt x="1701" y="5701"/>
                  <a:pt x="1726" y="5701"/>
                  <a:pt x="1726" y="5676"/>
                </a:cubicBezTo>
                <a:cubicBezTo>
                  <a:pt x="1726" y="5651"/>
                  <a:pt x="1701" y="5676"/>
                  <a:pt x="1650" y="5651"/>
                </a:cubicBezTo>
                <a:close/>
                <a:moveTo>
                  <a:pt x="1601" y="2325"/>
                </a:moveTo>
                <a:lnTo>
                  <a:pt x="1601" y="2325"/>
                </a:lnTo>
                <a:cubicBezTo>
                  <a:pt x="1676" y="2350"/>
                  <a:pt x="1676" y="2475"/>
                  <a:pt x="1726" y="2475"/>
                </a:cubicBezTo>
                <a:cubicBezTo>
                  <a:pt x="1750" y="2475"/>
                  <a:pt x="1726" y="2450"/>
                  <a:pt x="1776" y="2450"/>
                </a:cubicBezTo>
                <a:cubicBezTo>
                  <a:pt x="1850" y="2450"/>
                  <a:pt x="1826" y="2425"/>
                  <a:pt x="1876" y="2425"/>
                </a:cubicBezTo>
                <a:cubicBezTo>
                  <a:pt x="1926" y="2425"/>
                  <a:pt x="1976" y="2401"/>
                  <a:pt x="1976" y="2350"/>
                </a:cubicBezTo>
                <a:cubicBezTo>
                  <a:pt x="1976" y="2301"/>
                  <a:pt x="2001" y="2275"/>
                  <a:pt x="2050" y="2250"/>
                </a:cubicBezTo>
                <a:cubicBezTo>
                  <a:pt x="2101" y="2250"/>
                  <a:pt x="2050" y="2175"/>
                  <a:pt x="2126" y="2175"/>
                </a:cubicBezTo>
                <a:cubicBezTo>
                  <a:pt x="2201" y="2150"/>
                  <a:pt x="2401" y="2075"/>
                  <a:pt x="2426" y="2050"/>
                </a:cubicBezTo>
                <a:cubicBezTo>
                  <a:pt x="2476" y="2025"/>
                  <a:pt x="2401" y="1975"/>
                  <a:pt x="2326" y="1925"/>
                </a:cubicBezTo>
                <a:cubicBezTo>
                  <a:pt x="2250" y="1901"/>
                  <a:pt x="2176" y="1875"/>
                  <a:pt x="2126" y="1925"/>
                </a:cubicBezTo>
                <a:cubicBezTo>
                  <a:pt x="2076" y="1950"/>
                  <a:pt x="2101" y="1875"/>
                  <a:pt x="2076" y="1901"/>
                </a:cubicBezTo>
                <a:cubicBezTo>
                  <a:pt x="2026" y="1925"/>
                  <a:pt x="1901" y="1850"/>
                  <a:pt x="1876" y="1850"/>
                </a:cubicBezTo>
                <a:cubicBezTo>
                  <a:pt x="1850" y="1825"/>
                  <a:pt x="1626" y="1875"/>
                  <a:pt x="1576" y="1875"/>
                </a:cubicBezTo>
                <a:cubicBezTo>
                  <a:pt x="1526" y="1875"/>
                  <a:pt x="1576" y="1950"/>
                  <a:pt x="1626" y="1975"/>
                </a:cubicBezTo>
                <a:cubicBezTo>
                  <a:pt x="1650" y="2001"/>
                  <a:pt x="1526" y="2101"/>
                  <a:pt x="1550" y="2125"/>
                </a:cubicBezTo>
                <a:cubicBezTo>
                  <a:pt x="1576" y="2125"/>
                  <a:pt x="1526" y="2201"/>
                  <a:pt x="1476" y="2250"/>
                </a:cubicBezTo>
                <a:cubicBezTo>
                  <a:pt x="1425" y="2325"/>
                  <a:pt x="1526" y="2325"/>
                  <a:pt x="1601" y="2325"/>
                </a:cubicBezTo>
                <a:close/>
                <a:moveTo>
                  <a:pt x="3676" y="2675"/>
                </a:moveTo>
                <a:lnTo>
                  <a:pt x="3676" y="2675"/>
                </a:lnTo>
                <a:cubicBezTo>
                  <a:pt x="3701" y="2650"/>
                  <a:pt x="3801" y="2725"/>
                  <a:pt x="3801" y="2675"/>
                </a:cubicBezTo>
                <a:cubicBezTo>
                  <a:pt x="3801" y="2601"/>
                  <a:pt x="3701" y="2575"/>
                  <a:pt x="3651" y="2550"/>
                </a:cubicBezTo>
                <a:cubicBezTo>
                  <a:pt x="3601" y="2525"/>
                  <a:pt x="3576" y="2525"/>
                  <a:pt x="3501" y="2475"/>
                </a:cubicBezTo>
                <a:cubicBezTo>
                  <a:pt x="3401" y="2425"/>
                  <a:pt x="3501" y="2375"/>
                  <a:pt x="3451" y="2350"/>
                </a:cubicBezTo>
                <a:cubicBezTo>
                  <a:pt x="3401" y="2301"/>
                  <a:pt x="3376" y="2175"/>
                  <a:pt x="3426" y="2125"/>
                </a:cubicBezTo>
                <a:cubicBezTo>
                  <a:pt x="3451" y="2075"/>
                  <a:pt x="3501" y="2025"/>
                  <a:pt x="3426" y="2001"/>
                </a:cubicBezTo>
                <a:cubicBezTo>
                  <a:pt x="3351" y="1975"/>
                  <a:pt x="3226" y="2025"/>
                  <a:pt x="3251" y="2025"/>
                </a:cubicBezTo>
                <a:cubicBezTo>
                  <a:pt x="3251" y="2050"/>
                  <a:pt x="3351" y="2101"/>
                  <a:pt x="3351" y="2125"/>
                </a:cubicBezTo>
                <a:cubicBezTo>
                  <a:pt x="3351" y="2150"/>
                  <a:pt x="3276" y="2075"/>
                  <a:pt x="3226" y="2075"/>
                </a:cubicBezTo>
                <a:cubicBezTo>
                  <a:pt x="3201" y="2101"/>
                  <a:pt x="3151" y="2050"/>
                  <a:pt x="3126" y="2075"/>
                </a:cubicBezTo>
                <a:cubicBezTo>
                  <a:pt x="3101" y="2125"/>
                  <a:pt x="3176" y="2275"/>
                  <a:pt x="3201" y="2325"/>
                </a:cubicBezTo>
                <a:cubicBezTo>
                  <a:pt x="3226" y="2350"/>
                  <a:pt x="3176" y="2350"/>
                  <a:pt x="3126" y="2375"/>
                </a:cubicBezTo>
                <a:cubicBezTo>
                  <a:pt x="3101" y="2375"/>
                  <a:pt x="3101" y="2250"/>
                  <a:pt x="3076" y="2201"/>
                </a:cubicBezTo>
                <a:cubicBezTo>
                  <a:pt x="3026" y="2150"/>
                  <a:pt x="2901" y="2101"/>
                  <a:pt x="2901" y="2125"/>
                </a:cubicBezTo>
                <a:cubicBezTo>
                  <a:pt x="2876" y="2175"/>
                  <a:pt x="2976" y="2175"/>
                  <a:pt x="2951" y="2225"/>
                </a:cubicBezTo>
                <a:cubicBezTo>
                  <a:pt x="2951" y="2250"/>
                  <a:pt x="2901" y="2175"/>
                  <a:pt x="2851" y="2225"/>
                </a:cubicBezTo>
                <a:cubicBezTo>
                  <a:pt x="2801" y="2250"/>
                  <a:pt x="2826" y="2225"/>
                  <a:pt x="2826" y="2201"/>
                </a:cubicBezTo>
                <a:cubicBezTo>
                  <a:pt x="2826" y="2150"/>
                  <a:pt x="2751" y="2125"/>
                  <a:pt x="2676" y="2125"/>
                </a:cubicBezTo>
                <a:cubicBezTo>
                  <a:pt x="2601" y="2125"/>
                  <a:pt x="2626" y="2201"/>
                  <a:pt x="2601" y="2225"/>
                </a:cubicBezTo>
                <a:cubicBezTo>
                  <a:pt x="2576" y="2225"/>
                  <a:pt x="2451" y="2201"/>
                  <a:pt x="2551" y="2175"/>
                </a:cubicBezTo>
                <a:cubicBezTo>
                  <a:pt x="2626" y="2175"/>
                  <a:pt x="2576" y="2125"/>
                  <a:pt x="2551" y="2075"/>
                </a:cubicBezTo>
                <a:cubicBezTo>
                  <a:pt x="2526" y="2025"/>
                  <a:pt x="2451" y="2075"/>
                  <a:pt x="2326" y="2125"/>
                </a:cubicBezTo>
                <a:cubicBezTo>
                  <a:pt x="2201" y="2175"/>
                  <a:pt x="2126" y="2225"/>
                  <a:pt x="2150" y="2225"/>
                </a:cubicBezTo>
                <a:cubicBezTo>
                  <a:pt x="2176" y="2225"/>
                  <a:pt x="2176" y="2250"/>
                  <a:pt x="2126" y="2301"/>
                </a:cubicBezTo>
                <a:cubicBezTo>
                  <a:pt x="2076" y="2350"/>
                  <a:pt x="2126" y="2375"/>
                  <a:pt x="2176" y="2375"/>
                </a:cubicBezTo>
                <a:cubicBezTo>
                  <a:pt x="2201" y="2375"/>
                  <a:pt x="2176" y="2401"/>
                  <a:pt x="2201" y="2425"/>
                </a:cubicBezTo>
                <a:cubicBezTo>
                  <a:pt x="2226" y="2425"/>
                  <a:pt x="2376" y="2375"/>
                  <a:pt x="2426" y="2401"/>
                </a:cubicBezTo>
                <a:cubicBezTo>
                  <a:pt x="2476" y="2425"/>
                  <a:pt x="2176" y="2450"/>
                  <a:pt x="2176" y="2501"/>
                </a:cubicBezTo>
                <a:cubicBezTo>
                  <a:pt x="2176" y="2550"/>
                  <a:pt x="2326" y="2575"/>
                  <a:pt x="2451" y="2550"/>
                </a:cubicBezTo>
                <a:cubicBezTo>
                  <a:pt x="2576" y="2525"/>
                  <a:pt x="2776" y="2575"/>
                  <a:pt x="2776" y="2601"/>
                </a:cubicBezTo>
                <a:cubicBezTo>
                  <a:pt x="2776" y="2625"/>
                  <a:pt x="2626" y="2625"/>
                  <a:pt x="2526" y="2601"/>
                </a:cubicBezTo>
                <a:cubicBezTo>
                  <a:pt x="2426" y="2601"/>
                  <a:pt x="2250" y="2650"/>
                  <a:pt x="2250" y="2675"/>
                </a:cubicBezTo>
                <a:cubicBezTo>
                  <a:pt x="2276" y="2701"/>
                  <a:pt x="2276" y="2701"/>
                  <a:pt x="2376" y="2750"/>
                </a:cubicBezTo>
                <a:cubicBezTo>
                  <a:pt x="2501" y="2800"/>
                  <a:pt x="2601" y="2725"/>
                  <a:pt x="2601" y="2800"/>
                </a:cubicBezTo>
                <a:cubicBezTo>
                  <a:pt x="2601" y="2875"/>
                  <a:pt x="2651" y="2900"/>
                  <a:pt x="2801" y="2900"/>
                </a:cubicBezTo>
                <a:cubicBezTo>
                  <a:pt x="2951" y="2900"/>
                  <a:pt x="3026" y="2825"/>
                  <a:pt x="3101" y="2825"/>
                </a:cubicBezTo>
                <a:cubicBezTo>
                  <a:pt x="3151" y="2850"/>
                  <a:pt x="3201" y="2825"/>
                  <a:pt x="3226" y="2775"/>
                </a:cubicBezTo>
                <a:cubicBezTo>
                  <a:pt x="3251" y="2725"/>
                  <a:pt x="3301" y="2750"/>
                  <a:pt x="3301" y="2775"/>
                </a:cubicBezTo>
                <a:cubicBezTo>
                  <a:pt x="3301" y="2800"/>
                  <a:pt x="3401" y="2800"/>
                  <a:pt x="3426" y="2825"/>
                </a:cubicBezTo>
                <a:cubicBezTo>
                  <a:pt x="3476" y="2875"/>
                  <a:pt x="3651" y="2850"/>
                  <a:pt x="3726" y="2825"/>
                </a:cubicBezTo>
                <a:cubicBezTo>
                  <a:pt x="3776" y="2800"/>
                  <a:pt x="3676" y="2701"/>
                  <a:pt x="3651" y="2750"/>
                </a:cubicBezTo>
                <a:cubicBezTo>
                  <a:pt x="3626" y="2775"/>
                  <a:pt x="3601" y="2750"/>
                  <a:pt x="3576" y="2750"/>
                </a:cubicBezTo>
                <a:cubicBezTo>
                  <a:pt x="3576" y="2725"/>
                  <a:pt x="3651" y="2701"/>
                  <a:pt x="3676" y="2675"/>
                </a:cubicBezTo>
                <a:close/>
                <a:moveTo>
                  <a:pt x="2101" y="1650"/>
                </a:moveTo>
                <a:lnTo>
                  <a:pt x="2101" y="1650"/>
                </a:lnTo>
                <a:cubicBezTo>
                  <a:pt x="2176" y="1650"/>
                  <a:pt x="2250" y="1600"/>
                  <a:pt x="2226" y="1550"/>
                </a:cubicBezTo>
                <a:cubicBezTo>
                  <a:pt x="2226" y="1525"/>
                  <a:pt x="2050" y="1650"/>
                  <a:pt x="2101" y="1650"/>
                </a:cubicBezTo>
                <a:close/>
                <a:moveTo>
                  <a:pt x="1750" y="1525"/>
                </a:moveTo>
                <a:lnTo>
                  <a:pt x="1750" y="1525"/>
                </a:lnTo>
                <a:cubicBezTo>
                  <a:pt x="1776" y="1550"/>
                  <a:pt x="1750" y="1600"/>
                  <a:pt x="1776" y="1600"/>
                </a:cubicBezTo>
                <a:cubicBezTo>
                  <a:pt x="1801" y="1575"/>
                  <a:pt x="1826" y="1575"/>
                  <a:pt x="1850" y="1575"/>
                </a:cubicBezTo>
                <a:cubicBezTo>
                  <a:pt x="1901" y="1600"/>
                  <a:pt x="1901" y="1550"/>
                  <a:pt x="1926" y="1525"/>
                </a:cubicBezTo>
                <a:cubicBezTo>
                  <a:pt x="1950" y="1500"/>
                  <a:pt x="1926" y="1600"/>
                  <a:pt x="1976" y="1600"/>
                </a:cubicBezTo>
                <a:cubicBezTo>
                  <a:pt x="2026" y="1600"/>
                  <a:pt x="2026" y="1500"/>
                  <a:pt x="2076" y="1525"/>
                </a:cubicBezTo>
                <a:cubicBezTo>
                  <a:pt x="2101" y="1575"/>
                  <a:pt x="2126" y="1525"/>
                  <a:pt x="2126" y="1500"/>
                </a:cubicBezTo>
                <a:cubicBezTo>
                  <a:pt x="2126" y="1475"/>
                  <a:pt x="2126" y="1425"/>
                  <a:pt x="2176" y="1400"/>
                </a:cubicBezTo>
                <a:cubicBezTo>
                  <a:pt x="2226" y="1400"/>
                  <a:pt x="2201" y="1450"/>
                  <a:pt x="2201" y="1500"/>
                </a:cubicBezTo>
                <a:cubicBezTo>
                  <a:pt x="2250" y="1550"/>
                  <a:pt x="2301" y="1500"/>
                  <a:pt x="2301" y="1475"/>
                </a:cubicBezTo>
                <a:cubicBezTo>
                  <a:pt x="2301" y="1450"/>
                  <a:pt x="2376" y="1450"/>
                  <a:pt x="2376" y="1425"/>
                </a:cubicBezTo>
                <a:cubicBezTo>
                  <a:pt x="2376" y="1400"/>
                  <a:pt x="2401" y="1400"/>
                  <a:pt x="2376" y="1350"/>
                </a:cubicBezTo>
                <a:cubicBezTo>
                  <a:pt x="2350" y="1325"/>
                  <a:pt x="2401" y="1325"/>
                  <a:pt x="2426" y="1300"/>
                </a:cubicBezTo>
                <a:cubicBezTo>
                  <a:pt x="2451" y="1275"/>
                  <a:pt x="2401" y="1300"/>
                  <a:pt x="2350" y="1275"/>
                </a:cubicBezTo>
                <a:cubicBezTo>
                  <a:pt x="2326" y="1225"/>
                  <a:pt x="2301" y="1275"/>
                  <a:pt x="2301" y="1300"/>
                </a:cubicBezTo>
                <a:cubicBezTo>
                  <a:pt x="2301" y="1325"/>
                  <a:pt x="2226" y="1300"/>
                  <a:pt x="2176" y="1300"/>
                </a:cubicBezTo>
                <a:cubicBezTo>
                  <a:pt x="2126" y="1275"/>
                  <a:pt x="2076" y="1350"/>
                  <a:pt x="2001" y="1375"/>
                </a:cubicBezTo>
                <a:cubicBezTo>
                  <a:pt x="1926" y="1425"/>
                  <a:pt x="1926" y="1475"/>
                  <a:pt x="1876" y="1475"/>
                </a:cubicBezTo>
                <a:cubicBezTo>
                  <a:pt x="1801" y="1475"/>
                  <a:pt x="1726" y="1525"/>
                  <a:pt x="1750" y="1525"/>
                </a:cubicBezTo>
                <a:close/>
                <a:moveTo>
                  <a:pt x="2401" y="1525"/>
                </a:moveTo>
                <a:lnTo>
                  <a:pt x="2401" y="1525"/>
                </a:lnTo>
                <a:cubicBezTo>
                  <a:pt x="2326" y="1525"/>
                  <a:pt x="2350" y="1575"/>
                  <a:pt x="2401" y="1575"/>
                </a:cubicBezTo>
                <a:cubicBezTo>
                  <a:pt x="2476" y="1575"/>
                  <a:pt x="2501" y="1600"/>
                  <a:pt x="2401" y="1600"/>
                </a:cubicBezTo>
                <a:cubicBezTo>
                  <a:pt x="2301" y="1600"/>
                  <a:pt x="2250" y="1675"/>
                  <a:pt x="2326" y="1650"/>
                </a:cubicBezTo>
                <a:cubicBezTo>
                  <a:pt x="2401" y="1650"/>
                  <a:pt x="2476" y="1650"/>
                  <a:pt x="2426" y="1650"/>
                </a:cubicBezTo>
                <a:cubicBezTo>
                  <a:pt x="2376" y="1675"/>
                  <a:pt x="2250" y="1675"/>
                  <a:pt x="2250" y="1700"/>
                </a:cubicBezTo>
                <a:cubicBezTo>
                  <a:pt x="2276" y="1725"/>
                  <a:pt x="2326" y="1725"/>
                  <a:pt x="2376" y="1750"/>
                </a:cubicBezTo>
                <a:cubicBezTo>
                  <a:pt x="2426" y="1775"/>
                  <a:pt x="2476" y="1775"/>
                  <a:pt x="2501" y="1725"/>
                </a:cubicBezTo>
                <a:cubicBezTo>
                  <a:pt x="2551" y="1675"/>
                  <a:pt x="2601" y="1650"/>
                  <a:pt x="2576" y="1700"/>
                </a:cubicBezTo>
                <a:cubicBezTo>
                  <a:pt x="2551" y="1775"/>
                  <a:pt x="2651" y="1725"/>
                  <a:pt x="2751" y="1725"/>
                </a:cubicBezTo>
                <a:cubicBezTo>
                  <a:pt x="2876" y="1700"/>
                  <a:pt x="2751" y="1775"/>
                  <a:pt x="2626" y="1801"/>
                </a:cubicBezTo>
                <a:cubicBezTo>
                  <a:pt x="2501" y="1801"/>
                  <a:pt x="2526" y="1850"/>
                  <a:pt x="2626" y="1875"/>
                </a:cubicBezTo>
                <a:cubicBezTo>
                  <a:pt x="2701" y="1901"/>
                  <a:pt x="2901" y="1825"/>
                  <a:pt x="2951" y="1775"/>
                </a:cubicBezTo>
                <a:cubicBezTo>
                  <a:pt x="3001" y="1725"/>
                  <a:pt x="3051" y="1801"/>
                  <a:pt x="3076" y="1775"/>
                </a:cubicBezTo>
                <a:cubicBezTo>
                  <a:pt x="3126" y="1725"/>
                  <a:pt x="3226" y="1775"/>
                  <a:pt x="3301" y="1750"/>
                </a:cubicBezTo>
                <a:cubicBezTo>
                  <a:pt x="3376" y="1725"/>
                  <a:pt x="3401" y="1575"/>
                  <a:pt x="3326" y="1550"/>
                </a:cubicBezTo>
                <a:cubicBezTo>
                  <a:pt x="3276" y="1525"/>
                  <a:pt x="3276" y="1600"/>
                  <a:pt x="3226" y="1600"/>
                </a:cubicBezTo>
                <a:cubicBezTo>
                  <a:pt x="3176" y="1600"/>
                  <a:pt x="3151" y="1550"/>
                  <a:pt x="3126" y="1500"/>
                </a:cubicBezTo>
                <a:cubicBezTo>
                  <a:pt x="3076" y="1475"/>
                  <a:pt x="3101" y="1400"/>
                  <a:pt x="3051" y="1400"/>
                </a:cubicBezTo>
                <a:cubicBezTo>
                  <a:pt x="3001" y="1425"/>
                  <a:pt x="2876" y="1500"/>
                  <a:pt x="2951" y="1525"/>
                </a:cubicBezTo>
                <a:cubicBezTo>
                  <a:pt x="3026" y="1525"/>
                  <a:pt x="3001" y="1550"/>
                  <a:pt x="2951" y="1575"/>
                </a:cubicBezTo>
                <a:cubicBezTo>
                  <a:pt x="2926" y="1600"/>
                  <a:pt x="3051" y="1625"/>
                  <a:pt x="3026" y="1650"/>
                </a:cubicBezTo>
                <a:cubicBezTo>
                  <a:pt x="3026" y="1675"/>
                  <a:pt x="2826" y="1650"/>
                  <a:pt x="2826" y="1600"/>
                </a:cubicBezTo>
                <a:cubicBezTo>
                  <a:pt x="2801" y="1575"/>
                  <a:pt x="2651" y="1500"/>
                  <a:pt x="2601" y="1500"/>
                </a:cubicBezTo>
                <a:cubicBezTo>
                  <a:pt x="2526" y="1525"/>
                  <a:pt x="2551" y="1450"/>
                  <a:pt x="2501" y="1450"/>
                </a:cubicBezTo>
                <a:cubicBezTo>
                  <a:pt x="2426" y="1450"/>
                  <a:pt x="2451" y="1500"/>
                  <a:pt x="2401" y="1525"/>
                </a:cubicBezTo>
                <a:close/>
                <a:moveTo>
                  <a:pt x="2601" y="1225"/>
                </a:moveTo>
                <a:lnTo>
                  <a:pt x="2601" y="1225"/>
                </a:lnTo>
                <a:cubicBezTo>
                  <a:pt x="2626" y="1175"/>
                  <a:pt x="2476" y="1175"/>
                  <a:pt x="2476" y="1200"/>
                </a:cubicBezTo>
                <a:cubicBezTo>
                  <a:pt x="2526" y="1225"/>
                  <a:pt x="2601" y="1275"/>
                  <a:pt x="2601" y="1225"/>
                </a:cubicBezTo>
                <a:close/>
                <a:moveTo>
                  <a:pt x="2951" y="1200"/>
                </a:moveTo>
                <a:lnTo>
                  <a:pt x="2951" y="1200"/>
                </a:lnTo>
                <a:cubicBezTo>
                  <a:pt x="3001" y="1175"/>
                  <a:pt x="2976" y="1150"/>
                  <a:pt x="2901" y="1150"/>
                </a:cubicBezTo>
                <a:cubicBezTo>
                  <a:pt x="2801" y="1175"/>
                  <a:pt x="2651" y="1175"/>
                  <a:pt x="2651" y="1225"/>
                </a:cubicBezTo>
                <a:cubicBezTo>
                  <a:pt x="2651" y="1275"/>
                  <a:pt x="2701" y="1300"/>
                  <a:pt x="2776" y="1325"/>
                </a:cubicBezTo>
                <a:cubicBezTo>
                  <a:pt x="2876" y="1325"/>
                  <a:pt x="2976" y="1225"/>
                  <a:pt x="2926" y="1225"/>
                </a:cubicBezTo>
                <a:cubicBezTo>
                  <a:pt x="2876" y="1225"/>
                  <a:pt x="2901" y="1200"/>
                  <a:pt x="2951" y="1200"/>
                </a:cubicBezTo>
                <a:close/>
                <a:moveTo>
                  <a:pt x="2751" y="1125"/>
                </a:moveTo>
                <a:lnTo>
                  <a:pt x="2751" y="1125"/>
                </a:lnTo>
                <a:cubicBezTo>
                  <a:pt x="2801" y="1125"/>
                  <a:pt x="2826" y="1075"/>
                  <a:pt x="2876" y="1100"/>
                </a:cubicBezTo>
                <a:cubicBezTo>
                  <a:pt x="2901" y="1125"/>
                  <a:pt x="3026" y="1150"/>
                  <a:pt x="3026" y="1075"/>
                </a:cubicBezTo>
                <a:cubicBezTo>
                  <a:pt x="3026" y="1025"/>
                  <a:pt x="2851" y="1000"/>
                  <a:pt x="2826" y="1025"/>
                </a:cubicBezTo>
                <a:cubicBezTo>
                  <a:pt x="2776" y="1050"/>
                  <a:pt x="2576" y="1075"/>
                  <a:pt x="2651" y="1100"/>
                </a:cubicBezTo>
                <a:cubicBezTo>
                  <a:pt x="2676" y="1125"/>
                  <a:pt x="2701" y="1100"/>
                  <a:pt x="2751" y="1125"/>
                </a:cubicBezTo>
                <a:close/>
                <a:moveTo>
                  <a:pt x="3451" y="975"/>
                </a:moveTo>
                <a:lnTo>
                  <a:pt x="3451" y="975"/>
                </a:lnTo>
                <a:cubicBezTo>
                  <a:pt x="3501" y="950"/>
                  <a:pt x="3601" y="1000"/>
                  <a:pt x="3576" y="1050"/>
                </a:cubicBezTo>
                <a:cubicBezTo>
                  <a:pt x="3551" y="1075"/>
                  <a:pt x="3426" y="1025"/>
                  <a:pt x="3426" y="1075"/>
                </a:cubicBezTo>
                <a:cubicBezTo>
                  <a:pt x="3426" y="1075"/>
                  <a:pt x="3451" y="1125"/>
                  <a:pt x="3551" y="1100"/>
                </a:cubicBezTo>
                <a:cubicBezTo>
                  <a:pt x="3651" y="1075"/>
                  <a:pt x="3726" y="1100"/>
                  <a:pt x="3801" y="1150"/>
                </a:cubicBezTo>
                <a:cubicBezTo>
                  <a:pt x="3851" y="1200"/>
                  <a:pt x="3926" y="1225"/>
                  <a:pt x="3976" y="1175"/>
                </a:cubicBezTo>
                <a:cubicBezTo>
                  <a:pt x="4026" y="1125"/>
                  <a:pt x="3901" y="1100"/>
                  <a:pt x="3926" y="1075"/>
                </a:cubicBezTo>
                <a:cubicBezTo>
                  <a:pt x="3951" y="1025"/>
                  <a:pt x="3876" y="1000"/>
                  <a:pt x="3826" y="1000"/>
                </a:cubicBezTo>
                <a:cubicBezTo>
                  <a:pt x="3776" y="1000"/>
                  <a:pt x="3751" y="925"/>
                  <a:pt x="3726" y="925"/>
                </a:cubicBezTo>
                <a:cubicBezTo>
                  <a:pt x="3676" y="950"/>
                  <a:pt x="3651" y="975"/>
                  <a:pt x="3651" y="925"/>
                </a:cubicBezTo>
                <a:cubicBezTo>
                  <a:pt x="3651" y="875"/>
                  <a:pt x="3451" y="875"/>
                  <a:pt x="3376" y="875"/>
                </a:cubicBezTo>
                <a:cubicBezTo>
                  <a:pt x="3326" y="900"/>
                  <a:pt x="3401" y="1025"/>
                  <a:pt x="3451" y="975"/>
                </a:cubicBezTo>
                <a:close/>
                <a:moveTo>
                  <a:pt x="3476" y="1325"/>
                </a:moveTo>
                <a:lnTo>
                  <a:pt x="3476" y="1325"/>
                </a:lnTo>
                <a:cubicBezTo>
                  <a:pt x="3501" y="1300"/>
                  <a:pt x="3351" y="1150"/>
                  <a:pt x="3326" y="1225"/>
                </a:cubicBezTo>
                <a:cubicBezTo>
                  <a:pt x="3326" y="1275"/>
                  <a:pt x="3451" y="1375"/>
                  <a:pt x="3476" y="1325"/>
                </a:cubicBezTo>
                <a:close/>
                <a:moveTo>
                  <a:pt x="4026" y="800"/>
                </a:moveTo>
                <a:lnTo>
                  <a:pt x="4026" y="800"/>
                </a:lnTo>
                <a:cubicBezTo>
                  <a:pt x="4051" y="750"/>
                  <a:pt x="3851" y="700"/>
                  <a:pt x="3901" y="750"/>
                </a:cubicBezTo>
                <a:cubicBezTo>
                  <a:pt x="3926" y="775"/>
                  <a:pt x="4001" y="850"/>
                  <a:pt x="4026" y="800"/>
                </a:cubicBezTo>
                <a:close/>
                <a:moveTo>
                  <a:pt x="3551" y="1725"/>
                </a:moveTo>
                <a:lnTo>
                  <a:pt x="3551" y="1725"/>
                </a:lnTo>
                <a:cubicBezTo>
                  <a:pt x="3576" y="1700"/>
                  <a:pt x="3476" y="1625"/>
                  <a:pt x="3451" y="1700"/>
                </a:cubicBezTo>
                <a:cubicBezTo>
                  <a:pt x="3426" y="1750"/>
                  <a:pt x="3526" y="1775"/>
                  <a:pt x="3551" y="1725"/>
                </a:cubicBezTo>
                <a:close/>
                <a:moveTo>
                  <a:pt x="4026" y="1450"/>
                </a:moveTo>
                <a:lnTo>
                  <a:pt x="4026" y="1450"/>
                </a:lnTo>
                <a:cubicBezTo>
                  <a:pt x="4026" y="1475"/>
                  <a:pt x="3926" y="1425"/>
                  <a:pt x="3851" y="1400"/>
                </a:cubicBezTo>
                <a:cubicBezTo>
                  <a:pt x="3776" y="1375"/>
                  <a:pt x="3826" y="1475"/>
                  <a:pt x="3876" y="1525"/>
                </a:cubicBezTo>
                <a:cubicBezTo>
                  <a:pt x="3926" y="1575"/>
                  <a:pt x="3851" y="1550"/>
                  <a:pt x="3776" y="1475"/>
                </a:cubicBezTo>
                <a:cubicBezTo>
                  <a:pt x="3676" y="1425"/>
                  <a:pt x="3701" y="1525"/>
                  <a:pt x="3726" y="1550"/>
                </a:cubicBezTo>
                <a:cubicBezTo>
                  <a:pt x="3776" y="1575"/>
                  <a:pt x="3726" y="1625"/>
                  <a:pt x="3676" y="1550"/>
                </a:cubicBezTo>
                <a:cubicBezTo>
                  <a:pt x="3626" y="1500"/>
                  <a:pt x="3601" y="1425"/>
                  <a:pt x="3526" y="1425"/>
                </a:cubicBezTo>
                <a:cubicBezTo>
                  <a:pt x="3451" y="1400"/>
                  <a:pt x="3476" y="1500"/>
                  <a:pt x="3501" y="1525"/>
                </a:cubicBezTo>
                <a:cubicBezTo>
                  <a:pt x="3551" y="1575"/>
                  <a:pt x="3601" y="1600"/>
                  <a:pt x="3651" y="1625"/>
                </a:cubicBezTo>
                <a:cubicBezTo>
                  <a:pt x="3726" y="1675"/>
                  <a:pt x="3826" y="1625"/>
                  <a:pt x="3876" y="1625"/>
                </a:cubicBezTo>
                <a:cubicBezTo>
                  <a:pt x="3926" y="1650"/>
                  <a:pt x="3826" y="1700"/>
                  <a:pt x="3851" y="1750"/>
                </a:cubicBezTo>
                <a:cubicBezTo>
                  <a:pt x="3901" y="1801"/>
                  <a:pt x="3976" y="1750"/>
                  <a:pt x="4051" y="1750"/>
                </a:cubicBezTo>
                <a:cubicBezTo>
                  <a:pt x="4126" y="1750"/>
                  <a:pt x="4101" y="1700"/>
                  <a:pt x="4126" y="1675"/>
                </a:cubicBezTo>
                <a:cubicBezTo>
                  <a:pt x="4177" y="1650"/>
                  <a:pt x="4101" y="1650"/>
                  <a:pt x="4126" y="1575"/>
                </a:cubicBezTo>
                <a:cubicBezTo>
                  <a:pt x="4151" y="1525"/>
                  <a:pt x="4026" y="1400"/>
                  <a:pt x="4026" y="1450"/>
                </a:cubicBezTo>
                <a:close/>
                <a:moveTo>
                  <a:pt x="4201" y="1200"/>
                </a:moveTo>
                <a:lnTo>
                  <a:pt x="4201" y="1200"/>
                </a:lnTo>
                <a:cubicBezTo>
                  <a:pt x="4251" y="1200"/>
                  <a:pt x="4301" y="1200"/>
                  <a:pt x="4351" y="1175"/>
                </a:cubicBezTo>
                <a:cubicBezTo>
                  <a:pt x="4426" y="1150"/>
                  <a:pt x="4326" y="1150"/>
                  <a:pt x="4377" y="1100"/>
                </a:cubicBezTo>
                <a:cubicBezTo>
                  <a:pt x="4401" y="1050"/>
                  <a:pt x="4277" y="1050"/>
                  <a:pt x="4277" y="1050"/>
                </a:cubicBezTo>
                <a:cubicBezTo>
                  <a:pt x="4251" y="1075"/>
                  <a:pt x="4101" y="950"/>
                  <a:pt x="4076" y="1000"/>
                </a:cubicBezTo>
                <a:cubicBezTo>
                  <a:pt x="4051" y="1025"/>
                  <a:pt x="4126" y="1200"/>
                  <a:pt x="4201" y="1200"/>
                </a:cubicBezTo>
                <a:close/>
                <a:moveTo>
                  <a:pt x="4526" y="1225"/>
                </a:moveTo>
                <a:lnTo>
                  <a:pt x="4526" y="1225"/>
                </a:lnTo>
                <a:cubicBezTo>
                  <a:pt x="4526" y="1200"/>
                  <a:pt x="4201" y="1225"/>
                  <a:pt x="4251" y="1275"/>
                </a:cubicBezTo>
                <a:cubicBezTo>
                  <a:pt x="4351" y="1325"/>
                  <a:pt x="4551" y="1250"/>
                  <a:pt x="4526" y="1225"/>
                </a:cubicBezTo>
                <a:close/>
                <a:moveTo>
                  <a:pt x="4477" y="1825"/>
                </a:moveTo>
                <a:lnTo>
                  <a:pt x="4477" y="1825"/>
                </a:lnTo>
                <a:cubicBezTo>
                  <a:pt x="4551" y="1825"/>
                  <a:pt x="4526" y="1725"/>
                  <a:pt x="4451" y="1675"/>
                </a:cubicBezTo>
                <a:cubicBezTo>
                  <a:pt x="4351" y="1600"/>
                  <a:pt x="4177" y="1725"/>
                  <a:pt x="4201" y="1750"/>
                </a:cubicBezTo>
                <a:cubicBezTo>
                  <a:pt x="4251" y="1801"/>
                  <a:pt x="4401" y="1825"/>
                  <a:pt x="4477" y="1825"/>
                </a:cubicBezTo>
                <a:close/>
                <a:moveTo>
                  <a:pt x="3951" y="2401"/>
                </a:moveTo>
                <a:lnTo>
                  <a:pt x="3951" y="2401"/>
                </a:lnTo>
                <a:cubicBezTo>
                  <a:pt x="4051" y="2475"/>
                  <a:pt x="4026" y="2350"/>
                  <a:pt x="4126" y="2375"/>
                </a:cubicBezTo>
                <a:cubicBezTo>
                  <a:pt x="4226" y="2375"/>
                  <a:pt x="4226" y="2201"/>
                  <a:pt x="4251" y="2125"/>
                </a:cubicBezTo>
                <a:cubicBezTo>
                  <a:pt x="4251" y="2075"/>
                  <a:pt x="4151" y="2075"/>
                  <a:pt x="4177" y="2125"/>
                </a:cubicBezTo>
                <a:cubicBezTo>
                  <a:pt x="4201" y="2175"/>
                  <a:pt x="4177" y="2225"/>
                  <a:pt x="4177" y="2150"/>
                </a:cubicBezTo>
                <a:cubicBezTo>
                  <a:pt x="4177" y="2101"/>
                  <a:pt x="4076" y="2150"/>
                  <a:pt x="4051" y="2125"/>
                </a:cubicBezTo>
                <a:cubicBezTo>
                  <a:pt x="4026" y="2075"/>
                  <a:pt x="4151" y="2075"/>
                  <a:pt x="4177" y="2025"/>
                </a:cubicBezTo>
                <a:cubicBezTo>
                  <a:pt x="4201" y="1950"/>
                  <a:pt x="4076" y="1975"/>
                  <a:pt x="4101" y="1925"/>
                </a:cubicBezTo>
                <a:cubicBezTo>
                  <a:pt x="4151" y="1875"/>
                  <a:pt x="3926" y="1925"/>
                  <a:pt x="4001" y="1950"/>
                </a:cubicBezTo>
                <a:cubicBezTo>
                  <a:pt x="4051" y="1975"/>
                  <a:pt x="4001" y="2025"/>
                  <a:pt x="3926" y="1975"/>
                </a:cubicBezTo>
                <a:cubicBezTo>
                  <a:pt x="3876" y="1925"/>
                  <a:pt x="3726" y="2001"/>
                  <a:pt x="3776" y="2050"/>
                </a:cubicBezTo>
                <a:cubicBezTo>
                  <a:pt x="3826" y="2075"/>
                  <a:pt x="3951" y="2025"/>
                  <a:pt x="3876" y="2125"/>
                </a:cubicBezTo>
                <a:cubicBezTo>
                  <a:pt x="3801" y="2250"/>
                  <a:pt x="3776" y="2101"/>
                  <a:pt x="3701" y="2125"/>
                </a:cubicBezTo>
                <a:cubicBezTo>
                  <a:pt x="3626" y="2125"/>
                  <a:pt x="3651" y="2225"/>
                  <a:pt x="3751" y="2250"/>
                </a:cubicBezTo>
                <a:cubicBezTo>
                  <a:pt x="3876" y="2275"/>
                  <a:pt x="3851" y="2350"/>
                  <a:pt x="3951" y="2401"/>
                </a:cubicBezTo>
                <a:close/>
                <a:moveTo>
                  <a:pt x="4626" y="1750"/>
                </a:moveTo>
                <a:lnTo>
                  <a:pt x="4626" y="1750"/>
                </a:lnTo>
                <a:cubicBezTo>
                  <a:pt x="4651" y="1825"/>
                  <a:pt x="4701" y="1775"/>
                  <a:pt x="4751" y="1801"/>
                </a:cubicBezTo>
                <a:cubicBezTo>
                  <a:pt x="4777" y="1825"/>
                  <a:pt x="4851" y="1850"/>
                  <a:pt x="4901" y="1825"/>
                </a:cubicBezTo>
                <a:cubicBezTo>
                  <a:pt x="4926" y="1801"/>
                  <a:pt x="4951" y="1775"/>
                  <a:pt x="4951" y="1801"/>
                </a:cubicBezTo>
                <a:cubicBezTo>
                  <a:pt x="4977" y="1850"/>
                  <a:pt x="5077" y="1850"/>
                  <a:pt x="5277" y="1850"/>
                </a:cubicBezTo>
                <a:cubicBezTo>
                  <a:pt x="5477" y="1850"/>
                  <a:pt x="5426" y="1775"/>
                  <a:pt x="5477" y="1801"/>
                </a:cubicBezTo>
                <a:cubicBezTo>
                  <a:pt x="5551" y="1825"/>
                  <a:pt x="5677" y="1825"/>
                  <a:pt x="5726" y="1825"/>
                </a:cubicBezTo>
                <a:cubicBezTo>
                  <a:pt x="5802" y="1801"/>
                  <a:pt x="5826" y="1725"/>
                  <a:pt x="5826" y="1675"/>
                </a:cubicBezTo>
                <a:cubicBezTo>
                  <a:pt x="5802" y="1625"/>
                  <a:pt x="5377" y="1600"/>
                  <a:pt x="5277" y="1625"/>
                </a:cubicBezTo>
                <a:cubicBezTo>
                  <a:pt x="5202" y="1675"/>
                  <a:pt x="5077" y="1625"/>
                  <a:pt x="5026" y="1650"/>
                </a:cubicBezTo>
                <a:cubicBezTo>
                  <a:pt x="4951" y="1675"/>
                  <a:pt x="4977" y="1600"/>
                  <a:pt x="4877" y="1600"/>
                </a:cubicBezTo>
                <a:cubicBezTo>
                  <a:pt x="4751" y="1600"/>
                  <a:pt x="4877" y="1550"/>
                  <a:pt x="4901" y="1525"/>
                </a:cubicBezTo>
                <a:cubicBezTo>
                  <a:pt x="4926" y="1500"/>
                  <a:pt x="4726" y="1425"/>
                  <a:pt x="4651" y="1450"/>
                </a:cubicBezTo>
                <a:cubicBezTo>
                  <a:pt x="4577" y="1450"/>
                  <a:pt x="4526" y="1425"/>
                  <a:pt x="4451" y="1375"/>
                </a:cubicBezTo>
                <a:cubicBezTo>
                  <a:pt x="4377" y="1350"/>
                  <a:pt x="4177" y="1350"/>
                  <a:pt x="4201" y="1425"/>
                </a:cubicBezTo>
                <a:cubicBezTo>
                  <a:pt x="4226" y="1450"/>
                  <a:pt x="4477" y="1550"/>
                  <a:pt x="4501" y="1500"/>
                </a:cubicBezTo>
                <a:cubicBezTo>
                  <a:pt x="4526" y="1450"/>
                  <a:pt x="4601" y="1550"/>
                  <a:pt x="4626" y="1600"/>
                </a:cubicBezTo>
                <a:cubicBezTo>
                  <a:pt x="4677" y="1650"/>
                  <a:pt x="4601" y="1650"/>
                  <a:pt x="4626" y="1750"/>
                </a:cubicBezTo>
                <a:close/>
                <a:moveTo>
                  <a:pt x="4851" y="1250"/>
                </a:moveTo>
                <a:lnTo>
                  <a:pt x="4851" y="1250"/>
                </a:lnTo>
                <a:cubicBezTo>
                  <a:pt x="4777" y="1225"/>
                  <a:pt x="4677" y="1300"/>
                  <a:pt x="4751" y="1325"/>
                </a:cubicBezTo>
                <a:cubicBezTo>
                  <a:pt x="4826" y="1350"/>
                  <a:pt x="4926" y="1300"/>
                  <a:pt x="4851" y="1250"/>
                </a:cubicBezTo>
                <a:close/>
                <a:moveTo>
                  <a:pt x="4251" y="775"/>
                </a:moveTo>
                <a:lnTo>
                  <a:pt x="4251" y="775"/>
                </a:lnTo>
                <a:cubicBezTo>
                  <a:pt x="4301" y="825"/>
                  <a:pt x="4277" y="850"/>
                  <a:pt x="4326" y="875"/>
                </a:cubicBezTo>
                <a:cubicBezTo>
                  <a:pt x="4401" y="925"/>
                  <a:pt x="4601" y="850"/>
                  <a:pt x="4601" y="900"/>
                </a:cubicBezTo>
                <a:cubicBezTo>
                  <a:pt x="4626" y="950"/>
                  <a:pt x="4426" y="950"/>
                  <a:pt x="4451" y="975"/>
                </a:cubicBezTo>
                <a:cubicBezTo>
                  <a:pt x="4477" y="1000"/>
                  <a:pt x="4601" y="1050"/>
                  <a:pt x="4577" y="1075"/>
                </a:cubicBezTo>
                <a:cubicBezTo>
                  <a:pt x="4551" y="1100"/>
                  <a:pt x="4777" y="1175"/>
                  <a:pt x="4801" y="1125"/>
                </a:cubicBezTo>
                <a:cubicBezTo>
                  <a:pt x="4826" y="1100"/>
                  <a:pt x="4877" y="1100"/>
                  <a:pt x="4926" y="1125"/>
                </a:cubicBezTo>
                <a:cubicBezTo>
                  <a:pt x="4977" y="1150"/>
                  <a:pt x="5001" y="1000"/>
                  <a:pt x="5026" y="1025"/>
                </a:cubicBezTo>
                <a:cubicBezTo>
                  <a:pt x="5077" y="1050"/>
                  <a:pt x="5051" y="975"/>
                  <a:pt x="5126" y="950"/>
                </a:cubicBezTo>
                <a:cubicBezTo>
                  <a:pt x="5177" y="925"/>
                  <a:pt x="5277" y="925"/>
                  <a:pt x="5277" y="900"/>
                </a:cubicBezTo>
                <a:cubicBezTo>
                  <a:pt x="5277" y="875"/>
                  <a:pt x="5277" y="850"/>
                  <a:pt x="5202" y="850"/>
                </a:cubicBezTo>
                <a:cubicBezTo>
                  <a:pt x="5126" y="850"/>
                  <a:pt x="5077" y="825"/>
                  <a:pt x="5102" y="800"/>
                </a:cubicBezTo>
                <a:cubicBezTo>
                  <a:pt x="5126" y="750"/>
                  <a:pt x="5026" y="725"/>
                  <a:pt x="5051" y="700"/>
                </a:cubicBezTo>
                <a:cubicBezTo>
                  <a:pt x="5102" y="675"/>
                  <a:pt x="4977" y="625"/>
                  <a:pt x="5001" y="675"/>
                </a:cubicBezTo>
                <a:cubicBezTo>
                  <a:pt x="5001" y="725"/>
                  <a:pt x="4926" y="700"/>
                  <a:pt x="4901" y="650"/>
                </a:cubicBezTo>
                <a:cubicBezTo>
                  <a:pt x="4901" y="600"/>
                  <a:pt x="4726" y="575"/>
                  <a:pt x="4601" y="475"/>
                </a:cubicBezTo>
                <a:cubicBezTo>
                  <a:pt x="4501" y="375"/>
                  <a:pt x="4377" y="450"/>
                  <a:pt x="4451" y="450"/>
                </a:cubicBezTo>
                <a:cubicBezTo>
                  <a:pt x="4501" y="475"/>
                  <a:pt x="4501" y="500"/>
                  <a:pt x="4451" y="500"/>
                </a:cubicBezTo>
                <a:cubicBezTo>
                  <a:pt x="4401" y="500"/>
                  <a:pt x="4301" y="500"/>
                  <a:pt x="4401" y="550"/>
                </a:cubicBezTo>
                <a:cubicBezTo>
                  <a:pt x="4477" y="575"/>
                  <a:pt x="4377" y="575"/>
                  <a:pt x="4301" y="575"/>
                </a:cubicBezTo>
                <a:cubicBezTo>
                  <a:pt x="4251" y="575"/>
                  <a:pt x="4226" y="675"/>
                  <a:pt x="4326" y="700"/>
                </a:cubicBezTo>
                <a:cubicBezTo>
                  <a:pt x="4426" y="700"/>
                  <a:pt x="4351" y="750"/>
                  <a:pt x="4277" y="725"/>
                </a:cubicBezTo>
                <a:cubicBezTo>
                  <a:pt x="4201" y="725"/>
                  <a:pt x="4177" y="750"/>
                  <a:pt x="4251" y="775"/>
                </a:cubicBezTo>
                <a:close/>
                <a:moveTo>
                  <a:pt x="4751" y="375"/>
                </a:moveTo>
                <a:lnTo>
                  <a:pt x="4751" y="375"/>
                </a:lnTo>
                <a:cubicBezTo>
                  <a:pt x="4801" y="325"/>
                  <a:pt x="4851" y="350"/>
                  <a:pt x="4801" y="375"/>
                </a:cubicBezTo>
                <a:cubicBezTo>
                  <a:pt x="4751" y="400"/>
                  <a:pt x="4777" y="425"/>
                  <a:pt x="4851" y="425"/>
                </a:cubicBezTo>
                <a:cubicBezTo>
                  <a:pt x="4901" y="425"/>
                  <a:pt x="4801" y="450"/>
                  <a:pt x="4801" y="475"/>
                </a:cubicBezTo>
                <a:cubicBezTo>
                  <a:pt x="4801" y="525"/>
                  <a:pt x="4901" y="500"/>
                  <a:pt x="4901" y="550"/>
                </a:cubicBezTo>
                <a:cubicBezTo>
                  <a:pt x="4901" y="575"/>
                  <a:pt x="5077" y="600"/>
                  <a:pt x="5126" y="550"/>
                </a:cubicBezTo>
                <a:cubicBezTo>
                  <a:pt x="5202" y="500"/>
                  <a:pt x="5177" y="575"/>
                  <a:pt x="5177" y="600"/>
                </a:cubicBezTo>
                <a:cubicBezTo>
                  <a:pt x="5151" y="625"/>
                  <a:pt x="5426" y="650"/>
                  <a:pt x="5426" y="625"/>
                </a:cubicBezTo>
                <a:cubicBezTo>
                  <a:pt x="5451" y="575"/>
                  <a:pt x="5477" y="600"/>
                  <a:pt x="5526" y="600"/>
                </a:cubicBezTo>
                <a:cubicBezTo>
                  <a:pt x="5577" y="625"/>
                  <a:pt x="5826" y="550"/>
                  <a:pt x="5826" y="500"/>
                </a:cubicBezTo>
                <a:cubicBezTo>
                  <a:pt x="5826" y="450"/>
                  <a:pt x="5902" y="525"/>
                  <a:pt x="5826" y="600"/>
                </a:cubicBezTo>
                <a:cubicBezTo>
                  <a:pt x="5751" y="650"/>
                  <a:pt x="5602" y="625"/>
                  <a:pt x="5526" y="650"/>
                </a:cubicBezTo>
                <a:cubicBezTo>
                  <a:pt x="5451" y="675"/>
                  <a:pt x="5577" y="725"/>
                  <a:pt x="5651" y="775"/>
                </a:cubicBezTo>
                <a:cubicBezTo>
                  <a:pt x="5702" y="825"/>
                  <a:pt x="5551" y="800"/>
                  <a:pt x="5477" y="725"/>
                </a:cubicBezTo>
                <a:cubicBezTo>
                  <a:pt x="5426" y="675"/>
                  <a:pt x="5277" y="675"/>
                  <a:pt x="5177" y="675"/>
                </a:cubicBezTo>
                <a:cubicBezTo>
                  <a:pt x="5102" y="675"/>
                  <a:pt x="5126" y="825"/>
                  <a:pt x="5202" y="825"/>
                </a:cubicBezTo>
                <a:cubicBezTo>
                  <a:pt x="5251" y="825"/>
                  <a:pt x="5302" y="850"/>
                  <a:pt x="5377" y="925"/>
                </a:cubicBezTo>
                <a:cubicBezTo>
                  <a:pt x="5426" y="1025"/>
                  <a:pt x="5551" y="1000"/>
                  <a:pt x="5551" y="1050"/>
                </a:cubicBezTo>
                <a:cubicBezTo>
                  <a:pt x="5551" y="1075"/>
                  <a:pt x="5377" y="1000"/>
                  <a:pt x="5302" y="1000"/>
                </a:cubicBezTo>
                <a:cubicBezTo>
                  <a:pt x="5202" y="975"/>
                  <a:pt x="5051" y="1025"/>
                  <a:pt x="5051" y="1100"/>
                </a:cubicBezTo>
                <a:cubicBezTo>
                  <a:pt x="5051" y="1175"/>
                  <a:pt x="5177" y="1150"/>
                  <a:pt x="5277" y="1100"/>
                </a:cubicBezTo>
                <a:cubicBezTo>
                  <a:pt x="5377" y="1050"/>
                  <a:pt x="5302" y="1125"/>
                  <a:pt x="5251" y="1175"/>
                </a:cubicBezTo>
                <a:cubicBezTo>
                  <a:pt x="5202" y="1200"/>
                  <a:pt x="5377" y="1250"/>
                  <a:pt x="5377" y="1300"/>
                </a:cubicBezTo>
                <a:cubicBezTo>
                  <a:pt x="5377" y="1350"/>
                  <a:pt x="5251" y="1325"/>
                  <a:pt x="5251" y="1275"/>
                </a:cubicBezTo>
                <a:cubicBezTo>
                  <a:pt x="5226" y="1225"/>
                  <a:pt x="5177" y="1175"/>
                  <a:pt x="5077" y="1200"/>
                </a:cubicBezTo>
                <a:cubicBezTo>
                  <a:pt x="4977" y="1200"/>
                  <a:pt x="5001" y="1275"/>
                  <a:pt x="5077" y="1275"/>
                </a:cubicBezTo>
                <a:cubicBezTo>
                  <a:pt x="5126" y="1300"/>
                  <a:pt x="5126" y="1350"/>
                  <a:pt x="5051" y="1350"/>
                </a:cubicBezTo>
                <a:cubicBezTo>
                  <a:pt x="4977" y="1350"/>
                  <a:pt x="4826" y="1400"/>
                  <a:pt x="4877" y="1450"/>
                </a:cubicBezTo>
                <a:cubicBezTo>
                  <a:pt x="4926" y="1500"/>
                  <a:pt x="5151" y="1450"/>
                  <a:pt x="5177" y="1475"/>
                </a:cubicBezTo>
                <a:cubicBezTo>
                  <a:pt x="5226" y="1500"/>
                  <a:pt x="5326" y="1525"/>
                  <a:pt x="5351" y="1475"/>
                </a:cubicBezTo>
                <a:cubicBezTo>
                  <a:pt x="5377" y="1450"/>
                  <a:pt x="5451" y="1450"/>
                  <a:pt x="5526" y="1450"/>
                </a:cubicBezTo>
                <a:cubicBezTo>
                  <a:pt x="5626" y="1450"/>
                  <a:pt x="5651" y="1475"/>
                  <a:pt x="5677" y="1500"/>
                </a:cubicBezTo>
                <a:cubicBezTo>
                  <a:pt x="5726" y="1550"/>
                  <a:pt x="5777" y="1525"/>
                  <a:pt x="5826" y="1500"/>
                </a:cubicBezTo>
                <a:cubicBezTo>
                  <a:pt x="5877" y="1450"/>
                  <a:pt x="5877" y="1450"/>
                  <a:pt x="5926" y="1450"/>
                </a:cubicBezTo>
                <a:cubicBezTo>
                  <a:pt x="6002" y="1450"/>
                  <a:pt x="6002" y="1425"/>
                  <a:pt x="5977" y="1375"/>
                </a:cubicBezTo>
                <a:cubicBezTo>
                  <a:pt x="5951" y="1325"/>
                  <a:pt x="5877" y="1400"/>
                  <a:pt x="5851" y="1375"/>
                </a:cubicBezTo>
                <a:cubicBezTo>
                  <a:pt x="5851" y="1325"/>
                  <a:pt x="5777" y="1325"/>
                  <a:pt x="5677" y="1350"/>
                </a:cubicBezTo>
                <a:cubicBezTo>
                  <a:pt x="5551" y="1350"/>
                  <a:pt x="5602" y="1275"/>
                  <a:pt x="5677" y="1275"/>
                </a:cubicBezTo>
                <a:cubicBezTo>
                  <a:pt x="5751" y="1300"/>
                  <a:pt x="5826" y="1300"/>
                  <a:pt x="5926" y="1275"/>
                </a:cubicBezTo>
                <a:cubicBezTo>
                  <a:pt x="6002" y="1250"/>
                  <a:pt x="5926" y="1225"/>
                  <a:pt x="5926" y="1175"/>
                </a:cubicBezTo>
                <a:cubicBezTo>
                  <a:pt x="5926" y="1150"/>
                  <a:pt x="6027" y="1175"/>
                  <a:pt x="6102" y="1175"/>
                </a:cubicBezTo>
                <a:cubicBezTo>
                  <a:pt x="6177" y="1175"/>
                  <a:pt x="6302" y="1050"/>
                  <a:pt x="6302" y="975"/>
                </a:cubicBezTo>
                <a:cubicBezTo>
                  <a:pt x="6302" y="900"/>
                  <a:pt x="6127" y="925"/>
                  <a:pt x="6051" y="925"/>
                </a:cubicBezTo>
                <a:cubicBezTo>
                  <a:pt x="5951" y="925"/>
                  <a:pt x="6102" y="875"/>
                  <a:pt x="6251" y="875"/>
                </a:cubicBezTo>
                <a:cubicBezTo>
                  <a:pt x="6427" y="875"/>
                  <a:pt x="6351" y="800"/>
                  <a:pt x="6377" y="775"/>
                </a:cubicBezTo>
                <a:cubicBezTo>
                  <a:pt x="6402" y="750"/>
                  <a:pt x="6477" y="825"/>
                  <a:pt x="6551" y="800"/>
                </a:cubicBezTo>
                <a:cubicBezTo>
                  <a:pt x="6627" y="775"/>
                  <a:pt x="6577" y="725"/>
                  <a:pt x="6627" y="725"/>
                </a:cubicBezTo>
                <a:cubicBezTo>
                  <a:pt x="6677" y="725"/>
                  <a:pt x="6751" y="650"/>
                  <a:pt x="6927" y="550"/>
                </a:cubicBezTo>
                <a:cubicBezTo>
                  <a:pt x="7102" y="475"/>
                  <a:pt x="7227" y="475"/>
                  <a:pt x="7252" y="425"/>
                </a:cubicBezTo>
                <a:cubicBezTo>
                  <a:pt x="7252" y="375"/>
                  <a:pt x="7002" y="425"/>
                  <a:pt x="6977" y="400"/>
                </a:cubicBezTo>
                <a:cubicBezTo>
                  <a:pt x="6927" y="400"/>
                  <a:pt x="7127" y="350"/>
                  <a:pt x="7177" y="350"/>
                </a:cubicBezTo>
                <a:cubicBezTo>
                  <a:pt x="7227" y="375"/>
                  <a:pt x="7302" y="350"/>
                  <a:pt x="7477" y="275"/>
                </a:cubicBezTo>
                <a:cubicBezTo>
                  <a:pt x="7652" y="200"/>
                  <a:pt x="7577" y="175"/>
                  <a:pt x="7502" y="175"/>
                </a:cubicBezTo>
                <a:cubicBezTo>
                  <a:pt x="7427" y="200"/>
                  <a:pt x="7352" y="175"/>
                  <a:pt x="7352" y="125"/>
                </a:cubicBezTo>
                <a:cubicBezTo>
                  <a:pt x="7352" y="75"/>
                  <a:pt x="7252" y="125"/>
                  <a:pt x="7252" y="99"/>
                </a:cubicBezTo>
                <a:cubicBezTo>
                  <a:pt x="7252" y="75"/>
                  <a:pt x="7152" y="75"/>
                  <a:pt x="7027" y="125"/>
                </a:cubicBezTo>
                <a:cubicBezTo>
                  <a:pt x="6927" y="175"/>
                  <a:pt x="7027" y="75"/>
                  <a:pt x="7077" y="75"/>
                </a:cubicBezTo>
                <a:cubicBezTo>
                  <a:pt x="7127" y="50"/>
                  <a:pt x="6802" y="75"/>
                  <a:pt x="6751" y="25"/>
                </a:cubicBezTo>
                <a:cubicBezTo>
                  <a:pt x="6677" y="0"/>
                  <a:pt x="6627" y="99"/>
                  <a:pt x="6577" y="50"/>
                </a:cubicBezTo>
                <a:cubicBezTo>
                  <a:pt x="6527" y="0"/>
                  <a:pt x="6402" y="25"/>
                  <a:pt x="6402" y="75"/>
                </a:cubicBezTo>
                <a:cubicBezTo>
                  <a:pt x="6427" y="99"/>
                  <a:pt x="6402" y="99"/>
                  <a:pt x="6351" y="75"/>
                </a:cubicBezTo>
                <a:cubicBezTo>
                  <a:pt x="6302" y="25"/>
                  <a:pt x="6202" y="75"/>
                  <a:pt x="6102" y="50"/>
                </a:cubicBezTo>
                <a:cubicBezTo>
                  <a:pt x="6027" y="50"/>
                  <a:pt x="6051" y="125"/>
                  <a:pt x="5951" y="99"/>
                </a:cubicBezTo>
                <a:cubicBezTo>
                  <a:pt x="5877" y="50"/>
                  <a:pt x="5751" y="75"/>
                  <a:pt x="5802" y="75"/>
                </a:cubicBezTo>
                <a:cubicBezTo>
                  <a:pt x="5826" y="99"/>
                  <a:pt x="5777" y="125"/>
                  <a:pt x="5751" y="99"/>
                </a:cubicBezTo>
                <a:cubicBezTo>
                  <a:pt x="5702" y="99"/>
                  <a:pt x="5651" y="99"/>
                  <a:pt x="5677" y="150"/>
                </a:cubicBezTo>
                <a:cubicBezTo>
                  <a:pt x="5702" y="200"/>
                  <a:pt x="5526" y="150"/>
                  <a:pt x="5526" y="175"/>
                </a:cubicBezTo>
                <a:cubicBezTo>
                  <a:pt x="5526" y="225"/>
                  <a:pt x="5477" y="250"/>
                  <a:pt x="5426" y="225"/>
                </a:cubicBezTo>
                <a:cubicBezTo>
                  <a:pt x="5377" y="175"/>
                  <a:pt x="5202" y="150"/>
                  <a:pt x="5251" y="200"/>
                </a:cubicBezTo>
                <a:cubicBezTo>
                  <a:pt x="5302" y="225"/>
                  <a:pt x="5102" y="225"/>
                  <a:pt x="5151" y="250"/>
                </a:cubicBezTo>
                <a:cubicBezTo>
                  <a:pt x="5202" y="300"/>
                  <a:pt x="5102" y="325"/>
                  <a:pt x="5102" y="300"/>
                </a:cubicBezTo>
                <a:cubicBezTo>
                  <a:pt x="5102" y="275"/>
                  <a:pt x="5001" y="250"/>
                  <a:pt x="4951" y="275"/>
                </a:cubicBezTo>
                <a:cubicBezTo>
                  <a:pt x="4901" y="325"/>
                  <a:pt x="4901" y="350"/>
                  <a:pt x="4877" y="325"/>
                </a:cubicBezTo>
                <a:cubicBezTo>
                  <a:pt x="4851" y="300"/>
                  <a:pt x="4777" y="325"/>
                  <a:pt x="4677" y="350"/>
                </a:cubicBezTo>
                <a:cubicBezTo>
                  <a:pt x="4601" y="375"/>
                  <a:pt x="4701" y="400"/>
                  <a:pt x="4751" y="375"/>
                </a:cubicBezTo>
                <a:close/>
                <a:moveTo>
                  <a:pt x="5802" y="3975"/>
                </a:moveTo>
                <a:lnTo>
                  <a:pt x="5802" y="3975"/>
                </a:lnTo>
                <a:cubicBezTo>
                  <a:pt x="5826" y="3975"/>
                  <a:pt x="5877" y="3850"/>
                  <a:pt x="5802" y="3875"/>
                </a:cubicBezTo>
                <a:cubicBezTo>
                  <a:pt x="5726" y="3875"/>
                  <a:pt x="5751" y="3975"/>
                  <a:pt x="5802" y="3975"/>
                </a:cubicBezTo>
                <a:close/>
                <a:moveTo>
                  <a:pt x="5426" y="3875"/>
                </a:moveTo>
                <a:lnTo>
                  <a:pt x="5426" y="3875"/>
                </a:lnTo>
                <a:cubicBezTo>
                  <a:pt x="5502" y="3926"/>
                  <a:pt x="5602" y="3801"/>
                  <a:pt x="5602" y="3775"/>
                </a:cubicBezTo>
                <a:cubicBezTo>
                  <a:pt x="5577" y="3750"/>
                  <a:pt x="5351" y="3826"/>
                  <a:pt x="5426" y="3875"/>
                </a:cubicBezTo>
                <a:close/>
                <a:moveTo>
                  <a:pt x="5726" y="3650"/>
                </a:moveTo>
                <a:lnTo>
                  <a:pt x="5726" y="3650"/>
                </a:lnTo>
                <a:cubicBezTo>
                  <a:pt x="5751" y="3601"/>
                  <a:pt x="5602" y="3601"/>
                  <a:pt x="5602" y="3550"/>
                </a:cubicBezTo>
                <a:cubicBezTo>
                  <a:pt x="5602" y="3501"/>
                  <a:pt x="5477" y="3450"/>
                  <a:pt x="5426" y="3426"/>
                </a:cubicBezTo>
                <a:cubicBezTo>
                  <a:pt x="5377" y="3401"/>
                  <a:pt x="5302" y="3401"/>
                  <a:pt x="5302" y="3350"/>
                </a:cubicBezTo>
                <a:cubicBezTo>
                  <a:pt x="5302" y="3301"/>
                  <a:pt x="5202" y="3326"/>
                  <a:pt x="5202" y="3401"/>
                </a:cubicBezTo>
                <a:cubicBezTo>
                  <a:pt x="5202" y="3475"/>
                  <a:pt x="5151" y="3475"/>
                  <a:pt x="5177" y="3550"/>
                </a:cubicBezTo>
                <a:cubicBezTo>
                  <a:pt x="5202" y="3601"/>
                  <a:pt x="5077" y="3626"/>
                  <a:pt x="5102" y="3675"/>
                </a:cubicBezTo>
                <a:cubicBezTo>
                  <a:pt x="5102" y="3701"/>
                  <a:pt x="5151" y="3650"/>
                  <a:pt x="5202" y="3650"/>
                </a:cubicBezTo>
                <a:cubicBezTo>
                  <a:pt x="5251" y="3650"/>
                  <a:pt x="5202" y="3726"/>
                  <a:pt x="5251" y="3726"/>
                </a:cubicBezTo>
                <a:cubicBezTo>
                  <a:pt x="5302" y="3750"/>
                  <a:pt x="5402" y="3675"/>
                  <a:pt x="5426" y="3650"/>
                </a:cubicBezTo>
                <a:cubicBezTo>
                  <a:pt x="5451" y="3626"/>
                  <a:pt x="5477" y="3601"/>
                  <a:pt x="5551" y="3650"/>
                </a:cubicBezTo>
                <a:cubicBezTo>
                  <a:pt x="5602" y="3675"/>
                  <a:pt x="5726" y="3701"/>
                  <a:pt x="5726" y="3650"/>
                </a:cubicBezTo>
                <a:close/>
                <a:moveTo>
                  <a:pt x="7102" y="3275"/>
                </a:moveTo>
                <a:lnTo>
                  <a:pt x="7102" y="3275"/>
                </a:lnTo>
                <a:cubicBezTo>
                  <a:pt x="7152" y="3275"/>
                  <a:pt x="7152" y="3350"/>
                  <a:pt x="7227" y="3426"/>
                </a:cubicBezTo>
                <a:cubicBezTo>
                  <a:pt x="7302" y="3475"/>
                  <a:pt x="7327" y="3426"/>
                  <a:pt x="7327" y="3401"/>
                </a:cubicBezTo>
                <a:cubicBezTo>
                  <a:pt x="7352" y="3350"/>
                  <a:pt x="7427" y="3375"/>
                  <a:pt x="7427" y="3326"/>
                </a:cubicBezTo>
                <a:cubicBezTo>
                  <a:pt x="7427" y="3301"/>
                  <a:pt x="7502" y="3226"/>
                  <a:pt x="7552" y="3226"/>
                </a:cubicBezTo>
                <a:cubicBezTo>
                  <a:pt x="7602" y="3201"/>
                  <a:pt x="7502" y="3150"/>
                  <a:pt x="7452" y="3150"/>
                </a:cubicBezTo>
                <a:cubicBezTo>
                  <a:pt x="7377" y="3150"/>
                  <a:pt x="7352" y="3101"/>
                  <a:pt x="7352" y="3075"/>
                </a:cubicBezTo>
                <a:cubicBezTo>
                  <a:pt x="7352" y="3050"/>
                  <a:pt x="7227" y="2975"/>
                  <a:pt x="7202" y="3001"/>
                </a:cubicBezTo>
                <a:cubicBezTo>
                  <a:pt x="7152" y="3001"/>
                  <a:pt x="7077" y="2926"/>
                  <a:pt x="7027" y="2926"/>
                </a:cubicBezTo>
                <a:cubicBezTo>
                  <a:pt x="6977" y="2926"/>
                  <a:pt x="6902" y="2875"/>
                  <a:pt x="6902" y="2825"/>
                </a:cubicBezTo>
                <a:cubicBezTo>
                  <a:pt x="6902" y="2775"/>
                  <a:pt x="7002" y="2850"/>
                  <a:pt x="7027" y="2800"/>
                </a:cubicBezTo>
                <a:cubicBezTo>
                  <a:pt x="7052" y="2750"/>
                  <a:pt x="6927" y="2775"/>
                  <a:pt x="6927" y="2750"/>
                </a:cubicBezTo>
                <a:cubicBezTo>
                  <a:pt x="6927" y="2701"/>
                  <a:pt x="6952" y="2725"/>
                  <a:pt x="6977" y="2701"/>
                </a:cubicBezTo>
                <a:cubicBezTo>
                  <a:pt x="7002" y="2675"/>
                  <a:pt x="6952" y="2650"/>
                  <a:pt x="6927" y="2625"/>
                </a:cubicBezTo>
                <a:cubicBezTo>
                  <a:pt x="6902" y="2601"/>
                  <a:pt x="6902" y="2650"/>
                  <a:pt x="6852" y="2650"/>
                </a:cubicBezTo>
                <a:cubicBezTo>
                  <a:pt x="6827" y="2650"/>
                  <a:pt x="6852" y="2601"/>
                  <a:pt x="6877" y="2575"/>
                </a:cubicBezTo>
                <a:cubicBezTo>
                  <a:pt x="6902" y="2550"/>
                  <a:pt x="6777" y="2525"/>
                  <a:pt x="6727" y="2525"/>
                </a:cubicBezTo>
                <a:cubicBezTo>
                  <a:pt x="6677" y="2550"/>
                  <a:pt x="6677" y="2525"/>
                  <a:pt x="6677" y="2501"/>
                </a:cubicBezTo>
                <a:cubicBezTo>
                  <a:pt x="6677" y="2450"/>
                  <a:pt x="6577" y="2501"/>
                  <a:pt x="6551" y="2525"/>
                </a:cubicBezTo>
                <a:cubicBezTo>
                  <a:pt x="6502" y="2550"/>
                  <a:pt x="6477" y="2501"/>
                  <a:pt x="6502" y="2475"/>
                </a:cubicBezTo>
                <a:cubicBezTo>
                  <a:pt x="6551" y="2475"/>
                  <a:pt x="6602" y="2450"/>
                  <a:pt x="6602" y="2401"/>
                </a:cubicBezTo>
                <a:cubicBezTo>
                  <a:pt x="6577" y="2375"/>
                  <a:pt x="6477" y="2375"/>
                  <a:pt x="6451" y="2425"/>
                </a:cubicBezTo>
                <a:cubicBezTo>
                  <a:pt x="6427" y="2450"/>
                  <a:pt x="6351" y="2375"/>
                  <a:pt x="6351" y="2325"/>
                </a:cubicBezTo>
                <a:cubicBezTo>
                  <a:pt x="6351" y="2301"/>
                  <a:pt x="6202" y="2325"/>
                  <a:pt x="6227" y="2250"/>
                </a:cubicBezTo>
                <a:cubicBezTo>
                  <a:pt x="6251" y="2201"/>
                  <a:pt x="6077" y="2175"/>
                  <a:pt x="6027" y="2175"/>
                </a:cubicBezTo>
                <a:cubicBezTo>
                  <a:pt x="5977" y="2175"/>
                  <a:pt x="5902" y="2225"/>
                  <a:pt x="5926" y="2250"/>
                </a:cubicBezTo>
                <a:cubicBezTo>
                  <a:pt x="5926" y="2301"/>
                  <a:pt x="5877" y="2275"/>
                  <a:pt x="5851" y="2250"/>
                </a:cubicBezTo>
                <a:cubicBezTo>
                  <a:pt x="5851" y="2201"/>
                  <a:pt x="5751" y="2301"/>
                  <a:pt x="5702" y="2301"/>
                </a:cubicBezTo>
                <a:cubicBezTo>
                  <a:pt x="5677" y="2301"/>
                  <a:pt x="5726" y="2175"/>
                  <a:pt x="5702" y="2125"/>
                </a:cubicBezTo>
                <a:cubicBezTo>
                  <a:pt x="5702" y="2101"/>
                  <a:pt x="5677" y="2075"/>
                  <a:pt x="5651" y="2025"/>
                </a:cubicBezTo>
                <a:cubicBezTo>
                  <a:pt x="5626" y="1950"/>
                  <a:pt x="5502" y="1975"/>
                  <a:pt x="5451" y="2025"/>
                </a:cubicBezTo>
                <a:cubicBezTo>
                  <a:pt x="5426" y="2050"/>
                  <a:pt x="5326" y="2050"/>
                  <a:pt x="5251" y="2101"/>
                </a:cubicBezTo>
                <a:cubicBezTo>
                  <a:pt x="5202" y="2150"/>
                  <a:pt x="5277" y="2225"/>
                  <a:pt x="5302" y="2225"/>
                </a:cubicBezTo>
                <a:cubicBezTo>
                  <a:pt x="5326" y="2250"/>
                  <a:pt x="5202" y="2301"/>
                  <a:pt x="5251" y="2325"/>
                </a:cubicBezTo>
                <a:cubicBezTo>
                  <a:pt x="5277" y="2350"/>
                  <a:pt x="5326" y="2350"/>
                  <a:pt x="5351" y="2401"/>
                </a:cubicBezTo>
                <a:cubicBezTo>
                  <a:pt x="5351" y="2450"/>
                  <a:pt x="5202" y="2375"/>
                  <a:pt x="5177" y="2325"/>
                </a:cubicBezTo>
                <a:cubicBezTo>
                  <a:pt x="5151" y="2275"/>
                  <a:pt x="5202" y="2250"/>
                  <a:pt x="5151" y="2201"/>
                </a:cubicBezTo>
                <a:cubicBezTo>
                  <a:pt x="5126" y="2175"/>
                  <a:pt x="5151" y="2125"/>
                  <a:pt x="5202" y="2075"/>
                </a:cubicBezTo>
                <a:cubicBezTo>
                  <a:pt x="5277" y="2025"/>
                  <a:pt x="5302" y="2025"/>
                  <a:pt x="5302" y="2001"/>
                </a:cubicBezTo>
                <a:cubicBezTo>
                  <a:pt x="5302" y="1950"/>
                  <a:pt x="5077" y="1950"/>
                  <a:pt x="4926" y="2075"/>
                </a:cubicBezTo>
                <a:cubicBezTo>
                  <a:pt x="4801" y="2201"/>
                  <a:pt x="4851" y="2375"/>
                  <a:pt x="4851" y="2401"/>
                </a:cubicBezTo>
                <a:cubicBezTo>
                  <a:pt x="4851" y="2450"/>
                  <a:pt x="4977" y="2425"/>
                  <a:pt x="5051" y="2450"/>
                </a:cubicBezTo>
                <a:cubicBezTo>
                  <a:pt x="5126" y="2475"/>
                  <a:pt x="5077" y="2501"/>
                  <a:pt x="5026" y="2501"/>
                </a:cubicBezTo>
                <a:cubicBezTo>
                  <a:pt x="4977" y="2475"/>
                  <a:pt x="4877" y="2475"/>
                  <a:pt x="4877" y="2501"/>
                </a:cubicBezTo>
                <a:cubicBezTo>
                  <a:pt x="4901" y="2550"/>
                  <a:pt x="5001" y="2601"/>
                  <a:pt x="5077" y="2601"/>
                </a:cubicBezTo>
                <a:cubicBezTo>
                  <a:pt x="5126" y="2575"/>
                  <a:pt x="5126" y="2575"/>
                  <a:pt x="5177" y="2625"/>
                </a:cubicBezTo>
                <a:cubicBezTo>
                  <a:pt x="5202" y="2650"/>
                  <a:pt x="5277" y="2650"/>
                  <a:pt x="5351" y="2650"/>
                </a:cubicBezTo>
                <a:cubicBezTo>
                  <a:pt x="5426" y="2650"/>
                  <a:pt x="5526" y="2675"/>
                  <a:pt x="5551" y="2675"/>
                </a:cubicBezTo>
                <a:cubicBezTo>
                  <a:pt x="5602" y="2675"/>
                  <a:pt x="5651" y="2650"/>
                  <a:pt x="5651" y="2650"/>
                </a:cubicBezTo>
                <a:cubicBezTo>
                  <a:pt x="5677" y="2625"/>
                  <a:pt x="5826" y="2675"/>
                  <a:pt x="5877" y="2675"/>
                </a:cubicBezTo>
                <a:cubicBezTo>
                  <a:pt x="5926" y="2675"/>
                  <a:pt x="5877" y="2625"/>
                  <a:pt x="5851" y="2601"/>
                </a:cubicBezTo>
                <a:cubicBezTo>
                  <a:pt x="5826" y="2601"/>
                  <a:pt x="5851" y="2550"/>
                  <a:pt x="5877" y="2575"/>
                </a:cubicBezTo>
                <a:cubicBezTo>
                  <a:pt x="5926" y="2575"/>
                  <a:pt x="5977" y="2601"/>
                  <a:pt x="6002" y="2625"/>
                </a:cubicBezTo>
                <a:cubicBezTo>
                  <a:pt x="6002" y="2675"/>
                  <a:pt x="6027" y="2650"/>
                  <a:pt x="6051" y="2675"/>
                </a:cubicBezTo>
                <a:cubicBezTo>
                  <a:pt x="6051" y="2701"/>
                  <a:pt x="6177" y="2750"/>
                  <a:pt x="6177" y="2775"/>
                </a:cubicBezTo>
                <a:cubicBezTo>
                  <a:pt x="6177" y="2800"/>
                  <a:pt x="6051" y="2825"/>
                  <a:pt x="6102" y="2850"/>
                </a:cubicBezTo>
                <a:cubicBezTo>
                  <a:pt x="6127" y="2875"/>
                  <a:pt x="6177" y="2825"/>
                  <a:pt x="6227" y="2825"/>
                </a:cubicBezTo>
                <a:cubicBezTo>
                  <a:pt x="6277" y="2800"/>
                  <a:pt x="6277" y="2926"/>
                  <a:pt x="6327" y="2900"/>
                </a:cubicBezTo>
                <a:cubicBezTo>
                  <a:pt x="6377" y="2875"/>
                  <a:pt x="6427" y="2926"/>
                  <a:pt x="6477" y="3001"/>
                </a:cubicBezTo>
                <a:cubicBezTo>
                  <a:pt x="6527" y="3075"/>
                  <a:pt x="6451" y="3126"/>
                  <a:pt x="6477" y="3150"/>
                </a:cubicBezTo>
                <a:cubicBezTo>
                  <a:pt x="6477" y="3175"/>
                  <a:pt x="6577" y="3175"/>
                  <a:pt x="6627" y="3150"/>
                </a:cubicBezTo>
                <a:cubicBezTo>
                  <a:pt x="6677" y="3126"/>
                  <a:pt x="6727" y="3175"/>
                  <a:pt x="6777" y="3226"/>
                </a:cubicBezTo>
                <a:cubicBezTo>
                  <a:pt x="6802" y="3250"/>
                  <a:pt x="6602" y="3326"/>
                  <a:pt x="6627" y="3275"/>
                </a:cubicBezTo>
                <a:cubicBezTo>
                  <a:pt x="6651" y="3250"/>
                  <a:pt x="6502" y="3150"/>
                  <a:pt x="6402" y="3201"/>
                </a:cubicBezTo>
                <a:cubicBezTo>
                  <a:pt x="6277" y="3250"/>
                  <a:pt x="6351" y="3326"/>
                  <a:pt x="6377" y="3350"/>
                </a:cubicBezTo>
                <a:cubicBezTo>
                  <a:pt x="6377" y="3401"/>
                  <a:pt x="6251" y="3450"/>
                  <a:pt x="6151" y="3401"/>
                </a:cubicBezTo>
                <a:cubicBezTo>
                  <a:pt x="6027" y="3375"/>
                  <a:pt x="6077" y="3426"/>
                  <a:pt x="6027" y="3426"/>
                </a:cubicBezTo>
                <a:cubicBezTo>
                  <a:pt x="5977" y="3426"/>
                  <a:pt x="5926" y="3501"/>
                  <a:pt x="5977" y="3550"/>
                </a:cubicBezTo>
                <a:cubicBezTo>
                  <a:pt x="6002" y="3601"/>
                  <a:pt x="6102" y="3550"/>
                  <a:pt x="6177" y="3550"/>
                </a:cubicBezTo>
                <a:cubicBezTo>
                  <a:pt x="6251" y="3550"/>
                  <a:pt x="6251" y="3575"/>
                  <a:pt x="6277" y="3526"/>
                </a:cubicBezTo>
                <a:cubicBezTo>
                  <a:pt x="6277" y="3501"/>
                  <a:pt x="6351" y="3526"/>
                  <a:pt x="6402" y="3526"/>
                </a:cubicBezTo>
                <a:cubicBezTo>
                  <a:pt x="6451" y="3550"/>
                  <a:pt x="6451" y="3626"/>
                  <a:pt x="6527" y="3626"/>
                </a:cubicBezTo>
                <a:cubicBezTo>
                  <a:pt x="6577" y="3626"/>
                  <a:pt x="6527" y="3701"/>
                  <a:pt x="6577" y="3750"/>
                </a:cubicBezTo>
                <a:cubicBezTo>
                  <a:pt x="6602" y="3801"/>
                  <a:pt x="6751" y="3775"/>
                  <a:pt x="6802" y="3826"/>
                </a:cubicBezTo>
                <a:cubicBezTo>
                  <a:pt x="6852" y="3875"/>
                  <a:pt x="7052" y="3950"/>
                  <a:pt x="7077" y="3926"/>
                </a:cubicBezTo>
                <a:cubicBezTo>
                  <a:pt x="7127" y="3875"/>
                  <a:pt x="6902" y="3701"/>
                  <a:pt x="6852" y="3675"/>
                </a:cubicBezTo>
                <a:cubicBezTo>
                  <a:pt x="6777" y="3650"/>
                  <a:pt x="6902" y="3650"/>
                  <a:pt x="6977" y="3701"/>
                </a:cubicBezTo>
                <a:cubicBezTo>
                  <a:pt x="7052" y="3775"/>
                  <a:pt x="7177" y="3801"/>
                  <a:pt x="7227" y="3726"/>
                </a:cubicBezTo>
                <a:cubicBezTo>
                  <a:pt x="7302" y="3650"/>
                  <a:pt x="7177" y="3675"/>
                  <a:pt x="7177" y="3601"/>
                </a:cubicBezTo>
                <a:cubicBezTo>
                  <a:pt x="7177" y="3550"/>
                  <a:pt x="7152" y="3475"/>
                  <a:pt x="7102" y="3475"/>
                </a:cubicBezTo>
                <a:cubicBezTo>
                  <a:pt x="7027" y="3475"/>
                  <a:pt x="6877" y="3375"/>
                  <a:pt x="6927" y="3350"/>
                </a:cubicBezTo>
                <a:cubicBezTo>
                  <a:pt x="7002" y="3326"/>
                  <a:pt x="6927" y="3275"/>
                  <a:pt x="6952" y="3226"/>
                </a:cubicBezTo>
                <a:cubicBezTo>
                  <a:pt x="7002" y="3201"/>
                  <a:pt x="7052" y="3275"/>
                  <a:pt x="7102" y="3275"/>
                </a:cubicBezTo>
                <a:close/>
                <a:moveTo>
                  <a:pt x="6227" y="3075"/>
                </a:moveTo>
                <a:lnTo>
                  <a:pt x="6227" y="3075"/>
                </a:lnTo>
                <a:cubicBezTo>
                  <a:pt x="6277" y="3075"/>
                  <a:pt x="6251" y="3001"/>
                  <a:pt x="6227" y="2950"/>
                </a:cubicBezTo>
                <a:cubicBezTo>
                  <a:pt x="6202" y="2926"/>
                  <a:pt x="6151" y="2926"/>
                  <a:pt x="6102" y="2926"/>
                </a:cubicBezTo>
                <a:cubicBezTo>
                  <a:pt x="6051" y="2926"/>
                  <a:pt x="5977" y="3001"/>
                  <a:pt x="6027" y="3075"/>
                </a:cubicBezTo>
                <a:cubicBezTo>
                  <a:pt x="6077" y="3150"/>
                  <a:pt x="6177" y="3101"/>
                  <a:pt x="6227" y="3075"/>
                </a:cubicBezTo>
                <a:close/>
                <a:moveTo>
                  <a:pt x="5702" y="2001"/>
                </a:moveTo>
                <a:lnTo>
                  <a:pt x="5702" y="2001"/>
                </a:lnTo>
                <a:cubicBezTo>
                  <a:pt x="5677" y="2050"/>
                  <a:pt x="5751" y="2050"/>
                  <a:pt x="5751" y="2125"/>
                </a:cubicBezTo>
                <a:cubicBezTo>
                  <a:pt x="5751" y="2175"/>
                  <a:pt x="5826" y="2201"/>
                  <a:pt x="5902" y="2150"/>
                </a:cubicBezTo>
                <a:cubicBezTo>
                  <a:pt x="5951" y="2125"/>
                  <a:pt x="6127" y="2175"/>
                  <a:pt x="6127" y="2125"/>
                </a:cubicBezTo>
                <a:cubicBezTo>
                  <a:pt x="6127" y="2075"/>
                  <a:pt x="5951" y="2001"/>
                  <a:pt x="5877" y="2001"/>
                </a:cubicBezTo>
                <a:cubicBezTo>
                  <a:pt x="5826" y="2025"/>
                  <a:pt x="5726" y="1950"/>
                  <a:pt x="5702" y="2001"/>
                </a:cubicBezTo>
                <a:close/>
                <a:moveTo>
                  <a:pt x="7252" y="5551"/>
                </a:moveTo>
                <a:lnTo>
                  <a:pt x="7252" y="5551"/>
                </a:lnTo>
                <a:cubicBezTo>
                  <a:pt x="7277" y="5576"/>
                  <a:pt x="7502" y="5676"/>
                  <a:pt x="7527" y="5626"/>
                </a:cubicBezTo>
                <a:cubicBezTo>
                  <a:pt x="7527" y="5576"/>
                  <a:pt x="7252" y="5526"/>
                  <a:pt x="7252" y="5551"/>
                </a:cubicBezTo>
                <a:close/>
                <a:moveTo>
                  <a:pt x="8327" y="5801"/>
                </a:moveTo>
                <a:lnTo>
                  <a:pt x="8327" y="5801"/>
                </a:lnTo>
                <a:cubicBezTo>
                  <a:pt x="8302" y="5826"/>
                  <a:pt x="8277" y="5776"/>
                  <a:pt x="8302" y="5751"/>
                </a:cubicBezTo>
                <a:cubicBezTo>
                  <a:pt x="8352" y="5726"/>
                  <a:pt x="8302" y="5701"/>
                  <a:pt x="8277" y="5726"/>
                </a:cubicBezTo>
                <a:cubicBezTo>
                  <a:pt x="8227" y="5726"/>
                  <a:pt x="8252" y="5651"/>
                  <a:pt x="8277" y="5626"/>
                </a:cubicBezTo>
                <a:cubicBezTo>
                  <a:pt x="8302" y="5600"/>
                  <a:pt x="8202" y="5576"/>
                  <a:pt x="8202" y="5600"/>
                </a:cubicBezTo>
                <a:cubicBezTo>
                  <a:pt x="8202" y="5651"/>
                  <a:pt x="8127" y="5626"/>
                  <a:pt x="8127" y="5600"/>
                </a:cubicBezTo>
                <a:cubicBezTo>
                  <a:pt x="8102" y="5576"/>
                  <a:pt x="8052" y="5551"/>
                  <a:pt x="8077" y="5526"/>
                </a:cubicBezTo>
                <a:cubicBezTo>
                  <a:pt x="8102" y="5526"/>
                  <a:pt x="8002" y="5500"/>
                  <a:pt x="8002" y="5551"/>
                </a:cubicBezTo>
                <a:cubicBezTo>
                  <a:pt x="8002" y="5576"/>
                  <a:pt x="7977" y="5526"/>
                  <a:pt x="8002" y="5476"/>
                </a:cubicBezTo>
                <a:cubicBezTo>
                  <a:pt x="8052" y="5426"/>
                  <a:pt x="8052" y="5401"/>
                  <a:pt x="8077" y="5376"/>
                </a:cubicBezTo>
                <a:cubicBezTo>
                  <a:pt x="8127" y="5351"/>
                  <a:pt x="8077" y="5326"/>
                  <a:pt x="8027" y="5326"/>
                </a:cubicBezTo>
                <a:cubicBezTo>
                  <a:pt x="8002" y="5351"/>
                  <a:pt x="7877" y="5500"/>
                  <a:pt x="7877" y="5551"/>
                </a:cubicBezTo>
                <a:cubicBezTo>
                  <a:pt x="7877" y="5600"/>
                  <a:pt x="7877" y="5651"/>
                  <a:pt x="7852" y="5626"/>
                </a:cubicBezTo>
                <a:cubicBezTo>
                  <a:pt x="7802" y="5626"/>
                  <a:pt x="7752" y="5676"/>
                  <a:pt x="7777" y="5701"/>
                </a:cubicBezTo>
                <a:cubicBezTo>
                  <a:pt x="7827" y="5726"/>
                  <a:pt x="7702" y="5776"/>
                  <a:pt x="7752" y="5801"/>
                </a:cubicBezTo>
                <a:cubicBezTo>
                  <a:pt x="7802" y="5826"/>
                  <a:pt x="7852" y="5801"/>
                  <a:pt x="7902" y="5801"/>
                </a:cubicBezTo>
                <a:cubicBezTo>
                  <a:pt x="7952" y="5801"/>
                  <a:pt x="8002" y="5801"/>
                  <a:pt x="8027" y="5776"/>
                </a:cubicBezTo>
                <a:cubicBezTo>
                  <a:pt x="8077" y="5751"/>
                  <a:pt x="8077" y="5801"/>
                  <a:pt x="8127" y="5801"/>
                </a:cubicBezTo>
                <a:cubicBezTo>
                  <a:pt x="8177" y="5801"/>
                  <a:pt x="8102" y="5851"/>
                  <a:pt x="8102" y="5876"/>
                </a:cubicBezTo>
                <a:cubicBezTo>
                  <a:pt x="8102" y="5901"/>
                  <a:pt x="8152" y="5851"/>
                  <a:pt x="8177" y="5826"/>
                </a:cubicBezTo>
                <a:cubicBezTo>
                  <a:pt x="8227" y="5826"/>
                  <a:pt x="8252" y="5826"/>
                  <a:pt x="8252" y="5876"/>
                </a:cubicBezTo>
                <a:cubicBezTo>
                  <a:pt x="8227" y="5901"/>
                  <a:pt x="8327" y="5926"/>
                  <a:pt x="8352" y="5876"/>
                </a:cubicBezTo>
                <a:cubicBezTo>
                  <a:pt x="8377" y="5826"/>
                  <a:pt x="8327" y="5751"/>
                  <a:pt x="8327" y="5801"/>
                </a:cubicBezTo>
                <a:close/>
                <a:moveTo>
                  <a:pt x="776" y="5026"/>
                </a:moveTo>
                <a:lnTo>
                  <a:pt x="776" y="5026"/>
                </a:lnTo>
                <a:cubicBezTo>
                  <a:pt x="701" y="5075"/>
                  <a:pt x="901" y="5251"/>
                  <a:pt x="925" y="5226"/>
                </a:cubicBezTo>
                <a:cubicBezTo>
                  <a:pt x="950" y="5226"/>
                  <a:pt x="876" y="5126"/>
                  <a:pt x="876" y="5075"/>
                </a:cubicBezTo>
                <a:cubicBezTo>
                  <a:pt x="876" y="5026"/>
                  <a:pt x="850" y="4975"/>
                  <a:pt x="776" y="5026"/>
                </a:cubicBezTo>
                <a:close/>
                <a:moveTo>
                  <a:pt x="7652" y="5976"/>
                </a:moveTo>
                <a:lnTo>
                  <a:pt x="7652" y="5976"/>
                </a:lnTo>
                <a:cubicBezTo>
                  <a:pt x="7627" y="5976"/>
                  <a:pt x="7652" y="5926"/>
                  <a:pt x="7652" y="5901"/>
                </a:cubicBezTo>
                <a:cubicBezTo>
                  <a:pt x="7652" y="5901"/>
                  <a:pt x="7577" y="5926"/>
                  <a:pt x="7577" y="5951"/>
                </a:cubicBezTo>
                <a:cubicBezTo>
                  <a:pt x="7577" y="5976"/>
                  <a:pt x="7527" y="5976"/>
                  <a:pt x="7527" y="6001"/>
                </a:cubicBezTo>
                <a:cubicBezTo>
                  <a:pt x="7527" y="6051"/>
                  <a:pt x="7527" y="6026"/>
                  <a:pt x="7502" y="6051"/>
                </a:cubicBezTo>
                <a:cubicBezTo>
                  <a:pt x="7452" y="6051"/>
                  <a:pt x="7327" y="6051"/>
                  <a:pt x="7327" y="6026"/>
                </a:cubicBezTo>
                <a:cubicBezTo>
                  <a:pt x="7327" y="5976"/>
                  <a:pt x="7227" y="5976"/>
                  <a:pt x="7227" y="5926"/>
                </a:cubicBezTo>
                <a:cubicBezTo>
                  <a:pt x="7227" y="5901"/>
                  <a:pt x="7177" y="5876"/>
                  <a:pt x="7227" y="5826"/>
                </a:cubicBezTo>
                <a:cubicBezTo>
                  <a:pt x="7252" y="5801"/>
                  <a:pt x="7202" y="5776"/>
                  <a:pt x="7177" y="5801"/>
                </a:cubicBezTo>
                <a:cubicBezTo>
                  <a:pt x="7127" y="5826"/>
                  <a:pt x="7127" y="5776"/>
                  <a:pt x="7177" y="5776"/>
                </a:cubicBezTo>
                <a:cubicBezTo>
                  <a:pt x="7202" y="5751"/>
                  <a:pt x="7302" y="5726"/>
                  <a:pt x="7252" y="5651"/>
                </a:cubicBezTo>
                <a:cubicBezTo>
                  <a:pt x="7202" y="5551"/>
                  <a:pt x="6927" y="5676"/>
                  <a:pt x="6852" y="5701"/>
                </a:cubicBezTo>
                <a:cubicBezTo>
                  <a:pt x="6777" y="5751"/>
                  <a:pt x="6677" y="5876"/>
                  <a:pt x="6651" y="5876"/>
                </a:cubicBezTo>
                <a:cubicBezTo>
                  <a:pt x="6602" y="5876"/>
                  <a:pt x="6727" y="5826"/>
                  <a:pt x="6727" y="5801"/>
                </a:cubicBezTo>
                <a:cubicBezTo>
                  <a:pt x="6751" y="5751"/>
                  <a:pt x="6727" y="5726"/>
                  <a:pt x="6751" y="5751"/>
                </a:cubicBezTo>
                <a:cubicBezTo>
                  <a:pt x="6777" y="5751"/>
                  <a:pt x="6827" y="5651"/>
                  <a:pt x="6877" y="5626"/>
                </a:cubicBezTo>
                <a:cubicBezTo>
                  <a:pt x="6927" y="5600"/>
                  <a:pt x="6977" y="5626"/>
                  <a:pt x="6977" y="5600"/>
                </a:cubicBezTo>
                <a:cubicBezTo>
                  <a:pt x="6977" y="5576"/>
                  <a:pt x="7002" y="5551"/>
                  <a:pt x="7052" y="5500"/>
                </a:cubicBezTo>
                <a:cubicBezTo>
                  <a:pt x="7102" y="5476"/>
                  <a:pt x="7577" y="5476"/>
                  <a:pt x="7627" y="5476"/>
                </a:cubicBezTo>
                <a:cubicBezTo>
                  <a:pt x="7677" y="5476"/>
                  <a:pt x="7777" y="5426"/>
                  <a:pt x="7802" y="5376"/>
                </a:cubicBezTo>
                <a:cubicBezTo>
                  <a:pt x="7827" y="5326"/>
                  <a:pt x="7877" y="5326"/>
                  <a:pt x="7927" y="5351"/>
                </a:cubicBezTo>
                <a:cubicBezTo>
                  <a:pt x="8002" y="5351"/>
                  <a:pt x="8027" y="5275"/>
                  <a:pt x="8077" y="5251"/>
                </a:cubicBezTo>
                <a:cubicBezTo>
                  <a:pt x="8102" y="5226"/>
                  <a:pt x="8077" y="5226"/>
                  <a:pt x="8052" y="5226"/>
                </a:cubicBezTo>
                <a:cubicBezTo>
                  <a:pt x="8027" y="5226"/>
                  <a:pt x="8002" y="5201"/>
                  <a:pt x="8027" y="5201"/>
                </a:cubicBezTo>
                <a:cubicBezTo>
                  <a:pt x="8052" y="5201"/>
                  <a:pt x="8077" y="5175"/>
                  <a:pt x="8077" y="5126"/>
                </a:cubicBezTo>
                <a:cubicBezTo>
                  <a:pt x="8102" y="5101"/>
                  <a:pt x="8077" y="5126"/>
                  <a:pt x="8027" y="5075"/>
                </a:cubicBezTo>
                <a:cubicBezTo>
                  <a:pt x="8002" y="5001"/>
                  <a:pt x="7977" y="5075"/>
                  <a:pt x="7927" y="5075"/>
                </a:cubicBezTo>
                <a:cubicBezTo>
                  <a:pt x="7902" y="5075"/>
                  <a:pt x="7952" y="5026"/>
                  <a:pt x="7927" y="5001"/>
                </a:cubicBezTo>
                <a:cubicBezTo>
                  <a:pt x="7902" y="4975"/>
                  <a:pt x="7827" y="5001"/>
                  <a:pt x="7777" y="5026"/>
                </a:cubicBezTo>
                <a:cubicBezTo>
                  <a:pt x="7727" y="5075"/>
                  <a:pt x="7727" y="5026"/>
                  <a:pt x="7702" y="5075"/>
                </a:cubicBezTo>
                <a:cubicBezTo>
                  <a:pt x="7652" y="5126"/>
                  <a:pt x="7652" y="5051"/>
                  <a:pt x="7677" y="5051"/>
                </a:cubicBezTo>
                <a:cubicBezTo>
                  <a:pt x="7702" y="5026"/>
                  <a:pt x="7702" y="5051"/>
                  <a:pt x="7727" y="5026"/>
                </a:cubicBezTo>
                <a:cubicBezTo>
                  <a:pt x="7752" y="5001"/>
                  <a:pt x="7752" y="5026"/>
                  <a:pt x="7802" y="4975"/>
                </a:cubicBezTo>
                <a:cubicBezTo>
                  <a:pt x="7852" y="4951"/>
                  <a:pt x="7902" y="4975"/>
                  <a:pt x="7927" y="4951"/>
                </a:cubicBezTo>
                <a:cubicBezTo>
                  <a:pt x="7927" y="4926"/>
                  <a:pt x="7902" y="4901"/>
                  <a:pt x="7852" y="4901"/>
                </a:cubicBezTo>
                <a:cubicBezTo>
                  <a:pt x="7802" y="4901"/>
                  <a:pt x="7777" y="4851"/>
                  <a:pt x="7752" y="4851"/>
                </a:cubicBezTo>
                <a:cubicBezTo>
                  <a:pt x="7702" y="4875"/>
                  <a:pt x="7727" y="4826"/>
                  <a:pt x="7677" y="4851"/>
                </a:cubicBezTo>
                <a:cubicBezTo>
                  <a:pt x="7652" y="4875"/>
                  <a:pt x="7627" y="4851"/>
                  <a:pt x="7627" y="4801"/>
                </a:cubicBezTo>
                <a:cubicBezTo>
                  <a:pt x="7602" y="4775"/>
                  <a:pt x="7502" y="4701"/>
                  <a:pt x="7452" y="4675"/>
                </a:cubicBezTo>
                <a:cubicBezTo>
                  <a:pt x="7402" y="4675"/>
                  <a:pt x="7452" y="4626"/>
                  <a:pt x="7477" y="4651"/>
                </a:cubicBezTo>
                <a:cubicBezTo>
                  <a:pt x="7502" y="4675"/>
                  <a:pt x="7527" y="4626"/>
                  <a:pt x="7552" y="4626"/>
                </a:cubicBezTo>
                <a:cubicBezTo>
                  <a:pt x="7552" y="4601"/>
                  <a:pt x="7527" y="4575"/>
                  <a:pt x="7502" y="4575"/>
                </a:cubicBezTo>
                <a:cubicBezTo>
                  <a:pt x="7502" y="4575"/>
                  <a:pt x="7502" y="4551"/>
                  <a:pt x="7502" y="4526"/>
                </a:cubicBezTo>
                <a:cubicBezTo>
                  <a:pt x="7502" y="4501"/>
                  <a:pt x="7427" y="4475"/>
                  <a:pt x="7427" y="4451"/>
                </a:cubicBezTo>
                <a:cubicBezTo>
                  <a:pt x="7427" y="4426"/>
                  <a:pt x="7402" y="4426"/>
                  <a:pt x="7402" y="4401"/>
                </a:cubicBezTo>
                <a:cubicBezTo>
                  <a:pt x="7402" y="4375"/>
                  <a:pt x="7352" y="4351"/>
                  <a:pt x="7352" y="4326"/>
                </a:cubicBezTo>
                <a:cubicBezTo>
                  <a:pt x="7352" y="4301"/>
                  <a:pt x="7302" y="4251"/>
                  <a:pt x="7302" y="4226"/>
                </a:cubicBezTo>
                <a:cubicBezTo>
                  <a:pt x="7302" y="4200"/>
                  <a:pt x="7252" y="4175"/>
                  <a:pt x="7252" y="4151"/>
                </a:cubicBezTo>
                <a:cubicBezTo>
                  <a:pt x="7227" y="4101"/>
                  <a:pt x="7227" y="4126"/>
                  <a:pt x="7202" y="4175"/>
                </a:cubicBezTo>
                <a:cubicBezTo>
                  <a:pt x="7202" y="4226"/>
                  <a:pt x="7152" y="4226"/>
                  <a:pt x="7177" y="4226"/>
                </a:cubicBezTo>
                <a:cubicBezTo>
                  <a:pt x="7202" y="4275"/>
                  <a:pt x="7177" y="4275"/>
                  <a:pt x="7152" y="4301"/>
                </a:cubicBezTo>
                <a:cubicBezTo>
                  <a:pt x="7127" y="4326"/>
                  <a:pt x="7177" y="4351"/>
                  <a:pt x="7127" y="4351"/>
                </a:cubicBezTo>
                <a:cubicBezTo>
                  <a:pt x="7102" y="4351"/>
                  <a:pt x="7127" y="4401"/>
                  <a:pt x="7102" y="4375"/>
                </a:cubicBezTo>
                <a:cubicBezTo>
                  <a:pt x="7077" y="4351"/>
                  <a:pt x="7052" y="4351"/>
                  <a:pt x="7052" y="4401"/>
                </a:cubicBezTo>
                <a:cubicBezTo>
                  <a:pt x="7052" y="4426"/>
                  <a:pt x="6977" y="4451"/>
                  <a:pt x="6952" y="4451"/>
                </a:cubicBezTo>
                <a:cubicBezTo>
                  <a:pt x="6927" y="4451"/>
                  <a:pt x="6927" y="4375"/>
                  <a:pt x="6902" y="4401"/>
                </a:cubicBezTo>
                <a:cubicBezTo>
                  <a:pt x="6877" y="4426"/>
                  <a:pt x="6877" y="4351"/>
                  <a:pt x="6852" y="4351"/>
                </a:cubicBezTo>
                <a:cubicBezTo>
                  <a:pt x="6802" y="4351"/>
                  <a:pt x="6777" y="4351"/>
                  <a:pt x="6802" y="4326"/>
                </a:cubicBezTo>
                <a:cubicBezTo>
                  <a:pt x="6802" y="4301"/>
                  <a:pt x="6727" y="4275"/>
                  <a:pt x="6751" y="4251"/>
                </a:cubicBezTo>
                <a:cubicBezTo>
                  <a:pt x="6777" y="4251"/>
                  <a:pt x="6751" y="4200"/>
                  <a:pt x="6751" y="4151"/>
                </a:cubicBezTo>
                <a:cubicBezTo>
                  <a:pt x="6751" y="4101"/>
                  <a:pt x="6777" y="4101"/>
                  <a:pt x="6777" y="4075"/>
                </a:cubicBezTo>
                <a:cubicBezTo>
                  <a:pt x="6777" y="4050"/>
                  <a:pt x="6751" y="4050"/>
                  <a:pt x="6727" y="4075"/>
                </a:cubicBezTo>
                <a:cubicBezTo>
                  <a:pt x="6702" y="4075"/>
                  <a:pt x="6702" y="4050"/>
                  <a:pt x="6677" y="4050"/>
                </a:cubicBezTo>
                <a:cubicBezTo>
                  <a:pt x="6651" y="4050"/>
                  <a:pt x="6577" y="4050"/>
                  <a:pt x="6577" y="4001"/>
                </a:cubicBezTo>
                <a:cubicBezTo>
                  <a:pt x="6551" y="3975"/>
                  <a:pt x="6527" y="4001"/>
                  <a:pt x="6527" y="3950"/>
                </a:cubicBezTo>
                <a:cubicBezTo>
                  <a:pt x="6502" y="3926"/>
                  <a:pt x="6477" y="3950"/>
                  <a:pt x="6477" y="3926"/>
                </a:cubicBezTo>
                <a:cubicBezTo>
                  <a:pt x="6477" y="3901"/>
                  <a:pt x="6451" y="3875"/>
                  <a:pt x="6427" y="3875"/>
                </a:cubicBezTo>
                <a:cubicBezTo>
                  <a:pt x="6402" y="3875"/>
                  <a:pt x="6402" y="3850"/>
                  <a:pt x="6377" y="3850"/>
                </a:cubicBezTo>
                <a:cubicBezTo>
                  <a:pt x="6327" y="3850"/>
                  <a:pt x="6302" y="3875"/>
                  <a:pt x="6277" y="3875"/>
                </a:cubicBezTo>
                <a:cubicBezTo>
                  <a:pt x="6251" y="3901"/>
                  <a:pt x="6202" y="3850"/>
                  <a:pt x="6202" y="3875"/>
                </a:cubicBezTo>
                <a:cubicBezTo>
                  <a:pt x="6177" y="3875"/>
                  <a:pt x="6177" y="3850"/>
                  <a:pt x="6127" y="3850"/>
                </a:cubicBezTo>
                <a:cubicBezTo>
                  <a:pt x="6051" y="3826"/>
                  <a:pt x="6002" y="3826"/>
                  <a:pt x="6002" y="3850"/>
                </a:cubicBezTo>
                <a:cubicBezTo>
                  <a:pt x="5977" y="3850"/>
                  <a:pt x="5951" y="3875"/>
                  <a:pt x="5951" y="3901"/>
                </a:cubicBezTo>
                <a:cubicBezTo>
                  <a:pt x="5951" y="3950"/>
                  <a:pt x="6002" y="3950"/>
                  <a:pt x="6002" y="3975"/>
                </a:cubicBezTo>
                <a:cubicBezTo>
                  <a:pt x="6027" y="4001"/>
                  <a:pt x="6002" y="4001"/>
                  <a:pt x="5977" y="4026"/>
                </a:cubicBezTo>
                <a:cubicBezTo>
                  <a:pt x="5977" y="4050"/>
                  <a:pt x="5951" y="4050"/>
                  <a:pt x="5951" y="4075"/>
                </a:cubicBezTo>
                <a:cubicBezTo>
                  <a:pt x="5951" y="4075"/>
                  <a:pt x="5977" y="4075"/>
                  <a:pt x="5977" y="4126"/>
                </a:cubicBezTo>
                <a:cubicBezTo>
                  <a:pt x="6002" y="4151"/>
                  <a:pt x="6027" y="4151"/>
                  <a:pt x="6027" y="4200"/>
                </a:cubicBezTo>
                <a:cubicBezTo>
                  <a:pt x="6027" y="4251"/>
                  <a:pt x="6002" y="4251"/>
                  <a:pt x="5977" y="4251"/>
                </a:cubicBezTo>
                <a:cubicBezTo>
                  <a:pt x="5977" y="4251"/>
                  <a:pt x="6002" y="4275"/>
                  <a:pt x="5951" y="4301"/>
                </a:cubicBezTo>
                <a:cubicBezTo>
                  <a:pt x="5926" y="4351"/>
                  <a:pt x="5902" y="4375"/>
                  <a:pt x="5926" y="4401"/>
                </a:cubicBezTo>
                <a:cubicBezTo>
                  <a:pt x="5951" y="4426"/>
                  <a:pt x="6027" y="4451"/>
                  <a:pt x="6077" y="4526"/>
                </a:cubicBezTo>
                <a:cubicBezTo>
                  <a:pt x="6102" y="4575"/>
                  <a:pt x="6102" y="4651"/>
                  <a:pt x="6102" y="4726"/>
                </a:cubicBezTo>
                <a:cubicBezTo>
                  <a:pt x="6077" y="4775"/>
                  <a:pt x="6002" y="4801"/>
                  <a:pt x="5951" y="4851"/>
                </a:cubicBezTo>
                <a:cubicBezTo>
                  <a:pt x="5902" y="4901"/>
                  <a:pt x="5851" y="4901"/>
                  <a:pt x="5826" y="4901"/>
                </a:cubicBezTo>
                <a:cubicBezTo>
                  <a:pt x="5802" y="4901"/>
                  <a:pt x="5826" y="4951"/>
                  <a:pt x="5851" y="5001"/>
                </a:cubicBezTo>
                <a:cubicBezTo>
                  <a:pt x="5877" y="5026"/>
                  <a:pt x="5851" y="5051"/>
                  <a:pt x="5877" y="5075"/>
                </a:cubicBezTo>
                <a:cubicBezTo>
                  <a:pt x="5902" y="5126"/>
                  <a:pt x="5877" y="5151"/>
                  <a:pt x="5902" y="5201"/>
                </a:cubicBezTo>
                <a:cubicBezTo>
                  <a:pt x="5926" y="5226"/>
                  <a:pt x="5926" y="5251"/>
                  <a:pt x="5877" y="5275"/>
                </a:cubicBezTo>
                <a:cubicBezTo>
                  <a:pt x="5851" y="5301"/>
                  <a:pt x="5902" y="5301"/>
                  <a:pt x="5902" y="5326"/>
                </a:cubicBezTo>
                <a:cubicBezTo>
                  <a:pt x="5902" y="5351"/>
                  <a:pt x="5877" y="5351"/>
                  <a:pt x="5851" y="5326"/>
                </a:cubicBezTo>
                <a:cubicBezTo>
                  <a:pt x="5826" y="5301"/>
                  <a:pt x="5802" y="5351"/>
                  <a:pt x="5802" y="5376"/>
                </a:cubicBezTo>
                <a:cubicBezTo>
                  <a:pt x="5802" y="5401"/>
                  <a:pt x="5751" y="5351"/>
                  <a:pt x="5726" y="5351"/>
                </a:cubicBezTo>
                <a:cubicBezTo>
                  <a:pt x="5702" y="5351"/>
                  <a:pt x="5726" y="5326"/>
                  <a:pt x="5702" y="5275"/>
                </a:cubicBezTo>
                <a:cubicBezTo>
                  <a:pt x="5651" y="5251"/>
                  <a:pt x="5626" y="5251"/>
                  <a:pt x="5626" y="5226"/>
                </a:cubicBezTo>
                <a:cubicBezTo>
                  <a:pt x="5626" y="5201"/>
                  <a:pt x="5551" y="5175"/>
                  <a:pt x="5551" y="5126"/>
                </a:cubicBezTo>
                <a:cubicBezTo>
                  <a:pt x="5551" y="5101"/>
                  <a:pt x="5577" y="5026"/>
                  <a:pt x="5551" y="5001"/>
                </a:cubicBezTo>
                <a:cubicBezTo>
                  <a:pt x="5551" y="4975"/>
                  <a:pt x="5551" y="4951"/>
                  <a:pt x="5577" y="4926"/>
                </a:cubicBezTo>
                <a:cubicBezTo>
                  <a:pt x="5577" y="4901"/>
                  <a:pt x="5551" y="4851"/>
                  <a:pt x="5502" y="4851"/>
                </a:cubicBezTo>
                <a:cubicBezTo>
                  <a:pt x="5477" y="4851"/>
                  <a:pt x="5426" y="4851"/>
                  <a:pt x="5377" y="4851"/>
                </a:cubicBezTo>
                <a:cubicBezTo>
                  <a:pt x="5326" y="4851"/>
                  <a:pt x="5302" y="4851"/>
                  <a:pt x="5277" y="4826"/>
                </a:cubicBezTo>
                <a:cubicBezTo>
                  <a:pt x="5251" y="4826"/>
                  <a:pt x="5202" y="4775"/>
                  <a:pt x="5151" y="4775"/>
                </a:cubicBezTo>
                <a:cubicBezTo>
                  <a:pt x="5077" y="4751"/>
                  <a:pt x="5051" y="4726"/>
                  <a:pt x="5051" y="4701"/>
                </a:cubicBezTo>
                <a:cubicBezTo>
                  <a:pt x="5026" y="4675"/>
                  <a:pt x="4977" y="4675"/>
                  <a:pt x="4951" y="4651"/>
                </a:cubicBezTo>
                <a:cubicBezTo>
                  <a:pt x="4951" y="4626"/>
                  <a:pt x="4877" y="4626"/>
                  <a:pt x="4851" y="4626"/>
                </a:cubicBezTo>
                <a:cubicBezTo>
                  <a:pt x="4826" y="4626"/>
                  <a:pt x="4777" y="4575"/>
                  <a:pt x="4726" y="4575"/>
                </a:cubicBezTo>
                <a:cubicBezTo>
                  <a:pt x="4701" y="4575"/>
                  <a:pt x="4601" y="4626"/>
                  <a:pt x="4601" y="4626"/>
                </a:cubicBezTo>
                <a:cubicBezTo>
                  <a:pt x="4577" y="4626"/>
                  <a:pt x="4601" y="4575"/>
                  <a:pt x="4601" y="4575"/>
                </a:cubicBezTo>
                <a:cubicBezTo>
                  <a:pt x="4626" y="4551"/>
                  <a:pt x="4577" y="4501"/>
                  <a:pt x="4551" y="4451"/>
                </a:cubicBezTo>
                <a:cubicBezTo>
                  <a:pt x="4551" y="4401"/>
                  <a:pt x="4526" y="4375"/>
                  <a:pt x="4501" y="4375"/>
                </a:cubicBezTo>
                <a:cubicBezTo>
                  <a:pt x="4451" y="4375"/>
                  <a:pt x="4401" y="4351"/>
                  <a:pt x="4401" y="4351"/>
                </a:cubicBezTo>
                <a:cubicBezTo>
                  <a:pt x="4377" y="4326"/>
                  <a:pt x="4377" y="4226"/>
                  <a:pt x="4377" y="4175"/>
                </a:cubicBezTo>
                <a:cubicBezTo>
                  <a:pt x="4401" y="4126"/>
                  <a:pt x="4451" y="4050"/>
                  <a:pt x="4451" y="4001"/>
                </a:cubicBezTo>
                <a:cubicBezTo>
                  <a:pt x="4451" y="3975"/>
                  <a:pt x="4477" y="3975"/>
                  <a:pt x="4526" y="3950"/>
                </a:cubicBezTo>
                <a:cubicBezTo>
                  <a:pt x="4551" y="3950"/>
                  <a:pt x="4526" y="3901"/>
                  <a:pt x="4551" y="3875"/>
                </a:cubicBezTo>
                <a:cubicBezTo>
                  <a:pt x="4577" y="3875"/>
                  <a:pt x="4577" y="3875"/>
                  <a:pt x="4601" y="3850"/>
                </a:cubicBezTo>
                <a:cubicBezTo>
                  <a:pt x="4601" y="3826"/>
                  <a:pt x="4626" y="3826"/>
                  <a:pt x="4626" y="3826"/>
                </a:cubicBezTo>
                <a:cubicBezTo>
                  <a:pt x="4601" y="3801"/>
                  <a:pt x="4601" y="3775"/>
                  <a:pt x="4651" y="3775"/>
                </a:cubicBezTo>
                <a:cubicBezTo>
                  <a:pt x="4701" y="3775"/>
                  <a:pt x="4777" y="3775"/>
                  <a:pt x="4777" y="3726"/>
                </a:cubicBezTo>
                <a:cubicBezTo>
                  <a:pt x="4751" y="3675"/>
                  <a:pt x="4626" y="3701"/>
                  <a:pt x="4626" y="3675"/>
                </a:cubicBezTo>
                <a:cubicBezTo>
                  <a:pt x="4626" y="3626"/>
                  <a:pt x="4477" y="3626"/>
                  <a:pt x="4477" y="3601"/>
                </a:cubicBezTo>
                <a:cubicBezTo>
                  <a:pt x="4501" y="3575"/>
                  <a:pt x="4651" y="3626"/>
                  <a:pt x="4701" y="3650"/>
                </a:cubicBezTo>
                <a:cubicBezTo>
                  <a:pt x="4751" y="3675"/>
                  <a:pt x="4777" y="3650"/>
                  <a:pt x="4801" y="3650"/>
                </a:cubicBezTo>
                <a:cubicBezTo>
                  <a:pt x="4851" y="3650"/>
                  <a:pt x="4826" y="3601"/>
                  <a:pt x="4826" y="3575"/>
                </a:cubicBezTo>
                <a:cubicBezTo>
                  <a:pt x="4851" y="3550"/>
                  <a:pt x="4926" y="3626"/>
                  <a:pt x="4977" y="3601"/>
                </a:cubicBezTo>
                <a:cubicBezTo>
                  <a:pt x="5026" y="3601"/>
                  <a:pt x="5077" y="3501"/>
                  <a:pt x="5102" y="3475"/>
                </a:cubicBezTo>
                <a:cubicBezTo>
                  <a:pt x="5151" y="3426"/>
                  <a:pt x="5102" y="3401"/>
                  <a:pt x="5026" y="3426"/>
                </a:cubicBezTo>
                <a:cubicBezTo>
                  <a:pt x="4951" y="3426"/>
                  <a:pt x="4901" y="3401"/>
                  <a:pt x="4877" y="3375"/>
                </a:cubicBezTo>
                <a:cubicBezTo>
                  <a:pt x="4826" y="3326"/>
                  <a:pt x="4826" y="3301"/>
                  <a:pt x="4877" y="3301"/>
                </a:cubicBezTo>
                <a:cubicBezTo>
                  <a:pt x="4926" y="3326"/>
                  <a:pt x="5026" y="3401"/>
                  <a:pt x="5077" y="3401"/>
                </a:cubicBezTo>
                <a:cubicBezTo>
                  <a:pt x="5102" y="3401"/>
                  <a:pt x="5177" y="3326"/>
                  <a:pt x="5202" y="3301"/>
                </a:cubicBezTo>
                <a:cubicBezTo>
                  <a:pt x="5251" y="3275"/>
                  <a:pt x="5177" y="3275"/>
                  <a:pt x="5151" y="3250"/>
                </a:cubicBezTo>
                <a:cubicBezTo>
                  <a:pt x="5126" y="3226"/>
                  <a:pt x="5202" y="3226"/>
                  <a:pt x="5226" y="3226"/>
                </a:cubicBezTo>
                <a:cubicBezTo>
                  <a:pt x="5251" y="3226"/>
                  <a:pt x="5277" y="3250"/>
                  <a:pt x="5277" y="3250"/>
                </a:cubicBezTo>
                <a:cubicBezTo>
                  <a:pt x="5302" y="3275"/>
                  <a:pt x="5351" y="3250"/>
                  <a:pt x="5377" y="3250"/>
                </a:cubicBezTo>
                <a:cubicBezTo>
                  <a:pt x="5426" y="3250"/>
                  <a:pt x="5377" y="3201"/>
                  <a:pt x="5326" y="3175"/>
                </a:cubicBezTo>
                <a:cubicBezTo>
                  <a:pt x="5277" y="3175"/>
                  <a:pt x="5326" y="3126"/>
                  <a:pt x="5351" y="3150"/>
                </a:cubicBezTo>
                <a:cubicBezTo>
                  <a:pt x="5377" y="3175"/>
                  <a:pt x="5402" y="3175"/>
                  <a:pt x="5426" y="3226"/>
                </a:cubicBezTo>
                <a:cubicBezTo>
                  <a:pt x="5451" y="3250"/>
                  <a:pt x="5451" y="3226"/>
                  <a:pt x="5502" y="3226"/>
                </a:cubicBezTo>
                <a:cubicBezTo>
                  <a:pt x="5526" y="3201"/>
                  <a:pt x="5551" y="3175"/>
                  <a:pt x="5577" y="3150"/>
                </a:cubicBezTo>
                <a:cubicBezTo>
                  <a:pt x="5602" y="3126"/>
                  <a:pt x="5602" y="3150"/>
                  <a:pt x="5626" y="3126"/>
                </a:cubicBezTo>
                <a:cubicBezTo>
                  <a:pt x="5651" y="3075"/>
                  <a:pt x="5626" y="3050"/>
                  <a:pt x="5602" y="3026"/>
                </a:cubicBezTo>
                <a:cubicBezTo>
                  <a:pt x="5551" y="3001"/>
                  <a:pt x="5602" y="2975"/>
                  <a:pt x="5551" y="2950"/>
                </a:cubicBezTo>
                <a:cubicBezTo>
                  <a:pt x="5526" y="2926"/>
                  <a:pt x="5526" y="2900"/>
                  <a:pt x="5551" y="2900"/>
                </a:cubicBezTo>
                <a:cubicBezTo>
                  <a:pt x="5602" y="2926"/>
                  <a:pt x="5626" y="2900"/>
                  <a:pt x="5651" y="2875"/>
                </a:cubicBezTo>
                <a:cubicBezTo>
                  <a:pt x="5677" y="2850"/>
                  <a:pt x="5602" y="2850"/>
                  <a:pt x="5626" y="2825"/>
                </a:cubicBezTo>
                <a:cubicBezTo>
                  <a:pt x="5677" y="2800"/>
                  <a:pt x="5626" y="2775"/>
                  <a:pt x="5602" y="2775"/>
                </a:cubicBezTo>
                <a:cubicBezTo>
                  <a:pt x="5551" y="2775"/>
                  <a:pt x="5526" y="2750"/>
                  <a:pt x="5526" y="2725"/>
                </a:cubicBezTo>
                <a:cubicBezTo>
                  <a:pt x="5526" y="2701"/>
                  <a:pt x="5451" y="2725"/>
                  <a:pt x="5426" y="2701"/>
                </a:cubicBezTo>
                <a:cubicBezTo>
                  <a:pt x="5377" y="2675"/>
                  <a:pt x="5302" y="2675"/>
                  <a:pt x="5277" y="2675"/>
                </a:cubicBezTo>
                <a:cubicBezTo>
                  <a:pt x="5251" y="2675"/>
                  <a:pt x="5251" y="2775"/>
                  <a:pt x="5277" y="2775"/>
                </a:cubicBezTo>
                <a:cubicBezTo>
                  <a:pt x="5302" y="2775"/>
                  <a:pt x="5326" y="2800"/>
                  <a:pt x="5302" y="2825"/>
                </a:cubicBezTo>
                <a:cubicBezTo>
                  <a:pt x="5277" y="2825"/>
                  <a:pt x="5326" y="2875"/>
                  <a:pt x="5302" y="2850"/>
                </a:cubicBezTo>
                <a:cubicBezTo>
                  <a:pt x="5277" y="2850"/>
                  <a:pt x="5251" y="2850"/>
                  <a:pt x="5226" y="2900"/>
                </a:cubicBezTo>
                <a:cubicBezTo>
                  <a:pt x="5226" y="2950"/>
                  <a:pt x="5226" y="2975"/>
                  <a:pt x="5177" y="3001"/>
                </a:cubicBezTo>
                <a:cubicBezTo>
                  <a:pt x="5151" y="3026"/>
                  <a:pt x="5177" y="2926"/>
                  <a:pt x="5151" y="2950"/>
                </a:cubicBezTo>
                <a:cubicBezTo>
                  <a:pt x="5102" y="2950"/>
                  <a:pt x="5102" y="3001"/>
                  <a:pt x="5126" y="3001"/>
                </a:cubicBezTo>
                <a:cubicBezTo>
                  <a:pt x="5151" y="3026"/>
                  <a:pt x="5151" y="3050"/>
                  <a:pt x="5177" y="3075"/>
                </a:cubicBezTo>
                <a:cubicBezTo>
                  <a:pt x="5177" y="3101"/>
                  <a:pt x="5126" y="3075"/>
                  <a:pt x="5102" y="3126"/>
                </a:cubicBezTo>
                <a:cubicBezTo>
                  <a:pt x="5077" y="3150"/>
                  <a:pt x="5077" y="3101"/>
                  <a:pt x="5051" y="3075"/>
                </a:cubicBezTo>
                <a:cubicBezTo>
                  <a:pt x="5026" y="3050"/>
                  <a:pt x="4977" y="3001"/>
                  <a:pt x="4977" y="2975"/>
                </a:cubicBezTo>
                <a:cubicBezTo>
                  <a:pt x="5001" y="2950"/>
                  <a:pt x="5001" y="2950"/>
                  <a:pt x="5026" y="2926"/>
                </a:cubicBezTo>
                <a:cubicBezTo>
                  <a:pt x="5051" y="2926"/>
                  <a:pt x="5026" y="2900"/>
                  <a:pt x="5026" y="2875"/>
                </a:cubicBezTo>
                <a:cubicBezTo>
                  <a:pt x="5026" y="2825"/>
                  <a:pt x="5001" y="2850"/>
                  <a:pt x="4951" y="2800"/>
                </a:cubicBezTo>
                <a:cubicBezTo>
                  <a:pt x="4926" y="2775"/>
                  <a:pt x="4901" y="2775"/>
                  <a:pt x="4877" y="2775"/>
                </a:cubicBezTo>
                <a:cubicBezTo>
                  <a:pt x="4851" y="2800"/>
                  <a:pt x="4877" y="2850"/>
                  <a:pt x="4851" y="2850"/>
                </a:cubicBezTo>
                <a:cubicBezTo>
                  <a:pt x="4801" y="2875"/>
                  <a:pt x="4826" y="2926"/>
                  <a:pt x="4801" y="2926"/>
                </a:cubicBezTo>
                <a:cubicBezTo>
                  <a:pt x="4777" y="2926"/>
                  <a:pt x="4777" y="2825"/>
                  <a:pt x="4777" y="2825"/>
                </a:cubicBezTo>
                <a:cubicBezTo>
                  <a:pt x="4751" y="2800"/>
                  <a:pt x="4751" y="2775"/>
                  <a:pt x="4777" y="2775"/>
                </a:cubicBezTo>
                <a:cubicBezTo>
                  <a:pt x="4801" y="2775"/>
                  <a:pt x="4826" y="2750"/>
                  <a:pt x="4801" y="2750"/>
                </a:cubicBezTo>
                <a:cubicBezTo>
                  <a:pt x="4777" y="2750"/>
                  <a:pt x="4726" y="2701"/>
                  <a:pt x="4701" y="2701"/>
                </a:cubicBezTo>
                <a:cubicBezTo>
                  <a:pt x="4701" y="2701"/>
                  <a:pt x="4651" y="2725"/>
                  <a:pt x="4626" y="2725"/>
                </a:cubicBezTo>
                <a:cubicBezTo>
                  <a:pt x="4626" y="2701"/>
                  <a:pt x="4651" y="2650"/>
                  <a:pt x="4651" y="2650"/>
                </a:cubicBezTo>
                <a:cubicBezTo>
                  <a:pt x="4651" y="2625"/>
                  <a:pt x="4677" y="2650"/>
                  <a:pt x="4701" y="2625"/>
                </a:cubicBezTo>
                <a:cubicBezTo>
                  <a:pt x="4726" y="2601"/>
                  <a:pt x="4626" y="2601"/>
                  <a:pt x="4626" y="2550"/>
                </a:cubicBezTo>
                <a:cubicBezTo>
                  <a:pt x="4626" y="2525"/>
                  <a:pt x="4577" y="2525"/>
                  <a:pt x="4551" y="2501"/>
                </a:cubicBezTo>
                <a:cubicBezTo>
                  <a:pt x="4526" y="2501"/>
                  <a:pt x="4577" y="2450"/>
                  <a:pt x="4551" y="2425"/>
                </a:cubicBezTo>
                <a:cubicBezTo>
                  <a:pt x="4551" y="2401"/>
                  <a:pt x="4477" y="2325"/>
                  <a:pt x="4426" y="2350"/>
                </a:cubicBezTo>
                <a:cubicBezTo>
                  <a:pt x="4401" y="2350"/>
                  <a:pt x="4401" y="2301"/>
                  <a:pt x="4426" y="2301"/>
                </a:cubicBezTo>
                <a:cubicBezTo>
                  <a:pt x="4426" y="2301"/>
                  <a:pt x="4451" y="2301"/>
                  <a:pt x="4477" y="2250"/>
                </a:cubicBezTo>
                <a:cubicBezTo>
                  <a:pt x="4526" y="2201"/>
                  <a:pt x="4526" y="2201"/>
                  <a:pt x="4501" y="2201"/>
                </a:cubicBezTo>
                <a:cubicBezTo>
                  <a:pt x="4477" y="2175"/>
                  <a:pt x="4451" y="2150"/>
                  <a:pt x="4501" y="2150"/>
                </a:cubicBezTo>
                <a:cubicBezTo>
                  <a:pt x="4551" y="2150"/>
                  <a:pt x="4626" y="2201"/>
                  <a:pt x="4651" y="2175"/>
                </a:cubicBezTo>
                <a:cubicBezTo>
                  <a:pt x="4677" y="2150"/>
                  <a:pt x="4751" y="2025"/>
                  <a:pt x="4777" y="1975"/>
                </a:cubicBezTo>
                <a:cubicBezTo>
                  <a:pt x="4826" y="1950"/>
                  <a:pt x="4751" y="1950"/>
                  <a:pt x="4677" y="1950"/>
                </a:cubicBezTo>
                <a:cubicBezTo>
                  <a:pt x="4601" y="1950"/>
                  <a:pt x="4601" y="1925"/>
                  <a:pt x="4526" y="1901"/>
                </a:cubicBezTo>
                <a:cubicBezTo>
                  <a:pt x="4477" y="1901"/>
                  <a:pt x="4351" y="1925"/>
                  <a:pt x="4326" y="1950"/>
                </a:cubicBezTo>
                <a:cubicBezTo>
                  <a:pt x="4326" y="1950"/>
                  <a:pt x="4377" y="1975"/>
                  <a:pt x="4351" y="2001"/>
                </a:cubicBezTo>
                <a:cubicBezTo>
                  <a:pt x="4351" y="2025"/>
                  <a:pt x="4326" y="1975"/>
                  <a:pt x="4301" y="2001"/>
                </a:cubicBezTo>
                <a:cubicBezTo>
                  <a:pt x="4277" y="2001"/>
                  <a:pt x="4301" y="2025"/>
                  <a:pt x="4301" y="2101"/>
                </a:cubicBezTo>
                <a:cubicBezTo>
                  <a:pt x="4301" y="2175"/>
                  <a:pt x="4326" y="2175"/>
                  <a:pt x="4326" y="2201"/>
                </a:cubicBezTo>
                <a:cubicBezTo>
                  <a:pt x="4351" y="2225"/>
                  <a:pt x="4351" y="2275"/>
                  <a:pt x="4351" y="2325"/>
                </a:cubicBezTo>
                <a:cubicBezTo>
                  <a:pt x="4351" y="2350"/>
                  <a:pt x="4301" y="2350"/>
                  <a:pt x="4301" y="2375"/>
                </a:cubicBezTo>
                <a:cubicBezTo>
                  <a:pt x="4277" y="2375"/>
                  <a:pt x="4326" y="2401"/>
                  <a:pt x="4326" y="2425"/>
                </a:cubicBezTo>
                <a:cubicBezTo>
                  <a:pt x="4326" y="2450"/>
                  <a:pt x="4277" y="2401"/>
                  <a:pt x="4251" y="2425"/>
                </a:cubicBezTo>
                <a:cubicBezTo>
                  <a:pt x="4226" y="2425"/>
                  <a:pt x="4201" y="2501"/>
                  <a:pt x="4226" y="2525"/>
                </a:cubicBezTo>
                <a:cubicBezTo>
                  <a:pt x="4251" y="2550"/>
                  <a:pt x="4277" y="2525"/>
                  <a:pt x="4251" y="2575"/>
                </a:cubicBezTo>
                <a:cubicBezTo>
                  <a:pt x="4226" y="2601"/>
                  <a:pt x="4201" y="2625"/>
                  <a:pt x="4251" y="2675"/>
                </a:cubicBezTo>
                <a:cubicBezTo>
                  <a:pt x="4301" y="2701"/>
                  <a:pt x="4401" y="2701"/>
                  <a:pt x="4451" y="2725"/>
                </a:cubicBezTo>
                <a:cubicBezTo>
                  <a:pt x="4501" y="2775"/>
                  <a:pt x="4426" y="2750"/>
                  <a:pt x="4451" y="2775"/>
                </a:cubicBezTo>
                <a:cubicBezTo>
                  <a:pt x="4451" y="2825"/>
                  <a:pt x="4401" y="2825"/>
                  <a:pt x="4401" y="2850"/>
                </a:cubicBezTo>
                <a:cubicBezTo>
                  <a:pt x="4401" y="2875"/>
                  <a:pt x="4426" y="2875"/>
                  <a:pt x="4451" y="2825"/>
                </a:cubicBezTo>
                <a:cubicBezTo>
                  <a:pt x="4477" y="2775"/>
                  <a:pt x="4501" y="2850"/>
                  <a:pt x="4501" y="2875"/>
                </a:cubicBezTo>
                <a:cubicBezTo>
                  <a:pt x="4501" y="2926"/>
                  <a:pt x="4451" y="2900"/>
                  <a:pt x="4426" y="2926"/>
                </a:cubicBezTo>
                <a:cubicBezTo>
                  <a:pt x="4401" y="2975"/>
                  <a:pt x="4377" y="2975"/>
                  <a:pt x="4351" y="2975"/>
                </a:cubicBezTo>
                <a:cubicBezTo>
                  <a:pt x="4301" y="2975"/>
                  <a:pt x="4326" y="3026"/>
                  <a:pt x="4351" y="3075"/>
                </a:cubicBezTo>
                <a:cubicBezTo>
                  <a:pt x="4351" y="3101"/>
                  <a:pt x="4326" y="3101"/>
                  <a:pt x="4301" y="3101"/>
                </a:cubicBezTo>
                <a:cubicBezTo>
                  <a:pt x="4251" y="3075"/>
                  <a:pt x="4226" y="3050"/>
                  <a:pt x="4251" y="3026"/>
                </a:cubicBezTo>
                <a:cubicBezTo>
                  <a:pt x="4277" y="2975"/>
                  <a:pt x="4277" y="2950"/>
                  <a:pt x="4251" y="2950"/>
                </a:cubicBezTo>
                <a:cubicBezTo>
                  <a:pt x="4226" y="2950"/>
                  <a:pt x="4177" y="2950"/>
                  <a:pt x="4151" y="2926"/>
                </a:cubicBezTo>
                <a:cubicBezTo>
                  <a:pt x="4126" y="2900"/>
                  <a:pt x="4151" y="2900"/>
                  <a:pt x="4226" y="2900"/>
                </a:cubicBezTo>
                <a:cubicBezTo>
                  <a:pt x="4277" y="2926"/>
                  <a:pt x="4226" y="2875"/>
                  <a:pt x="4277" y="2875"/>
                </a:cubicBezTo>
                <a:cubicBezTo>
                  <a:pt x="4301" y="2875"/>
                  <a:pt x="4326" y="2900"/>
                  <a:pt x="4377" y="2850"/>
                </a:cubicBezTo>
                <a:cubicBezTo>
                  <a:pt x="4401" y="2825"/>
                  <a:pt x="4351" y="2775"/>
                  <a:pt x="4326" y="2775"/>
                </a:cubicBezTo>
                <a:cubicBezTo>
                  <a:pt x="4301" y="2800"/>
                  <a:pt x="4251" y="2800"/>
                  <a:pt x="4251" y="2775"/>
                </a:cubicBezTo>
                <a:cubicBezTo>
                  <a:pt x="4251" y="2750"/>
                  <a:pt x="4301" y="2775"/>
                  <a:pt x="4326" y="2750"/>
                </a:cubicBezTo>
                <a:cubicBezTo>
                  <a:pt x="4351" y="2750"/>
                  <a:pt x="4301" y="2725"/>
                  <a:pt x="4277" y="2725"/>
                </a:cubicBezTo>
                <a:cubicBezTo>
                  <a:pt x="4226" y="2725"/>
                  <a:pt x="4201" y="2750"/>
                  <a:pt x="4151" y="2701"/>
                </a:cubicBezTo>
                <a:cubicBezTo>
                  <a:pt x="4126" y="2675"/>
                  <a:pt x="4076" y="2650"/>
                  <a:pt x="4051" y="2725"/>
                </a:cubicBezTo>
                <a:cubicBezTo>
                  <a:pt x="4051" y="2800"/>
                  <a:pt x="3976" y="2775"/>
                  <a:pt x="3951" y="2800"/>
                </a:cubicBezTo>
                <a:cubicBezTo>
                  <a:pt x="3926" y="2825"/>
                  <a:pt x="3976" y="2850"/>
                  <a:pt x="4051" y="2850"/>
                </a:cubicBezTo>
                <a:cubicBezTo>
                  <a:pt x="4101" y="2850"/>
                  <a:pt x="4151" y="2900"/>
                  <a:pt x="4101" y="2900"/>
                </a:cubicBezTo>
                <a:cubicBezTo>
                  <a:pt x="4076" y="2900"/>
                  <a:pt x="4101" y="2926"/>
                  <a:pt x="4076" y="2926"/>
                </a:cubicBezTo>
                <a:cubicBezTo>
                  <a:pt x="4051" y="2900"/>
                  <a:pt x="4001" y="2926"/>
                  <a:pt x="4026" y="2950"/>
                </a:cubicBezTo>
                <a:cubicBezTo>
                  <a:pt x="4051" y="2975"/>
                  <a:pt x="4026" y="2975"/>
                  <a:pt x="4026" y="3001"/>
                </a:cubicBezTo>
                <a:cubicBezTo>
                  <a:pt x="4026" y="3026"/>
                  <a:pt x="3976" y="3001"/>
                  <a:pt x="3926" y="3001"/>
                </a:cubicBezTo>
                <a:cubicBezTo>
                  <a:pt x="3901" y="3001"/>
                  <a:pt x="3801" y="3026"/>
                  <a:pt x="3751" y="3026"/>
                </a:cubicBezTo>
                <a:cubicBezTo>
                  <a:pt x="3701" y="3050"/>
                  <a:pt x="3626" y="3026"/>
                  <a:pt x="3601" y="3001"/>
                </a:cubicBezTo>
                <a:cubicBezTo>
                  <a:pt x="3576" y="2975"/>
                  <a:pt x="3551" y="2975"/>
                  <a:pt x="3501" y="2975"/>
                </a:cubicBezTo>
                <a:cubicBezTo>
                  <a:pt x="3476" y="2975"/>
                  <a:pt x="3476" y="2926"/>
                  <a:pt x="3426" y="2926"/>
                </a:cubicBezTo>
                <a:cubicBezTo>
                  <a:pt x="3376" y="2926"/>
                  <a:pt x="3376" y="2875"/>
                  <a:pt x="3376" y="2850"/>
                </a:cubicBezTo>
                <a:cubicBezTo>
                  <a:pt x="3376" y="2825"/>
                  <a:pt x="3251" y="2825"/>
                  <a:pt x="3226" y="2850"/>
                </a:cubicBezTo>
                <a:cubicBezTo>
                  <a:pt x="3176" y="2875"/>
                  <a:pt x="3101" y="2875"/>
                  <a:pt x="3076" y="2926"/>
                </a:cubicBezTo>
                <a:cubicBezTo>
                  <a:pt x="3051" y="2975"/>
                  <a:pt x="3101" y="2950"/>
                  <a:pt x="3126" y="2950"/>
                </a:cubicBezTo>
                <a:cubicBezTo>
                  <a:pt x="3151" y="2950"/>
                  <a:pt x="3151" y="2926"/>
                  <a:pt x="3201" y="2926"/>
                </a:cubicBezTo>
                <a:cubicBezTo>
                  <a:pt x="3276" y="2926"/>
                  <a:pt x="3301" y="2875"/>
                  <a:pt x="3326" y="2900"/>
                </a:cubicBezTo>
                <a:cubicBezTo>
                  <a:pt x="3351" y="2926"/>
                  <a:pt x="3226" y="2975"/>
                  <a:pt x="3176" y="2975"/>
                </a:cubicBezTo>
                <a:cubicBezTo>
                  <a:pt x="3126" y="2975"/>
                  <a:pt x="3151" y="3026"/>
                  <a:pt x="3201" y="3101"/>
                </a:cubicBezTo>
                <a:cubicBezTo>
                  <a:pt x="3251" y="3175"/>
                  <a:pt x="3176" y="3126"/>
                  <a:pt x="3176" y="3175"/>
                </a:cubicBezTo>
                <a:cubicBezTo>
                  <a:pt x="3176" y="3201"/>
                  <a:pt x="3076" y="3150"/>
                  <a:pt x="3101" y="3150"/>
                </a:cubicBezTo>
                <a:cubicBezTo>
                  <a:pt x="3151" y="3126"/>
                  <a:pt x="3126" y="3101"/>
                  <a:pt x="3101" y="3075"/>
                </a:cubicBezTo>
                <a:cubicBezTo>
                  <a:pt x="3076" y="3050"/>
                  <a:pt x="3051" y="3075"/>
                  <a:pt x="3051" y="3050"/>
                </a:cubicBezTo>
                <a:cubicBezTo>
                  <a:pt x="3051" y="3026"/>
                  <a:pt x="3026" y="3050"/>
                  <a:pt x="3001" y="3026"/>
                </a:cubicBezTo>
                <a:cubicBezTo>
                  <a:pt x="2951" y="3001"/>
                  <a:pt x="2951" y="2975"/>
                  <a:pt x="2901" y="3001"/>
                </a:cubicBezTo>
                <a:cubicBezTo>
                  <a:pt x="2876" y="3026"/>
                  <a:pt x="2826" y="3026"/>
                  <a:pt x="2726" y="3026"/>
                </a:cubicBezTo>
                <a:cubicBezTo>
                  <a:pt x="2651" y="3050"/>
                  <a:pt x="2476" y="3050"/>
                  <a:pt x="2451" y="3026"/>
                </a:cubicBezTo>
                <a:cubicBezTo>
                  <a:pt x="2426" y="2975"/>
                  <a:pt x="2526" y="2926"/>
                  <a:pt x="2576" y="2950"/>
                </a:cubicBezTo>
                <a:cubicBezTo>
                  <a:pt x="2601" y="2950"/>
                  <a:pt x="2576" y="2900"/>
                  <a:pt x="2526" y="2875"/>
                </a:cubicBezTo>
                <a:cubicBezTo>
                  <a:pt x="2476" y="2825"/>
                  <a:pt x="2376" y="2800"/>
                  <a:pt x="2376" y="2825"/>
                </a:cubicBezTo>
                <a:cubicBezTo>
                  <a:pt x="2376" y="2850"/>
                  <a:pt x="2326" y="2825"/>
                  <a:pt x="2250" y="2825"/>
                </a:cubicBezTo>
                <a:cubicBezTo>
                  <a:pt x="2150" y="2800"/>
                  <a:pt x="2150" y="2775"/>
                  <a:pt x="2101" y="2775"/>
                </a:cubicBezTo>
                <a:cubicBezTo>
                  <a:pt x="2050" y="2775"/>
                  <a:pt x="1976" y="2750"/>
                  <a:pt x="1926" y="2725"/>
                </a:cubicBezTo>
                <a:cubicBezTo>
                  <a:pt x="1850" y="2675"/>
                  <a:pt x="1726" y="2675"/>
                  <a:pt x="1701" y="2725"/>
                </a:cubicBezTo>
                <a:cubicBezTo>
                  <a:pt x="1701" y="2775"/>
                  <a:pt x="1650" y="2750"/>
                  <a:pt x="1601" y="2750"/>
                </a:cubicBezTo>
                <a:cubicBezTo>
                  <a:pt x="1550" y="2750"/>
                  <a:pt x="1626" y="2701"/>
                  <a:pt x="1601" y="2701"/>
                </a:cubicBezTo>
                <a:cubicBezTo>
                  <a:pt x="1576" y="2701"/>
                  <a:pt x="1601" y="2625"/>
                  <a:pt x="1576" y="2625"/>
                </a:cubicBezTo>
                <a:cubicBezTo>
                  <a:pt x="1526" y="2625"/>
                  <a:pt x="1501" y="2775"/>
                  <a:pt x="1450" y="2750"/>
                </a:cubicBezTo>
                <a:cubicBezTo>
                  <a:pt x="1376" y="2750"/>
                  <a:pt x="1350" y="2601"/>
                  <a:pt x="1301" y="2575"/>
                </a:cubicBezTo>
                <a:cubicBezTo>
                  <a:pt x="1250" y="2525"/>
                  <a:pt x="1201" y="2525"/>
                  <a:pt x="1250" y="2601"/>
                </a:cubicBezTo>
                <a:cubicBezTo>
                  <a:pt x="1301" y="2650"/>
                  <a:pt x="1201" y="2601"/>
                  <a:pt x="1201" y="2650"/>
                </a:cubicBezTo>
                <a:cubicBezTo>
                  <a:pt x="1225" y="2675"/>
                  <a:pt x="1150" y="2725"/>
                  <a:pt x="1150" y="2701"/>
                </a:cubicBezTo>
                <a:cubicBezTo>
                  <a:pt x="1150" y="2675"/>
                  <a:pt x="1101" y="2650"/>
                  <a:pt x="1050" y="2725"/>
                </a:cubicBezTo>
                <a:cubicBezTo>
                  <a:pt x="1001" y="2775"/>
                  <a:pt x="976" y="2775"/>
                  <a:pt x="950" y="2750"/>
                </a:cubicBezTo>
                <a:cubicBezTo>
                  <a:pt x="950" y="2725"/>
                  <a:pt x="801" y="2800"/>
                  <a:pt x="825" y="2825"/>
                </a:cubicBezTo>
                <a:cubicBezTo>
                  <a:pt x="825" y="2850"/>
                  <a:pt x="801" y="2875"/>
                  <a:pt x="750" y="2875"/>
                </a:cubicBezTo>
                <a:cubicBezTo>
                  <a:pt x="725" y="2875"/>
                  <a:pt x="750" y="2825"/>
                  <a:pt x="776" y="2825"/>
                </a:cubicBezTo>
                <a:cubicBezTo>
                  <a:pt x="801" y="2800"/>
                  <a:pt x="901" y="2725"/>
                  <a:pt x="950" y="2725"/>
                </a:cubicBezTo>
                <a:cubicBezTo>
                  <a:pt x="1001" y="2701"/>
                  <a:pt x="1101" y="2675"/>
                  <a:pt x="1101" y="2650"/>
                </a:cubicBezTo>
                <a:cubicBezTo>
                  <a:pt x="1101" y="2625"/>
                  <a:pt x="1050" y="2650"/>
                  <a:pt x="1025" y="2625"/>
                </a:cubicBezTo>
                <a:cubicBezTo>
                  <a:pt x="1001" y="2625"/>
                  <a:pt x="925" y="2675"/>
                  <a:pt x="876" y="2701"/>
                </a:cubicBezTo>
                <a:cubicBezTo>
                  <a:pt x="825" y="2725"/>
                  <a:pt x="750" y="2701"/>
                  <a:pt x="776" y="2750"/>
                </a:cubicBezTo>
                <a:cubicBezTo>
                  <a:pt x="801" y="2775"/>
                  <a:pt x="725" y="2725"/>
                  <a:pt x="701" y="2750"/>
                </a:cubicBezTo>
                <a:cubicBezTo>
                  <a:pt x="701" y="2775"/>
                  <a:pt x="676" y="2750"/>
                  <a:pt x="676" y="2750"/>
                </a:cubicBezTo>
                <a:cubicBezTo>
                  <a:pt x="701" y="2725"/>
                  <a:pt x="625" y="2701"/>
                  <a:pt x="625" y="2725"/>
                </a:cubicBezTo>
                <a:cubicBezTo>
                  <a:pt x="625" y="2725"/>
                  <a:pt x="625" y="2750"/>
                  <a:pt x="576" y="2750"/>
                </a:cubicBezTo>
                <a:cubicBezTo>
                  <a:pt x="525" y="2750"/>
                  <a:pt x="476" y="2800"/>
                  <a:pt x="500" y="2825"/>
                </a:cubicBezTo>
                <a:cubicBezTo>
                  <a:pt x="550" y="2850"/>
                  <a:pt x="550" y="2850"/>
                  <a:pt x="550" y="2875"/>
                </a:cubicBezTo>
                <a:cubicBezTo>
                  <a:pt x="525" y="2875"/>
                  <a:pt x="476" y="2825"/>
                  <a:pt x="400" y="2825"/>
                </a:cubicBezTo>
                <a:cubicBezTo>
                  <a:pt x="325" y="2850"/>
                  <a:pt x="176" y="2750"/>
                  <a:pt x="176" y="2725"/>
                </a:cubicBezTo>
                <a:cubicBezTo>
                  <a:pt x="176" y="2701"/>
                  <a:pt x="76" y="2725"/>
                  <a:pt x="0" y="2725"/>
                </a:cubicBezTo>
                <a:cubicBezTo>
                  <a:pt x="0" y="4151"/>
                  <a:pt x="0" y="4151"/>
                  <a:pt x="0" y="4151"/>
                </a:cubicBezTo>
                <a:lnTo>
                  <a:pt x="50" y="4175"/>
                </a:lnTo>
                <a:cubicBezTo>
                  <a:pt x="76" y="4151"/>
                  <a:pt x="100" y="4175"/>
                  <a:pt x="150" y="4151"/>
                </a:cubicBezTo>
                <a:cubicBezTo>
                  <a:pt x="200" y="4126"/>
                  <a:pt x="200" y="4175"/>
                  <a:pt x="200" y="4200"/>
                </a:cubicBezTo>
                <a:cubicBezTo>
                  <a:pt x="200" y="4226"/>
                  <a:pt x="276" y="4251"/>
                  <a:pt x="300" y="4301"/>
                </a:cubicBezTo>
                <a:cubicBezTo>
                  <a:pt x="325" y="4326"/>
                  <a:pt x="350" y="4351"/>
                  <a:pt x="376" y="4351"/>
                </a:cubicBezTo>
                <a:cubicBezTo>
                  <a:pt x="400" y="4326"/>
                  <a:pt x="450" y="4301"/>
                  <a:pt x="450" y="4275"/>
                </a:cubicBezTo>
                <a:cubicBezTo>
                  <a:pt x="450" y="4226"/>
                  <a:pt x="601" y="4226"/>
                  <a:pt x="601" y="4275"/>
                </a:cubicBezTo>
                <a:cubicBezTo>
                  <a:pt x="601" y="4326"/>
                  <a:pt x="725" y="4375"/>
                  <a:pt x="801" y="4501"/>
                </a:cubicBezTo>
                <a:cubicBezTo>
                  <a:pt x="876" y="4626"/>
                  <a:pt x="850" y="4675"/>
                  <a:pt x="950" y="4701"/>
                </a:cubicBezTo>
                <a:cubicBezTo>
                  <a:pt x="1076" y="4751"/>
                  <a:pt x="1050" y="4775"/>
                  <a:pt x="1050" y="4801"/>
                </a:cubicBezTo>
                <a:cubicBezTo>
                  <a:pt x="1025" y="4851"/>
                  <a:pt x="1101" y="4851"/>
                  <a:pt x="1076" y="4901"/>
                </a:cubicBezTo>
                <a:cubicBezTo>
                  <a:pt x="1050" y="4901"/>
                  <a:pt x="1025" y="4926"/>
                  <a:pt x="1001" y="4926"/>
                </a:cubicBezTo>
                <a:cubicBezTo>
                  <a:pt x="1001" y="4951"/>
                  <a:pt x="1025" y="4975"/>
                  <a:pt x="1050" y="4975"/>
                </a:cubicBezTo>
                <a:cubicBezTo>
                  <a:pt x="1076" y="5001"/>
                  <a:pt x="1001" y="5001"/>
                  <a:pt x="1025" y="5026"/>
                </a:cubicBezTo>
                <a:cubicBezTo>
                  <a:pt x="1050" y="5051"/>
                  <a:pt x="1025" y="5075"/>
                  <a:pt x="1025" y="5101"/>
                </a:cubicBezTo>
                <a:cubicBezTo>
                  <a:pt x="1050" y="5126"/>
                  <a:pt x="1101" y="5101"/>
                  <a:pt x="1125" y="5101"/>
                </a:cubicBezTo>
                <a:cubicBezTo>
                  <a:pt x="1150" y="5075"/>
                  <a:pt x="1150" y="5126"/>
                  <a:pt x="1125" y="5151"/>
                </a:cubicBezTo>
                <a:cubicBezTo>
                  <a:pt x="1125" y="5175"/>
                  <a:pt x="1150" y="5201"/>
                  <a:pt x="1176" y="5175"/>
                </a:cubicBezTo>
                <a:cubicBezTo>
                  <a:pt x="1201" y="5151"/>
                  <a:pt x="1225" y="5226"/>
                  <a:pt x="1250" y="5226"/>
                </a:cubicBezTo>
                <a:cubicBezTo>
                  <a:pt x="1276" y="5226"/>
                  <a:pt x="1301" y="5275"/>
                  <a:pt x="1250" y="5275"/>
                </a:cubicBezTo>
                <a:cubicBezTo>
                  <a:pt x="1225" y="5275"/>
                  <a:pt x="1225" y="5326"/>
                  <a:pt x="1250" y="5326"/>
                </a:cubicBezTo>
                <a:cubicBezTo>
                  <a:pt x="1276" y="5326"/>
                  <a:pt x="1276" y="5351"/>
                  <a:pt x="1276" y="5376"/>
                </a:cubicBezTo>
                <a:cubicBezTo>
                  <a:pt x="1276" y="5401"/>
                  <a:pt x="1350" y="5426"/>
                  <a:pt x="1376" y="5401"/>
                </a:cubicBezTo>
                <a:cubicBezTo>
                  <a:pt x="1401" y="5401"/>
                  <a:pt x="1425" y="5426"/>
                  <a:pt x="1450" y="5451"/>
                </a:cubicBezTo>
                <a:cubicBezTo>
                  <a:pt x="1450" y="5476"/>
                  <a:pt x="1501" y="5500"/>
                  <a:pt x="1526" y="5476"/>
                </a:cubicBezTo>
                <a:cubicBezTo>
                  <a:pt x="1550" y="5451"/>
                  <a:pt x="1550" y="5500"/>
                  <a:pt x="1550" y="5526"/>
                </a:cubicBezTo>
                <a:cubicBezTo>
                  <a:pt x="1550" y="5551"/>
                  <a:pt x="1601" y="5551"/>
                  <a:pt x="1626" y="5551"/>
                </a:cubicBezTo>
                <a:cubicBezTo>
                  <a:pt x="1650" y="5551"/>
                  <a:pt x="1676" y="5576"/>
                  <a:pt x="1676" y="5576"/>
                </a:cubicBezTo>
                <a:cubicBezTo>
                  <a:pt x="1726" y="5551"/>
                  <a:pt x="1726" y="5626"/>
                  <a:pt x="1750" y="5651"/>
                </a:cubicBezTo>
                <a:cubicBezTo>
                  <a:pt x="4351" y="5651"/>
                  <a:pt x="4351" y="5651"/>
                  <a:pt x="4351" y="5651"/>
                </a:cubicBezTo>
                <a:cubicBezTo>
                  <a:pt x="4351" y="5651"/>
                  <a:pt x="4351" y="5576"/>
                  <a:pt x="4377" y="5600"/>
                </a:cubicBezTo>
                <a:cubicBezTo>
                  <a:pt x="4401" y="5626"/>
                  <a:pt x="4377" y="5651"/>
                  <a:pt x="4426" y="5676"/>
                </a:cubicBezTo>
                <a:cubicBezTo>
                  <a:pt x="4451" y="5676"/>
                  <a:pt x="4477" y="5701"/>
                  <a:pt x="4501" y="5701"/>
                </a:cubicBezTo>
                <a:cubicBezTo>
                  <a:pt x="4526" y="5701"/>
                  <a:pt x="4551" y="5676"/>
                  <a:pt x="4577" y="5701"/>
                </a:cubicBezTo>
                <a:cubicBezTo>
                  <a:pt x="4626" y="5751"/>
                  <a:pt x="4651" y="5701"/>
                  <a:pt x="4651" y="5726"/>
                </a:cubicBezTo>
                <a:cubicBezTo>
                  <a:pt x="4677" y="5751"/>
                  <a:pt x="4726" y="5776"/>
                  <a:pt x="4751" y="5751"/>
                </a:cubicBezTo>
                <a:cubicBezTo>
                  <a:pt x="4751" y="5726"/>
                  <a:pt x="4851" y="5751"/>
                  <a:pt x="4877" y="5776"/>
                </a:cubicBezTo>
                <a:cubicBezTo>
                  <a:pt x="4926" y="5726"/>
                  <a:pt x="4951" y="5651"/>
                  <a:pt x="5001" y="5651"/>
                </a:cubicBezTo>
                <a:cubicBezTo>
                  <a:pt x="5051" y="5651"/>
                  <a:pt x="5202" y="5676"/>
                  <a:pt x="5202" y="5726"/>
                </a:cubicBezTo>
                <a:cubicBezTo>
                  <a:pt x="5202" y="5801"/>
                  <a:pt x="5302" y="5751"/>
                  <a:pt x="5302" y="5801"/>
                </a:cubicBezTo>
                <a:cubicBezTo>
                  <a:pt x="5302" y="5851"/>
                  <a:pt x="5351" y="5901"/>
                  <a:pt x="5351" y="5926"/>
                </a:cubicBezTo>
                <a:cubicBezTo>
                  <a:pt x="5377" y="5951"/>
                  <a:pt x="5402" y="5951"/>
                  <a:pt x="5402" y="5976"/>
                </a:cubicBezTo>
                <a:cubicBezTo>
                  <a:pt x="5426" y="5976"/>
                  <a:pt x="5502" y="5976"/>
                  <a:pt x="5551" y="6001"/>
                </a:cubicBezTo>
                <a:cubicBezTo>
                  <a:pt x="5602" y="6026"/>
                  <a:pt x="5702" y="5976"/>
                  <a:pt x="5726" y="6051"/>
                </a:cubicBezTo>
                <a:cubicBezTo>
                  <a:pt x="5751" y="6101"/>
                  <a:pt x="5826" y="6151"/>
                  <a:pt x="5751" y="6176"/>
                </a:cubicBezTo>
                <a:cubicBezTo>
                  <a:pt x="5702" y="6176"/>
                  <a:pt x="5626" y="6101"/>
                  <a:pt x="5626" y="6151"/>
                </a:cubicBezTo>
                <a:cubicBezTo>
                  <a:pt x="5651" y="6176"/>
                  <a:pt x="5602" y="6151"/>
                  <a:pt x="5602" y="6226"/>
                </a:cubicBezTo>
                <a:cubicBezTo>
                  <a:pt x="5602" y="6276"/>
                  <a:pt x="5577" y="6376"/>
                  <a:pt x="5551" y="6376"/>
                </a:cubicBezTo>
                <a:lnTo>
                  <a:pt x="5551" y="6376"/>
                </a:lnTo>
                <a:cubicBezTo>
                  <a:pt x="5526" y="6401"/>
                  <a:pt x="5526" y="6426"/>
                  <a:pt x="5551" y="6451"/>
                </a:cubicBezTo>
                <a:cubicBezTo>
                  <a:pt x="5577" y="6426"/>
                  <a:pt x="5626" y="6376"/>
                  <a:pt x="5677" y="6376"/>
                </a:cubicBezTo>
                <a:cubicBezTo>
                  <a:pt x="5726" y="6376"/>
                  <a:pt x="5751" y="6426"/>
                  <a:pt x="5802" y="6401"/>
                </a:cubicBezTo>
                <a:cubicBezTo>
                  <a:pt x="5826" y="6376"/>
                  <a:pt x="5851" y="6351"/>
                  <a:pt x="5851" y="6376"/>
                </a:cubicBezTo>
                <a:lnTo>
                  <a:pt x="5851" y="6376"/>
                </a:lnTo>
                <a:cubicBezTo>
                  <a:pt x="5877" y="6376"/>
                  <a:pt x="5877" y="6376"/>
                  <a:pt x="5877" y="6351"/>
                </a:cubicBezTo>
                <a:lnTo>
                  <a:pt x="5877" y="6326"/>
                </a:lnTo>
                <a:cubicBezTo>
                  <a:pt x="5826" y="6326"/>
                  <a:pt x="5826" y="6326"/>
                  <a:pt x="5802" y="6301"/>
                </a:cubicBezTo>
                <a:cubicBezTo>
                  <a:pt x="5777" y="6251"/>
                  <a:pt x="5926" y="6226"/>
                  <a:pt x="6002" y="6226"/>
                </a:cubicBezTo>
                <a:cubicBezTo>
                  <a:pt x="6051" y="6226"/>
                  <a:pt x="6102" y="6201"/>
                  <a:pt x="6127" y="6226"/>
                </a:cubicBezTo>
                <a:cubicBezTo>
                  <a:pt x="6177" y="6176"/>
                  <a:pt x="6227" y="6126"/>
                  <a:pt x="6251" y="6126"/>
                </a:cubicBezTo>
                <a:cubicBezTo>
                  <a:pt x="6277" y="6126"/>
                  <a:pt x="6577" y="6126"/>
                  <a:pt x="6577" y="6126"/>
                </a:cubicBezTo>
                <a:cubicBezTo>
                  <a:pt x="6577" y="6126"/>
                  <a:pt x="6677" y="6051"/>
                  <a:pt x="6702" y="6001"/>
                </a:cubicBezTo>
                <a:cubicBezTo>
                  <a:pt x="6702" y="5951"/>
                  <a:pt x="6777" y="5801"/>
                  <a:pt x="6802" y="5826"/>
                </a:cubicBezTo>
                <a:cubicBezTo>
                  <a:pt x="6852" y="5851"/>
                  <a:pt x="6927" y="5851"/>
                  <a:pt x="6927" y="5876"/>
                </a:cubicBezTo>
                <a:cubicBezTo>
                  <a:pt x="6927" y="5901"/>
                  <a:pt x="6902" y="5976"/>
                  <a:pt x="7027" y="6126"/>
                </a:cubicBezTo>
                <a:cubicBezTo>
                  <a:pt x="7052" y="6101"/>
                  <a:pt x="7102" y="6076"/>
                  <a:pt x="7102" y="6076"/>
                </a:cubicBezTo>
                <a:cubicBezTo>
                  <a:pt x="7152" y="6101"/>
                  <a:pt x="7202" y="6051"/>
                  <a:pt x="7227" y="6001"/>
                </a:cubicBezTo>
                <a:cubicBezTo>
                  <a:pt x="7252" y="5976"/>
                  <a:pt x="7252" y="6026"/>
                  <a:pt x="7227" y="6051"/>
                </a:cubicBezTo>
                <a:cubicBezTo>
                  <a:pt x="7202" y="6051"/>
                  <a:pt x="7252" y="6076"/>
                  <a:pt x="7327" y="6076"/>
                </a:cubicBezTo>
                <a:cubicBezTo>
                  <a:pt x="7377" y="6076"/>
                  <a:pt x="7277" y="6101"/>
                  <a:pt x="7252" y="6101"/>
                </a:cubicBezTo>
                <a:cubicBezTo>
                  <a:pt x="7202" y="6101"/>
                  <a:pt x="7177" y="6101"/>
                  <a:pt x="7127" y="6151"/>
                </a:cubicBezTo>
                <a:cubicBezTo>
                  <a:pt x="7077" y="6226"/>
                  <a:pt x="7077" y="6226"/>
                  <a:pt x="7102" y="6276"/>
                </a:cubicBezTo>
                <a:cubicBezTo>
                  <a:pt x="7152" y="6301"/>
                  <a:pt x="7202" y="6276"/>
                  <a:pt x="7227" y="6251"/>
                </a:cubicBezTo>
                <a:cubicBezTo>
                  <a:pt x="7277" y="6201"/>
                  <a:pt x="7277" y="6176"/>
                  <a:pt x="7327" y="6176"/>
                </a:cubicBezTo>
                <a:cubicBezTo>
                  <a:pt x="7377" y="6176"/>
                  <a:pt x="7502" y="6126"/>
                  <a:pt x="7552" y="6101"/>
                </a:cubicBezTo>
                <a:cubicBezTo>
                  <a:pt x="7602" y="6101"/>
                  <a:pt x="7552" y="6076"/>
                  <a:pt x="7552" y="6051"/>
                </a:cubicBezTo>
                <a:cubicBezTo>
                  <a:pt x="7552" y="6026"/>
                  <a:pt x="7652" y="6026"/>
                  <a:pt x="7677" y="6026"/>
                </a:cubicBezTo>
                <a:cubicBezTo>
                  <a:pt x="7727" y="6001"/>
                  <a:pt x="7677" y="5976"/>
                  <a:pt x="7652" y="5976"/>
                </a:cubicBezTo>
                <a:close/>
                <a:moveTo>
                  <a:pt x="2226" y="3275"/>
                </a:moveTo>
                <a:lnTo>
                  <a:pt x="2226" y="3275"/>
                </a:lnTo>
                <a:cubicBezTo>
                  <a:pt x="2176" y="3350"/>
                  <a:pt x="2150" y="3350"/>
                  <a:pt x="2101" y="3350"/>
                </a:cubicBezTo>
                <a:cubicBezTo>
                  <a:pt x="2050" y="3326"/>
                  <a:pt x="2001" y="3350"/>
                  <a:pt x="2026" y="3375"/>
                </a:cubicBezTo>
                <a:cubicBezTo>
                  <a:pt x="2076" y="3401"/>
                  <a:pt x="2076" y="3426"/>
                  <a:pt x="2001" y="3426"/>
                </a:cubicBezTo>
                <a:cubicBezTo>
                  <a:pt x="1950" y="3450"/>
                  <a:pt x="1901" y="3501"/>
                  <a:pt x="1876" y="3475"/>
                </a:cubicBezTo>
                <a:cubicBezTo>
                  <a:pt x="1876" y="3475"/>
                  <a:pt x="1976" y="3401"/>
                  <a:pt x="1950" y="3375"/>
                </a:cubicBezTo>
                <a:cubicBezTo>
                  <a:pt x="1926" y="3350"/>
                  <a:pt x="1850" y="3401"/>
                  <a:pt x="1850" y="3426"/>
                </a:cubicBezTo>
                <a:cubicBezTo>
                  <a:pt x="1850" y="3475"/>
                  <a:pt x="1801" y="3475"/>
                  <a:pt x="1750" y="3475"/>
                </a:cubicBezTo>
                <a:cubicBezTo>
                  <a:pt x="1726" y="3450"/>
                  <a:pt x="1676" y="3426"/>
                  <a:pt x="1726" y="3426"/>
                </a:cubicBezTo>
                <a:cubicBezTo>
                  <a:pt x="1750" y="3426"/>
                  <a:pt x="1726" y="3401"/>
                  <a:pt x="1776" y="3375"/>
                </a:cubicBezTo>
                <a:cubicBezTo>
                  <a:pt x="1826" y="3350"/>
                  <a:pt x="1776" y="3326"/>
                  <a:pt x="1776" y="3326"/>
                </a:cubicBezTo>
                <a:cubicBezTo>
                  <a:pt x="1801" y="3301"/>
                  <a:pt x="1876" y="3326"/>
                  <a:pt x="1876" y="3301"/>
                </a:cubicBezTo>
                <a:cubicBezTo>
                  <a:pt x="1876" y="3275"/>
                  <a:pt x="1801" y="3250"/>
                  <a:pt x="1750" y="3250"/>
                </a:cubicBezTo>
                <a:cubicBezTo>
                  <a:pt x="1726" y="3275"/>
                  <a:pt x="1650" y="3326"/>
                  <a:pt x="1576" y="3301"/>
                </a:cubicBezTo>
                <a:cubicBezTo>
                  <a:pt x="1550" y="3275"/>
                  <a:pt x="1801" y="3250"/>
                  <a:pt x="1826" y="3226"/>
                </a:cubicBezTo>
                <a:cubicBezTo>
                  <a:pt x="1876" y="3175"/>
                  <a:pt x="2050" y="3126"/>
                  <a:pt x="2050" y="3175"/>
                </a:cubicBezTo>
                <a:cubicBezTo>
                  <a:pt x="2076" y="3201"/>
                  <a:pt x="1976" y="3226"/>
                  <a:pt x="2026" y="3250"/>
                </a:cubicBezTo>
                <a:cubicBezTo>
                  <a:pt x="2076" y="3275"/>
                  <a:pt x="2150" y="3275"/>
                  <a:pt x="2176" y="3226"/>
                </a:cubicBezTo>
                <a:cubicBezTo>
                  <a:pt x="2201" y="3201"/>
                  <a:pt x="2276" y="3201"/>
                  <a:pt x="2226" y="3275"/>
                </a:cubicBezTo>
                <a:close/>
                <a:moveTo>
                  <a:pt x="2751" y="3950"/>
                </a:moveTo>
                <a:lnTo>
                  <a:pt x="2751" y="3950"/>
                </a:lnTo>
                <a:cubicBezTo>
                  <a:pt x="2701" y="4001"/>
                  <a:pt x="2701" y="3975"/>
                  <a:pt x="2651" y="4001"/>
                </a:cubicBezTo>
                <a:cubicBezTo>
                  <a:pt x="2576" y="4001"/>
                  <a:pt x="2626" y="4050"/>
                  <a:pt x="2551" y="4075"/>
                </a:cubicBezTo>
                <a:cubicBezTo>
                  <a:pt x="2501" y="4075"/>
                  <a:pt x="2326" y="4075"/>
                  <a:pt x="2301" y="4050"/>
                </a:cubicBezTo>
                <a:cubicBezTo>
                  <a:pt x="2301" y="4026"/>
                  <a:pt x="2401" y="4026"/>
                  <a:pt x="2401" y="4001"/>
                </a:cubicBezTo>
                <a:cubicBezTo>
                  <a:pt x="2401" y="3975"/>
                  <a:pt x="2426" y="3926"/>
                  <a:pt x="2476" y="3926"/>
                </a:cubicBezTo>
                <a:cubicBezTo>
                  <a:pt x="2526" y="3926"/>
                  <a:pt x="2501" y="3875"/>
                  <a:pt x="2451" y="3850"/>
                </a:cubicBezTo>
                <a:cubicBezTo>
                  <a:pt x="2376" y="3826"/>
                  <a:pt x="2551" y="3801"/>
                  <a:pt x="2576" y="3850"/>
                </a:cubicBezTo>
                <a:cubicBezTo>
                  <a:pt x="2626" y="3901"/>
                  <a:pt x="2676" y="3926"/>
                  <a:pt x="2726" y="3901"/>
                </a:cubicBezTo>
                <a:cubicBezTo>
                  <a:pt x="2751" y="3850"/>
                  <a:pt x="2976" y="3750"/>
                  <a:pt x="2976" y="3801"/>
                </a:cubicBezTo>
                <a:cubicBezTo>
                  <a:pt x="2976" y="3850"/>
                  <a:pt x="2826" y="3901"/>
                  <a:pt x="2751" y="3950"/>
                </a:cubicBezTo>
                <a:close/>
                <a:moveTo>
                  <a:pt x="4201" y="5451"/>
                </a:moveTo>
                <a:lnTo>
                  <a:pt x="4201" y="5451"/>
                </a:lnTo>
                <a:cubicBezTo>
                  <a:pt x="4151" y="5476"/>
                  <a:pt x="4201" y="5351"/>
                  <a:pt x="4126" y="5301"/>
                </a:cubicBezTo>
                <a:cubicBezTo>
                  <a:pt x="4026" y="5251"/>
                  <a:pt x="3976" y="5151"/>
                  <a:pt x="3976" y="5075"/>
                </a:cubicBezTo>
                <a:cubicBezTo>
                  <a:pt x="3976" y="5026"/>
                  <a:pt x="4076" y="5001"/>
                  <a:pt x="4101" y="5051"/>
                </a:cubicBezTo>
                <a:cubicBezTo>
                  <a:pt x="4126" y="5101"/>
                  <a:pt x="4177" y="5251"/>
                  <a:pt x="4201" y="5326"/>
                </a:cubicBezTo>
                <a:cubicBezTo>
                  <a:pt x="4251" y="5376"/>
                  <a:pt x="4251" y="5451"/>
                  <a:pt x="4201" y="5451"/>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18" name="Freeform 242">
            <a:extLst>
              <a:ext uri="{FF2B5EF4-FFF2-40B4-BE49-F238E27FC236}">
                <a16:creationId xmlns:a16="http://schemas.microsoft.com/office/drawing/2014/main" id="{5D06A966-5624-AF41-84E7-92308B828270}"/>
              </a:ext>
            </a:extLst>
          </p:cNvPr>
          <p:cNvSpPr>
            <a:spLocks noChangeArrowheads="1"/>
          </p:cNvSpPr>
          <p:nvPr/>
        </p:nvSpPr>
        <p:spPr bwMode="auto">
          <a:xfrm>
            <a:off x="693223" y="2196799"/>
            <a:ext cx="3054356" cy="2072800"/>
          </a:xfrm>
          <a:custGeom>
            <a:avLst/>
            <a:gdLst>
              <a:gd name="T0" fmla="*/ 3001 w 9579"/>
              <a:gd name="T1" fmla="*/ 1850 h 6502"/>
              <a:gd name="T2" fmla="*/ 2551 w 9579"/>
              <a:gd name="T3" fmla="*/ 1726 h 6502"/>
              <a:gd name="T4" fmla="*/ 1801 w 9579"/>
              <a:gd name="T5" fmla="*/ 150 h 6502"/>
              <a:gd name="T6" fmla="*/ 1201 w 9579"/>
              <a:gd name="T7" fmla="*/ 76 h 6502"/>
              <a:gd name="T8" fmla="*/ 776 w 9579"/>
              <a:gd name="T9" fmla="*/ 125 h 6502"/>
              <a:gd name="T10" fmla="*/ 200 w 9579"/>
              <a:gd name="T11" fmla="*/ 425 h 6502"/>
              <a:gd name="T12" fmla="*/ 726 w 9579"/>
              <a:gd name="T13" fmla="*/ 825 h 6502"/>
              <a:gd name="T14" fmla="*/ 226 w 9579"/>
              <a:gd name="T15" fmla="*/ 876 h 6502"/>
              <a:gd name="T16" fmla="*/ 426 w 9579"/>
              <a:gd name="T17" fmla="*/ 1125 h 6502"/>
              <a:gd name="T18" fmla="*/ 476 w 9579"/>
              <a:gd name="T19" fmla="*/ 1350 h 6502"/>
              <a:gd name="T20" fmla="*/ 276 w 9579"/>
              <a:gd name="T21" fmla="*/ 1701 h 6502"/>
              <a:gd name="T22" fmla="*/ 676 w 9579"/>
              <a:gd name="T23" fmla="*/ 1950 h 6502"/>
              <a:gd name="T24" fmla="*/ 976 w 9579"/>
              <a:gd name="T25" fmla="*/ 2150 h 6502"/>
              <a:gd name="T26" fmla="*/ 626 w 9579"/>
              <a:gd name="T27" fmla="*/ 2426 h 6502"/>
              <a:gd name="T28" fmla="*/ 1126 w 9579"/>
              <a:gd name="T29" fmla="*/ 2150 h 6502"/>
              <a:gd name="T30" fmla="*/ 1376 w 9579"/>
              <a:gd name="T31" fmla="*/ 1826 h 6502"/>
              <a:gd name="T32" fmla="*/ 1701 w 9579"/>
              <a:gd name="T33" fmla="*/ 1650 h 6502"/>
              <a:gd name="T34" fmla="*/ 1751 w 9579"/>
              <a:gd name="T35" fmla="*/ 1801 h 6502"/>
              <a:gd name="T36" fmla="*/ 2001 w 9579"/>
              <a:gd name="T37" fmla="*/ 1676 h 6502"/>
              <a:gd name="T38" fmla="*/ 2201 w 9579"/>
              <a:gd name="T39" fmla="*/ 1750 h 6502"/>
              <a:gd name="T40" fmla="*/ 2727 w 9579"/>
              <a:gd name="T41" fmla="*/ 1876 h 6502"/>
              <a:gd name="T42" fmla="*/ 3127 w 9579"/>
              <a:gd name="T43" fmla="*/ 1950 h 6502"/>
              <a:gd name="T44" fmla="*/ 3152 w 9579"/>
              <a:gd name="T45" fmla="*/ 2276 h 6502"/>
              <a:gd name="T46" fmla="*/ 3276 w 9579"/>
              <a:gd name="T47" fmla="*/ 2126 h 6502"/>
              <a:gd name="T48" fmla="*/ 3376 w 9579"/>
              <a:gd name="T49" fmla="*/ 2326 h 6502"/>
              <a:gd name="T50" fmla="*/ 3301 w 9579"/>
              <a:gd name="T51" fmla="*/ 2401 h 6502"/>
              <a:gd name="T52" fmla="*/ 3501 w 9579"/>
              <a:gd name="T53" fmla="*/ 2426 h 6502"/>
              <a:gd name="T54" fmla="*/ 76 w 9579"/>
              <a:gd name="T55" fmla="*/ 2676 h 6502"/>
              <a:gd name="T56" fmla="*/ 300 w 9579"/>
              <a:gd name="T57" fmla="*/ 2550 h 6502"/>
              <a:gd name="T58" fmla="*/ 1326 w 9579"/>
              <a:gd name="T59" fmla="*/ 2126 h 6502"/>
              <a:gd name="T60" fmla="*/ 1501 w 9579"/>
              <a:gd name="T61" fmla="*/ 2050 h 6502"/>
              <a:gd name="T62" fmla="*/ 226 w 9579"/>
              <a:gd name="T63" fmla="*/ 1750 h 6502"/>
              <a:gd name="T64" fmla="*/ 1176 w 9579"/>
              <a:gd name="T65" fmla="*/ 6350 h 6502"/>
              <a:gd name="T66" fmla="*/ 776 w 9579"/>
              <a:gd name="T67" fmla="*/ 6176 h 6502"/>
              <a:gd name="T68" fmla="*/ 926 w 9579"/>
              <a:gd name="T69" fmla="*/ 6225 h 6502"/>
              <a:gd name="T70" fmla="*/ 8802 w 9579"/>
              <a:gd name="T71" fmla="*/ 3701 h 6502"/>
              <a:gd name="T72" fmla="*/ 8402 w 9579"/>
              <a:gd name="T73" fmla="*/ 3951 h 6502"/>
              <a:gd name="T74" fmla="*/ 8053 w 9579"/>
              <a:gd name="T75" fmla="*/ 3826 h 6502"/>
              <a:gd name="T76" fmla="*/ 7653 w 9579"/>
              <a:gd name="T77" fmla="*/ 4051 h 6502"/>
              <a:gd name="T78" fmla="*/ 7902 w 9579"/>
              <a:gd name="T79" fmla="*/ 3501 h 6502"/>
              <a:gd name="T80" fmla="*/ 7302 w 9579"/>
              <a:gd name="T81" fmla="*/ 3501 h 6502"/>
              <a:gd name="T82" fmla="*/ 7128 w 9579"/>
              <a:gd name="T83" fmla="*/ 3276 h 6502"/>
              <a:gd name="T84" fmla="*/ 4327 w 9579"/>
              <a:gd name="T85" fmla="*/ 3251 h 6502"/>
              <a:gd name="T86" fmla="*/ 4101 w 9579"/>
              <a:gd name="T87" fmla="*/ 3301 h 6502"/>
              <a:gd name="T88" fmla="*/ 4177 w 9579"/>
              <a:gd name="T89" fmla="*/ 3876 h 6502"/>
              <a:gd name="T90" fmla="*/ 4327 w 9579"/>
              <a:gd name="T91" fmla="*/ 4551 h 6502"/>
              <a:gd name="T92" fmla="*/ 4727 w 9579"/>
              <a:gd name="T93" fmla="*/ 4926 h 6502"/>
              <a:gd name="T94" fmla="*/ 5677 w 9579"/>
              <a:gd name="T95" fmla="*/ 5201 h 6502"/>
              <a:gd name="T96" fmla="*/ 6152 w 9579"/>
              <a:gd name="T97" fmla="*/ 5451 h 6502"/>
              <a:gd name="T98" fmla="*/ 6652 w 9579"/>
              <a:gd name="T99" fmla="*/ 5751 h 6502"/>
              <a:gd name="T100" fmla="*/ 6928 w 9579"/>
              <a:gd name="T101" fmla="*/ 5401 h 6502"/>
              <a:gd name="T102" fmla="*/ 7252 w 9579"/>
              <a:gd name="T103" fmla="*/ 5401 h 6502"/>
              <a:gd name="T104" fmla="*/ 7502 w 9579"/>
              <a:gd name="T105" fmla="*/ 5301 h 6502"/>
              <a:gd name="T106" fmla="*/ 7977 w 9579"/>
              <a:gd name="T107" fmla="*/ 5351 h 6502"/>
              <a:gd name="T108" fmla="*/ 8277 w 9579"/>
              <a:gd name="T109" fmla="*/ 5850 h 6502"/>
              <a:gd name="T110" fmla="*/ 8377 w 9579"/>
              <a:gd name="T111" fmla="*/ 5026 h 6502"/>
              <a:gd name="T112" fmla="*/ 8702 w 9579"/>
              <a:gd name="T113" fmla="*/ 4776 h 6502"/>
              <a:gd name="T114" fmla="*/ 8653 w 9579"/>
              <a:gd name="T115" fmla="*/ 4451 h 6502"/>
              <a:gd name="T116" fmla="*/ 8753 w 9579"/>
              <a:gd name="T117" fmla="*/ 4376 h 6502"/>
              <a:gd name="T118" fmla="*/ 8928 w 9579"/>
              <a:gd name="T119" fmla="*/ 4151 h 6502"/>
              <a:gd name="T120" fmla="*/ 9253 w 9579"/>
              <a:gd name="T121" fmla="*/ 3851 h 6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79" h="6502">
                <a:moveTo>
                  <a:pt x="3601" y="2376"/>
                </a:moveTo>
                <a:lnTo>
                  <a:pt x="3601" y="2376"/>
                </a:lnTo>
                <a:cubicBezTo>
                  <a:pt x="3601" y="2350"/>
                  <a:pt x="3627" y="2326"/>
                  <a:pt x="3501" y="2276"/>
                </a:cubicBezTo>
                <a:cubicBezTo>
                  <a:pt x="3401" y="2250"/>
                  <a:pt x="3427" y="2201"/>
                  <a:pt x="3352" y="2076"/>
                </a:cubicBezTo>
                <a:cubicBezTo>
                  <a:pt x="3276" y="1950"/>
                  <a:pt x="3152" y="1901"/>
                  <a:pt x="3152" y="1850"/>
                </a:cubicBezTo>
                <a:cubicBezTo>
                  <a:pt x="3152" y="1801"/>
                  <a:pt x="3001" y="1801"/>
                  <a:pt x="3001" y="1850"/>
                </a:cubicBezTo>
                <a:cubicBezTo>
                  <a:pt x="3001" y="1876"/>
                  <a:pt x="2951" y="1901"/>
                  <a:pt x="2927" y="1926"/>
                </a:cubicBezTo>
                <a:cubicBezTo>
                  <a:pt x="2901" y="1926"/>
                  <a:pt x="2876" y="1901"/>
                  <a:pt x="2851" y="1876"/>
                </a:cubicBezTo>
                <a:cubicBezTo>
                  <a:pt x="2827" y="1826"/>
                  <a:pt x="2751" y="1801"/>
                  <a:pt x="2751" y="1775"/>
                </a:cubicBezTo>
                <a:cubicBezTo>
                  <a:pt x="2751" y="1750"/>
                  <a:pt x="2751" y="1701"/>
                  <a:pt x="2701" y="1726"/>
                </a:cubicBezTo>
                <a:cubicBezTo>
                  <a:pt x="2651" y="1750"/>
                  <a:pt x="2627" y="1726"/>
                  <a:pt x="2601" y="1750"/>
                </a:cubicBezTo>
                <a:lnTo>
                  <a:pt x="2551" y="1726"/>
                </a:lnTo>
                <a:cubicBezTo>
                  <a:pt x="2551" y="300"/>
                  <a:pt x="2551" y="300"/>
                  <a:pt x="2551" y="300"/>
                </a:cubicBezTo>
                <a:lnTo>
                  <a:pt x="2527" y="276"/>
                </a:lnTo>
                <a:cubicBezTo>
                  <a:pt x="2451" y="250"/>
                  <a:pt x="2376" y="225"/>
                  <a:pt x="2327" y="225"/>
                </a:cubicBezTo>
                <a:cubicBezTo>
                  <a:pt x="2276" y="250"/>
                  <a:pt x="2176" y="250"/>
                  <a:pt x="2151" y="225"/>
                </a:cubicBezTo>
                <a:cubicBezTo>
                  <a:pt x="2101" y="225"/>
                  <a:pt x="2051" y="200"/>
                  <a:pt x="2001" y="225"/>
                </a:cubicBezTo>
                <a:cubicBezTo>
                  <a:pt x="1926" y="225"/>
                  <a:pt x="1876" y="176"/>
                  <a:pt x="1801" y="150"/>
                </a:cubicBezTo>
                <a:cubicBezTo>
                  <a:pt x="1701" y="125"/>
                  <a:pt x="1576" y="150"/>
                  <a:pt x="1551" y="176"/>
                </a:cubicBezTo>
                <a:cubicBezTo>
                  <a:pt x="1526" y="176"/>
                  <a:pt x="1526" y="150"/>
                  <a:pt x="1501" y="150"/>
                </a:cubicBezTo>
                <a:cubicBezTo>
                  <a:pt x="1451" y="150"/>
                  <a:pt x="1476" y="125"/>
                  <a:pt x="1476" y="100"/>
                </a:cubicBezTo>
                <a:cubicBezTo>
                  <a:pt x="1451" y="76"/>
                  <a:pt x="1351" y="100"/>
                  <a:pt x="1301" y="100"/>
                </a:cubicBezTo>
                <a:cubicBezTo>
                  <a:pt x="1276" y="100"/>
                  <a:pt x="1251" y="76"/>
                  <a:pt x="1251" y="50"/>
                </a:cubicBezTo>
                <a:cubicBezTo>
                  <a:pt x="1251" y="50"/>
                  <a:pt x="1226" y="50"/>
                  <a:pt x="1201" y="76"/>
                </a:cubicBezTo>
                <a:cubicBezTo>
                  <a:pt x="1201" y="100"/>
                  <a:pt x="1151" y="100"/>
                  <a:pt x="1126" y="76"/>
                </a:cubicBezTo>
                <a:cubicBezTo>
                  <a:pt x="1126" y="76"/>
                  <a:pt x="1176" y="76"/>
                  <a:pt x="1176" y="50"/>
                </a:cubicBezTo>
                <a:cubicBezTo>
                  <a:pt x="1176" y="25"/>
                  <a:pt x="1126" y="25"/>
                  <a:pt x="1101" y="0"/>
                </a:cubicBezTo>
                <a:cubicBezTo>
                  <a:pt x="1076" y="0"/>
                  <a:pt x="1051" y="25"/>
                  <a:pt x="1001" y="76"/>
                </a:cubicBezTo>
                <a:cubicBezTo>
                  <a:pt x="951" y="100"/>
                  <a:pt x="901" y="100"/>
                  <a:pt x="851" y="100"/>
                </a:cubicBezTo>
                <a:cubicBezTo>
                  <a:pt x="801" y="100"/>
                  <a:pt x="751" y="100"/>
                  <a:pt x="776" y="125"/>
                </a:cubicBezTo>
                <a:cubicBezTo>
                  <a:pt x="776" y="150"/>
                  <a:pt x="826" y="150"/>
                  <a:pt x="776" y="176"/>
                </a:cubicBezTo>
                <a:cubicBezTo>
                  <a:pt x="751" y="200"/>
                  <a:pt x="751" y="150"/>
                  <a:pt x="726" y="176"/>
                </a:cubicBezTo>
                <a:cubicBezTo>
                  <a:pt x="676" y="200"/>
                  <a:pt x="601" y="200"/>
                  <a:pt x="576" y="200"/>
                </a:cubicBezTo>
                <a:cubicBezTo>
                  <a:pt x="551" y="200"/>
                  <a:pt x="501" y="276"/>
                  <a:pt x="476" y="276"/>
                </a:cubicBezTo>
                <a:cubicBezTo>
                  <a:pt x="451" y="300"/>
                  <a:pt x="476" y="325"/>
                  <a:pt x="426" y="375"/>
                </a:cubicBezTo>
                <a:cubicBezTo>
                  <a:pt x="376" y="450"/>
                  <a:pt x="226" y="425"/>
                  <a:pt x="200" y="425"/>
                </a:cubicBezTo>
                <a:cubicBezTo>
                  <a:pt x="151" y="425"/>
                  <a:pt x="176" y="475"/>
                  <a:pt x="176" y="501"/>
                </a:cubicBezTo>
                <a:cubicBezTo>
                  <a:pt x="151" y="525"/>
                  <a:pt x="176" y="525"/>
                  <a:pt x="276" y="550"/>
                </a:cubicBezTo>
                <a:cubicBezTo>
                  <a:pt x="351" y="576"/>
                  <a:pt x="426" y="701"/>
                  <a:pt x="426" y="725"/>
                </a:cubicBezTo>
                <a:cubicBezTo>
                  <a:pt x="426" y="750"/>
                  <a:pt x="551" y="725"/>
                  <a:pt x="576" y="725"/>
                </a:cubicBezTo>
                <a:cubicBezTo>
                  <a:pt x="626" y="725"/>
                  <a:pt x="576" y="801"/>
                  <a:pt x="626" y="801"/>
                </a:cubicBezTo>
                <a:cubicBezTo>
                  <a:pt x="651" y="825"/>
                  <a:pt x="701" y="801"/>
                  <a:pt x="726" y="825"/>
                </a:cubicBezTo>
                <a:cubicBezTo>
                  <a:pt x="726" y="850"/>
                  <a:pt x="651" y="825"/>
                  <a:pt x="601" y="850"/>
                </a:cubicBezTo>
                <a:cubicBezTo>
                  <a:pt x="551" y="901"/>
                  <a:pt x="551" y="901"/>
                  <a:pt x="526" y="876"/>
                </a:cubicBezTo>
                <a:cubicBezTo>
                  <a:pt x="501" y="850"/>
                  <a:pt x="426" y="876"/>
                  <a:pt x="400" y="876"/>
                </a:cubicBezTo>
                <a:cubicBezTo>
                  <a:pt x="376" y="876"/>
                  <a:pt x="400" y="825"/>
                  <a:pt x="400" y="825"/>
                </a:cubicBezTo>
                <a:cubicBezTo>
                  <a:pt x="400" y="801"/>
                  <a:pt x="351" y="776"/>
                  <a:pt x="276" y="825"/>
                </a:cubicBezTo>
                <a:cubicBezTo>
                  <a:pt x="226" y="850"/>
                  <a:pt x="251" y="850"/>
                  <a:pt x="226" y="876"/>
                </a:cubicBezTo>
                <a:cubicBezTo>
                  <a:pt x="226" y="901"/>
                  <a:pt x="200" y="850"/>
                  <a:pt x="151" y="876"/>
                </a:cubicBezTo>
                <a:cubicBezTo>
                  <a:pt x="100" y="901"/>
                  <a:pt x="25" y="925"/>
                  <a:pt x="25" y="950"/>
                </a:cubicBezTo>
                <a:cubicBezTo>
                  <a:pt x="0" y="976"/>
                  <a:pt x="126" y="1001"/>
                  <a:pt x="151" y="1001"/>
                </a:cubicBezTo>
                <a:cubicBezTo>
                  <a:pt x="200" y="1025"/>
                  <a:pt x="100" y="1050"/>
                  <a:pt x="151" y="1050"/>
                </a:cubicBezTo>
                <a:cubicBezTo>
                  <a:pt x="176" y="1076"/>
                  <a:pt x="151" y="1101"/>
                  <a:pt x="226" y="1125"/>
                </a:cubicBezTo>
                <a:cubicBezTo>
                  <a:pt x="276" y="1150"/>
                  <a:pt x="376" y="1125"/>
                  <a:pt x="426" y="1125"/>
                </a:cubicBezTo>
                <a:cubicBezTo>
                  <a:pt x="451" y="1125"/>
                  <a:pt x="476" y="1150"/>
                  <a:pt x="501" y="1125"/>
                </a:cubicBezTo>
                <a:cubicBezTo>
                  <a:pt x="526" y="1101"/>
                  <a:pt x="626" y="1025"/>
                  <a:pt x="676" y="1076"/>
                </a:cubicBezTo>
                <a:cubicBezTo>
                  <a:pt x="726" y="1125"/>
                  <a:pt x="626" y="1125"/>
                  <a:pt x="651" y="1150"/>
                </a:cubicBezTo>
                <a:cubicBezTo>
                  <a:pt x="676" y="1176"/>
                  <a:pt x="701" y="1225"/>
                  <a:pt x="651" y="1276"/>
                </a:cubicBezTo>
                <a:cubicBezTo>
                  <a:pt x="601" y="1301"/>
                  <a:pt x="551" y="1276"/>
                  <a:pt x="526" y="1276"/>
                </a:cubicBezTo>
                <a:cubicBezTo>
                  <a:pt x="501" y="1276"/>
                  <a:pt x="526" y="1325"/>
                  <a:pt x="476" y="1350"/>
                </a:cubicBezTo>
                <a:cubicBezTo>
                  <a:pt x="451" y="1376"/>
                  <a:pt x="426" y="1325"/>
                  <a:pt x="376" y="1325"/>
                </a:cubicBezTo>
                <a:cubicBezTo>
                  <a:pt x="326" y="1325"/>
                  <a:pt x="326" y="1376"/>
                  <a:pt x="326" y="1425"/>
                </a:cubicBezTo>
                <a:cubicBezTo>
                  <a:pt x="326" y="1450"/>
                  <a:pt x="251" y="1401"/>
                  <a:pt x="226" y="1476"/>
                </a:cubicBezTo>
                <a:cubicBezTo>
                  <a:pt x="226" y="1550"/>
                  <a:pt x="126" y="1501"/>
                  <a:pt x="200" y="1576"/>
                </a:cubicBezTo>
                <a:cubicBezTo>
                  <a:pt x="251" y="1650"/>
                  <a:pt x="226" y="1601"/>
                  <a:pt x="276" y="1625"/>
                </a:cubicBezTo>
                <a:cubicBezTo>
                  <a:pt x="326" y="1650"/>
                  <a:pt x="226" y="1701"/>
                  <a:pt x="276" y="1701"/>
                </a:cubicBezTo>
                <a:cubicBezTo>
                  <a:pt x="300" y="1726"/>
                  <a:pt x="351" y="1801"/>
                  <a:pt x="376" y="1826"/>
                </a:cubicBezTo>
                <a:cubicBezTo>
                  <a:pt x="426" y="1850"/>
                  <a:pt x="451" y="1801"/>
                  <a:pt x="501" y="1801"/>
                </a:cubicBezTo>
                <a:cubicBezTo>
                  <a:pt x="551" y="1801"/>
                  <a:pt x="526" y="1750"/>
                  <a:pt x="551" y="1775"/>
                </a:cubicBezTo>
                <a:cubicBezTo>
                  <a:pt x="576" y="1801"/>
                  <a:pt x="601" y="1850"/>
                  <a:pt x="576" y="1876"/>
                </a:cubicBezTo>
                <a:cubicBezTo>
                  <a:pt x="551" y="1901"/>
                  <a:pt x="576" y="1950"/>
                  <a:pt x="576" y="1976"/>
                </a:cubicBezTo>
                <a:cubicBezTo>
                  <a:pt x="576" y="2001"/>
                  <a:pt x="676" y="1976"/>
                  <a:pt x="676" y="1950"/>
                </a:cubicBezTo>
                <a:cubicBezTo>
                  <a:pt x="676" y="1926"/>
                  <a:pt x="751" y="1926"/>
                  <a:pt x="801" y="1976"/>
                </a:cubicBezTo>
                <a:cubicBezTo>
                  <a:pt x="851" y="2001"/>
                  <a:pt x="876" y="2026"/>
                  <a:pt x="876" y="1976"/>
                </a:cubicBezTo>
                <a:cubicBezTo>
                  <a:pt x="876" y="1950"/>
                  <a:pt x="901" y="1901"/>
                  <a:pt x="901" y="1926"/>
                </a:cubicBezTo>
                <a:cubicBezTo>
                  <a:pt x="901" y="1976"/>
                  <a:pt x="951" y="1976"/>
                  <a:pt x="1001" y="1950"/>
                </a:cubicBezTo>
                <a:cubicBezTo>
                  <a:pt x="1076" y="1926"/>
                  <a:pt x="1051" y="1950"/>
                  <a:pt x="1001" y="2001"/>
                </a:cubicBezTo>
                <a:cubicBezTo>
                  <a:pt x="951" y="2050"/>
                  <a:pt x="1001" y="2126"/>
                  <a:pt x="976" y="2150"/>
                </a:cubicBezTo>
                <a:cubicBezTo>
                  <a:pt x="951" y="2150"/>
                  <a:pt x="926" y="2226"/>
                  <a:pt x="851" y="2250"/>
                </a:cubicBezTo>
                <a:cubicBezTo>
                  <a:pt x="801" y="2250"/>
                  <a:pt x="726" y="2350"/>
                  <a:pt x="701" y="2376"/>
                </a:cubicBezTo>
                <a:cubicBezTo>
                  <a:pt x="701" y="2376"/>
                  <a:pt x="576" y="2326"/>
                  <a:pt x="551" y="2376"/>
                </a:cubicBezTo>
                <a:cubicBezTo>
                  <a:pt x="551" y="2426"/>
                  <a:pt x="476" y="2450"/>
                  <a:pt x="476" y="2476"/>
                </a:cubicBezTo>
                <a:cubicBezTo>
                  <a:pt x="501" y="2501"/>
                  <a:pt x="601" y="2450"/>
                  <a:pt x="601" y="2426"/>
                </a:cubicBezTo>
                <a:cubicBezTo>
                  <a:pt x="601" y="2401"/>
                  <a:pt x="626" y="2401"/>
                  <a:pt x="626" y="2426"/>
                </a:cubicBezTo>
                <a:cubicBezTo>
                  <a:pt x="651" y="2426"/>
                  <a:pt x="701" y="2401"/>
                  <a:pt x="701" y="2401"/>
                </a:cubicBezTo>
                <a:cubicBezTo>
                  <a:pt x="726" y="2376"/>
                  <a:pt x="751" y="2376"/>
                  <a:pt x="776" y="2376"/>
                </a:cubicBezTo>
                <a:cubicBezTo>
                  <a:pt x="801" y="2376"/>
                  <a:pt x="801" y="2350"/>
                  <a:pt x="851" y="2350"/>
                </a:cubicBezTo>
                <a:cubicBezTo>
                  <a:pt x="926" y="2350"/>
                  <a:pt x="901" y="2326"/>
                  <a:pt x="926" y="2301"/>
                </a:cubicBezTo>
                <a:cubicBezTo>
                  <a:pt x="926" y="2276"/>
                  <a:pt x="1076" y="2201"/>
                  <a:pt x="1101" y="2201"/>
                </a:cubicBezTo>
                <a:cubicBezTo>
                  <a:pt x="1126" y="2201"/>
                  <a:pt x="1101" y="2150"/>
                  <a:pt x="1126" y="2150"/>
                </a:cubicBezTo>
                <a:cubicBezTo>
                  <a:pt x="1151" y="2150"/>
                  <a:pt x="1201" y="2101"/>
                  <a:pt x="1226" y="2076"/>
                </a:cubicBezTo>
                <a:cubicBezTo>
                  <a:pt x="1276" y="2050"/>
                  <a:pt x="1276" y="2076"/>
                  <a:pt x="1301" y="2050"/>
                </a:cubicBezTo>
                <a:cubicBezTo>
                  <a:pt x="1326" y="2050"/>
                  <a:pt x="1301" y="2001"/>
                  <a:pt x="1326" y="1976"/>
                </a:cubicBezTo>
                <a:cubicBezTo>
                  <a:pt x="1351" y="1976"/>
                  <a:pt x="1376" y="1950"/>
                  <a:pt x="1376" y="1950"/>
                </a:cubicBezTo>
                <a:cubicBezTo>
                  <a:pt x="1376" y="1926"/>
                  <a:pt x="1326" y="1926"/>
                  <a:pt x="1301" y="1901"/>
                </a:cubicBezTo>
                <a:cubicBezTo>
                  <a:pt x="1301" y="1876"/>
                  <a:pt x="1351" y="1826"/>
                  <a:pt x="1376" y="1826"/>
                </a:cubicBezTo>
                <a:cubicBezTo>
                  <a:pt x="1401" y="1826"/>
                  <a:pt x="1451" y="1801"/>
                  <a:pt x="1451" y="1775"/>
                </a:cubicBezTo>
                <a:cubicBezTo>
                  <a:pt x="1451" y="1750"/>
                  <a:pt x="1476" y="1750"/>
                  <a:pt x="1501" y="1701"/>
                </a:cubicBezTo>
                <a:cubicBezTo>
                  <a:pt x="1526" y="1676"/>
                  <a:pt x="1526" y="1650"/>
                  <a:pt x="1551" y="1650"/>
                </a:cubicBezTo>
                <a:cubicBezTo>
                  <a:pt x="1576" y="1650"/>
                  <a:pt x="1601" y="1625"/>
                  <a:pt x="1651" y="1601"/>
                </a:cubicBezTo>
                <a:cubicBezTo>
                  <a:pt x="1676" y="1576"/>
                  <a:pt x="1651" y="1625"/>
                  <a:pt x="1701" y="1625"/>
                </a:cubicBezTo>
                <a:cubicBezTo>
                  <a:pt x="1751" y="1625"/>
                  <a:pt x="1751" y="1676"/>
                  <a:pt x="1701" y="1650"/>
                </a:cubicBezTo>
                <a:cubicBezTo>
                  <a:pt x="1651" y="1625"/>
                  <a:pt x="1626" y="1650"/>
                  <a:pt x="1601" y="1676"/>
                </a:cubicBezTo>
                <a:cubicBezTo>
                  <a:pt x="1551" y="1701"/>
                  <a:pt x="1601" y="1726"/>
                  <a:pt x="1551" y="1750"/>
                </a:cubicBezTo>
                <a:cubicBezTo>
                  <a:pt x="1526" y="1801"/>
                  <a:pt x="1526" y="1826"/>
                  <a:pt x="1576" y="1826"/>
                </a:cubicBezTo>
                <a:cubicBezTo>
                  <a:pt x="1601" y="1826"/>
                  <a:pt x="1576" y="1850"/>
                  <a:pt x="1526" y="1876"/>
                </a:cubicBezTo>
                <a:cubicBezTo>
                  <a:pt x="1501" y="1876"/>
                  <a:pt x="1526" y="1901"/>
                  <a:pt x="1576" y="1901"/>
                </a:cubicBezTo>
                <a:cubicBezTo>
                  <a:pt x="1626" y="1901"/>
                  <a:pt x="1701" y="1826"/>
                  <a:pt x="1751" y="1801"/>
                </a:cubicBezTo>
                <a:cubicBezTo>
                  <a:pt x="1826" y="1775"/>
                  <a:pt x="1876" y="1801"/>
                  <a:pt x="1901" y="1801"/>
                </a:cubicBezTo>
                <a:cubicBezTo>
                  <a:pt x="1901" y="1775"/>
                  <a:pt x="1876" y="1750"/>
                  <a:pt x="1901" y="1750"/>
                </a:cubicBezTo>
                <a:cubicBezTo>
                  <a:pt x="1926" y="1726"/>
                  <a:pt x="1876" y="1726"/>
                  <a:pt x="1851" y="1701"/>
                </a:cubicBezTo>
                <a:cubicBezTo>
                  <a:pt x="1851" y="1650"/>
                  <a:pt x="1876" y="1676"/>
                  <a:pt x="1876" y="1650"/>
                </a:cubicBezTo>
                <a:cubicBezTo>
                  <a:pt x="1901" y="1601"/>
                  <a:pt x="1926" y="1625"/>
                  <a:pt x="1926" y="1650"/>
                </a:cubicBezTo>
                <a:cubicBezTo>
                  <a:pt x="1951" y="1650"/>
                  <a:pt x="1976" y="1625"/>
                  <a:pt x="2001" y="1676"/>
                </a:cubicBezTo>
                <a:cubicBezTo>
                  <a:pt x="2026" y="1701"/>
                  <a:pt x="2051" y="1650"/>
                  <a:pt x="2076" y="1676"/>
                </a:cubicBezTo>
                <a:cubicBezTo>
                  <a:pt x="2101" y="1701"/>
                  <a:pt x="2076" y="1701"/>
                  <a:pt x="2026" y="1701"/>
                </a:cubicBezTo>
                <a:cubicBezTo>
                  <a:pt x="2001" y="1726"/>
                  <a:pt x="2026" y="1775"/>
                  <a:pt x="2051" y="1750"/>
                </a:cubicBezTo>
                <a:cubicBezTo>
                  <a:pt x="2076" y="1726"/>
                  <a:pt x="2101" y="1701"/>
                  <a:pt x="2126" y="1726"/>
                </a:cubicBezTo>
                <a:cubicBezTo>
                  <a:pt x="2151" y="1750"/>
                  <a:pt x="2151" y="1750"/>
                  <a:pt x="2176" y="1726"/>
                </a:cubicBezTo>
                <a:cubicBezTo>
                  <a:pt x="2201" y="1701"/>
                  <a:pt x="2201" y="1726"/>
                  <a:pt x="2201" y="1750"/>
                </a:cubicBezTo>
                <a:cubicBezTo>
                  <a:pt x="2201" y="1750"/>
                  <a:pt x="2251" y="1775"/>
                  <a:pt x="2301" y="1775"/>
                </a:cubicBezTo>
                <a:cubicBezTo>
                  <a:pt x="2376" y="1775"/>
                  <a:pt x="2476" y="1775"/>
                  <a:pt x="2501" y="1775"/>
                </a:cubicBezTo>
                <a:cubicBezTo>
                  <a:pt x="2551" y="1775"/>
                  <a:pt x="2527" y="1801"/>
                  <a:pt x="2601" y="1826"/>
                </a:cubicBezTo>
                <a:cubicBezTo>
                  <a:pt x="2651" y="1826"/>
                  <a:pt x="2676" y="1750"/>
                  <a:pt x="2701" y="1775"/>
                </a:cubicBezTo>
                <a:cubicBezTo>
                  <a:pt x="2751" y="1826"/>
                  <a:pt x="2701" y="1826"/>
                  <a:pt x="2701" y="1850"/>
                </a:cubicBezTo>
                <a:cubicBezTo>
                  <a:pt x="2676" y="1876"/>
                  <a:pt x="2701" y="1876"/>
                  <a:pt x="2727" y="1876"/>
                </a:cubicBezTo>
                <a:cubicBezTo>
                  <a:pt x="2751" y="1901"/>
                  <a:pt x="2827" y="1901"/>
                  <a:pt x="2851" y="1926"/>
                </a:cubicBezTo>
                <a:cubicBezTo>
                  <a:pt x="2876" y="1950"/>
                  <a:pt x="2901" y="2001"/>
                  <a:pt x="2951" y="2026"/>
                </a:cubicBezTo>
                <a:cubicBezTo>
                  <a:pt x="3027" y="2050"/>
                  <a:pt x="2951" y="1950"/>
                  <a:pt x="3001" y="1976"/>
                </a:cubicBezTo>
                <a:cubicBezTo>
                  <a:pt x="3051" y="2026"/>
                  <a:pt x="3051" y="1976"/>
                  <a:pt x="3076" y="2026"/>
                </a:cubicBezTo>
                <a:cubicBezTo>
                  <a:pt x="3127" y="2050"/>
                  <a:pt x="3101" y="2001"/>
                  <a:pt x="3101" y="1926"/>
                </a:cubicBezTo>
                <a:cubicBezTo>
                  <a:pt x="3076" y="1876"/>
                  <a:pt x="3101" y="1926"/>
                  <a:pt x="3127" y="1950"/>
                </a:cubicBezTo>
                <a:cubicBezTo>
                  <a:pt x="3152" y="1976"/>
                  <a:pt x="3152" y="2026"/>
                  <a:pt x="3127" y="2076"/>
                </a:cubicBezTo>
                <a:cubicBezTo>
                  <a:pt x="3127" y="2101"/>
                  <a:pt x="3051" y="2076"/>
                  <a:pt x="3076" y="2050"/>
                </a:cubicBezTo>
                <a:cubicBezTo>
                  <a:pt x="3076" y="2026"/>
                  <a:pt x="3001" y="2050"/>
                  <a:pt x="3001" y="2076"/>
                </a:cubicBezTo>
                <a:cubicBezTo>
                  <a:pt x="3001" y="2101"/>
                  <a:pt x="3051" y="2150"/>
                  <a:pt x="3076" y="2150"/>
                </a:cubicBezTo>
                <a:cubicBezTo>
                  <a:pt x="3127" y="2176"/>
                  <a:pt x="3101" y="2226"/>
                  <a:pt x="3101" y="2226"/>
                </a:cubicBezTo>
                <a:cubicBezTo>
                  <a:pt x="3152" y="2226"/>
                  <a:pt x="3127" y="2301"/>
                  <a:pt x="3152" y="2276"/>
                </a:cubicBezTo>
                <a:cubicBezTo>
                  <a:pt x="3176" y="2276"/>
                  <a:pt x="3176" y="2201"/>
                  <a:pt x="3152" y="2176"/>
                </a:cubicBezTo>
                <a:cubicBezTo>
                  <a:pt x="3127" y="2150"/>
                  <a:pt x="3127" y="2101"/>
                  <a:pt x="3152" y="2126"/>
                </a:cubicBezTo>
                <a:cubicBezTo>
                  <a:pt x="3176" y="2126"/>
                  <a:pt x="3152" y="2176"/>
                  <a:pt x="3176" y="2176"/>
                </a:cubicBezTo>
                <a:cubicBezTo>
                  <a:pt x="3176" y="2201"/>
                  <a:pt x="3201" y="2176"/>
                  <a:pt x="3227" y="2150"/>
                </a:cubicBezTo>
                <a:cubicBezTo>
                  <a:pt x="3252" y="2126"/>
                  <a:pt x="3227" y="2076"/>
                  <a:pt x="3227" y="2050"/>
                </a:cubicBezTo>
                <a:cubicBezTo>
                  <a:pt x="3227" y="2026"/>
                  <a:pt x="3276" y="2076"/>
                  <a:pt x="3276" y="2126"/>
                </a:cubicBezTo>
                <a:cubicBezTo>
                  <a:pt x="3301" y="2176"/>
                  <a:pt x="3252" y="2176"/>
                  <a:pt x="3252" y="2201"/>
                </a:cubicBezTo>
                <a:cubicBezTo>
                  <a:pt x="3252" y="2226"/>
                  <a:pt x="3201" y="2201"/>
                  <a:pt x="3201" y="2226"/>
                </a:cubicBezTo>
                <a:cubicBezTo>
                  <a:pt x="3176" y="2226"/>
                  <a:pt x="3201" y="2301"/>
                  <a:pt x="3201" y="2326"/>
                </a:cubicBezTo>
                <a:cubicBezTo>
                  <a:pt x="3227" y="2326"/>
                  <a:pt x="3227" y="2250"/>
                  <a:pt x="3252" y="2276"/>
                </a:cubicBezTo>
                <a:cubicBezTo>
                  <a:pt x="3252" y="2326"/>
                  <a:pt x="3301" y="2226"/>
                  <a:pt x="3301" y="2276"/>
                </a:cubicBezTo>
                <a:cubicBezTo>
                  <a:pt x="3327" y="2301"/>
                  <a:pt x="3376" y="2350"/>
                  <a:pt x="3376" y="2326"/>
                </a:cubicBezTo>
                <a:cubicBezTo>
                  <a:pt x="3401" y="2326"/>
                  <a:pt x="3376" y="2276"/>
                  <a:pt x="3352" y="2276"/>
                </a:cubicBezTo>
                <a:cubicBezTo>
                  <a:pt x="3327" y="2276"/>
                  <a:pt x="3327" y="2226"/>
                  <a:pt x="3352" y="2226"/>
                </a:cubicBezTo>
                <a:cubicBezTo>
                  <a:pt x="3376" y="2226"/>
                  <a:pt x="3427" y="2301"/>
                  <a:pt x="3427" y="2326"/>
                </a:cubicBezTo>
                <a:cubicBezTo>
                  <a:pt x="3427" y="2350"/>
                  <a:pt x="3401" y="2350"/>
                  <a:pt x="3376" y="2376"/>
                </a:cubicBezTo>
                <a:cubicBezTo>
                  <a:pt x="3352" y="2401"/>
                  <a:pt x="3327" y="2326"/>
                  <a:pt x="3301" y="2326"/>
                </a:cubicBezTo>
                <a:cubicBezTo>
                  <a:pt x="3276" y="2326"/>
                  <a:pt x="3301" y="2376"/>
                  <a:pt x="3301" y="2401"/>
                </a:cubicBezTo>
                <a:cubicBezTo>
                  <a:pt x="3327" y="2426"/>
                  <a:pt x="3276" y="2476"/>
                  <a:pt x="3301" y="2501"/>
                </a:cubicBezTo>
                <a:cubicBezTo>
                  <a:pt x="3352" y="2526"/>
                  <a:pt x="3327" y="2476"/>
                  <a:pt x="3352" y="2476"/>
                </a:cubicBezTo>
                <a:cubicBezTo>
                  <a:pt x="3352" y="2450"/>
                  <a:pt x="3376" y="2476"/>
                  <a:pt x="3401" y="2476"/>
                </a:cubicBezTo>
                <a:cubicBezTo>
                  <a:pt x="3401" y="2501"/>
                  <a:pt x="3427" y="2450"/>
                  <a:pt x="3427" y="2426"/>
                </a:cubicBezTo>
                <a:cubicBezTo>
                  <a:pt x="3427" y="2426"/>
                  <a:pt x="3452" y="2426"/>
                  <a:pt x="3452" y="2450"/>
                </a:cubicBezTo>
                <a:cubicBezTo>
                  <a:pt x="3476" y="2476"/>
                  <a:pt x="3476" y="2426"/>
                  <a:pt x="3501" y="2426"/>
                </a:cubicBezTo>
                <a:cubicBezTo>
                  <a:pt x="3527" y="2426"/>
                  <a:pt x="3527" y="2476"/>
                  <a:pt x="3527" y="2501"/>
                </a:cubicBezTo>
                <a:cubicBezTo>
                  <a:pt x="3527" y="2526"/>
                  <a:pt x="3552" y="2476"/>
                  <a:pt x="3552" y="2501"/>
                </a:cubicBezTo>
                <a:lnTo>
                  <a:pt x="3552" y="2501"/>
                </a:lnTo>
                <a:cubicBezTo>
                  <a:pt x="3576" y="2501"/>
                  <a:pt x="3601" y="2476"/>
                  <a:pt x="3627" y="2476"/>
                </a:cubicBezTo>
                <a:cubicBezTo>
                  <a:pt x="3652" y="2426"/>
                  <a:pt x="3576" y="2426"/>
                  <a:pt x="3601" y="2376"/>
                </a:cubicBezTo>
                <a:close/>
                <a:moveTo>
                  <a:pt x="76" y="2676"/>
                </a:moveTo>
                <a:lnTo>
                  <a:pt x="76" y="2676"/>
                </a:lnTo>
                <a:cubicBezTo>
                  <a:pt x="126" y="2650"/>
                  <a:pt x="151" y="2626"/>
                  <a:pt x="126" y="2601"/>
                </a:cubicBezTo>
                <a:cubicBezTo>
                  <a:pt x="100" y="2576"/>
                  <a:pt x="51" y="2701"/>
                  <a:pt x="76" y="2676"/>
                </a:cubicBezTo>
                <a:close/>
                <a:moveTo>
                  <a:pt x="426" y="2501"/>
                </a:moveTo>
                <a:lnTo>
                  <a:pt x="426" y="2501"/>
                </a:lnTo>
                <a:cubicBezTo>
                  <a:pt x="400" y="2476"/>
                  <a:pt x="276" y="2550"/>
                  <a:pt x="300" y="2550"/>
                </a:cubicBezTo>
                <a:cubicBezTo>
                  <a:pt x="351" y="2550"/>
                  <a:pt x="351" y="2526"/>
                  <a:pt x="376" y="2526"/>
                </a:cubicBezTo>
                <a:cubicBezTo>
                  <a:pt x="426" y="2526"/>
                  <a:pt x="476" y="2501"/>
                  <a:pt x="426" y="2501"/>
                </a:cubicBezTo>
                <a:close/>
                <a:moveTo>
                  <a:pt x="1501" y="2001"/>
                </a:moveTo>
                <a:lnTo>
                  <a:pt x="1501" y="2001"/>
                </a:lnTo>
                <a:cubicBezTo>
                  <a:pt x="1501" y="1976"/>
                  <a:pt x="1451" y="1976"/>
                  <a:pt x="1426" y="2026"/>
                </a:cubicBezTo>
                <a:cubicBezTo>
                  <a:pt x="1376" y="2076"/>
                  <a:pt x="1351" y="2101"/>
                  <a:pt x="1326" y="2126"/>
                </a:cubicBezTo>
                <a:cubicBezTo>
                  <a:pt x="1326" y="2150"/>
                  <a:pt x="1276" y="2126"/>
                  <a:pt x="1276" y="2150"/>
                </a:cubicBezTo>
                <a:cubicBezTo>
                  <a:pt x="1251" y="2176"/>
                  <a:pt x="1276" y="2250"/>
                  <a:pt x="1301" y="2226"/>
                </a:cubicBezTo>
                <a:cubicBezTo>
                  <a:pt x="1326" y="2201"/>
                  <a:pt x="1351" y="2226"/>
                  <a:pt x="1351" y="2226"/>
                </a:cubicBezTo>
                <a:cubicBezTo>
                  <a:pt x="1376" y="2226"/>
                  <a:pt x="1451" y="2150"/>
                  <a:pt x="1476" y="2126"/>
                </a:cubicBezTo>
                <a:cubicBezTo>
                  <a:pt x="1501" y="2101"/>
                  <a:pt x="1451" y="2101"/>
                  <a:pt x="1451" y="2076"/>
                </a:cubicBezTo>
                <a:cubicBezTo>
                  <a:pt x="1451" y="2050"/>
                  <a:pt x="1501" y="2050"/>
                  <a:pt x="1501" y="2050"/>
                </a:cubicBezTo>
                <a:cubicBezTo>
                  <a:pt x="1526" y="2026"/>
                  <a:pt x="1501" y="2026"/>
                  <a:pt x="1501" y="2001"/>
                </a:cubicBezTo>
                <a:close/>
                <a:moveTo>
                  <a:pt x="176" y="1750"/>
                </a:moveTo>
                <a:lnTo>
                  <a:pt x="176" y="1750"/>
                </a:lnTo>
                <a:cubicBezTo>
                  <a:pt x="151" y="1726"/>
                  <a:pt x="76" y="1750"/>
                  <a:pt x="76" y="1775"/>
                </a:cubicBezTo>
                <a:cubicBezTo>
                  <a:pt x="100" y="1826"/>
                  <a:pt x="176" y="1826"/>
                  <a:pt x="226" y="1826"/>
                </a:cubicBezTo>
                <a:cubicBezTo>
                  <a:pt x="251" y="1801"/>
                  <a:pt x="251" y="1775"/>
                  <a:pt x="226" y="1750"/>
                </a:cubicBezTo>
                <a:cubicBezTo>
                  <a:pt x="200" y="1726"/>
                  <a:pt x="176" y="1775"/>
                  <a:pt x="176" y="1750"/>
                </a:cubicBezTo>
                <a:close/>
                <a:moveTo>
                  <a:pt x="1176" y="6350"/>
                </a:moveTo>
                <a:lnTo>
                  <a:pt x="1176" y="6350"/>
                </a:lnTo>
                <a:cubicBezTo>
                  <a:pt x="1126" y="6350"/>
                  <a:pt x="1151" y="6501"/>
                  <a:pt x="1176" y="6476"/>
                </a:cubicBezTo>
                <a:cubicBezTo>
                  <a:pt x="1201" y="6450"/>
                  <a:pt x="1251" y="6450"/>
                  <a:pt x="1251" y="6425"/>
                </a:cubicBezTo>
                <a:cubicBezTo>
                  <a:pt x="1276" y="6400"/>
                  <a:pt x="1226" y="6350"/>
                  <a:pt x="1176" y="6350"/>
                </a:cubicBezTo>
                <a:close/>
                <a:moveTo>
                  <a:pt x="1101" y="6276"/>
                </a:moveTo>
                <a:lnTo>
                  <a:pt x="1101" y="6276"/>
                </a:lnTo>
                <a:cubicBezTo>
                  <a:pt x="1076" y="6276"/>
                  <a:pt x="1101" y="6325"/>
                  <a:pt x="1126" y="6325"/>
                </a:cubicBezTo>
                <a:cubicBezTo>
                  <a:pt x="1151" y="6300"/>
                  <a:pt x="1151" y="6276"/>
                  <a:pt x="1101" y="6276"/>
                </a:cubicBezTo>
                <a:close/>
                <a:moveTo>
                  <a:pt x="776" y="6176"/>
                </a:moveTo>
                <a:lnTo>
                  <a:pt x="776" y="6176"/>
                </a:lnTo>
                <a:cubicBezTo>
                  <a:pt x="826" y="6200"/>
                  <a:pt x="826" y="6200"/>
                  <a:pt x="851" y="6150"/>
                </a:cubicBezTo>
                <a:cubicBezTo>
                  <a:pt x="851" y="6125"/>
                  <a:pt x="751" y="6125"/>
                  <a:pt x="776" y="6176"/>
                </a:cubicBezTo>
                <a:close/>
                <a:moveTo>
                  <a:pt x="926" y="6225"/>
                </a:moveTo>
                <a:lnTo>
                  <a:pt x="926" y="6225"/>
                </a:lnTo>
                <a:cubicBezTo>
                  <a:pt x="951" y="6250"/>
                  <a:pt x="976" y="6276"/>
                  <a:pt x="1001" y="6250"/>
                </a:cubicBezTo>
                <a:cubicBezTo>
                  <a:pt x="1001" y="6200"/>
                  <a:pt x="901" y="6200"/>
                  <a:pt x="926" y="6225"/>
                </a:cubicBezTo>
                <a:close/>
                <a:moveTo>
                  <a:pt x="9478" y="3451"/>
                </a:moveTo>
                <a:lnTo>
                  <a:pt x="9478" y="3451"/>
                </a:lnTo>
                <a:cubicBezTo>
                  <a:pt x="9478" y="3426"/>
                  <a:pt x="9403" y="3426"/>
                  <a:pt x="9353" y="3401"/>
                </a:cubicBezTo>
                <a:cubicBezTo>
                  <a:pt x="9328" y="3376"/>
                  <a:pt x="9253" y="3526"/>
                  <a:pt x="9253" y="3576"/>
                </a:cubicBezTo>
                <a:cubicBezTo>
                  <a:pt x="9228" y="3626"/>
                  <a:pt x="9128" y="3701"/>
                  <a:pt x="9128" y="3701"/>
                </a:cubicBezTo>
                <a:cubicBezTo>
                  <a:pt x="9128" y="3701"/>
                  <a:pt x="8828" y="3701"/>
                  <a:pt x="8802" y="3701"/>
                </a:cubicBezTo>
                <a:cubicBezTo>
                  <a:pt x="8778" y="3701"/>
                  <a:pt x="8728" y="3751"/>
                  <a:pt x="8678" y="3801"/>
                </a:cubicBezTo>
                <a:lnTo>
                  <a:pt x="8678" y="3801"/>
                </a:lnTo>
                <a:cubicBezTo>
                  <a:pt x="8702" y="3851"/>
                  <a:pt x="8602" y="3876"/>
                  <a:pt x="8502" y="3901"/>
                </a:cubicBezTo>
                <a:cubicBezTo>
                  <a:pt x="8477" y="3901"/>
                  <a:pt x="8453" y="3901"/>
                  <a:pt x="8428" y="3901"/>
                </a:cubicBezTo>
                <a:lnTo>
                  <a:pt x="8428" y="3926"/>
                </a:lnTo>
                <a:cubicBezTo>
                  <a:pt x="8428" y="3951"/>
                  <a:pt x="8428" y="3951"/>
                  <a:pt x="8402" y="3951"/>
                </a:cubicBezTo>
                <a:cubicBezTo>
                  <a:pt x="8377" y="4001"/>
                  <a:pt x="8253" y="4051"/>
                  <a:pt x="8177" y="4101"/>
                </a:cubicBezTo>
                <a:cubicBezTo>
                  <a:pt x="8102" y="4126"/>
                  <a:pt x="8002" y="4101"/>
                  <a:pt x="8002" y="4051"/>
                </a:cubicBezTo>
                <a:cubicBezTo>
                  <a:pt x="8002" y="3976"/>
                  <a:pt x="8053" y="4001"/>
                  <a:pt x="8077" y="4026"/>
                </a:cubicBezTo>
                <a:cubicBezTo>
                  <a:pt x="8077" y="4026"/>
                  <a:pt x="8077" y="4026"/>
                  <a:pt x="8102" y="4026"/>
                </a:cubicBezTo>
                <a:cubicBezTo>
                  <a:pt x="8077" y="4001"/>
                  <a:pt x="8077" y="3976"/>
                  <a:pt x="8102" y="3951"/>
                </a:cubicBezTo>
                <a:cubicBezTo>
                  <a:pt x="8077" y="3926"/>
                  <a:pt x="8102" y="3826"/>
                  <a:pt x="8053" y="3826"/>
                </a:cubicBezTo>
                <a:cubicBezTo>
                  <a:pt x="8002" y="3801"/>
                  <a:pt x="7953" y="3901"/>
                  <a:pt x="7953" y="3851"/>
                </a:cubicBezTo>
                <a:cubicBezTo>
                  <a:pt x="7953" y="3776"/>
                  <a:pt x="8028" y="3751"/>
                  <a:pt x="8002" y="3676"/>
                </a:cubicBezTo>
                <a:cubicBezTo>
                  <a:pt x="7953" y="3601"/>
                  <a:pt x="7853" y="3601"/>
                  <a:pt x="7853" y="3651"/>
                </a:cubicBezTo>
                <a:cubicBezTo>
                  <a:pt x="7828" y="3701"/>
                  <a:pt x="7777" y="3676"/>
                  <a:pt x="7753" y="3726"/>
                </a:cubicBezTo>
                <a:cubicBezTo>
                  <a:pt x="7728" y="3776"/>
                  <a:pt x="7702" y="3851"/>
                  <a:pt x="7728" y="3926"/>
                </a:cubicBezTo>
                <a:cubicBezTo>
                  <a:pt x="7753" y="4001"/>
                  <a:pt x="7728" y="4026"/>
                  <a:pt x="7653" y="4051"/>
                </a:cubicBezTo>
                <a:cubicBezTo>
                  <a:pt x="7602" y="4101"/>
                  <a:pt x="7552" y="4001"/>
                  <a:pt x="7577" y="3876"/>
                </a:cubicBezTo>
                <a:cubicBezTo>
                  <a:pt x="7602" y="3801"/>
                  <a:pt x="7653" y="3726"/>
                  <a:pt x="7602" y="3726"/>
                </a:cubicBezTo>
                <a:cubicBezTo>
                  <a:pt x="7577" y="3726"/>
                  <a:pt x="7653" y="3626"/>
                  <a:pt x="7753" y="3601"/>
                </a:cubicBezTo>
                <a:cubicBezTo>
                  <a:pt x="7828" y="3576"/>
                  <a:pt x="7953" y="3576"/>
                  <a:pt x="7953" y="3551"/>
                </a:cubicBezTo>
                <a:lnTo>
                  <a:pt x="7953" y="3551"/>
                </a:lnTo>
                <a:cubicBezTo>
                  <a:pt x="7953" y="3526"/>
                  <a:pt x="7928" y="3526"/>
                  <a:pt x="7902" y="3501"/>
                </a:cubicBezTo>
                <a:cubicBezTo>
                  <a:pt x="7902" y="3526"/>
                  <a:pt x="7902" y="3526"/>
                  <a:pt x="7902" y="3526"/>
                </a:cubicBezTo>
                <a:cubicBezTo>
                  <a:pt x="7853" y="3551"/>
                  <a:pt x="7877" y="3501"/>
                  <a:pt x="7802" y="3501"/>
                </a:cubicBezTo>
                <a:cubicBezTo>
                  <a:pt x="7753" y="3501"/>
                  <a:pt x="7677" y="3551"/>
                  <a:pt x="7628" y="3526"/>
                </a:cubicBezTo>
                <a:cubicBezTo>
                  <a:pt x="7577" y="3501"/>
                  <a:pt x="7602" y="3476"/>
                  <a:pt x="7552" y="3476"/>
                </a:cubicBezTo>
                <a:cubicBezTo>
                  <a:pt x="7502" y="3476"/>
                  <a:pt x="7602" y="3376"/>
                  <a:pt x="7528" y="3426"/>
                </a:cubicBezTo>
                <a:cubicBezTo>
                  <a:pt x="7452" y="3451"/>
                  <a:pt x="7352" y="3551"/>
                  <a:pt x="7302" y="3501"/>
                </a:cubicBezTo>
                <a:cubicBezTo>
                  <a:pt x="7277" y="3451"/>
                  <a:pt x="7228" y="3526"/>
                  <a:pt x="7202" y="3476"/>
                </a:cubicBezTo>
                <a:cubicBezTo>
                  <a:pt x="7152" y="3451"/>
                  <a:pt x="7302" y="3351"/>
                  <a:pt x="7377" y="3351"/>
                </a:cubicBezTo>
                <a:cubicBezTo>
                  <a:pt x="7402" y="3351"/>
                  <a:pt x="7402" y="3351"/>
                  <a:pt x="7428" y="3351"/>
                </a:cubicBezTo>
                <a:cubicBezTo>
                  <a:pt x="7402" y="3326"/>
                  <a:pt x="7302" y="3301"/>
                  <a:pt x="7302" y="3326"/>
                </a:cubicBezTo>
                <a:cubicBezTo>
                  <a:pt x="7277" y="3351"/>
                  <a:pt x="7228" y="3326"/>
                  <a:pt x="7202" y="3301"/>
                </a:cubicBezTo>
                <a:cubicBezTo>
                  <a:pt x="7202" y="3276"/>
                  <a:pt x="7177" y="3326"/>
                  <a:pt x="7128" y="3276"/>
                </a:cubicBezTo>
                <a:cubicBezTo>
                  <a:pt x="7102" y="3251"/>
                  <a:pt x="7077" y="3276"/>
                  <a:pt x="7052" y="3276"/>
                </a:cubicBezTo>
                <a:cubicBezTo>
                  <a:pt x="7028" y="3276"/>
                  <a:pt x="7002" y="3251"/>
                  <a:pt x="6977" y="3251"/>
                </a:cubicBezTo>
                <a:cubicBezTo>
                  <a:pt x="6928" y="3226"/>
                  <a:pt x="6952" y="3201"/>
                  <a:pt x="6928" y="3175"/>
                </a:cubicBezTo>
                <a:cubicBezTo>
                  <a:pt x="6902" y="3151"/>
                  <a:pt x="6902" y="3226"/>
                  <a:pt x="6902" y="3226"/>
                </a:cubicBezTo>
                <a:cubicBezTo>
                  <a:pt x="4301" y="3226"/>
                  <a:pt x="4301" y="3226"/>
                  <a:pt x="4301" y="3226"/>
                </a:cubicBezTo>
                <a:lnTo>
                  <a:pt x="4327" y="3251"/>
                </a:lnTo>
                <a:cubicBezTo>
                  <a:pt x="4352" y="3276"/>
                  <a:pt x="4327" y="3301"/>
                  <a:pt x="4327" y="3351"/>
                </a:cubicBezTo>
                <a:cubicBezTo>
                  <a:pt x="4352" y="3376"/>
                  <a:pt x="4327" y="3426"/>
                  <a:pt x="4301" y="3426"/>
                </a:cubicBezTo>
                <a:cubicBezTo>
                  <a:pt x="4277" y="3426"/>
                  <a:pt x="4277" y="3401"/>
                  <a:pt x="4301" y="3401"/>
                </a:cubicBezTo>
                <a:cubicBezTo>
                  <a:pt x="4327" y="3376"/>
                  <a:pt x="4301" y="3326"/>
                  <a:pt x="4277" y="3326"/>
                </a:cubicBezTo>
                <a:cubicBezTo>
                  <a:pt x="4277" y="3326"/>
                  <a:pt x="4252" y="3326"/>
                  <a:pt x="4252" y="3301"/>
                </a:cubicBezTo>
                <a:cubicBezTo>
                  <a:pt x="4227" y="3301"/>
                  <a:pt x="4177" y="3301"/>
                  <a:pt x="4101" y="3301"/>
                </a:cubicBezTo>
                <a:cubicBezTo>
                  <a:pt x="4127" y="3301"/>
                  <a:pt x="4127" y="3301"/>
                  <a:pt x="4127" y="3301"/>
                </a:cubicBezTo>
                <a:cubicBezTo>
                  <a:pt x="4127" y="3326"/>
                  <a:pt x="4127" y="3376"/>
                  <a:pt x="4152" y="3426"/>
                </a:cubicBezTo>
                <a:cubicBezTo>
                  <a:pt x="4201" y="3476"/>
                  <a:pt x="4177" y="3501"/>
                  <a:pt x="4201" y="3526"/>
                </a:cubicBezTo>
                <a:cubicBezTo>
                  <a:pt x="4227" y="3526"/>
                  <a:pt x="4227" y="3551"/>
                  <a:pt x="4201" y="3551"/>
                </a:cubicBezTo>
                <a:cubicBezTo>
                  <a:pt x="4177" y="3551"/>
                  <a:pt x="4201" y="3576"/>
                  <a:pt x="4177" y="3626"/>
                </a:cubicBezTo>
                <a:cubicBezTo>
                  <a:pt x="4177" y="3701"/>
                  <a:pt x="4177" y="3826"/>
                  <a:pt x="4177" y="3876"/>
                </a:cubicBezTo>
                <a:cubicBezTo>
                  <a:pt x="4177" y="3901"/>
                  <a:pt x="4127" y="3976"/>
                  <a:pt x="4152" y="4001"/>
                </a:cubicBezTo>
                <a:cubicBezTo>
                  <a:pt x="4177" y="4051"/>
                  <a:pt x="4201" y="4101"/>
                  <a:pt x="4177" y="4151"/>
                </a:cubicBezTo>
                <a:cubicBezTo>
                  <a:pt x="4152" y="4226"/>
                  <a:pt x="4177" y="4251"/>
                  <a:pt x="4177" y="4276"/>
                </a:cubicBezTo>
                <a:cubicBezTo>
                  <a:pt x="4201" y="4326"/>
                  <a:pt x="4201" y="4401"/>
                  <a:pt x="4227" y="4401"/>
                </a:cubicBezTo>
                <a:cubicBezTo>
                  <a:pt x="4252" y="4426"/>
                  <a:pt x="4277" y="4451"/>
                  <a:pt x="4277" y="4501"/>
                </a:cubicBezTo>
                <a:cubicBezTo>
                  <a:pt x="4301" y="4526"/>
                  <a:pt x="4327" y="4501"/>
                  <a:pt x="4327" y="4551"/>
                </a:cubicBezTo>
                <a:cubicBezTo>
                  <a:pt x="4352" y="4576"/>
                  <a:pt x="4352" y="4576"/>
                  <a:pt x="4377" y="4601"/>
                </a:cubicBezTo>
                <a:cubicBezTo>
                  <a:pt x="4401" y="4626"/>
                  <a:pt x="4377" y="4651"/>
                  <a:pt x="4377" y="4676"/>
                </a:cubicBezTo>
                <a:cubicBezTo>
                  <a:pt x="4377" y="4701"/>
                  <a:pt x="4427" y="4726"/>
                  <a:pt x="4477" y="4776"/>
                </a:cubicBezTo>
                <a:cubicBezTo>
                  <a:pt x="4527" y="4826"/>
                  <a:pt x="4501" y="4876"/>
                  <a:pt x="4527" y="4876"/>
                </a:cubicBezTo>
                <a:cubicBezTo>
                  <a:pt x="4577" y="4876"/>
                  <a:pt x="4601" y="4901"/>
                  <a:pt x="4652" y="4926"/>
                </a:cubicBezTo>
                <a:cubicBezTo>
                  <a:pt x="4677" y="4951"/>
                  <a:pt x="4701" y="4926"/>
                  <a:pt x="4727" y="4926"/>
                </a:cubicBezTo>
                <a:cubicBezTo>
                  <a:pt x="4752" y="4926"/>
                  <a:pt x="4801" y="5001"/>
                  <a:pt x="4827" y="5026"/>
                </a:cubicBezTo>
                <a:cubicBezTo>
                  <a:pt x="4827" y="5051"/>
                  <a:pt x="4827" y="5076"/>
                  <a:pt x="4827" y="5101"/>
                </a:cubicBezTo>
                <a:cubicBezTo>
                  <a:pt x="5052" y="5076"/>
                  <a:pt x="5052" y="5076"/>
                  <a:pt x="5052" y="5076"/>
                </a:cubicBezTo>
                <a:cubicBezTo>
                  <a:pt x="5052" y="5076"/>
                  <a:pt x="5127" y="5101"/>
                  <a:pt x="5152" y="5126"/>
                </a:cubicBezTo>
                <a:cubicBezTo>
                  <a:pt x="5202" y="5126"/>
                  <a:pt x="5402" y="5201"/>
                  <a:pt x="5402" y="5201"/>
                </a:cubicBezTo>
                <a:cubicBezTo>
                  <a:pt x="5677" y="5201"/>
                  <a:pt x="5677" y="5201"/>
                  <a:pt x="5677" y="5201"/>
                </a:cubicBezTo>
                <a:cubicBezTo>
                  <a:pt x="5702" y="5151"/>
                  <a:pt x="5702" y="5151"/>
                  <a:pt x="5702" y="5151"/>
                </a:cubicBezTo>
                <a:cubicBezTo>
                  <a:pt x="5852" y="5151"/>
                  <a:pt x="5852" y="5151"/>
                  <a:pt x="5852" y="5151"/>
                </a:cubicBezTo>
                <a:cubicBezTo>
                  <a:pt x="5852" y="5151"/>
                  <a:pt x="5927" y="5251"/>
                  <a:pt x="5952" y="5251"/>
                </a:cubicBezTo>
                <a:cubicBezTo>
                  <a:pt x="5977" y="5277"/>
                  <a:pt x="6002" y="5301"/>
                  <a:pt x="6002" y="5326"/>
                </a:cubicBezTo>
                <a:cubicBezTo>
                  <a:pt x="6002" y="5351"/>
                  <a:pt x="6027" y="5377"/>
                  <a:pt x="6052" y="5401"/>
                </a:cubicBezTo>
                <a:cubicBezTo>
                  <a:pt x="6077" y="5401"/>
                  <a:pt x="6152" y="5451"/>
                  <a:pt x="6152" y="5451"/>
                </a:cubicBezTo>
                <a:cubicBezTo>
                  <a:pt x="6177" y="5451"/>
                  <a:pt x="6177" y="5351"/>
                  <a:pt x="6227" y="5351"/>
                </a:cubicBezTo>
                <a:cubicBezTo>
                  <a:pt x="6277" y="5377"/>
                  <a:pt x="6377" y="5401"/>
                  <a:pt x="6402" y="5451"/>
                </a:cubicBezTo>
                <a:cubicBezTo>
                  <a:pt x="6402" y="5526"/>
                  <a:pt x="6477" y="5577"/>
                  <a:pt x="6477" y="5577"/>
                </a:cubicBezTo>
                <a:cubicBezTo>
                  <a:pt x="6502" y="5601"/>
                  <a:pt x="6502" y="5626"/>
                  <a:pt x="6502" y="5651"/>
                </a:cubicBezTo>
                <a:cubicBezTo>
                  <a:pt x="6527" y="5677"/>
                  <a:pt x="6527" y="5701"/>
                  <a:pt x="6527" y="5701"/>
                </a:cubicBezTo>
                <a:cubicBezTo>
                  <a:pt x="6552" y="5701"/>
                  <a:pt x="6627" y="5751"/>
                  <a:pt x="6652" y="5751"/>
                </a:cubicBezTo>
                <a:cubicBezTo>
                  <a:pt x="6677" y="5751"/>
                  <a:pt x="6677" y="5777"/>
                  <a:pt x="6702" y="5777"/>
                </a:cubicBezTo>
                <a:cubicBezTo>
                  <a:pt x="6702" y="5701"/>
                  <a:pt x="6627" y="5677"/>
                  <a:pt x="6677" y="5651"/>
                </a:cubicBezTo>
                <a:cubicBezTo>
                  <a:pt x="6728" y="5626"/>
                  <a:pt x="6677" y="5577"/>
                  <a:pt x="6702" y="5577"/>
                </a:cubicBezTo>
                <a:cubicBezTo>
                  <a:pt x="6728" y="5551"/>
                  <a:pt x="6777" y="5526"/>
                  <a:pt x="6777" y="5501"/>
                </a:cubicBezTo>
                <a:cubicBezTo>
                  <a:pt x="6777" y="5477"/>
                  <a:pt x="6802" y="5477"/>
                  <a:pt x="6828" y="5477"/>
                </a:cubicBezTo>
                <a:cubicBezTo>
                  <a:pt x="6852" y="5501"/>
                  <a:pt x="6928" y="5426"/>
                  <a:pt x="6928" y="5401"/>
                </a:cubicBezTo>
                <a:cubicBezTo>
                  <a:pt x="6902" y="5377"/>
                  <a:pt x="6928" y="5377"/>
                  <a:pt x="6952" y="5401"/>
                </a:cubicBezTo>
                <a:cubicBezTo>
                  <a:pt x="7002" y="5401"/>
                  <a:pt x="7002" y="5351"/>
                  <a:pt x="7028" y="5351"/>
                </a:cubicBezTo>
                <a:cubicBezTo>
                  <a:pt x="7052" y="5351"/>
                  <a:pt x="7077" y="5377"/>
                  <a:pt x="7077" y="5351"/>
                </a:cubicBezTo>
                <a:cubicBezTo>
                  <a:pt x="7077" y="5326"/>
                  <a:pt x="7102" y="5351"/>
                  <a:pt x="7102" y="5377"/>
                </a:cubicBezTo>
                <a:cubicBezTo>
                  <a:pt x="7128" y="5401"/>
                  <a:pt x="7177" y="5401"/>
                  <a:pt x="7202" y="5377"/>
                </a:cubicBezTo>
                <a:cubicBezTo>
                  <a:pt x="7202" y="5351"/>
                  <a:pt x="7228" y="5377"/>
                  <a:pt x="7252" y="5401"/>
                </a:cubicBezTo>
                <a:cubicBezTo>
                  <a:pt x="7277" y="5426"/>
                  <a:pt x="7302" y="5426"/>
                  <a:pt x="7328" y="5426"/>
                </a:cubicBezTo>
                <a:cubicBezTo>
                  <a:pt x="7377" y="5426"/>
                  <a:pt x="7377" y="5401"/>
                  <a:pt x="7377" y="5377"/>
                </a:cubicBezTo>
                <a:cubicBezTo>
                  <a:pt x="7377" y="5351"/>
                  <a:pt x="7428" y="5451"/>
                  <a:pt x="7452" y="5451"/>
                </a:cubicBezTo>
                <a:cubicBezTo>
                  <a:pt x="7502" y="5451"/>
                  <a:pt x="7477" y="5426"/>
                  <a:pt x="7428" y="5401"/>
                </a:cubicBezTo>
                <a:cubicBezTo>
                  <a:pt x="7402" y="5377"/>
                  <a:pt x="7452" y="5377"/>
                  <a:pt x="7428" y="5351"/>
                </a:cubicBezTo>
                <a:cubicBezTo>
                  <a:pt x="7402" y="5326"/>
                  <a:pt x="7452" y="5301"/>
                  <a:pt x="7502" y="5301"/>
                </a:cubicBezTo>
                <a:cubicBezTo>
                  <a:pt x="7552" y="5301"/>
                  <a:pt x="7552" y="5326"/>
                  <a:pt x="7577" y="5301"/>
                </a:cubicBezTo>
                <a:cubicBezTo>
                  <a:pt x="7577" y="5251"/>
                  <a:pt x="7602" y="5301"/>
                  <a:pt x="7602" y="5326"/>
                </a:cubicBezTo>
                <a:cubicBezTo>
                  <a:pt x="7602" y="5351"/>
                  <a:pt x="7677" y="5301"/>
                  <a:pt x="7728" y="5301"/>
                </a:cubicBezTo>
                <a:cubicBezTo>
                  <a:pt x="7777" y="5301"/>
                  <a:pt x="7802" y="5326"/>
                  <a:pt x="7828" y="5351"/>
                </a:cubicBezTo>
                <a:cubicBezTo>
                  <a:pt x="7828" y="5377"/>
                  <a:pt x="7853" y="5401"/>
                  <a:pt x="7877" y="5377"/>
                </a:cubicBezTo>
                <a:cubicBezTo>
                  <a:pt x="7902" y="5351"/>
                  <a:pt x="7928" y="5326"/>
                  <a:pt x="7977" y="5351"/>
                </a:cubicBezTo>
                <a:cubicBezTo>
                  <a:pt x="8002" y="5377"/>
                  <a:pt x="8028" y="5401"/>
                  <a:pt x="8053" y="5451"/>
                </a:cubicBezTo>
                <a:cubicBezTo>
                  <a:pt x="8102" y="5477"/>
                  <a:pt x="8053" y="5526"/>
                  <a:pt x="8053" y="5551"/>
                </a:cubicBezTo>
                <a:cubicBezTo>
                  <a:pt x="8077" y="5577"/>
                  <a:pt x="8053" y="5626"/>
                  <a:pt x="8102" y="5651"/>
                </a:cubicBezTo>
                <a:cubicBezTo>
                  <a:pt x="8153" y="5677"/>
                  <a:pt x="8102" y="5726"/>
                  <a:pt x="8153" y="5751"/>
                </a:cubicBezTo>
                <a:cubicBezTo>
                  <a:pt x="8177" y="5751"/>
                  <a:pt x="8202" y="5801"/>
                  <a:pt x="8202" y="5826"/>
                </a:cubicBezTo>
                <a:cubicBezTo>
                  <a:pt x="8202" y="5850"/>
                  <a:pt x="8277" y="5875"/>
                  <a:pt x="8277" y="5850"/>
                </a:cubicBezTo>
                <a:cubicBezTo>
                  <a:pt x="8277" y="5801"/>
                  <a:pt x="8302" y="5751"/>
                  <a:pt x="8328" y="5726"/>
                </a:cubicBezTo>
                <a:cubicBezTo>
                  <a:pt x="8328" y="5701"/>
                  <a:pt x="8302" y="5577"/>
                  <a:pt x="8277" y="5551"/>
                </a:cubicBezTo>
                <a:cubicBezTo>
                  <a:pt x="8228" y="5501"/>
                  <a:pt x="8277" y="5501"/>
                  <a:pt x="8228" y="5451"/>
                </a:cubicBezTo>
                <a:cubicBezTo>
                  <a:pt x="8202" y="5401"/>
                  <a:pt x="8177" y="5326"/>
                  <a:pt x="8177" y="5277"/>
                </a:cubicBezTo>
                <a:cubicBezTo>
                  <a:pt x="8177" y="5201"/>
                  <a:pt x="8253" y="5101"/>
                  <a:pt x="8302" y="5076"/>
                </a:cubicBezTo>
                <a:cubicBezTo>
                  <a:pt x="8328" y="5051"/>
                  <a:pt x="8377" y="5051"/>
                  <a:pt x="8377" y="5026"/>
                </a:cubicBezTo>
                <a:cubicBezTo>
                  <a:pt x="8377" y="5001"/>
                  <a:pt x="8428" y="4951"/>
                  <a:pt x="8453" y="4951"/>
                </a:cubicBezTo>
                <a:cubicBezTo>
                  <a:pt x="8477" y="4951"/>
                  <a:pt x="8502" y="4951"/>
                  <a:pt x="8502" y="4926"/>
                </a:cubicBezTo>
                <a:cubicBezTo>
                  <a:pt x="8528" y="4901"/>
                  <a:pt x="8553" y="4876"/>
                  <a:pt x="8602" y="4851"/>
                </a:cubicBezTo>
                <a:cubicBezTo>
                  <a:pt x="8678" y="4851"/>
                  <a:pt x="8628" y="4826"/>
                  <a:pt x="8628" y="4801"/>
                </a:cubicBezTo>
                <a:cubicBezTo>
                  <a:pt x="8602" y="4776"/>
                  <a:pt x="8628" y="4751"/>
                  <a:pt x="8653" y="4751"/>
                </a:cubicBezTo>
                <a:cubicBezTo>
                  <a:pt x="8653" y="4776"/>
                  <a:pt x="8678" y="4776"/>
                  <a:pt x="8702" y="4776"/>
                </a:cubicBezTo>
                <a:cubicBezTo>
                  <a:pt x="8728" y="4751"/>
                  <a:pt x="8778" y="4701"/>
                  <a:pt x="8728" y="4701"/>
                </a:cubicBezTo>
                <a:cubicBezTo>
                  <a:pt x="8678" y="4701"/>
                  <a:pt x="8678" y="4701"/>
                  <a:pt x="8702" y="4676"/>
                </a:cubicBezTo>
                <a:cubicBezTo>
                  <a:pt x="8728" y="4676"/>
                  <a:pt x="8702" y="4626"/>
                  <a:pt x="8678" y="4626"/>
                </a:cubicBezTo>
                <a:cubicBezTo>
                  <a:pt x="8628" y="4601"/>
                  <a:pt x="8653" y="4601"/>
                  <a:pt x="8678" y="4576"/>
                </a:cubicBezTo>
                <a:cubicBezTo>
                  <a:pt x="8702" y="4551"/>
                  <a:pt x="8628" y="4501"/>
                  <a:pt x="8602" y="4501"/>
                </a:cubicBezTo>
                <a:cubicBezTo>
                  <a:pt x="8578" y="4476"/>
                  <a:pt x="8628" y="4451"/>
                  <a:pt x="8653" y="4451"/>
                </a:cubicBezTo>
                <a:cubicBezTo>
                  <a:pt x="8678" y="4451"/>
                  <a:pt x="8653" y="4351"/>
                  <a:pt x="8653" y="4326"/>
                </a:cubicBezTo>
                <a:cubicBezTo>
                  <a:pt x="8678" y="4301"/>
                  <a:pt x="8702" y="4301"/>
                  <a:pt x="8702" y="4326"/>
                </a:cubicBezTo>
                <a:cubicBezTo>
                  <a:pt x="8678" y="4351"/>
                  <a:pt x="8653" y="4401"/>
                  <a:pt x="8678" y="4426"/>
                </a:cubicBezTo>
                <a:cubicBezTo>
                  <a:pt x="8702" y="4451"/>
                  <a:pt x="8728" y="4501"/>
                  <a:pt x="8702" y="4526"/>
                </a:cubicBezTo>
                <a:cubicBezTo>
                  <a:pt x="8702" y="4576"/>
                  <a:pt x="8728" y="4576"/>
                  <a:pt x="8753" y="4501"/>
                </a:cubicBezTo>
                <a:cubicBezTo>
                  <a:pt x="8778" y="4451"/>
                  <a:pt x="8778" y="4401"/>
                  <a:pt x="8753" y="4376"/>
                </a:cubicBezTo>
                <a:cubicBezTo>
                  <a:pt x="8753" y="4376"/>
                  <a:pt x="8753" y="4326"/>
                  <a:pt x="8778" y="4351"/>
                </a:cubicBezTo>
                <a:cubicBezTo>
                  <a:pt x="8802" y="4376"/>
                  <a:pt x="8802" y="4376"/>
                  <a:pt x="8828" y="4351"/>
                </a:cubicBezTo>
                <a:cubicBezTo>
                  <a:pt x="8878" y="4301"/>
                  <a:pt x="8902" y="4251"/>
                  <a:pt x="8878" y="4226"/>
                </a:cubicBezTo>
                <a:cubicBezTo>
                  <a:pt x="8853" y="4201"/>
                  <a:pt x="8902" y="4201"/>
                  <a:pt x="8928" y="4201"/>
                </a:cubicBezTo>
                <a:cubicBezTo>
                  <a:pt x="8978" y="4201"/>
                  <a:pt x="9078" y="4176"/>
                  <a:pt x="9078" y="4151"/>
                </a:cubicBezTo>
                <a:cubicBezTo>
                  <a:pt x="9102" y="4126"/>
                  <a:pt x="8928" y="4176"/>
                  <a:pt x="8928" y="4151"/>
                </a:cubicBezTo>
                <a:cubicBezTo>
                  <a:pt x="8928" y="4126"/>
                  <a:pt x="9028" y="4101"/>
                  <a:pt x="9078" y="4101"/>
                </a:cubicBezTo>
                <a:cubicBezTo>
                  <a:pt x="9128" y="4101"/>
                  <a:pt x="9102" y="4051"/>
                  <a:pt x="9128" y="4076"/>
                </a:cubicBezTo>
                <a:cubicBezTo>
                  <a:pt x="9153" y="4101"/>
                  <a:pt x="9178" y="4101"/>
                  <a:pt x="9202" y="4076"/>
                </a:cubicBezTo>
                <a:cubicBezTo>
                  <a:pt x="9228" y="4051"/>
                  <a:pt x="9202" y="4001"/>
                  <a:pt x="9178" y="4001"/>
                </a:cubicBezTo>
                <a:cubicBezTo>
                  <a:pt x="9153" y="4001"/>
                  <a:pt x="9202" y="3976"/>
                  <a:pt x="9202" y="3951"/>
                </a:cubicBezTo>
                <a:cubicBezTo>
                  <a:pt x="9178" y="3926"/>
                  <a:pt x="9228" y="3851"/>
                  <a:pt x="9253" y="3851"/>
                </a:cubicBezTo>
                <a:cubicBezTo>
                  <a:pt x="9302" y="3851"/>
                  <a:pt x="9278" y="3826"/>
                  <a:pt x="9302" y="3826"/>
                </a:cubicBezTo>
                <a:cubicBezTo>
                  <a:pt x="9353" y="3826"/>
                  <a:pt x="9353" y="3776"/>
                  <a:pt x="9378" y="3751"/>
                </a:cubicBezTo>
                <a:cubicBezTo>
                  <a:pt x="9403" y="3726"/>
                  <a:pt x="9453" y="3801"/>
                  <a:pt x="9503" y="3751"/>
                </a:cubicBezTo>
                <a:cubicBezTo>
                  <a:pt x="9503" y="3726"/>
                  <a:pt x="9528" y="3726"/>
                  <a:pt x="9578" y="3701"/>
                </a:cubicBezTo>
                <a:cubicBezTo>
                  <a:pt x="9453" y="3551"/>
                  <a:pt x="9478" y="3476"/>
                  <a:pt x="9478" y="3451"/>
                </a:cubicBezTo>
                <a:close/>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49" name="Title 2">
            <a:extLst>
              <a:ext uri="{FF2B5EF4-FFF2-40B4-BE49-F238E27FC236}">
                <a16:creationId xmlns:a16="http://schemas.microsoft.com/office/drawing/2014/main" id="{4AAB04C7-A75E-4623-AB59-71E3900EAC7B}"/>
              </a:ext>
            </a:extLst>
          </p:cNvPr>
          <p:cNvSpPr txBox="1">
            <a:spLocks/>
          </p:cNvSpPr>
          <p:nvPr/>
        </p:nvSpPr>
        <p:spPr>
          <a:xfrm>
            <a:off x="461640" y="234469"/>
            <a:ext cx="11631320" cy="439479"/>
          </a:xfrm>
          <a:prstGeom prst="rect">
            <a:avLst/>
          </a:prstGeom>
        </p:spPr>
        <p:txBody>
          <a:bodyPr vert="horz" wrap="square" lIns="0" tIns="0" rIns="0" bIns="0" rtlCol="0" anchor="b">
            <a:spAutoFit/>
          </a:bodyPr>
          <a:lstStyle>
            <a:lvl1pPr algn="l" defTabSz="914400" rtl="0" eaLnBrk="1" latinLnBrk="0" hangingPunct="1">
              <a:lnSpc>
                <a:spcPct val="84000"/>
              </a:lnSpc>
              <a:spcBef>
                <a:spcPct val="0"/>
              </a:spcBef>
              <a:buNone/>
              <a:defRPr sz="3400" kern="1200" baseline="0">
                <a:solidFill>
                  <a:schemeClr val="tx1"/>
                </a:solidFill>
                <a:latin typeface="+mj-lt"/>
                <a:ea typeface="+mj-ea"/>
                <a:cs typeface="+mj-cs"/>
              </a:defRPr>
            </a:lvl1pPr>
          </a:lstStyle>
          <a:p>
            <a:pPr defTabSz="914354">
              <a:defRPr/>
            </a:pPr>
            <a:r>
              <a:rPr lang="en-US" spc="-151" dirty="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Significant interests towards 5G broadcast deployment worldwide</a:t>
            </a:r>
          </a:p>
        </p:txBody>
      </p:sp>
      <p:sp>
        <p:nvSpPr>
          <p:cNvPr id="320" name="Freeform 66">
            <a:extLst>
              <a:ext uri="{FF2B5EF4-FFF2-40B4-BE49-F238E27FC236}">
                <a16:creationId xmlns:a16="http://schemas.microsoft.com/office/drawing/2014/main" id="{5D27F4AF-609E-F243-9DD8-A4A74F20B900}"/>
              </a:ext>
            </a:extLst>
          </p:cNvPr>
          <p:cNvSpPr>
            <a:spLocks noChangeArrowheads="1"/>
          </p:cNvSpPr>
          <p:nvPr/>
        </p:nvSpPr>
        <p:spPr bwMode="auto">
          <a:xfrm>
            <a:off x="6060846" y="3217731"/>
            <a:ext cx="223593" cy="104063"/>
          </a:xfrm>
          <a:custGeom>
            <a:avLst/>
            <a:gdLst>
              <a:gd name="T0" fmla="*/ 573 w 700"/>
              <a:gd name="T1" fmla="*/ 25 h 326"/>
              <a:gd name="T2" fmla="*/ 573 w 700"/>
              <a:gd name="T3" fmla="*/ 25 h 326"/>
              <a:gd name="T4" fmla="*/ 499 w 700"/>
              <a:gd name="T5" fmla="*/ 0 h 326"/>
              <a:gd name="T6" fmla="*/ 473 w 700"/>
              <a:gd name="T7" fmla="*/ 50 h 326"/>
              <a:gd name="T8" fmla="*/ 398 w 700"/>
              <a:gd name="T9" fmla="*/ 50 h 326"/>
              <a:gd name="T10" fmla="*/ 348 w 700"/>
              <a:gd name="T11" fmla="*/ 100 h 326"/>
              <a:gd name="T12" fmla="*/ 299 w 700"/>
              <a:gd name="T13" fmla="*/ 150 h 326"/>
              <a:gd name="T14" fmla="*/ 273 w 700"/>
              <a:gd name="T15" fmla="*/ 175 h 326"/>
              <a:gd name="T16" fmla="*/ 173 w 700"/>
              <a:gd name="T17" fmla="*/ 200 h 326"/>
              <a:gd name="T18" fmla="*/ 125 w 700"/>
              <a:gd name="T19" fmla="*/ 200 h 326"/>
              <a:gd name="T20" fmla="*/ 74 w 700"/>
              <a:gd name="T21" fmla="*/ 200 h 326"/>
              <a:gd name="T22" fmla="*/ 0 w 700"/>
              <a:gd name="T23" fmla="*/ 200 h 326"/>
              <a:gd name="T24" fmla="*/ 0 w 700"/>
              <a:gd name="T25" fmla="*/ 250 h 326"/>
              <a:gd name="T26" fmla="*/ 49 w 700"/>
              <a:gd name="T27" fmla="*/ 275 h 326"/>
              <a:gd name="T28" fmla="*/ 100 w 700"/>
              <a:gd name="T29" fmla="*/ 275 h 326"/>
              <a:gd name="T30" fmla="*/ 173 w 700"/>
              <a:gd name="T31" fmla="*/ 250 h 326"/>
              <a:gd name="T32" fmla="*/ 248 w 700"/>
              <a:gd name="T33" fmla="*/ 250 h 326"/>
              <a:gd name="T34" fmla="*/ 248 w 700"/>
              <a:gd name="T35" fmla="*/ 300 h 326"/>
              <a:gd name="T36" fmla="*/ 348 w 700"/>
              <a:gd name="T37" fmla="*/ 300 h 326"/>
              <a:gd name="T38" fmla="*/ 448 w 700"/>
              <a:gd name="T39" fmla="*/ 325 h 326"/>
              <a:gd name="T40" fmla="*/ 524 w 700"/>
              <a:gd name="T41" fmla="*/ 300 h 326"/>
              <a:gd name="T42" fmla="*/ 599 w 700"/>
              <a:gd name="T43" fmla="*/ 275 h 326"/>
              <a:gd name="T44" fmla="*/ 599 w 700"/>
              <a:gd name="T45" fmla="*/ 275 h 326"/>
              <a:gd name="T46" fmla="*/ 599 w 700"/>
              <a:gd name="T47" fmla="*/ 250 h 326"/>
              <a:gd name="T48" fmla="*/ 624 w 700"/>
              <a:gd name="T49" fmla="*/ 200 h 326"/>
              <a:gd name="T50" fmla="*/ 624 w 700"/>
              <a:gd name="T51" fmla="*/ 175 h 326"/>
              <a:gd name="T52" fmla="*/ 673 w 700"/>
              <a:gd name="T53" fmla="*/ 150 h 326"/>
              <a:gd name="T54" fmla="*/ 699 w 700"/>
              <a:gd name="T55" fmla="*/ 125 h 326"/>
              <a:gd name="T56" fmla="*/ 649 w 700"/>
              <a:gd name="T57" fmla="*/ 50 h 326"/>
              <a:gd name="T58" fmla="*/ 573 w 700"/>
              <a:gd name="T59" fmla="*/ 2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00" h="326">
                <a:moveTo>
                  <a:pt x="573" y="25"/>
                </a:moveTo>
                <a:lnTo>
                  <a:pt x="573" y="25"/>
                </a:lnTo>
                <a:cubicBezTo>
                  <a:pt x="548" y="0"/>
                  <a:pt x="499" y="0"/>
                  <a:pt x="499" y="0"/>
                </a:cubicBezTo>
                <a:cubicBezTo>
                  <a:pt x="499" y="0"/>
                  <a:pt x="473" y="25"/>
                  <a:pt x="473" y="50"/>
                </a:cubicBezTo>
                <a:cubicBezTo>
                  <a:pt x="473" y="50"/>
                  <a:pt x="424" y="50"/>
                  <a:pt x="398" y="50"/>
                </a:cubicBezTo>
                <a:cubicBezTo>
                  <a:pt x="398" y="75"/>
                  <a:pt x="348" y="75"/>
                  <a:pt x="348" y="100"/>
                </a:cubicBezTo>
                <a:cubicBezTo>
                  <a:pt x="348" y="100"/>
                  <a:pt x="299" y="100"/>
                  <a:pt x="299" y="150"/>
                </a:cubicBezTo>
                <a:cubicBezTo>
                  <a:pt x="324" y="200"/>
                  <a:pt x="273" y="175"/>
                  <a:pt x="273" y="175"/>
                </a:cubicBezTo>
                <a:cubicBezTo>
                  <a:pt x="248" y="175"/>
                  <a:pt x="199" y="175"/>
                  <a:pt x="173" y="200"/>
                </a:cubicBezTo>
                <a:cubicBezTo>
                  <a:pt x="148" y="200"/>
                  <a:pt x="125" y="200"/>
                  <a:pt x="125" y="200"/>
                </a:cubicBezTo>
                <a:cubicBezTo>
                  <a:pt x="100" y="200"/>
                  <a:pt x="74" y="175"/>
                  <a:pt x="74" y="200"/>
                </a:cubicBezTo>
                <a:cubicBezTo>
                  <a:pt x="49" y="225"/>
                  <a:pt x="25" y="200"/>
                  <a:pt x="0" y="200"/>
                </a:cubicBezTo>
                <a:cubicBezTo>
                  <a:pt x="0" y="200"/>
                  <a:pt x="0" y="225"/>
                  <a:pt x="0" y="250"/>
                </a:cubicBezTo>
                <a:cubicBezTo>
                  <a:pt x="0" y="250"/>
                  <a:pt x="25" y="275"/>
                  <a:pt x="49" y="275"/>
                </a:cubicBezTo>
                <a:cubicBezTo>
                  <a:pt x="74" y="250"/>
                  <a:pt x="100" y="275"/>
                  <a:pt x="100" y="275"/>
                </a:cubicBezTo>
                <a:cubicBezTo>
                  <a:pt x="125" y="300"/>
                  <a:pt x="148" y="275"/>
                  <a:pt x="173" y="250"/>
                </a:cubicBezTo>
                <a:cubicBezTo>
                  <a:pt x="173" y="250"/>
                  <a:pt x="224" y="250"/>
                  <a:pt x="248" y="250"/>
                </a:cubicBezTo>
                <a:cubicBezTo>
                  <a:pt x="248" y="250"/>
                  <a:pt x="248" y="275"/>
                  <a:pt x="248" y="300"/>
                </a:cubicBezTo>
                <a:cubicBezTo>
                  <a:pt x="273" y="300"/>
                  <a:pt x="299" y="300"/>
                  <a:pt x="348" y="300"/>
                </a:cubicBezTo>
                <a:cubicBezTo>
                  <a:pt x="373" y="300"/>
                  <a:pt x="424" y="325"/>
                  <a:pt x="448" y="325"/>
                </a:cubicBezTo>
                <a:cubicBezTo>
                  <a:pt x="473" y="325"/>
                  <a:pt x="499" y="300"/>
                  <a:pt x="524" y="300"/>
                </a:cubicBezTo>
                <a:cubicBezTo>
                  <a:pt x="573" y="300"/>
                  <a:pt x="573" y="275"/>
                  <a:pt x="599" y="275"/>
                </a:cubicBezTo>
                <a:lnTo>
                  <a:pt x="599" y="275"/>
                </a:lnTo>
                <a:cubicBezTo>
                  <a:pt x="599" y="250"/>
                  <a:pt x="599" y="250"/>
                  <a:pt x="599" y="250"/>
                </a:cubicBezTo>
                <a:cubicBezTo>
                  <a:pt x="624" y="250"/>
                  <a:pt x="624" y="225"/>
                  <a:pt x="624" y="200"/>
                </a:cubicBezTo>
                <a:lnTo>
                  <a:pt x="624" y="175"/>
                </a:lnTo>
                <a:cubicBezTo>
                  <a:pt x="649" y="175"/>
                  <a:pt x="673" y="175"/>
                  <a:pt x="673" y="150"/>
                </a:cubicBezTo>
                <a:cubicBezTo>
                  <a:pt x="673" y="125"/>
                  <a:pt x="673" y="125"/>
                  <a:pt x="699" y="125"/>
                </a:cubicBezTo>
                <a:cubicBezTo>
                  <a:pt x="673" y="100"/>
                  <a:pt x="649" y="50"/>
                  <a:pt x="649" y="50"/>
                </a:cubicBezTo>
                <a:cubicBezTo>
                  <a:pt x="649" y="50"/>
                  <a:pt x="599" y="50"/>
                  <a:pt x="573" y="25"/>
                </a:cubicBezTo>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21" name="Freeform 83">
            <a:extLst>
              <a:ext uri="{FF2B5EF4-FFF2-40B4-BE49-F238E27FC236}">
                <a16:creationId xmlns:a16="http://schemas.microsoft.com/office/drawing/2014/main" id="{D5F728EF-C436-A74B-94A6-5A32620692A2}"/>
              </a:ext>
            </a:extLst>
          </p:cNvPr>
          <p:cNvSpPr>
            <a:spLocks noChangeArrowheads="1"/>
          </p:cNvSpPr>
          <p:nvPr/>
        </p:nvSpPr>
        <p:spPr bwMode="auto">
          <a:xfrm>
            <a:off x="5948344" y="2987107"/>
            <a:ext cx="271405" cy="303748"/>
          </a:xfrm>
          <a:custGeom>
            <a:avLst/>
            <a:gdLst>
              <a:gd name="T0" fmla="*/ 125 w 851"/>
              <a:gd name="T1" fmla="*/ 250 h 951"/>
              <a:gd name="T2" fmla="*/ 125 w 851"/>
              <a:gd name="T3" fmla="*/ 250 h 951"/>
              <a:gd name="T4" fmla="*/ 76 w 851"/>
              <a:gd name="T5" fmla="*/ 300 h 951"/>
              <a:gd name="T6" fmla="*/ 100 w 851"/>
              <a:gd name="T7" fmla="*/ 350 h 951"/>
              <a:gd name="T8" fmla="*/ 76 w 851"/>
              <a:gd name="T9" fmla="*/ 374 h 951"/>
              <a:gd name="T10" fmla="*/ 25 w 851"/>
              <a:gd name="T11" fmla="*/ 400 h 951"/>
              <a:gd name="T12" fmla="*/ 25 w 851"/>
              <a:gd name="T13" fmla="*/ 450 h 951"/>
              <a:gd name="T14" fmla="*/ 0 w 851"/>
              <a:gd name="T15" fmla="*/ 525 h 951"/>
              <a:gd name="T16" fmla="*/ 25 w 851"/>
              <a:gd name="T17" fmla="*/ 575 h 951"/>
              <a:gd name="T18" fmla="*/ 25 w 851"/>
              <a:gd name="T19" fmla="*/ 599 h 951"/>
              <a:gd name="T20" fmla="*/ 51 w 851"/>
              <a:gd name="T21" fmla="*/ 675 h 951"/>
              <a:gd name="T22" fmla="*/ 76 w 851"/>
              <a:gd name="T23" fmla="*/ 699 h 951"/>
              <a:gd name="T24" fmla="*/ 125 w 851"/>
              <a:gd name="T25" fmla="*/ 725 h 951"/>
              <a:gd name="T26" fmla="*/ 176 w 851"/>
              <a:gd name="T27" fmla="*/ 750 h 951"/>
              <a:gd name="T28" fmla="*/ 200 w 851"/>
              <a:gd name="T29" fmla="*/ 775 h 951"/>
              <a:gd name="T30" fmla="*/ 151 w 851"/>
              <a:gd name="T31" fmla="*/ 850 h 951"/>
              <a:gd name="T32" fmla="*/ 151 w 851"/>
              <a:gd name="T33" fmla="*/ 900 h 951"/>
              <a:gd name="T34" fmla="*/ 225 w 851"/>
              <a:gd name="T35" fmla="*/ 900 h 951"/>
              <a:gd name="T36" fmla="*/ 300 w 851"/>
              <a:gd name="T37" fmla="*/ 900 h 951"/>
              <a:gd name="T38" fmla="*/ 351 w 851"/>
              <a:gd name="T39" fmla="*/ 925 h 951"/>
              <a:gd name="T40" fmla="*/ 351 w 851"/>
              <a:gd name="T41" fmla="*/ 925 h 951"/>
              <a:gd name="T42" fmla="*/ 425 w 851"/>
              <a:gd name="T43" fmla="*/ 925 h 951"/>
              <a:gd name="T44" fmla="*/ 476 w 851"/>
              <a:gd name="T45" fmla="*/ 925 h 951"/>
              <a:gd name="T46" fmla="*/ 524 w 851"/>
              <a:gd name="T47" fmla="*/ 925 h 951"/>
              <a:gd name="T48" fmla="*/ 624 w 851"/>
              <a:gd name="T49" fmla="*/ 900 h 951"/>
              <a:gd name="T50" fmla="*/ 650 w 851"/>
              <a:gd name="T51" fmla="*/ 875 h 951"/>
              <a:gd name="T52" fmla="*/ 699 w 851"/>
              <a:gd name="T53" fmla="*/ 825 h 951"/>
              <a:gd name="T54" fmla="*/ 749 w 851"/>
              <a:gd name="T55" fmla="*/ 775 h 951"/>
              <a:gd name="T56" fmla="*/ 650 w 851"/>
              <a:gd name="T57" fmla="*/ 699 h 951"/>
              <a:gd name="T58" fmla="*/ 624 w 851"/>
              <a:gd name="T59" fmla="*/ 625 h 951"/>
              <a:gd name="T60" fmla="*/ 599 w 851"/>
              <a:gd name="T61" fmla="*/ 575 h 951"/>
              <a:gd name="T62" fmla="*/ 699 w 851"/>
              <a:gd name="T63" fmla="*/ 525 h 951"/>
              <a:gd name="T64" fmla="*/ 775 w 851"/>
              <a:gd name="T65" fmla="*/ 500 h 951"/>
              <a:gd name="T66" fmla="*/ 824 w 851"/>
              <a:gd name="T67" fmla="*/ 500 h 951"/>
              <a:gd name="T68" fmla="*/ 850 w 851"/>
              <a:gd name="T69" fmla="*/ 450 h 951"/>
              <a:gd name="T70" fmla="*/ 824 w 851"/>
              <a:gd name="T71" fmla="*/ 374 h 951"/>
              <a:gd name="T72" fmla="*/ 799 w 851"/>
              <a:gd name="T73" fmla="*/ 325 h 951"/>
              <a:gd name="T74" fmla="*/ 775 w 851"/>
              <a:gd name="T75" fmla="*/ 274 h 951"/>
              <a:gd name="T76" fmla="*/ 775 w 851"/>
              <a:gd name="T77" fmla="*/ 225 h 951"/>
              <a:gd name="T78" fmla="*/ 775 w 851"/>
              <a:gd name="T79" fmla="*/ 125 h 951"/>
              <a:gd name="T80" fmla="*/ 775 w 851"/>
              <a:gd name="T81" fmla="*/ 125 h 951"/>
              <a:gd name="T82" fmla="*/ 775 w 851"/>
              <a:gd name="T83" fmla="*/ 125 h 951"/>
              <a:gd name="T84" fmla="*/ 724 w 851"/>
              <a:gd name="T85" fmla="*/ 74 h 951"/>
              <a:gd name="T86" fmla="*/ 724 w 851"/>
              <a:gd name="T87" fmla="*/ 25 h 951"/>
              <a:gd name="T88" fmla="*/ 650 w 851"/>
              <a:gd name="T89" fmla="*/ 50 h 951"/>
              <a:gd name="T90" fmla="*/ 524 w 851"/>
              <a:gd name="T91" fmla="*/ 100 h 951"/>
              <a:gd name="T92" fmla="*/ 476 w 851"/>
              <a:gd name="T93" fmla="*/ 74 h 951"/>
              <a:gd name="T94" fmla="*/ 451 w 851"/>
              <a:gd name="T95" fmla="*/ 50 h 951"/>
              <a:gd name="T96" fmla="*/ 376 w 851"/>
              <a:gd name="T97" fmla="*/ 25 h 951"/>
              <a:gd name="T98" fmla="*/ 376 w 851"/>
              <a:gd name="T99" fmla="*/ 0 h 951"/>
              <a:gd name="T100" fmla="*/ 351 w 851"/>
              <a:gd name="T101" fmla="*/ 0 h 951"/>
              <a:gd name="T102" fmla="*/ 251 w 851"/>
              <a:gd name="T103" fmla="*/ 0 h 951"/>
              <a:gd name="T104" fmla="*/ 276 w 851"/>
              <a:gd name="T105" fmla="*/ 50 h 951"/>
              <a:gd name="T106" fmla="*/ 300 w 851"/>
              <a:gd name="T107" fmla="*/ 125 h 951"/>
              <a:gd name="T108" fmla="*/ 251 w 851"/>
              <a:gd name="T109" fmla="*/ 150 h 951"/>
              <a:gd name="T110" fmla="*/ 200 w 851"/>
              <a:gd name="T111" fmla="*/ 150 h 951"/>
              <a:gd name="T112" fmla="*/ 125 w 851"/>
              <a:gd name="T113" fmla="*/ 150 h 951"/>
              <a:gd name="T114" fmla="*/ 125 w 851"/>
              <a:gd name="T115" fmla="*/ 174 h 951"/>
              <a:gd name="T116" fmla="*/ 125 w 851"/>
              <a:gd name="T117" fmla="*/ 250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51" h="951">
                <a:moveTo>
                  <a:pt x="125" y="250"/>
                </a:moveTo>
                <a:lnTo>
                  <a:pt x="125" y="250"/>
                </a:lnTo>
                <a:cubicBezTo>
                  <a:pt x="100" y="274"/>
                  <a:pt x="76" y="274"/>
                  <a:pt x="76" y="300"/>
                </a:cubicBezTo>
                <a:cubicBezTo>
                  <a:pt x="76" y="300"/>
                  <a:pt x="100" y="325"/>
                  <a:pt x="100" y="350"/>
                </a:cubicBezTo>
                <a:cubicBezTo>
                  <a:pt x="100" y="350"/>
                  <a:pt x="76" y="350"/>
                  <a:pt x="76" y="374"/>
                </a:cubicBezTo>
                <a:cubicBezTo>
                  <a:pt x="76" y="400"/>
                  <a:pt x="51" y="400"/>
                  <a:pt x="25" y="400"/>
                </a:cubicBezTo>
                <a:cubicBezTo>
                  <a:pt x="25" y="400"/>
                  <a:pt x="25" y="425"/>
                  <a:pt x="25" y="450"/>
                </a:cubicBezTo>
                <a:cubicBezTo>
                  <a:pt x="25" y="450"/>
                  <a:pt x="25" y="500"/>
                  <a:pt x="0" y="525"/>
                </a:cubicBezTo>
                <a:cubicBezTo>
                  <a:pt x="0" y="525"/>
                  <a:pt x="51" y="550"/>
                  <a:pt x="25" y="575"/>
                </a:cubicBezTo>
                <a:cubicBezTo>
                  <a:pt x="25" y="575"/>
                  <a:pt x="0" y="599"/>
                  <a:pt x="25" y="599"/>
                </a:cubicBezTo>
                <a:cubicBezTo>
                  <a:pt x="25" y="625"/>
                  <a:pt x="51" y="625"/>
                  <a:pt x="51" y="675"/>
                </a:cubicBezTo>
                <a:cubicBezTo>
                  <a:pt x="51" y="699"/>
                  <a:pt x="76" y="699"/>
                  <a:pt x="76" y="699"/>
                </a:cubicBezTo>
                <a:cubicBezTo>
                  <a:pt x="76" y="725"/>
                  <a:pt x="100" y="725"/>
                  <a:pt x="125" y="725"/>
                </a:cubicBezTo>
                <a:cubicBezTo>
                  <a:pt x="151" y="725"/>
                  <a:pt x="176" y="750"/>
                  <a:pt x="176" y="750"/>
                </a:cubicBezTo>
                <a:cubicBezTo>
                  <a:pt x="200" y="750"/>
                  <a:pt x="225" y="750"/>
                  <a:pt x="200" y="775"/>
                </a:cubicBezTo>
                <a:cubicBezTo>
                  <a:pt x="176" y="800"/>
                  <a:pt x="176" y="825"/>
                  <a:pt x="151" y="850"/>
                </a:cubicBezTo>
                <a:cubicBezTo>
                  <a:pt x="151" y="875"/>
                  <a:pt x="151" y="900"/>
                  <a:pt x="151" y="900"/>
                </a:cubicBezTo>
                <a:cubicBezTo>
                  <a:pt x="176" y="900"/>
                  <a:pt x="225" y="900"/>
                  <a:pt x="225" y="900"/>
                </a:cubicBezTo>
                <a:cubicBezTo>
                  <a:pt x="251" y="900"/>
                  <a:pt x="276" y="900"/>
                  <a:pt x="300" y="900"/>
                </a:cubicBezTo>
                <a:cubicBezTo>
                  <a:pt x="300" y="900"/>
                  <a:pt x="325" y="925"/>
                  <a:pt x="351" y="925"/>
                </a:cubicBezTo>
                <a:lnTo>
                  <a:pt x="351" y="925"/>
                </a:lnTo>
                <a:cubicBezTo>
                  <a:pt x="376" y="925"/>
                  <a:pt x="400" y="950"/>
                  <a:pt x="425" y="925"/>
                </a:cubicBezTo>
                <a:cubicBezTo>
                  <a:pt x="425" y="900"/>
                  <a:pt x="451" y="925"/>
                  <a:pt x="476" y="925"/>
                </a:cubicBezTo>
                <a:cubicBezTo>
                  <a:pt x="476" y="925"/>
                  <a:pt x="499" y="925"/>
                  <a:pt x="524" y="925"/>
                </a:cubicBezTo>
                <a:cubicBezTo>
                  <a:pt x="550" y="900"/>
                  <a:pt x="599" y="900"/>
                  <a:pt x="624" y="900"/>
                </a:cubicBezTo>
                <a:cubicBezTo>
                  <a:pt x="624" y="900"/>
                  <a:pt x="675" y="925"/>
                  <a:pt x="650" y="875"/>
                </a:cubicBezTo>
                <a:cubicBezTo>
                  <a:pt x="650" y="825"/>
                  <a:pt x="699" y="825"/>
                  <a:pt x="699" y="825"/>
                </a:cubicBezTo>
                <a:cubicBezTo>
                  <a:pt x="699" y="800"/>
                  <a:pt x="749" y="775"/>
                  <a:pt x="749" y="775"/>
                </a:cubicBezTo>
                <a:cubicBezTo>
                  <a:pt x="749" y="750"/>
                  <a:pt x="675" y="725"/>
                  <a:pt x="650" y="699"/>
                </a:cubicBezTo>
                <a:cubicBezTo>
                  <a:pt x="624" y="675"/>
                  <a:pt x="624" y="650"/>
                  <a:pt x="624" y="625"/>
                </a:cubicBezTo>
                <a:cubicBezTo>
                  <a:pt x="599" y="599"/>
                  <a:pt x="575" y="575"/>
                  <a:pt x="599" y="575"/>
                </a:cubicBezTo>
                <a:cubicBezTo>
                  <a:pt x="650" y="575"/>
                  <a:pt x="675" y="550"/>
                  <a:pt x="699" y="525"/>
                </a:cubicBezTo>
                <a:cubicBezTo>
                  <a:pt x="724" y="500"/>
                  <a:pt x="775" y="500"/>
                  <a:pt x="775" y="500"/>
                </a:cubicBezTo>
                <a:cubicBezTo>
                  <a:pt x="799" y="475"/>
                  <a:pt x="824" y="500"/>
                  <a:pt x="824" y="500"/>
                </a:cubicBezTo>
                <a:cubicBezTo>
                  <a:pt x="850" y="475"/>
                  <a:pt x="850" y="450"/>
                  <a:pt x="850" y="450"/>
                </a:cubicBezTo>
                <a:cubicBezTo>
                  <a:pt x="824" y="425"/>
                  <a:pt x="824" y="400"/>
                  <a:pt x="824" y="374"/>
                </a:cubicBezTo>
                <a:cubicBezTo>
                  <a:pt x="824" y="325"/>
                  <a:pt x="799" y="325"/>
                  <a:pt x="799" y="325"/>
                </a:cubicBezTo>
                <a:cubicBezTo>
                  <a:pt x="799" y="300"/>
                  <a:pt x="799" y="274"/>
                  <a:pt x="775" y="274"/>
                </a:cubicBezTo>
                <a:cubicBezTo>
                  <a:pt x="775" y="274"/>
                  <a:pt x="749" y="250"/>
                  <a:pt x="775" y="225"/>
                </a:cubicBezTo>
                <a:cubicBezTo>
                  <a:pt x="799" y="200"/>
                  <a:pt x="775" y="150"/>
                  <a:pt x="775" y="125"/>
                </a:cubicBezTo>
                <a:lnTo>
                  <a:pt x="775" y="125"/>
                </a:lnTo>
                <a:lnTo>
                  <a:pt x="775" y="125"/>
                </a:lnTo>
                <a:cubicBezTo>
                  <a:pt x="775" y="100"/>
                  <a:pt x="749" y="74"/>
                  <a:pt x="724" y="74"/>
                </a:cubicBezTo>
                <a:cubicBezTo>
                  <a:pt x="675" y="74"/>
                  <a:pt x="724" y="50"/>
                  <a:pt x="724" y="25"/>
                </a:cubicBezTo>
                <a:cubicBezTo>
                  <a:pt x="699" y="0"/>
                  <a:pt x="675" y="50"/>
                  <a:pt x="650" y="50"/>
                </a:cubicBezTo>
                <a:cubicBezTo>
                  <a:pt x="599" y="50"/>
                  <a:pt x="575" y="100"/>
                  <a:pt x="524" y="100"/>
                </a:cubicBezTo>
                <a:cubicBezTo>
                  <a:pt x="499" y="125"/>
                  <a:pt x="476" y="100"/>
                  <a:pt x="476" y="74"/>
                </a:cubicBezTo>
                <a:cubicBezTo>
                  <a:pt x="499" y="50"/>
                  <a:pt x="476" y="50"/>
                  <a:pt x="451" y="50"/>
                </a:cubicBezTo>
                <a:cubicBezTo>
                  <a:pt x="425" y="74"/>
                  <a:pt x="376" y="50"/>
                  <a:pt x="376" y="25"/>
                </a:cubicBezTo>
                <a:lnTo>
                  <a:pt x="376" y="0"/>
                </a:lnTo>
                <a:cubicBezTo>
                  <a:pt x="351" y="0"/>
                  <a:pt x="351" y="0"/>
                  <a:pt x="351" y="0"/>
                </a:cubicBezTo>
                <a:cubicBezTo>
                  <a:pt x="325" y="0"/>
                  <a:pt x="300" y="0"/>
                  <a:pt x="251" y="0"/>
                </a:cubicBezTo>
                <a:cubicBezTo>
                  <a:pt x="276" y="0"/>
                  <a:pt x="276" y="25"/>
                  <a:pt x="276" y="50"/>
                </a:cubicBezTo>
                <a:cubicBezTo>
                  <a:pt x="251" y="74"/>
                  <a:pt x="276" y="74"/>
                  <a:pt x="300" y="125"/>
                </a:cubicBezTo>
                <a:cubicBezTo>
                  <a:pt x="325" y="150"/>
                  <a:pt x="251" y="125"/>
                  <a:pt x="251" y="150"/>
                </a:cubicBezTo>
                <a:cubicBezTo>
                  <a:pt x="251" y="174"/>
                  <a:pt x="200" y="150"/>
                  <a:pt x="200" y="150"/>
                </a:cubicBezTo>
                <a:cubicBezTo>
                  <a:pt x="176" y="150"/>
                  <a:pt x="125" y="150"/>
                  <a:pt x="125" y="150"/>
                </a:cubicBezTo>
                <a:cubicBezTo>
                  <a:pt x="125" y="174"/>
                  <a:pt x="125" y="174"/>
                  <a:pt x="125" y="174"/>
                </a:cubicBezTo>
                <a:cubicBezTo>
                  <a:pt x="125" y="200"/>
                  <a:pt x="125" y="225"/>
                  <a:pt x="125" y="250"/>
                </a:cubicBezTo>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22" name="Freeform 102">
            <a:extLst>
              <a:ext uri="{FF2B5EF4-FFF2-40B4-BE49-F238E27FC236}">
                <a16:creationId xmlns:a16="http://schemas.microsoft.com/office/drawing/2014/main" id="{7CB3722C-F144-4E46-B659-511CB4071EEC}"/>
              </a:ext>
            </a:extLst>
          </p:cNvPr>
          <p:cNvSpPr>
            <a:spLocks noChangeArrowheads="1"/>
          </p:cNvSpPr>
          <p:nvPr/>
        </p:nvSpPr>
        <p:spPr bwMode="auto">
          <a:xfrm>
            <a:off x="3532423" y="4677410"/>
            <a:ext cx="1196712" cy="1220617"/>
          </a:xfrm>
          <a:custGeom>
            <a:avLst/>
            <a:gdLst>
              <a:gd name="T0" fmla="*/ 2051 w 3753"/>
              <a:gd name="T1" fmla="*/ 3675 h 3826"/>
              <a:gd name="T2" fmla="*/ 2151 w 3753"/>
              <a:gd name="T3" fmla="*/ 3550 h 3826"/>
              <a:gd name="T4" fmla="*/ 2376 w 3753"/>
              <a:gd name="T5" fmla="*/ 3300 h 3826"/>
              <a:gd name="T6" fmla="*/ 2427 w 3753"/>
              <a:gd name="T7" fmla="*/ 2950 h 3826"/>
              <a:gd name="T8" fmla="*/ 2727 w 3753"/>
              <a:gd name="T9" fmla="*/ 2775 h 3826"/>
              <a:gd name="T10" fmla="*/ 3027 w 3753"/>
              <a:gd name="T11" fmla="*/ 2700 h 3826"/>
              <a:gd name="T12" fmla="*/ 3176 w 3753"/>
              <a:gd name="T13" fmla="*/ 2500 h 3826"/>
              <a:gd name="T14" fmla="*/ 3252 w 3753"/>
              <a:gd name="T15" fmla="*/ 2250 h 3826"/>
              <a:gd name="T16" fmla="*/ 3327 w 3753"/>
              <a:gd name="T17" fmla="*/ 1900 h 3826"/>
              <a:gd name="T18" fmla="*/ 3352 w 3753"/>
              <a:gd name="T19" fmla="*/ 1700 h 3826"/>
              <a:gd name="T20" fmla="*/ 3576 w 3753"/>
              <a:gd name="T21" fmla="*/ 1500 h 3826"/>
              <a:gd name="T22" fmla="*/ 3601 w 3753"/>
              <a:gd name="T23" fmla="*/ 1000 h 3826"/>
              <a:gd name="T24" fmla="*/ 2927 w 3753"/>
              <a:gd name="T25" fmla="*/ 750 h 3826"/>
              <a:gd name="T26" fmla="*/ 2601 w 3753"/>
              <a:gd name="T27" fmla="*/ 574 h 3826"/>
              <a:gd name="T28" fmla="*/ 2327 w 3753"/>
              <a:gd name="T29" fmla="*/ 674 h 3826"/>
              <a:gd name="T30" fmla="*/ 2176 w 3753"/>
              <a:gd name="T31" fmla="*/ 574 h 3826"/>
              <a:gd name="T32" fmla="*/ 2201 w 3753"/>
              <a:gd name="T33" fmla="*/ 274 h 3826"/>
              <a:gd name="T34" fmla="*/ 1926 w 3753"/>
              <a:gd name="T35" fmla="*/ 300 h 3826"/>
              <a:gd name="T36" fmla="*/ 1701 w 3753"/>
              <a:gd name="T37" fmla="*/ 325 h 3826"/>
              <a:gd name="T38" fmla="*/ 1476 w 3753"/>
              <a:gd name="T39" fmla="*/ 374 h 3826"/>
              <a:gd name="T40" fmla="*/ 1351 w 3753"/>
              <a:gd name="T41" fmla="*/ 100 h 3826"/>
              <a:gd name="T42" fmla="*/ 1126 w 3753"/>
              <a:gd name="T43" fmla="*/ 100 h 3826"/>
              <a:gd name="T44" fmla="*/ 951 w 3753"/>
              <a:gd name="T45" fmla="*/ 125 h 3826"/>
              <a:gd name="T46" fmla="*/ 951 w 3753"/>
              <a:gd name="T47" fmla="*/ 250 h 3826"/>
              <a:gd name="T48" fmla="*/ 926 w 3753"/>
              <a:gd name="T49" fmla="*/ 350 h 3826"/>
              <a:gd name="T50" fmla="*/ 751 w 3753"/>
              <a:gd name="T51" fmla="*/ 425 h 3826"/>
              <a:gd name="T52" fmla="*/ 526 w 3753"/>
              <a:gd name="T53" fmla="*/ 350 h 3826"/>
              <a:gd name="T54" fmla="*/ 426 w 3753"/>
              <a:gd name="T55" fmla="*/ 450 h 3826"/>
              <a:gd name="T56" fmla="*/ 400 w 3753"/>
              <a:gd name="T57" fmla="*/ 774 h 3826"/>
              <a:gd name="T58" fmla="*/ 176 w 3753"/>
              <a:gd name="T59" fmla="*/ 950 h 3826"/>
              <a:gd name="T60" fmla="*/ 26 w 3753"/>
              <a:gd name="T61" fmla="*/ 1150 h 3826"/>
              <a:gd name="T62" fmla="*/ 76 w 3753"/>
              <a:gd name="T63" fmla="*/ 1375 h 3826"/>
              <a:gd name="T64" fmla="*/ 276 w 3753"/>
              <a:gd name="T65" fmla="*/ 1450 h 3826"/>
              <a:gd name="T66" fmla="*/ 451 w 3753"/>
              <a:gd name="T67" fmla="*/ 1550 h 3826"/>
              <a:gd name="T68" fmla="*/ 726 w 3753"/>
              <a:gd name="T69" fmla="*/ 1450 h 3826"/>
              <a:gd name="T70" fmla="*/ 951 w 3753"/>
              <a:gd name="T71" fmla="*/ 1700 h 3826"/>
              <a:gd name="T72" fmla="*/ 1151 w 3753"/>
              <a:gd name="T73" fmla="*/ 1775 h 3826"/>
              <a:gd name="T74" fmla="*/ 1301 w 3753"/>
              <a:gd name="T75" fmla="*/ 1950 h 3826"/>
              <a:gd name="T76" fmla="*/ 1476 w 3753"/>
              <a:gd name="T77" fmla="*/ 2125 h 3826"/>
              <a:gd name="T78" fmla="*/ 1501 w 3753"/>
              <a:gd name="T79" fmla="*/ 2400 h 3826"/>
              <a:gd name="T80" fmla="*/ 1576 w 3753"/>
              <a:gd name="T81" fmla="*/ 2625 h 3826"/>
              <a:gd name="T82" fmla="*/ 1776 w 3753"/>
              <a:gd name="T83" fmla="*/ 2825 h 3826"/>
              <a:gd name="T84" fmla="*/ 1901 w 3753"/>
              <a:gd name="T85" fmla="*/ 2975 h 3826"/>
              <a:gd name="T86" fmla="*/ 1626 w 3753"/>
              <a:gd name="T87" fmla="*/ 3350 h 3826"/>
              <a:gd name="T88" fmla="*/ 1651 w 3753"/>
              <a:gd name="T89" fmla="*/ 3475 h 3826"/>
              <a:gd name="T90" fmla="*/ 1851 w 3753"/>
              <a:gd name="T91" fmla="*/ 3625 h 3826"/>
              <a:gd name="T92" fmla="*/ 1976 w 3753"/>
              <a:gd name="T93" fmla="*/ 3801 h 3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53" h="3826">
                <a:moveTo>
                  <a:pt x="1976" y="3801"/>
                </a:moveTo>
                <a:lnTo>
                  <a:pt x="1976" y="3801"/>
                </a:lnTo>
                <a:cubicBezTo>
                  <a:pt x="2026" y="3750"/>
                  <a:pt x="2026" y="3725"/>
                  <a:pt x="2051" y="3675"/>
                </a:cubicBezTo>
                <a:cubicBezTo>
                  <a:pt x="2076" y="3625"/>
                  <a:pt x="2051" y="3601"/>
                  <a:pt x="2101" y="3550"/>
                </a:cubicBezTo>
                <a:cubicBezTo>
                  <a:pt x="2151" y="3525"/>
                  <a:pt x="2101" y="3475"/>
                  <a:pt x="2151" y="3450"/>
                </a:cubicBezTo>
                <a:cubicBezTo>
                  <a:pt x="2201" y="3425"/>
                  <a:pt x="2201" y="3475"/>
                  <a:pt x="2151" y="3550"/>
                </a:cubicBezTo>
                <a:cubicBezTo>
                  <a:pt x="2101" y="3601"/>
                  <a:pt x="2101" y="3625"/>
                  <a:pt x="2151" y="3575"/>
                </a:cubicBezTo>
                <a:cubicBezTo>
                  <a:pt x="2226" y="3525"/>
                  <a:pt x="2251" y="3475"/>
                  <a:pt x="2276" y="3400"/>
                </a:cubicBezTo>
                <a:cubicBezTo>
                  <a:pt x="2327" y="3325"/>
                  <a:pt x="2351" y="3300"/>
                  <a:pt x="2376" y="3300"/>
                </a:cubicBezTo>
                <a:cubicBezTo>
                  <a:pt x="2401" y="3275"/>
                  <a:pt x="2401" y="3200"/>
                  <a:pt x="2401" y="3150"/>
                </a:cubicBezTo>
                <a:cubicBezTo>
                  <a:pt x="2401" y="3100"/>
                  <a:pt x="2376" y="3050"/>
                  <a:pt x="2401" y="3025"/>
                </a:cubicBezTo>
                <a:cubicBezTo>
                  <a:pt x="2427" y="2975"/>
                  <a:pt x="2401" y="2950"/>
                  <a:pt x="2427" y="2950"/>
                </a:cubicBezTo>
                <a:cubicBezTo>
                  <a:pt x="2451" y="2950"/>
                  <a:pt x="2501" y="2900"/>
                  <a:pt x="2551" y="2850"/>
                </a:cubicBezTo>
                <a:cubicBezTo>
                  <a:pt x="2601" y="2800"/>
                  <a:pt x="2627" y="2800"/>
                  <a:pt x="2676" y="2800"/>
                </a:cubicBezTo>
                <a:cubicBezTo>
                  <a:pt x="2727" y="2800"/>
                  <a:pt x="2701" y="2775"/>
                  <a:pt x="2727" y="2775"/>
                </a:cubicBezTo>
                <a:cubicBezTo>
                  <a:pt x="2751" y="2775"/>
                  <a:pt x="2776" y="2725"/>
                  <a:pt x="2801" y="2725"/>
                </a:cubicBezTo>
                <a:cubicBezTo>
                  <a:pt x="2827" y="2700"/>
                  <a:pt x="2901" y="2725"/>
                  <a:pt x="2951" y="2725"/>
                </a:cubicBezTo>
                <a:cubicBezTo>
                  <a:pt x="3001" y="2725"/>
                  <a:pt x="3027" y="2725"/>
                  <a:pt x="3027" y="2700"/>
                </a:cubicBezTo>
                <a:cubicBezTo>
                  <a:pt x="3027" y="2650"/>
                  <a:pt x="3051" y="2625"/>
                  <a:pt x="3101" y="2625"/>
                </a:cubicBezTo>
                <a:cubicBezTo>
                  <a:pt x="3127" y="2625"/>
                  <a:pt x="3127" y="2625"/>
                  <a:pt x="3127" y="2575"/>
                </a:cubicBezTo>
                <a:cubicBezTo>
                  <a:pt x="3127" y="2550"/>
                  <a:pt x="3151" y="2525"/>
                  <a:pt x="3176" y="2500"/>
                </a:cubicBezTo>
                <a:cubicBezTo>
                  <a:pt x="3201" y="2475"/>
                  <a:pt x="3201" y="2450"/>
                  <a:pt x="3201" y="2425"/>
                </a:cubicBezTo>
                <a:cubicBezTo>
                  <a:pt x="3227" y="2375"/>
                  <a:pt x="3252" y="2400"/>
                  <a:pt x="3252" y="2375"/>
                </a:cubicBezTo>
                <a:cubicBezTo>
                  <a:pt x="3252" y="2325"/>
                  <a:pt x="3252" y="2275"/>
                  <a:pt x="3252" y="2250"/>
                </a:cubicBezTo>
                <a:cubicBezTo>
                  <a:pt x="3252" y="2225"/>
                  <a:pt x="3301" y="2225"/>
                  <a:pt x="3301" y="2199"/>
                </a:cubicBezTo>
                <a:cubicBezTo>
                  <a:pt x="3327" y="2175"/>
                  <a:pt x="3301" y="2150"/>
                  <a:pt x="3327" y="2075"/>
                </a:cubicBezTo>
                <a:cubicBezTo>
                  <a:pt x="3327" y="2025"/>
                  <a:pt x="3327" y="1950"/>
                  <a:pt x="3327" y="1900"/>
                </a:cubicBezTo>
                <a:cubicBezTo>
                  <a:pt x="3327" y="1850"/>
                  <a:pt x="3327" y="1775"/>
                  <a:pt x="3327" y="1750"/>
                </a:cubicBezTo>
                <a:cubicBezTo>
                  <a:pt x="3352" y="1750"/>
                  <a:pt x="3352" y="1725"/>
                  <a:pt x="3327" y="1725"/>
                </a:cubicBezTo>
                <a:cubicBezTo>
                  <a:pt x="3301" y="1725"/>
                  <a:pt x="3327" y="1700"/>
                  <a:pt x="3352" y="1700"/>
                </a:cubicBezTo>
                <a:cubicBezTo>
                  <a:pt x="3352" y="1700"/>
                  <a:pt x="3376" y="1725"/>
                  <a:pt x="3401" y="1725"/>
                </a:cubicBezTo>
                <a:cubicBezTo>
                  <a:pt x="3427" y="1700"/>
                  <a:pt x="3452" y="1625"/>
                  <a:pt x="3476" y="1575"/>
                </a:cubicBezTo>
                <a:cubicBezTo>
                  <a:pt x="3501" y="1500"/>
                  <a:pt x="3552" y="1525"/>
                  <a:pt x="3576" y="1500"/>
                </a:cubicBezTo>
                <a:cubicBezTo>
                  <a:pt x="3601" y="1500"/>
                  <a:pt x="3652" y="1425"/>
                  <a:pt x="3701" y="1325"/>
                </a:cubicBezTo>
                <a:cubicBezTo>
                  <a:pt x="3752" y="1225"/>
                  <a:pt x="3701" y="1125"/>
                  <a:pt x="3676" y="1050"/>
                </a:cubicBezTo>
                <a:cubicBezTo>
                  <a:pt x="3676" y="974"/>
                  <a:pt x="3652" y="974"/>
                  <a:pt x="3601" y="1000"/>
                </a:cubicBezTo>
                <a:cubicBezTo>
                  <a:pt x="3552" y="1000"/>
                  <a:pt x="3476" y="974"/>
                  <a:pt x="3376" y="874"/>
                </a:cubicBezTo>
                <a:cubicBezTo>
                  <a:pt x="3276" y="750"/>
                  <a:pt x="3176" y="774"/>
                  <a:pt x="3101" y="774"/>
                </a:cubicBezTo>
                <a:cubicBezTo>
                  <a:pt x="3027" y="799"/>
                  <a:pt x="2951" y="750"/>
                  <a:pt x="2927" y="750"/>
                </a:cubicBezTo>
                <a:cubicBezTo>
                  <a:pt x="2876" y="725"/>
                  <a:pt x="2827" y="774"/>
                  <a:pt x="2801" y="799"/>
                </a:cubicBezTo>
                <a:cubicBezTo>
                  <a:pt x="2751" y="799"/>
                  <a:pt x="2801" y="750"/>
                  <a:pt x="2801" y="700"/>
                </a:cubicBezTo>
                <a:cubicBezTo>
                  <a:pt x="2801" y="674"/>
                  <a:pt x="2676" y="625"/>
                  <a:pt x="2601" y="574"/>
                </a:cubicBezTo>
                <a:cubicBezTo>
                  <a:pt x="2501" y="550"/>
                  <a:pt x="2451" y="550"/>
                  <a:pt x="2451" y="625"/>
                </a:cubicBezTo>
                <a:cubicBezTo>
                  <a:pt x="2451" y="674"/>
                  <a:pt x="2427" y="600"/>
                  <a:pt x="2376" y="674"/>
                </a:cubicBezTo>
                <a:cubicBezTo>
                  <a:pt x="2351" y="725"/>
                  <a:pt x="2301" y="674"/>
                  <a:pt x="2327" y="674"/>
                </a:cubicBezTo>
                <a:cubicBezTo>
                  <a:pt x="2376" y="650"/>
                  <a:pt x="2401" y="600"/>
                  <a:pt x="2427" y="550"/>
                </a:cubicBezTo>
                <a:cubicBezTo>
                  <a:pt x="2427" y="525"/>
                  <a:pt x="2276" y="474"/>
                  <a:pt x="2226" y="500"/>
                </a:cubicBezTo>
                <a:cubicBezTo>
                  <a:pt x="2176" y="525"/>
                  <a:pt x="2201" y="600"/>
                  <a:pt x="2176" y="574"/>
                </a:cubicBezTo>
                <a:cubicBezTo>
                  <a:pt x="2126" y="550"/>
                  <a:pt x="2151" y="500"/>
                  <a:pt x="2201" y="500"/>
                </a:cubicBezTo>
                <a:cubicBezTo>
                  <a:pt x="2226" y="500"/>
                  <a:pt x="2276" y="425"/>
                  <a:pt x="2276" y="374"/>
                </a:cubicBezTo>
                <a:cubicBezTo>
                  <a:pt x="2301" y="325"/>
                  <a:pt x="2251" y="325"/>
                  <a:pt x="2201" y="274"/>
                </a:cubicBezTo>
                <a:cubicBezTo>
                  <a:pt x="2176" y="250"/>
                  <a:pt x="2176" y="125"/>
                  <a:pt x="2151" y="100"/>
                </a:cubicBezTo>
                <a:cubicBezTo>
                  <a:pt x="2101" y="150"/>
                  <a:pt x="2051" y="200"/>
                  <a:pt x="2026" y="250"/>
                </a:cubicBezTo>
                <a:cubicBezTo>
                  <a:pt x="2001" y="325"/>
                  <a:pt x="1976" y="274"/>
                  <a:pt x="1926" y="300"/>
                </a:cubicBezTo>
                <a:cubicBezTo>
                  <a:pt x="1876" y="325"/>
                  <a:pt x="1851" y="300"/>
                  <a:pt x="1851" y="274"/>
                </a:cubicBezTo>
                <a:cubicBezTo>
                  <a:pt x="1826" y="250"/>
                  <a:pt x="1776" y="274"/>
                  <a:pt x="1726" y="274"/>
                </a:cubicBezTo>
                <a:cubicBezTo>
                  <a:pt x="1701" y="274"/>
                  <a:pt x="1726" y="300"/>
                  <a:pt x="1701" y="325"/>
                </a:cubicBezTo>
                <a:cubicBezTo>
                  <a:pt x="1676" y="350"/>
                  <a:pt x="1601" y="300"/>
                  <a:pt x="1576" y="325"/>
                </a:cubicBezTo>
                <a:cubicBezTo>
                  <a:pt x="1551" y="350"/>
                  <a:pt x="1551" y="325"/>
                  <a:pt x="1526" y="350"/>
                </a:cubicBezTo>
                <a:cubicBezTo>
                  <a:pt x="1526" y="374"/>
                  <a:pt x="1476" y="350"/>
                  <a:pt x="1476" y="374"/>
                </a:cubicBezTo>
                <a:cubicBezTo>
                  <a:pt x="1451" y="374"/>
                  <a:pt x="1426" y="400"/>
                  <a:pt x="1376" y="325"/>
                </a:cubicBezTo>
                <a:cubicBezTo>
                  <a:pt x="1326" y="274"/>
                  <a:pt x="1326" y="174"/>
                  <a:pt x="1351" y="174"/>
                </a:cubicBezTo>
                <a:cubicBezTo>
                  <a:pt x="1376" y="150"/>
                  <a:pt x="1376" y="100"/>
                  <a:pt x="1351" y="100"/>
                </a:cubicBezTo>
                <a:cubicBezTo>
                  <a:pt x="1301" y="74"/>
                  <a:pt x="1351" y="25"/>
                  <a:pt x="1301" y="0"/>
                </a:cubicBezTo>
                <a:cubicBezTo>
                  <a:pt x="1276" y="0"/>
                  <a:pt x="1276" y="50"/>
                  <a:pt x="1251" y="74"/>
                </a:cubicBezTo>
                <a:cubicBezTo>
                  <a:pt x="1226" y="74"/>
                  <a:pt x="1151" y="125"/>
                  <a:pt x="1126" y="100"/>
                </a:cubicBezTo>
                <a:cubicBezTo>
                  <a:pt x="1101" y="100"/>
                  <a:pt x="1076" y="125"/>
                  <a:pt x="1076" y="150"/>
                </a:cubicBezTo>
                <a:cubicBezTo>
                  <a:pt x="1076" y="174"/>
                  <a:pt x="1026" y="174"/>
                  <a:pt x="1026" y="150"/>
                </a:cubicBezTo>
                <a:cubicBezTo>
                  <a:pt x="1026" y="125"/>
                  <a:pt x="951" y="125"/>
                  <a:pt x="951" y="125"/>
                </a:cubicBezTo>
                <a:cubicBezTo>
                  <a:pt x="926" y="100"/>
                  <a:pt x="851" y="100"/>
                  <a:pt x="876" y="125"/>
                </a:cubicBezTo>
                <a:cubicBezTo>
                  <a:pt x="926" y="150"/>
                  <a:pt x="926" y="174"/>
                  <a:pt x="926" y="200"/>
                </a:cubicBezTo>
                <a:cubicBezTo>
                  <a:pt x="926" y="225"/>
                  <a:pt x="951" y="225"/>
                  <a:pt x="951" y="250"/>
                </a:cubicBezTo>
                <a:cubicBezTo>
                  <a:pt x="951" y="300"/>
                  <a:pt x="976" y="274"/>
                  <a:pt x="1001" y="274"/>
                </a:cubicBezTo>
                <a:cubicBezTo>
                  <a:pt x="1026" y="274"/>
                  <a:pt x="1026" y="300"/>
                  <a:pt x="976" y="300"/>
                </a:cubicBezTo>
                <a:cubicBezTo>
                  <a:pt x="951" y="300"/>
                  <a:pt x="926" y="325"/>
                  <a:pt x="926" y="350"/>
                </a:cubicBezTo>
                <a:cubicBezTo>
                  <a:pt x="926" y="374"/>
                  <a:pt x="901" y="374"/>
                  <a:pt x="876" y="374"/>
                </a:cubicBezTo>
                <a:cubicBezTo>
                  <a:pt x="851" y="400"/>
                  <a:pt x="826" y="425"/>
                  <a:pt x="801" y="425"/>
                </a:cubicBezTo>
                <a:cubicBezTo>
                  <a:pt x="776" y="400"/>
                  <a:pt x="776" y="425"/>
                  <a:pt x="751" y="425"/>
                </a:cubicBezTo>
                <a:cubicBezTo>
                  <a:pt x="726" y="450"/>
                  <a:pt x="726" y="425"/>
                  <a:pt x="701" y="400"/>
                </a:cubicBezTo>
                <a:cubicBezTo>
                  <a:pt x="676" y="400"/>
                  <a:pt x="651" y="350"/>
                  <a:pt x="626" y="300"/>
                </a:cubicBezTo>
                <a:cubicBezTo>
                  <a:pt x="601" y="325"/>
                  <a:pt x="551" y="350"/>
                  <a:pt x="526" y="350"/>
                </a:cubicBezTo>
                <a:cubicBezTo>
                  <a:pt x="501" y="350"/>
                  <a:pt x="400" y="325"/>
                  <a:pt x="400" y="350"/>
                </a:cubicBezTo>
                <a:cubicBezTo>
                  <a:pt x="376" y="374"/>
                  <a:pt x="400" y="400"/>
                  <a:pt x="426" y="400"/>
                </a:cubicBezTo>
                <a:cubicBezTo>
                  <a:pt x="426" y="400"/>
                  <a:pt x="476" y="425"/>
                  <a:pt x="426" y="450"/>
                </a:cubicBezTo>
                <a:cubicBezTo>
                  <a:pt x="400" y="474"/>
                  <a:pt x="376" y="425"/>
                  <a:pt x="376" y="500"/>
                </a:cubicBezTo>
                <a:cubicBezTo>
                  <a:pt x="376" y="550"/>
                  <a:pt x="451" y="600"/>
                  <a:pt x="426" y="650"/>
                </a:cubicBezTo>
                <a:cubicBezTo>
                  <a:pt x="426" y="674"/>
                  <a:pt x="400" y="750"/>
                  <a:pt x="400" y="774"/>
                </a:cubicBezTo>
                <a:cubicBezTo>
                  <a:pt x="400" y="799"/>
                  <a:pt x="400" y="900"/>
                  <a:pt x="376" y="900"/>
                </a:cubicBezTo>
                <a:cubicBezTo>
                  <a:pt x="351" y="900"/>
                  <a:pt x="326" y="874"/>
                  <a:pt x="300" y="900"/>
                </a:cubicBezTo>
                <a:cubicBezTo>
                  <a:pt x="251" y="925"/>
                  <a:pt x="226" y="925"/>
                  <a:pt x="176" y="950"/>
                </a:cubicBezTo>
                <a:cubicBezTo>
                  <a:pt x="151" y="974"/>
                  <a:pt x="100" y="974"/>
                  <a:pt x="100" y="1000"/>
                </a:cubicBezTo>
                <a:cubicBezTo>
                  <a:pt x="100" y="1050"/>
                  <a:pt x="51" y="1050"/>
                  <a:pt x="76" y="1100"/>
                </a:cubicBezTo>
                <a:cubicBezTo>
                  <a:pt x="76" y="1125"/>
                  <a:pt x="51" y="1125"/>
                  <a:pt x="26" y="1150"/>
                </a:cubicBezTo>
                <a:cubicBezTo>
                  <a:pt x="0" y="1175"/>
                  <a:pt x="26" y="1175"/>
                  <a:pt x="0" y="1200"/>
                </a:cubicBezTo>
                <a:cubicBezTo>
                  <a:pt x="0" y="1225"/>
                  <a:pt x="26" y="1250"/>
                  <a:pt x="26" y="1275"/>
                </a:cubicBezTo>
                <a:cubicBezTo>
                  <a:pt x="51" y="1325"/>
                  <a:pt x="76" y="1325"/>
                  <a:pt x="76" y="1375"/>
                </a:cubicBezTo>
                <a:cubicBezTo>
                  <a:pt x="76" y="1400"/>
                  <a:pt x="100" y="1400"/>
                  <a:pt x="126" y="1400"/>
                </a:cubicBezTo>
                <a:cubicBezTo>
                  <a:pt x="151" y="1400"/>
                  <a:pt x="126" y="1450"/>
                  <a:pt x="176" y="1450"/>
                </a:cubicBezTo>
                <a:cubicBezTo>
                  <a:pt x="226" y="1450"/>
                  <a:pt x="251" y="1475"/>
                  <a:pt x="276" y="1450"/>
                </a:cubicBezTo>
                <a:cubicBezTo>
                  <a:pt x="276" y="1425"/>
                  <a:pt x="300" y="1400"/>
                  <a:pt x="300" y="1425"/>
                </a:cubicBezTo>
                <a:cubicBezTo>
                  <a:pt x="300" y="1475"/>
                  <a:pt x="300" y="1575"/>
                  <a:pt x="326" y="1550"/>
                </a:cubicBezTo>
                <a:cubicBezTo>
                  <a:pt x="376" y="1550"/>
                  <a:pt x="426" y="1550"/>
                  <a:pt x="451" y="1550"/>
                </a:cubicBezTo>
                <a:cubicBezTo>
                  <a:pt x="476" y="1575"/>
                  <a:pt x="526" y="1550"/>
                  <a:pt x="526" y="1525"/>
                </a:cubicBezTo>
                <a:cubicBezTo>
                  <a:pt x="551" y="1525"/>
                  <a:pt x="576" y="1525"/>
                  <a:pt x="626" y="1500"/>
                </a:cubicBezTo>
                <a:cubicBezTo>
                  <a:pt x="651" y="1475"/>
                  <a:pt x="701" y="1450"/>
                  <a:pt x="726" y="1450"/>
                </a:cubicBezTo>
                <a:cubicBezTo>
                  <a:pt x="776" y="1450"/>
                  <a:pt x="826" y="1425"/>
                  <a:pt x="826" y="1450"/>
                </a:cubicBezTo>
                <a:cubicBezTo>
                  <a:pt x="801" y="1475"/>
                  <a:pt x="801" y="1575"/>
                  <a:pt x="851" y="1625"/>
                </a:cubicBezTo>
                <a:cubicBezTo>
                  <a:pt x="901" y="1675"/>
                  <a:pt x="926" y="1700"/>
                  <a:pt x="951" y="1700"/>
                </a:cubicBezTo>
                <a:cubicBezTo>
                  <a:pt x="1001" y="1700"/>
                  <a:pt x="1001" y="1725"/>
                  <a:pt x="1026" y="1725"/>
                </a:cubicBezTo>
                <a:cubicBezTo>
                  <a:pt x="1051" y="1700"/>
                  <a:pt x="1026" y="1750"/>
                  <a:pt x="1076" y="1750"/>
                </a:cubicBezTo>
                <a:cubicBezTo>
                  <a:pt x="1101" y="1750"/>
                  <a:pt x="1151" y="1750"/>
                  <a:pt x="1151" y="1775"/>
                </a:cubicBezTo>
                <a:cubicBezTo>
                  <a:pt x="1151" y="1825"/>
                  <a:pt x="1226" y="1800"/>
                  <a:pt x="1251" y="1800"/>
                </a:cubicBezTo>
                <a:cubicBezTo>
                  <a:pt x="1276" y="1825"/>
                  <a:pt x="1276" y="1825"/>
                  <a:pt x="1276" y="1875"/>
                </a:cubicBezTo>
                <a:cubicBezTo>
                  <a:pt x="1276" y="1900"/>
                  <a:pt x="1326" y="1925"/>
                  <a:pt x="1301" y="1950"/>
                </a:cubicBezTo>
                <a:cubicBezTo>
                  <a:pt x="1276" y="1950"/>
                  <a:pt x="1301" y="1975"/>
                  <a:pt x="1301" y="2025"/>
                </a:cubicBezTo>
                <a:cubicBezTo>
                  <a:pt x="1301" y="2050"/>
                  <a:pt x="1351" y="2075"/>
                  <a:pt x="1401" y="2075"/>
                </a:cubicBezTo>
                <a:cubicBezTo>
                  <a:pt x="1476" y="2075"/>
                  <a:pt x="1476" y="2075"/>
                  <a:pt x="1476" y="2125"/>
                </a:cubicBezTo>
                <a:cubicBezTo>
                  <a:pt x="1476" y="2150"/>
                  <a:pt x="1526" y="2175"/>
                  <a:pt x="1551" y="2199"/>
                </a:cubicBezTo>
                <a:cubicBezTo>
                  <a:pt x="1551" y="2250"/>
                  <a:pt x="1526" y="2300"/>
                  <a:pt x="1526" y="2325"/>
                </a:cubicBezTo>
                <a:cubicBezTo>
                  <a:pt x="1526" y="2350"/>
                  <a:pt x="1526" y="2375"/>
                  <a:pt x="1501" y="2400"/>
                </a:cubicBezTo>
                <a:cubicBezTo>
                  <a:pt x="1526" y="2425"/>
                  <a:pt x="1526" y="2425"/>
                  <a:pt x="1501" y="2450"/>
                </a:cubicBezTo>
                <a:cubicBezTo>
                  <a:pt x="1476" y="2450"/>
                  <a:pt x="1551" y="2500"/>
                  <a:pt x="1526" y="2550"/>
                </a:cubicBezTo>
                <a:cubicBezTo>
                  <a:pt x="1501" y="2625"/>
                  <a:pt x="1501" y="2625"/>
                  <a:pt x="1576" y="2625"/>
                </a:cubicBezTo>
                <a:cubicBezTo>
                  <a:pt x="1626" y="2625"/>
                  <a:pt x="1626" y="2650"/>
                  <a:pt x="1651" y="2650"/>
                </a:cubicBezTo>
                <a:cubicBezTo>
                  <a:pt x="1676" y="2625"/>
                  <a:pt x="1701" y="2700"/>
                  <a:pt x="1726" y="2725"/>
                </a:cubicBezTo>
                <a:cubicBezTo>
                  <a:pt x="1726" y="2750"/>
                  <a:pt x="1751" y="2825"/>
                  <a:pt x="1776" y="2825"/>
                </a:cubicBezTo>
                <a:cubicBezTo>
                  <a:pt x="1776" y="2825"/>
                  <a:pt x="1801" y="2800"/>
                  <a:pt x="1851" y="2800"/>
                </a:cubicBezTo>
                <a:cubicBezTo>
                  <a:pt x="1876" y="2825"/>
                  <a:pt x="1826" y="2925"/>
                  <a:pt x="1826" y="2975"/>
                </a:cubicBezTo>
                <a:cubicBezTo>
                  <a:pt x="1851" y="2975"/>
                  <a:pt x="1876" y="2975"/>
                  <a:pt x="1901" y="2975"/>
                </a:cubicBezTo>
                <a:cubicBezTo>
                  <a:pt x="1901" y="3000"/>
                  <a:pt x="1926" y="3100"/>
                  <a:pt x="1901" y="3125"/>
                </a:cubicBezTo>
                <a:cubicBezTo>
                  <a:pt x="1901" y="3150"/>
                  <a:pt x="1826" y="3175"/>
                  <a:pt x="1801" y="3175"/>
                </a:cubicBezTo>
                <a:cubicBezTo>
                  <a:pt x="1751" y="3200"/>
                  <a:pt x="1676" y="3300"/>
                  <a:pt x="1626" y="3350"/>
                </a:cubicBezTo>
                <a:cubicBezTo>
                  <a:pt x="1601" y="3400"/>
                  <a:pt x="1576" y="3425"/>
                  <a:pt x="1551" y="3450"/>
                </a:cubicBezTo>
                <a:cubicBezTo>
                  <a:pt x="1576" y="3450"/>
                  <a:pt x="1576" y="3450"/>
                  <a:pt x="1576" y="3450"/>
                </a:cubicBezTo>
                <a:cubicBezTo>
                  <a:pt x="1601" y="3450"/>
                  <a:pt x="1626" y="3450"/>
                  <a:pt x="1651" y="3475"/>
                </a:cubicBezTo>
                <a:cubicBezTo>
                  <a:pt x="1701" y="3525"/>
                  <a:pt x="1701" y="3550"/>
                  <a:pt x="1701" y="3550"/>
                </a:cubicBezTo>
                <a:cubicBezTo>
                  <a:pt x="1726" y="3550"/>
                  <a:pt x="1726" y="3501"/>
                  <a:pt x="1751" y="3525"/>
                </a:cubicBezTo>
                <a:cubicBezTo>
                  <a:pt x="1776" y="3575"/>
                  <a:pt x="1851" y="3601"/>
                  <a:pt x="1851" y="3625"/>
                </a:cubicBezTo>
                <a:cubicBezTo>
                  <a:pt x="1876" y="3625"/>
                  <a:pt x="1926" y="3650"/>
                  <a:pt x="1926" y="3701"/>
                </a:cubicBezTo>
                <a:cubicBezTo>
                  <a:pt x="1926" y="3725"/>
                  <a:pt x="1901" y="3775"/>
                  <a:pt x="1926" y="3825"/>
                </a:cubicBezTo>
                <a:cubicBezTo>
                  <a:pt x="1951" y="3825"/>
                  <a:pt x="1951" y="3801"/>
                  <a:pt x="1976" y="3801"/>
                </a:cubicBezTo>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23" name="Freeform 109">
            <a:extLst>
              <a:ext uri="{FF2B5EF4-FFF2-40B4-BE49-F238E27FC236}">
                <a16:creationId xmlns:a16="http://schemas.microsoft.com/office/drawing/2014/main" id="{0E7E7EED-496C-B54D-86AB-BEA91096E57C}"/>
              </a:ext>
            </a:extLst>
          </p:cNvPr>
          <p:cNvSpPr>
            <a:spLocks noChangeArrowheads="1"/>
          </p:cNvSpPr>
          <p:nvPr/>
        </p:nvSpPr>
        <p:spPr bwMode="auto">
          <a:xfrm>
            <a:off x="3381958" y="4453817"/>
            <a:ext cx="358591" cy="510467"/>
          </a:xfrm>
          <a:custGeom>
            <a:avLst/>
            <a:gdLst>
              <a:gd name="T0" fmla="*/ 174 w 1126"/>
              <a:gd name="T1" fmla="*/ 1174 h 1601"/>
              <a:gd name="T2" fmla="*/ 174 w 1126"/>
              <a:gd name="T3" fmla="*/ 1174 h 1601"/>
              <a:gd name="T4" fmla="*/ 250 w 1126"/>
              <a:gd name="T5" fmla="*/ 1174 h 1601"/>
              <a:gd name="T6" fmla="*/ 300 w 1126"/>
              <a:gd name="T7" fmla="*/ 1225 h 1601"/>
              <a:gd name="T8" fmla="*/ 300 w 1126"/>
              <a:gd name="T9" fmla="*/ 1225 h 1601"/>
              <a:gd name="T10" fmla="*/ 400 w 1126"/>
              <a:gd name="T11" fmla="*/ 1225 h 1601"/>
              <a:gd name="T12" fmla="*/ 450 w 1126"/>
              <a:gd name="T13" fmla="*/ 1300 h 1601"/>
              <a:gd name="T14" fmla="*/ 500 w 1126"/>
              <a:gd name="T15" fmla="*/ 1350 h 1601"/>
              <a:gd name="T16" fmla="*/ 550 w 1126"/>
              <a:gd name="T17" fmla="*/ 1425 h 1601"/>
              <a:gd name="T18" fmla="*/ 650 w 1126"/>
              <a:gd name="T19" fmla="*/ 1425 h 1601"/>
              <a:gd name="T20" fmla="*/ 700 w 1126"/>
              <a:gd name="T21" fmla="*/ 1425 h 1601"/>
              <a:gd name="T22" fmla="*/ 774 w 1126"/>
              <a:gd name="T23" fmla="*/ 1425 h 1601"/>
              <a:gd name="T24" fmla="*/ 825 w 1126"/>
              <a:gd name="T25" fmla="*/ 1474 h 1601"/>
              <a:gd name="T26" fmla="*/ 774 w 1126"/>
              <a:gd name="T27" fmla="*/ 1550 h 1601"/>
              <a:gd name="T28" fmla="*/ 850 w 1126"/>
              <a:gd name="T29" fmla="*/ 1600 h 1601"/>
              <a:gd name="T30" fmla="*/ 850 w 1126"/>
              <a:gd name="T31" fmla="*/ 1600 h 1601"/>
              <a:gd name="T32" fmla="*/ 874 w 1126"/>
              <a:gd name="T33" fmla="*/ 1474 h 1601"/>
              <a:gd name="T34" fmla="*/ 900 w 1126"/>
              <a:gd name="T35" fmla="*/ 1350 h 1601"/>
              <a:gd name="T36" fmla="*/ 850 w 1126"/>
              <a:gd name="T37" fmla="*/ 1200 h 1601"/>
              <a:gd name="T38" fmla="*/ 900 w 1126"/>
              <a:gd name="T39" fmla="*/ 1150 h 1601"/>
              <a:gd name="T40" fmla="*/ 900 w 1126"/>
              <a:gd name="T41" fmla="*/ 1100 h 1601"/>
              <a:gd name="T42" fmla="*/ 874 w 1126"/>
              <a:gd name="T43" fmla="*/ 1050 h 1601"/>
              <a:gd name="T44" fmla="*/ 1000 w 1126"/>
              <a:gd name="T45" fmla="*/ 1050 h 1601"/>
              <a:gd name="T46" fmla="*/ 1100 w 1126"/>
              <a:gd name="T47" fmla="*/ 1000 h 1601"/>
              <a:gd name="T48" fmla="*/ 1100 w 1126"/>
              <a:gd name="T49" fmla="*/ 950 h 1601"/>
              <a:gd name="T50" fmla="*/ 1100 w 1126"/>
              <a:gd name="T51" fmla="*/ 874 h 1601"/>
              <a:gd name="T52" fmla="*/ 1050 w 1126"/>
              <a:gd name="T53" fmla="*/ 825 h 1601"/>
              <a:gd name="T54" fmla="*/ 1075 w 1126"/>
              <a:gd name="T55" fmla="*/ 650 h 1601"/>
              <a:gd name="T56" fmla="*/ 975 w 1126"/>
              <a:gd name="T57" fmla="*/ 625 h 1601"/>
              <a:gd name="T58" fmla="*/ 850 w 1126"/>
              <a:gd name="T59" fmla="*/ 550 h 1601"/>
              <a:gd name="T60" fmla="*/ 674 w 1126"/>
              <a:gd name="T61" fmla="*/ 550 h 1601"/>
              <a:gd name="T62" fmla="*/ 625 w 1126"/>
              <a:gd name="T63" fmla="*/ 425 h 1601"/>
              <a:gd name="T64" fmla="*/ 574 w 1126"/>
              <a:gd name="T65" fmla="*/ 349 h 1601"/>
              <a:gd name="T66" fmla="*/ 525 w 1126"/>
              <a:gd name="T67" fmla="*/ 325 h 1601"/>
              <a:gd name="T68" fmla="*/ 550 w 1126"/>
              <a:gd name="T69" fmla="*/ 300 h 1601"/>
              <a:gd name="T70" fmla="*/ 574 w 1126"/>
              <a:gd name="T71" fmla="*/ 225 h 1601"/>
              <a:gd name="T72" fmla="*/ 650 w 1126"/>
              <a:gd name="T73" fmla="*/ 125 h 1601"/>
              <a:gd name="T74" fmla="*/ 674 w 1126"/>
              <a:gd name="T75" fmla="*/ 99 h 1601"/>
              <a:gd name="T76" fmla="*/ 700 w 1126"/>
              <a:gd name="T77" fmla="*/ 74 h 1601"/>
              <a:gd name="T78" fmla="*/ 725 w 1126"/>
              <a:gd name="T79" fmla="*/ 25 h 1601"/>
              <a:gd name="T80" fmla="*/ 625 w 1126"/>
              <a:gd name="T81" fmla="*/ 74 h 1601"/>
              <a:gd name="T82" fmla="*/ 525 w 1126"/>
              <a:gd name="T83" fmla="*/ 125 h 1601"/>
              <a:gd name="T84" fmla="*/ 450 w 1126"/>
              <a:gd name="T85" fmla="*/ 149 h 1601"/>
              <a:gd name="T86" fmla="*/ 400 w 1126"/>
              <a:gd name="T87" fmla="*/ 149 h 1601"/>
              <a:gd name="T88" fmla="*/ 325 w 1126"/>
              <a:gd name="T89" fmla="*/ 225 h 1601"/>
              <a:gd name="T90" fmla="*/ 274 w 1126"/>
              <a:gd name="T91" fmla="*/ 300 h 1601"/>
              <a:gd name="T92" fmla="*/ 200 w 1126"/>
              <a:gd name="T93" fmla="*/ 425 h 1601"/>
              <a:gd name="T94" fmla="*/ 174 w 1126"/>
              <a:gd name="T95" fmla="*/ 425 h 1601"/>
              <a:gd name="T96" fmla="*/ 150 w 1126"/>
              <a:gd name="T97" fmla="*/ 449 h 1601"/>
              <a:gd name="T98" fmla="*/ 100 w 1126"/>
              <a:gd name="T99" fmla="*/ 525 h 1601"/>
              <a:gd name="T100" fmla="*/ 125 w 1126"/>
              <a:gd name="T101" fmla="*/ 550 h 1601"/>
              <a:gd name="T102" fmla="*/ 150 w 1126"/>
              <a:gd name="T103" fmla="*/ 625 h 1601"/>
              <a:gd name="T104" fmla="*/ 150 w 1126"/>
              <a:gd name="T105" fmla="*/ 674 h 1601"/>
              <a:gd name="T106" fmla="*/ 150 w 1126"/>
              <a:gd name="T107" fmla="*/ 825 h 1601"/>
              <a:gd name="T108" fmla="*/ 125 w 1126"/>
              <a:gd name="T109" fmla="*/ 900 h 1601"/>
              <a:gd name="T110" fmla="*/ 49 w 1126"/>
              <a:gd name="T111" fmla="*/ 950 h 1601"/>
              <a:gd name="T112" fmla="*/ 0 w 1126"/>
              <a:gd name="T113" fmla="*/ 1025 h 1601"/>
              <a:gd name="T114" fmla="*/ 0 w 1126"/>
              <a:gd name="T115" fmla="*/ 1050 h 1601"/>
              <a:gd name="T116" fmla="*/ 100 w 1126"/>
              <a:gd name="T117" fmla="*/ 1125 h 1601"/>
              <a:gd name="T118" fmla="*/ 174 w 1126"/>
              <a:gd name="T119" fmla="*/ 1174 h 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26" h="1601">
                <a:moveTo>
                  <a:pt x="174" y="1174"/>
                </a:moveTo>
                <a:lnTo>
                  <a:pt x="174" y="1174"/>
                </a:lnTo>
                <a:cubicBezTo>
                  <a:pt x="200" y="1174"/>
                  <a:pt x="225" y="1174"/>
                  <a:pt x="250" y="1174"/>
                </a:cubicBezTo>
                <a:cubicBezTo>
                  <a:pt x="250" y="1150"/>
                  <a:pt x="274" y="1174"/>
                  <a:pt x="300" y="1225"/>
                </a:cubicBezTo>
                <a:lnTo>
                  <a:pt x="300" y="1225"/>
                </a:lnTo>
                <a:cubicBezTo>
                  <a:pt x="350" y="1225"/>
                  <a:pt x="374" y="1200"/>
                  <a:pt x="400" y="1225"/>
                </a:cubicBezTo>
                <a:cubicBezTo>
                  <a:pt x="425" y="1225"/>
                  <a:pt x="400" y="1300"/>
                  <a:pt x="450" y="1300"/>
                </a:cubicBezTo>
                <a:cubicBezTo>
                  <a:pt x="474" y="1300"/>
                  <a:pt x="500" y="1350"/>
                  <a:pt x="500" y="1350"/>
                </a:cubicBezTo>
                <a:cubicBezTo>
                  <a:pt x="500" y="1374"/>
                  <a:pt x="550" y="1400"/>
                  <a:pt x="550" y="1425"/>
                </a:cubicBezTo>
                <a:cubicBezTo>
                  <a:pt x="550" y="1450"/>
                  <a:pt x="625" y="1450"/>
                  <a:pt x="650" y="1425"/>
                </a:cubicBezTo>
                <a:cubicBezTo>
                  <a:pt x="674" y="1425"/>
                  <a:pt x="700" y="1425"/>
                  <a:pt x="700" y="1425"/>
                </a:cubicBezTo>
                <a:cubicBezTo>
                  <a:pt x="725" y="1425"/>
                  <a:pt x="750" y="1425"/>
                  <a:pt x="774" y="1425"/>
                </a:cubicBezTo>
                <a:cubicBezTo>
                  <a:pt x="774" y="1425"/>
                  <a:pt x="850" y="1450"/>
                  <a:pt x="825" y="1474"/>
                </a:cubicBezTo>
                <a:cubicBezTo>
                  <a:pt x="825" y="1499"/>
                  <a:pt x="774" y="1525"/>
                  <a:pt x="774" y="1550"/>
                </a:cubicBezTo>
                <a:cubicBezTo>
                  <a:pt x="800" y="1574"/>
                  <a:pt x="825" y="1574"/>
                  <a:pt x="850" y="1600"/>
                </a:cubicBezTo>
                <a:lnTo>
                  <a:pt x="850" y="1600"/>
                </a:lnTo>
                <a:cubicBezTo>
                  <a:pt x="874" y="1600"/>
                  <a:pt x="874" y="1499"/>
                  <a:pt x="874" y="1474"/>
                </a:cubicBezTo>
                <a:cubicBezTo>
                  <a:pt x="874" y="1450"/>
                  <a:pt x="900" y="1374"/>
                  <a:pt x="900" y="1350"/>
                </a:cubicBezTo>
                <a:cubicBezTo>
                  <a:pt x="925" y="1300"/>
                  <a:pt x="850" y="1250"/>
                  <a:pt x="850" y="1200"/>
                </a:cubicBezTo>
                <a:cubicBezTo>
                  <a:pt x="850" y="1125"/>
                  <a:pt x="874" y="1174"/>
                  <a:pt x="900" y="1150"/>
                </a:cubicBezTo>
                <a:cubicBezTo>
                  <a:pt x="950" y="1125"/>
                  <a:pt x="900" y="1100"/>
                  <a:pt x="900" y="1100"/>
                </a:cubicBezTo>
                <a:cubicBezTo>
                  <a:pt x="874" y="1100"/>
                  <a:pt x="850" y="1074"/>
                  <a:pt x="874" y="1050"/>
                </a:cubicBezTo>
                <a:cubicBezTo>
                  <a:pt x="874" y="1025"/>
                  <a:pt x="975" y="1050"/>
                  <a:pt x="1000" y="1050"/>
                </a:cubicBezTo>
                <a:cubicBezTo>
                  <a:pt x="1050" y="1050"/>
                  <a:pt x="1100" y="1000"/>
                  <a:pt x="1100" y="1000"/>
                </a:cubicBezTo>
                <a:cubicBezTo>
                  <a:pt x="1100" y="1000"/>
                  <a:pt x="1125" y="974"/>
                  <a:pt x="1100" y="950"/>
                </a:cubicBezTo>
                <a:cubicBezTo>
                  <a:pt x="1075" y="925"/>
                  <a:pt x="1075" y="900"/>
                  <a:pt x="1100" y="874"/>
                </a:cubicBezTo>
                <a:cubicBezTo>
                  <a:pt x="1125" y="874"/>
                  <a:pt x="1075" y="850"/>
                  <a:pt x="1050" y="825"/>
                </a:cubicBezTo>
                <a:cubicBezTo>
                  <a:pt x="1025" y="774"/>
                  <a:pt x="1050" y="700"/>
                  <a:pt x="1075" y="650"/>
                </a:cubicBezTo>
                <a:cubicBezTo>
                  <a:pt x="1100" y="600"/>
                  <a:pt x="1025" y="600"/>
                  <a:pt x="975" y="625"/>
                </a:cubicBezTo>
                <a:cubicBezTo>
                  <a:pt x="925" y="625"/>
                  <a:pt x="874" y="600"/>
                  <a:pt x="850" y="550"/>
                </a:cubicBezTo>
                <a:cubicBezTo>
                  <a:pt x="800" y="500"/>
                  <a:pt x="750" y="550"/>
                  <a:pt x="674" y="550"/>
                </a:cubicBezTo>
                <a:cubicBezTo>
                  <a:pt x="600" y="550"/>
                  <a:pt x="625" y="449"/>
                  <a:pt x="625" y="425"/>
                </a:cubicBezTo>
                <a:cubicBezTo>
                  <a:pt x="625" y="374"/>
                  <a:pt x="574" y="374"/>
                  <a:pt x="574" y="349"/>
                </a:cubicBezTo>
                <a:cubicBezTo>
                  <a:pt x="574" y="325"/>
                  <a:pt x="550" y="325"/>
                  <a:pt x="525" y="325"/>
                </a:cubicBezTo>
                <a:cubicBezTo>
                  <a:pt x="525" y="325"/>
                  <a:pt x="525" y="300"/>
                  <a:pt x="550" y="300"/>
                </a:cubicBezTo>
                <a:cubicBezTo>
                  <a:pt x="574" y="274"/>
                  <a:pt x="550" y="249"/>
                  <a:pt x="574" y="225"/>
                </a:cubicBezTo>
                <a:cubicBezTo>
                  <a:pt x="574" y="174"/>
                  <a:pt x="625" y="149"/>
                  <a:pt x="650" y="125"/>
                </a:cubicBezTo>
                <a:cubicBezTo>
                  <a:pt x="650" y="99"/>
                  <a:pt x="674" y="99"/>
                  <a:pt x="674" y="99"/>
                </a:cubicBezTo>
                <a:cubicBezTo>
                  <a:pt x="674" y="99"/>
                  <a:pt x="674" y="74"/>
                  <a:pt x="700" y="74"/>
                </a:cubicBezTo>
                <a:cubicBezTo>
                  <a:pt x="750" y="74"/>
                  <a:pt x="750" y="49"/>
                  <a:pt x="725" y="25"/>
                </a:cubicBezTo>
                <a:cubicBezTo>
                  <a:pt x="674" y="0"/>
                  <a:pt x="650" y="74"/>
                  <a:pt x="625" y="74"/>
                </a:cubicBezTo>
                <a:cubicBezTo>
                  <a:pt x="574" y="74"/>
                  <a:pt x="550" y="99"/>
                  <a:pt x="525" y="125"/>
                </a:cubicBezTo>
                <a:cubicBezTo>
                  <a:pt x="500" y="125"/>
                  <a:pt x="450" y="125"/>
                  <a:pt x="450" y="149"/>
                </a:cubicBezTo>
                <a:cubicBezTo>
                  <a:pt x="450" y="174"/>
                  <a:pt x="425" y="149"/>
                  <a:pt x="400" y="149"/>
                </a:cubicBezTo>
                <a:cubicBezTo>
                  <a:pt x="374" y="125"/>
                  <a:pt x="325" y="199"/>
                  <a:pt x="325" y="225"/>
                </a:cubicBezTo>
                <a:cubicBezTo>
                  <a:pt x="325" y="249"/>
                  <a:pt x="325" y="274"/>
                  <a:pt x="274" y="300"/>
                </a:cubicBezTo>
                <a:cubicBezTo>
                  <a:pt x="225" y="349"/>
                  <a:pt x="200" y="400"/>
                  <a:pt x="200" y="425"/>
                </a:cubicBezTo>
                <a:cubicBezTo>
                  <a:pt x="174" y="425"/>
                  <a:pt x="174" y="425"/>
                  <a:pt x="174" y="425"/>
                </a:cubicBezTo>
                <a:lnTo>
                  <a:pt x="150" y="449"/>
                </a:lnTo>
                <a:cubicBezTo>
                  <a:pt x="150" y="449"/>
                  <a:pt x="125" y="500"/>
                  <a:pt x="100" y="525"/>
                </a:cubicBezTo>
                <a:cubicBezTo>
                  <a:pt x="100" y="525"/>
                  <a:pt x="125" y="525"/>
                  <a:pt x="125" y="550"/>
                </a:cubicBezTo>
                <a:cubicBezTo>
                  <a:pt x="150" y="574"/>
                  <a:pt x="125" y="600"/>
                  <a:pt x="150" y="625"/>
                </a:cubicBezTo>
                <a:cubicBezTo>
                  <a:pt x="150" y="625"/>
                  <a:pt x="150" y="650"/>
                  <a:pt x="150" y="674"/>
                </a:cubicBezTo>
                <a:cubicBezTo>
                  <a:pt x="125" y="674"/>
                  <a:pt x="150" y="800"/>
                  <a:pt x="150" y="825"/>
                </a:cubicBezTo>
                <a:cubicBezTo>
                  <a:pt x="174" y="825"/>
                  <a:pt x="150" y="850"/>
                  <a:pt x="125" y="900"/>
                </a:cubicBezTo>
                <a:cubicBezTo>
                  <a:pt x="125" y="950"/>
                  <a:pt x="100" y="950"/>
                  <a:pt x="49" y="950"/>
                </a:cubicBezTo>
                <a:cubicBezTo>
                  <a:pt x="25" y="950"/>
                  <a:pt x="25" y="1025"/>
                  <a:pt x="0" y="1025"/>
                </a:cubicBezTo>
                <a:lnTo>
                  <a:pt x="0" y="1050"/>
                </a:lnTo>
                <a:cubicBezTo>
                  <a:pt x="25" y="1100"/>
                  <a:pt x="100" y="1125"/>
                  <a:pt x="100" y="1125"/>
                </a:cubicBezTo>
                <a:cubicBezTo>
                  <a:pt x="125" y="1125"/>
                  <a:pt x="150" y="1150"/>
                  <a:pt x="174" y="1174"/>
                </a:cubicBezTo>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24" name="Freeform 125">
            <a:extLst>
              <a:ext uri="{FF2B5EF4-FFF2-40B4-BE49-F238E27FC236}">
                <a16:creationId xmlns:a16="http://schemas.microsoft.com/office/drawing/2014/main" id="{716ADA7B-75FC-9A4A-81DF-A259C672CC4A}"/>
              </a:ext>
            </a:extLst>
          </p:cNvPr>
          <p:cNvSpPr>
            <a:spLocks noChangeArrowheads="1"/>
          </p:cNvSpPr>
          <p:nvPr/>
        </p:nvSpPr>
        <p:spPr bwMode="auto">
          <a:xfrm>
            <a:off x="5487097" y="3425855"/>
            <a:ext cx="383904" cy="271404"/>
          </a:xfrm>
          <a:custGeom>
            <a:avLst/>
            <a:gdLst>
              <a:gd name="T0" fmla="*/ 1201 w 1202"/>
              <a:gd name="T1" fmla="*/ 150 h 851"/>
              <a:gd name="T2" fmla="*/ 1201 w 1202"/>
              <a:gd name="T3" fmla="*/ 150 h 851"/>
              <a:gd name="T4" fmla="*/ 1101 w 1202"/>
              <a:gd name="T5" fmla="*/ 150 h 851"/>
              <a:gd name="T6" fmla="*/ 975 w 1202"/>
              <a:gd name="T7" fmla="*/ 125 h 851"/>
              <a:gd name="T8" fmla="*/ 950 w 1202"/>
              <a:gd name="T9" fmla="*/ 100 h 851"/>
              <a:gd name="T10" fmla="*/ 875 w 1202"/>
              <a:gd name="T11" fmla="*/ 100 h 851"/>
              <a:gd name="T12" fmla="*/ 775 w 1202"/>
              <a:gd name="T13" fmla="*/ 75 h 851"/>
              <a:gd name="T14" fmla="*/ 725 w 1202"/>
              <a:gd name="T15" fmla="*/ 50 h 851"/>
              <a:gd name="T16" fmla="*/ 550 w 1202"/>
              <a:gd name="T17" fmla="*/ 25 h 851"/>
              <a:gd name="T18" fmla="*/ 250 w 1202"/>
              <a:gd name="T19" fmla="*/ 25 h 851"/>
              <a:gd name="T20" fmla="*/ 125 w 1202"/>
              <a:gd name="T21" fmla="*/ 0 h 851"/>
              <a:gd name="T22" fmla="*/ 50 w 1202"/>
              <a:gd name="T23" fmla="*/ 50 h 851"/>
              <a:gd name="T24" fmla="*/ 50 w 1202"/>
              <a:gd name="T25" fmla="*/ 100 h 851"/>
              <a:gd name="T26" fmla="*/ 50 w 1202"/>
              <a:gd name="T27" fmla="*/ 200 h 851"/>
              <a:gd name="T28" fmla="*/ 75 w 1202"/>
              <a:gd name="T29" fmla="*/ 175 h 851"/>
              <a:gd name="T30" fmla="*/ 125 w 1202"/>
              <a:gd name="T31" fmla="*/ 200 h 851"/>
              <a:gd name="T32" fmla="*/ 175 w 1202"/>
              <a:gd name="T33" fmla="*/ 200 h 851"/>
              <a:gd name="T34" fmla="*/ 200 w 1202"/>
              <a:gd name="T35" fmla="*/ 200 h 851"/>
              <a:gd name="T36" fmla="*/ 275 w 1202"/>
              <a:gd name="T37" fmla="*/ 225 h 851"/>
              <a:gd name="T38" fmla="*/ 300 w 1202"/>
              <a:gd name="T39" fmla="*/ 250 h 851"/>
              <a:gd name="T40" fmla="*/ 225 w 1202"/>
              <a:gd name="T41" fmla="*/ 300 h 851"/>
              <a:gd name="T42" fmla="*/ 225 w 1202"/>
              <a:gd name="T43" fmla="*/ 400 h 851"/>
              <a:gd name="T44" fmla="*/ 225 w 1202"/>
              <a:gd name="T45" fmla="*/ 450 h 851"/>
              <a:gd name="T46" fmla="*/ 200 w 1202"/>
              <a:gd name="T47" fmla="*/ 500 h 851"/>
              <a:gd name="T48" fmla="*/ 225 w 1202"/>
              <a:gd name="T49" fmla="*/ 550 h 851"/>
              <a:gd name="T50" fmla="*/ 200 w 1202"/>
              <a:gd name="T51" fmla="*/ 600 h 851"/>
              <a:gd name="T52" fmla="*/ 225 w 1202"/>
              <a:gd name="T53" fmla="*/ 650 h 851"/>
              <a:gd name="T54" fmla="*/ 175 w 1202"/>
              <a:gd name="T55" fmla="*/ 700 h 851"/>
              <a:gd name="T56" fmla="*/ 200 w 1202"/>
              <a:gd name="T57" fmla="*/ 725 h 851"/>
              <a:gd name="T58" fmla="*/ 250 w 1202"/>
              <a:gd name="T59" fmla="*/ 725 h 851"/>
              <a:gd name="T60" fmla="*/ 350 w 1202"/>
              <a:gd name="T61" fmla="*/ 850 h 851"/>
              <a:gd name="T62" fmla="*/ 375 w 1202"/>
              <a:gd name="T63" fmla="*/ 825 h 851"/>
              <a:gd name="T64" fmla="*/ 425 w 1202"/>
              <a:gd name="T65" fmla="*/ 800 h 851"/>
              <a:gd name="T66" fmla="*/ 525 w 1202"/>
              <a:gd name="T67" fmla="*/ 775 h 851"/>
              <a:gd name="T68" fmla="*/ 650 w 1202"/>
              <a:gd name="T69" fmla="*/ 775 h 851"/>
              <a:gd name="T70" fmla="*/ 700 w 1202"/>
              <a:gd name="T71" fmla="*/ 750 h 851"/>
              <a:gd name="T72" fmla="*/ 775 w 1202"/>
              <a:gd name="T73" fmla="*/ 700 h 851"/>
              <a:gd name="T74" fmla="*/ 825 w 1202"/>
              <a:gd name="T75" fmla="*/ 625 h 851"/>
              <a:gd name="T76" fmla="*/ 875 w 1202"/>
              <a:gd name="T77" fmla="*/ 550 h 851"/>
              <a:gd name="T78" fmla="*/ 900 w 1202"/>
              <a:gd name="T79" fmla="*/ 425 h 851"/>
              <a:gd name="T80" fmla="*/ 975 w 1202"/>
              <a:gd name="T81" fmla="*/ 325 h 851"/>
              <a:gd name="T82" fmla="*/ 1050 w 1202"/>
              <a:gd name="T83" fmla="*/ 275 h 851"/>
              <a:gd name="T84" fmla="*/ 1150 w 1202"/>
              <a:gd name="T85" fmla="*/ 225 h 851"/>
              <a:gd name="T86" fmla="*/ 1201 w 1202"/>
              <a:gd name="T87" fmla="*/ 150 h 851"/>
              <a:gd name="T88" fmla="*/ 1201 w 1202"/>
              <a:gd name="T89" fmla="*/ 450 h 851"/>
              <a:gd name="T90" fmla="*/ 1201 w 1202"/>
              <a:gd name="T91" fmla="*/ 450 h 851"/>
              <a:gd name="T92" fmla="*/ 1125 w 1202"/>
              <a:gd name="T93" fmla="*/ 475 h 851"/>
              <a:gd name="T94" fmla="*/ 1201 w 1202"/>
              <a:gd name="T95" fmla="*/ 45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2" h="851">
                <a:moveTo>
                  <a:pt x="1201" y="150"/>
                </a:moveTo>
                <a:lnTo>
                  <a:pt x="1201" y="150"/>
                </a:lnTo>
                <a:cubicBezTo>
                  <a:pt x="1150" y="150"/>
                  <a:pt x="1125" y="150"/>
                  <a:pt x="1101" y="150"/>
                </a:cubicBezTo>
                <a:cubicBezTo>
                  <a:pt x="1075" y="125"/>
                  <a:pt x="1001" y="125"/>
                  <a:pt x="975" y="125"/>
                </a:cubicBezTo>
                <a:cubicBezTo>
                  <a:pt x="975" y="100"/>
                  <a:pt x="950" y="75"/>
                  <a:pt x="950" y="100"/>
                </a:cubicBezTo>
                <a:cubicBezTo>
                  <a:pt x="950" y="125"/>
                  <a:pt x="900" y="125"/>
                  <a:pt x="875" y="100"/>
                </a:cubicBezTo>
                <a:cubicBezTo>
                  <a:pt x="850" y="100"/>
                  <a:pt x="801" y="75"/>
                  <a:pt x="775" y="75"/>
                </a:cubicBezTo>
                <a:cubicBezTo>
                  <a:pt x="775" y="50"/>
                  <a:pt x="750" y="50"/>
                  <a:pt x="725" y="50"/>
                </a:cubicBezTo>
                <a:cubicBezTo>
                  <a:pt x="700" y="50"/>
                  <a:pt x="625" y="25"/>
                  <a:pt x="550" y="25"/>
                </a:cubicBezTo>
                <a:cubicBezTo>
                  <a:pt x="500" y="25"/>
                  <a:pt x="325" y="25"/>
                  <a:pt x="250" y="25"/>
                </a:cubicBezTo>
                <a:cubicBezTo>
                  <a:pt x="175" y="25"/>
                  <a:pt x="175" y="0"/>
                  <a:pt x="125" y="0"/>
                </a:cubicBezTo>
                <a:cubicBezTo>
                  <a:pt x="100" y="0"/>
                  <a:pt x="125" y="25"/>
                  <a:pt x="50" y="50"/>
                </a:cubicBezTo>
                <a:cubicBezTo>
                  <a:pt x="0" y="50"/>
                  <a:pt x="0" y="75"/>
                  <a:pt x="50" y="100"/>
                </a:cubicBezTo>
                <a:cubicBezTo>
                  <a:pt x="50" y="125"/>
                  <a:pt x="50" y="150"/>
                  <a:pt x="50" y="200"/>
                </a:cubicBezTo>
                <a:cubicBezTo>
                  <a:pt x="75" y="200"/>
                  <a:pt x="75" y="200"/>
                  <a:pt x="75" y="175"/>
                </a:cubicBezTo>
                <a:cubicBezTo>
                  <a:pt x="100" y="175"/>
                  <a:pt x="125" y="175"/>
                  <a:pt x="125" y="200"/>
                </a:cubicBezTo>
                <a:cubicBezTo>
                  <a:pt x="125" y="200"/>
                  <a:pt x="150" y="200"/>
                  <a:pt x="175" y="200"/>
                </a:cubicBezTo>
                <a:cubicBezTo>
                  <a:pt x="200" y="200"/>
                  <a:pt x="175" y="225"/>
                  <a:pt x="200" y="200"/>
                </a:cubicBezTo>
                <a:cubicBezTo>
                  <a:pt x="225" y="175"/>
                  <a:pt x="275" y="200"/>
                  <a:pt x="275" y="225"/>
                </a:cubicBezTo>
                <a:cubicBezTo>
                  <a:pt x="275" y="225"/>
                  <a:pt x="325" y="225"/>
                  <a:pt x="300" y="250"/>
                </a:cubicBezTo>
                <a:cubicBezTo>
                  <a:pt x="250" y="275"/>
                  <a:pt x="225" y="275"/>
                  <a:pt x="225" y="300"/>
                </a:cubicBezTo>
                <a:cubicBezTo>
                  <a:pt x="225" y="325"/>
                  <a:pt x="250" y="375"/>
                  <a:pt x="225" y="400"/>
                </a:cubicBezTo>
                <a:cubicBezTo>
                  <a:pt x="200" y="425"/>
                  <a:pt x="250" y="450"/>
                  <a:pt x="225" y="450"/>
                </a:cubicBezTo>
                <a:cubicBezTo>
                  <a:pt x="200" y="450"/>
                  <a:pt x="175" y="475"/>
                  <a:pt x="200" y="500"/>
                </a:cubicBezTo>
                <a:cubicBezTo>
                  <a:pt x="225" y="525"/>
                  <a:pt x="250" y="550"/>
                  <a:pt x="225" y="550"/>
                </a:cubicBezTo>
                <a:cubicBezTo>
                  <a:pt x="200" y="550"/>
                  <a:pt x="200" y="575"/>
                  <a:pt x="200" y="600"/>
                </a:cubicBezTo>
                <a:cubicBezTo>
                  <a:pt x="200" y="600"/>
                  <a:pt x="250" y="625"/>
                  <a:pt x="225" y="650"/>
                </a:cubicBezTo>
                <a:cubicBezTo>
                  <a:pt x="175" y="650"/>
                  <a:pt x="175" y="675"/>
                  <a:pt x="175" y="700"/>
                </a:cubicBezTo>
                <a:cubicBezTo>
                  <a:pt x="175" y="700"/>
                  <a:pt x="175" y="725"/>
                  <a:pt x="200" y="725"/>
                </a:cubicBezTo>
                <a:cubicBezTo>
                  <a:pt x="200" y="725"/>
                  <a:pt x="225" y="725"/>
                  <a:pt x="250" y="725"/>
                </a:cubicBezTo>
                <a:cubicBezTo>
                  <a:pt x="275" y="750"/>
                  <a:pt x="300" y="850"/>
                  <a:pt x="350" y="850"/>
                </a:cubicBezTo>
                <a:cubicBezTo>
                  <a:pt x="375" y="850"/>
                  <a:pt x="375" y="825"/>
                  <a:pt x="375" y="825"/>
                </a:cubicBezTo>
                <a:cubicBezTo>
                  <a:pt x="400" y="800"/>
                  <a:pt x="425" y="800"/>
                  <a:pt x="425" y="800"/>
                </a:cubicBezTo>
                <a:cubicBezTo>
                  <a:pt x="450" y="800"/>
                  <a:pt x="475" y="775"/>
                  <a:pt x="525" y="775"/>
                </a:cubicBezTo>
                <a:cubicBezTo>
                  <a:pt x="575" y="775"/>
                  <a:pt x="601" y="775"/>
                  <a:pt x="650" y="775"/>
                </a:cubicBezTo>
                <a:cubicBezTo>
                  <a:pt x="675" y="775"/>
                  <a:pt x="700" y="775"/>
                  <a:pt x="700" y="750"/>
                </a:cubicBezTo>
                <a:cubicBezTo>
                  <a:pt x="725" y="725"/>
                  <a:pt x="750" y="700"/>
                  <a:pt x="775" y="700"/>
                </a:cubicBezTo>
                <a:cubicBezTo>
                  <a:pt x="825" y="675"/>
                  <a:pt x="825" y="650"/>
                  <a:pt x="825" y="625"/>
                </a:cubicBezTo>
                <a:cubicBezTo>
                  <a:pt x="825" y="600"/>
                  <a:pt x="875" y="575"/>
                  <a:pt x="875" y="550"/>
                </a:cubicBezTo>
                <a:cubicBezTo>
                  <a:pt x="900" y="525"/>
                  <a:pt x="850" y="475"/>
                  <a:pt x="900" y="425"/>
                </a:cubicBezTo>
                <a:cubicBezTo>
                  <a:pt x="925" y="350"/>
                  <a:pt x="975" y="350"/>
                  <a:pt x="975" y="325"/>
                </a:cubicBezTo>
                <a:cubicBezTo>
                  <a:pt x="975" y="300"/>
                  <a:pt x="1001" y="275"/>
                  <a:pt x="1050" y="275"/>
                </a:cubicBezTo>
                <a:cubicBezTo>
                  <a:pt x="1101" y="275"/>
                  <a:pt x="1125" y="250"/>
                  <a:pt x="1150" y="225"/>
                </a:cubicBezTo>
                <a:cubicBezTo>
                  <a:pt x="1201" y="200"/>
                  <a:pt x="1201" y="175"/>
                  <a:pt x="1201" y="150"/>
                </a:cubicBezTo>
                <a:close/>
                <a:moveTo>
                  <a:pt x="1201" y="450"/>
                </a:moveTo>
                <a:lnTo>
                  <a:pt x="1201" y="450"/>
                </a:lnTo>
                <a:cubicBezTo>
                  <a:pt x="1201" y="400"/>
                  <a:pt x="1101" y="450"/>
                  <a:pt x="1125" y="475"/>
                </a:cubicBezTo>
                <a:cubicBezTo>
                  <a:pt x="1150" y="500"/>
                  <a:pt x="1201" y="500"/>
                  <a:pt x="1201" y="450"/>
                </a:cubicBezTo>
                <a:close/>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25" name="Freeform 132">
            <a:extLst>
              <a:ext uri="{FF2B5EF4-FFF2-40B4-BE49-F238E27FC236}">
                <a16:creationId xmlns:a16="http://schemas.microsoft.com/office/drawing/2014/main" id="{09038267-1DD3-D442-90ED-B7F564341255}"/>
              </a:ext>
            </a:extLst>
          </p:cNvPr>
          <p:cNvSpPr>
            <a:spLocks noChangeArrowheads="1"/>
          </p:cNvSpPr>
          <p:nvPr/>
        </p:nvSpPr>
        <p:spPr bwMode="auto">
          <a:xfrm>
            <a:off x="5526475" y="2724141"/>
            <a:ext cx="295311" cy="462655"/>
          </a:xfrm>
          <a:custGeom>
            <a:avLst/>
            <a:gdLst>
              <a:gd name="T0" fmla="*/ 175 w 926"/>
              <a:gd name="T1" fmla="*/ 776 h 1452"/>
              <a:gd name="T2" fmla="*/ 25 w 926"/>
              <a:gd name="T3" fmla="*/ 851 h 1452"/>
              <a:gd name="T4" fmla="*/ 75 w 926"/>
              <a:gd name="T5" fmla="*/ 926 h 1452"/>
              <a:gd name="T6" fmla="*/ 150 w 926"/>
              <a:gd name="T7" fmla="*/ 926 h 1452"/>
              <a:gd name="T8" fmla="*/ 175 w 926"/>
              <a:gd name="T9" fmla="*/ 776 h 1452"/>
              <a:gd name="T10" fmla="*/ 925 w 926"/>
              <a:gd name="T11" fmla="*/ 1126 h 1452"/>
              <a:gd name="T12" fmla="*/ 800 w 926"/>
              <a:gd name="T13" fmla="*/ 1076 h 1452"/>
              <a:gd name="T14" fmla="*/ 750 w 926"/>
              <a:gd name="T15" fmla="*/ 976 h 1452"/>
              <a:gd name="T16" fmla="*/ 625 w 926"/>
              <a:gd name="T17" fmla="*/ 751 h 1452"/>
              <a:gd name="T18" fmla="*/ 476 w 926"/>
              <a:gd name="T19" fmla="*/ 676 h 1452"/>
              <a:gd name="T20" fmla="*/ 575 w 926"/>
              <a:gd name="T21" fmla="*/ 451 h 1452"/>
              <a:gd name="T22" fmla="*/ 375 w 926"/>
              <a:gd name="T23" fmla="*/ 426 h 1452"/>
              <a:gd name="T24" fmla="*/ 450 w 926"/>
              <a:gd name="T25" fmla="*/ 276 h 1452"/>
              <a:gd name="T26" fmla="*/ 325 w 926"/>
              <a:gd name="T27" fmla="*/ 326 h 1452"/>
              <a:gd name="T28" fmla="*/ 225 w 926"/>
              <a:gd name="T29" fmla="*/ 451 h 1452"/>
              <a:gd name="T30" fmla="*/ 125 w 926"/>
              <a:gd name="T31" fmla="*/ 476 h 1452"/>
              <a:gd name="T32" fmla="*/ 175 w 926"/>
              <a:gd name="T33" fmla="*/ 600 h 1452"/>
              <a:gd name="T34" fmla="*/ 150 w 926"/>
              <a:gd name="T35" fmla="*/ 700 h 1452"/>
              <a:gd name="T36" fmla="*/ 250 w 926"/>
              <a:gd name="T37" fmla="*/ 726 h 1452"/>
              <a:gd name="T38" fmla="*/ 300 w 926"/>
              <a:gd name="T39" fmla="*/ 726 h 1452"/>
              <a:gd name="T40" fmla="*/ 400 w 926"/>
              <a:gd name="T41" fmla="*/ 800 h 1452"/>
              <a:gd name="T42" fmla="*/ 450 w 926"/>
              <a:gd name="T43" fmla="*/ 900 h 1452"/>
              <a:gd name="T44" fmla="*/ 476 w 926"/>
              <a:gd name="T45" fmla="*/ 1026 h 1452"/>
              <a:gd name="T46" fmla="*/ 350 w 926"/>
              <a:gd name="T47" fmla="*/ 1026 h 1452"/>
              <a:gd name="T48" fmla="*/ 375 w 926"/>
              <a:gd name="T49" fmla="*/ 1126 h 1452"/>
              <a:gd name="T50" fmla="*/ 325 w 926"/>
              <a:gd name="T51" fmla="*/ 1226 h 1452"/>
              <a:gd name="T52" fmla="*/ 476 w 926"/>
              <a:gd name="T53" fmla="*/ 1251 h 1452"/>
              <a:gd name="T54" fmla="*/ 375 w 926"/>
              <a:gd name="T55" fmla="*/ 1301 h 1452"/>
              <a:gd name="T56" fmla="*/ 325 w 926"/>
              <a:gd name="T57" fmla="*/ 1401 h 1452"/>
              <a:gd name="T58" fmla="*/ 425 w 926"/>
              <a:gd name="T59" fmla="*/ 1376 h 1452"/>
              <a:gd name="T60" fmla="*/ 575 w 926"/>
              <a:gd name="T61" fmla="*/ 1351 h 1452"/>
              <a:gd name="T62" fmla="*/ 750 w 926"/>
              <a:gd name="T63" fmla="*/ 1351 h 1452"/>
              <a:gd name="T64" fmla="*/ 850 w 926"/>
              <a:gd name="T65" fmla="*/ 1276 h 1452"/>
              <a:gd name="T66" fmla="*/ 925 w 926"/>
              <a:gd name="T67" fmla="*/ 1126 h 1452"/>
              <a:gd name="T68" fmla="*/ 100 w 926"/>
              <a:gd name="T69" fmla="*/ 426 h 1452"/>
              <a:gd name="T70" fmla="*/ 100 w 926"/>
              <a:gd name="T71" fmla="*/ 426 h 1452"/>
              <a:gd name="T72" fmla="*/ 625 w 926"/>
              <a:gd name="T73" fmla="*/ 125 h 1452"/>
              <a:gd name="T74" fmla="*/ 625 w 926"/>
              <a:gd name="T75" fmla="*/ 125 h 1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6" h="1452">
                <a:moveTo>
                  <a:pt x="175" y="776"/>
                </a:moveTo>
                <a:lnTo>
                  <a:pt x="175" y="776"/>
                </a:lnTo>
                <a:cubicBezTo>
                  <a:pt x="150" y="751"/>
                  <a:pt x="100" y="800"/>
                  <a:pt x="50" y="800"/>
                </a:cubicBezTo>
                <a:cubicBezTo>
                  <a:pt x="50" y="826"/>
                  <a:pt x="50" y="851"/>
                  <a:pt x="25" y="851"/>
                </a:cubicBezTo>
                <a:lnTo>
                  <a:pt x="0" y="900"/>
                </a:lnTo>
                <a:cubicBezTo>
                  <a:pt x="25" y="900"/>
                  <a:pt x="75" y="951"/>
                  <a:pt x="75" y="926"/>
                </a:cubicBezTo>
                <a:cubicBezTo>
                  <a:pt x="75" y="900"/>
                  <a:pt x="75" y="851"/>
                  <a:pt x="125" y="900"/>
                </a:cubicBezTo>
                <a:lnTo>
                  <a:pt x="150" y="926"/>
                </a:lnTo>
                <a:cubicBezTo>
                  <a:pt x="150" y="900"/>
                  <a:pt x="200" y="900"/>
                  <a:pt x="225" y="876"/>
                </a:cubicBezTo>
                <a:cubicBezTo>
                  <a:pt x="250" y="851"/>
                  <a:pt x="200" y="826"/>
                  <a:pt x="175" y="776"/>
                </a:cubicBezTo>
                <a:close/>
                <a:moveTo>
                  <a:pt x="925" y="1126"/>
                </a:moveTo>
                <a:lnTo>
                  <a:pt x="925" y="1126"/>
                </a:lnTo>
                <a:cubicBezTo>
                  <a:pt x="925" y="1076"/>
                  <a:pt x="850" y="1051"/>
                  <a:pt x="825" y="1076"/>
                </a:cubicBezTo>
                <a:cubicBezTo>
                  <a:pt x="825" y="1100"/>
                  <a:pt x="800" y="1100"/>
                  <a:pt x="800" y="1076"/>
                </a:cubicBezTo>
                <a:cubicBezTo>
                  <a:pt x="775" y="1051"/>
                  <a:pt x="800" y="1026"/>
                  <a:pt x="775" y="1026"/>
                </a:cubicBezTo>
                <a:lnTo>
                  <a:pt x="750" y="976"/>
                </a:lnTo>
                <a:cubicBezTo>
                  <a:pt x="750" y="951"/>
                  <a:pt x="725" y="876"/>
                  <a:pt x="676" y="851"/>
                </a:cubicBezTo>
                <a:cubicBezTo>
                  <a:pt x="650" y="851"/>
                  <a:pt x="625" y="776"/>
                  <a:pt x="625" y="751"/>
                </a:cubicBezTo>
                <a:cubicBezTo>
                  <a:pt x="625" y="700"/>
                  <a:pt x="575" y="726"/>
                  <a:pt x="550" y="700"/>
                </a:cubicBezTo>
                <a:cubicBezTo>
                  <a:pt x="525" y="651"/>
                  <a:pt x="500" y="676"/>
                  <a:pt x="476" y="676"/>
                </a:cubicBezTo>
                <a:cubicBezTo>
                  <a:pt x="450" y="676"/>
                  <a:pt x="476" y="651"/>
                  <a:pt x="500" y="626"/>
                </a:cubicBezTo>
                <a:cubicBezTo>
                  <a:pt x="550" y="600"/>
                  <a:pt x="575" y="476"/>
                  <a:pt x="575" y="451"/>
                </a:cubicBezTo>
                <a:cubicBezTo>
                  <a:pt x="575" y="426"/>
                  <a:pt x="425" y="426"/>
                  <a:pt x="400" y="451"/>
                </a:cubicBezTo>
                <a:cubicBezTo>
                  <a:pt x="375" y="451"/>
                  <a:pt x="350" y="426"/>
                  <a:pt x="375" y="426"/>
                </a:cubicBezTo>
                <a:cubicBezTo>
                  <a:pt x="400" y="400"/>
                  <a:pt x="450" y="351"/>
                  <a:pt x="450" y="326"/>
                </a:cubicBezTo>
                <a:cubicBezTo>
                  <a:pt x="450" y="326"/>
                  <a:pt x="476" y="300"/>
                  <a:pt x="450" y="276"/>
                </a:cubicBezTo>
                <a:cubicBezTo>
                  <a:pt x="450" y="251"/>
                  <a:pt x="425" y="300"/>
                  <a:pt x="425" y="326"/>
                </a:cubicBezTo>
                <a:cubicBezTo>
                  <a:pt x="400" y="326"/>
                  <a:pt x="350" y="326"/>
                  <a:pt x="325" y="326"/>
                </a:cubicBezTo>
                <a:cubicBezTo>
                  <a:pt x="275" y="300"/>
                  <a:pt x="250" y="376"/>
                  <a:pt x="250" y="400"/>
                </a:cubicBezTo>
                <a:cubicBezTo>
                  <a:pt x="250" y="426"/>
                  <a:pt x="200" y="451"/>
                  <a:pt x="225" y="451"/>
                </a:cubicBezTo>
                <a:cubicBezTo>
                  <a:pt x="225" y="476"/>
                  <a:pt x="200" y="500"/>
                  <a:pt x="200" y="500"/>
                </a:cubicBezTo>
                <a:cubicBezTo>
                  <a:pt x="175" y="476"/>
                  <a:pt x="175" y="451"/>
                  <a:pt x="125" y="476"/>
                </a:cubicBezTo>
                <a:cubicBezTo>
                  <a:pt x="100" y="500"/>
                  <a:pt x="175" y="526"/>
                  <a:pt x="200" y="526"/>
                </a:cubicBezTo>
                <a:cubicBezTo>
                  <a:pt x="250" y="526"/>
                  <a:pt x="175" y="551"/>
                  <a:pt x="175" y="600"/>
                </a:cubicBezTo>
                <a:cubicBezTo>
                  <a:pt x="175" y="626"/>
                  <a:pt x="225" y="626"/>
                  <a:pt x="225" y="651"/>
                </a:cubicBezTo>
                <a:cubicBezTo>
                  <a:pt x="225" y="676"/>
                  <a:pt x="150" y="676"/>
                  <a:pt x="150" y="700"/>
                </a:cubicBezTo>
                <a:cubicBezTo>
                  <a:pt x="150" y="726"/>
                  <a:pt x="200" y="700"/>
                  <a:pt x="200" y="676"/>
                </a:cubicBezTo>
                <a:cubicBezTo>
                  <a:pt x="225" y="676"/>
                  <a:pt x="200" y="751"/>
                  <a:pt x="250" y="726"/>
                </a:cubicBezTo>
                <a:cubicBezTo>
                  <a:pt x="300" y="726"/>
                  <a:pt x="275" y="651"/>
                  <a:pt x="300" y="651"/>
                </a:cubicBezTo>
                <a:cubicBezTo>
                  <a:pt x="325" y="676"/>
                  <a:pt x="300" y="700"/>
                  <a:pt x="300" y="726"/>
                </a:cubicBezTo>
                <a:cubicBezTo>
                  <a:pt x="325" y="751"/>
                  <a:pt x="275" y="800"/>
                  <a:pt x="275" y="826"/>
                </a:cubicBezTo>
                <a:cubicBezTo>
                  <a:pt x="275" y="851"/>
                  <a:pt x="375" y="851"/>
                  <a:pt x="400" y="800"/>
                </a:cubicBezTo>
                <a:cubicBezTo>
                  <a:pt x="450" y="776"/>
                  <a:pt x="450" y="800"/>
                  <a:pt x="425" y="826"/>
                </a:cubicBezTo>
                <a:cubicBezTo>
                  <a:pt x="425" y="851"/>
                  <a:pt x="425" y="876"/>
                  <a:pt x="450" y="900"/>
                </a:cubicBezTo>
                <a:cubicBezTo>
                  <a:pt x="476" y="900"/>
                  <a:pt x="500" y="900"/>
                  <a:pt x="476" y="926"/>
                </a:cubicBezTo>
                <a:cubicBezTo>
                  <a:pt x="476" y="951"/>
                  <a:pt x="476" y="1000"/>
                  <a:pt x="476" y="1026"/>
                </a:cubicBezTo>
                <a:cubicBezTo>
                  <a:pt x="450" y="1026"/>
                  <a:pt x="375" y="1026"/>
                  <a:pt x="375" y="1026"/>
                </a:cubicBezTo>
                <a:cubicBezTo>
                  <a:pt x="375" y="1000"/>
                  <a:pt x="325" y="1026"/>
                  <a:pt x="350" y="1026"/>
                </a:cubicBezTo>
                <a:cubicBezTo>
                  <a:pt x="350" y="1051"/>
                  <a:pt x="300" y="1076"/>
                  <a:pt x="325" y="1100"/>
                </a:cubicBezTo>
                <a:cubicBezTo>
                  <a:pt x="325" y="1100"/>
                  <a:pt x="375" y="1100"/>
                  <a:pt x="375" y="1126"/>
                </a:cubicBezTo>
                <a:cubicBezTo>
                  <a:pt x="375" y="1151"/>
                  <a:pt x="325" y="1176"/>
                  <a:pt x="275" y="1200"/>
                </a:cubicBezTo>
                <a:cubicBezTo>
                  <a:pt x="225" y="1200"/>
                  <a:pt x="300" y="1251"/>
                  <a:pt x="325" y="1226"/>
                </a:cubicBezTo>
                <a:cubicBezTo>
                  <a:pt x="350" y="1200"/>
                  <a:pt x="325" y="1251"/>
                  <a:pt x="375" y="1251"/>
                </a:cubicBezTo>
                <a:cubicBezTo>
                  <a:pt x="400" y="1251"/>
                  <a:pt x="425" y="1276"/>
                  <a:pt x="476" y="1251"/>
                </a:cubicBezTo>
                <a:cubicBezTo>
                  <a:pt x="500" y="1251"/>
                  <a:pt x="500" y="1251"/>
                  <a:pt x="476" y="1276"/>
                </a:cubicBezTo>
                <a:cubicBezTo>
                  <a:pt x="450" y="1301"/>
                  <a:pt x="400" y="1276"/>
                  <a:pt x="375" y="1301"/>
                </a:cubicBezTo>
                <a:cubicBezTo>
                  <a:pt x="350" y="1301"/>
                  <a:pt x="225" y="1425"/>
                  <a:pt x="250" y="1451"/>
                </a:cubicBezTo>
                <a:cubicBezTo>
                  <a:pt x="275" y="1451"/>
                  <a:pt x="275" y="1425"/>
                  <a:pt x="325" y="1401"/>
                </a:cubicBezTo>
                <a:cubicBezTo>
                  <a:pt x="375" y="1376"/>
                  <a:pt x="375" y="1425"/>
                  <a:pt x="400" y="1425"/>
                </a:cubicBezTo>
                <a:cubicBezTo>
                  <a:pt x="425" y="1425"/>
                  <a:pt x="425" y="1376"/>
                  <a:pt x="425" y="1376"/>
                </a:cubicBezTo>
                <a:cubicBezTo>
                  <a:pt x="450" y="1376"/>
                  <a:pt x="476" y="1351"/>
                  <a:pt x="500" y="1376"/>
                </a:cubicBezTo>
                <a:cubicBezTo>
                  <a:pt x="525" y="1376"/>
                  <a:pt x="550" y="1351"/>
                  <a:pt x="575" y="1351"/>
                </a:cubicBezTo>
                <a:cubicBezTo>
                  <a:pt x="600" y="1326"/>
                  <a:pt x="650" y="1376"/>
                  <a:pt x="650" y="1351"/>
                </a:cubicBezTo>
                <a:cubicBezTo>
                  <a:pt x="676" y="1351"/>
                  <a:pt x="725" y="1351"/>
                  <a:pt x="750" y="1351"/>
                </a:cubicBezTo>
                <a:cubicBezTo>
                  <a:pt x="800" y="1351"/>
                  <a:pt x="876" y="1301"/>
                  <a:pt x="900" y="1301"/>
                </a:cubicBezTo>
                <a:cubicBezTo>
                  <a:pt x="900" y="1276"/>
                  <a:pt x="876" y="1276"/>
                  <a:pt x="850" y="1276"/>
                </a:cubicBezTo>
                <a:cubicBezTo>
                  <a:pt x="825" y="1276"/>
                  <a:pt x="825" y="1251"/>
                  <a:pt x="850" y="1226"/>
                </a:cubicBezTo>
                <a:cubicBezTo>
                  <a:pt x="876" y="1176"/>
                  <a:pt x="925" y="1176"/>
                  <a:pt x="925" y="1126"/>
                </a:cubicBezTo>
                <a:close/>
                <a:moveTo>
                  <a:pt x="100" y="426"/>
                </a:moveTo>
                <a:lnTo>
                  <a:pt x="100" y="426"/>
                </a:lnTo>
                <a:cubicBezTo>
                  <a:pt x="125" y="426"/>
                  <a:pt x="175" y="351"/>
                  <a:pt x="150" y="351"/>
                </a:cubicBezTo>
                <a:cubicBezTo>
                  <a:pt x="150" y="326"/>
                  <a:pt x="75" y="426"/>
                  <a:pt x="100" y="426"/>
                </a:cubicBezTo>
                <a:close/>
                <a:moveTo>
                  <a:pt x="625" y="125"/>
                </a:moveTo>
                <a:lnTo>
                  <a:pt x="625" y="125"/>
                </a:lnTo>
                <a:cubicBezTo>
                  <a:pt x="650" y="100"/>
                  <a:pt x="676" y="0"/>
                  <a:pt x="650" y="26"/>
                </a:cubicBezTo>
                <a:cubicBezTo>
                  <a:pt x="625" y="26"/>
                  <a:pt x="625" y="125"/>
                  <a:pt x="625" y="125"/>
                </a:cubicBezTo>
                <a:close/>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26" name="Freeform 142">
            <a:extLst>
              <a:ext uri="{FF2B5EF4-FFF2-40B4-BE49-F238E27FC236}">
                <a16:creationId xmlns:a16="http://schemas.microsoft.com/office/drawing/2014/main" id="{4C01018D-F0F4-2D40-A566-AAEACC80E235}"/>
              </a:ext>
            </a:extLst>
          </p:cNvPr>
          <p:cNvSpPr>
            <a:spLocks noChangeArrowheads="1"/>
          </p:cNvSpPr>
          <p:nvPr/>
        </p:nvSpPr>
        <p:spPr bwMode="auto">
          <a:xfrm>
            <a:off x="7981772" y="3050387"/>
            <a:ext cx="1802801" cy="1244524"/>
          </a:xfrm>
          <a:custGeom>
            <a:avLst/>
            <a:gdLst>
              <a:gd name="T0" fmla="*/ 5451 w 5652"/>
              <a:gd name="T1" fmla="*/ 700 h 3901"/>
              <a:gd name="T2" fmla="*/ 5176 w 5652"/>
              <a:gd name="T3" fmla="*/ 550 h 3901"/>
              <a:gd name="T4" fmla="*/ 4901 w 5652"/>
              <a:gd name="T5" fmla="*/ 325 h 3901"/>
              <a:gd name="T6" fmla="*/ 4626 w 5652"/>
              <a:gd name="T7" fmla="*/ 25 h 3901"/>
              <a:gd name="T8" fmla="*/ 4275 w 5652"/>
              <a:gd name="T9" fmla="*/ 100 h 3901"/>
              <a:gd name="T10" fmla="*/ 4176 w 5652"/>
              <a:gd name="T11" fmla="*/ 399 h 3901"/>
              <a:gd name="T12" fmla="*/ 3926 w 5652"/>
              <a:gd name="T13" fmla="*/ 450 h 3901"/>
              <a:gd name="T14" fmla="*/ 3926 w 5652"/>
              <a:gd name="T15" fmla="*/ 700 h 3901"/>
              <a:gd name="T16" fmla="*/ 4126 w 5652"/>
              <a:gd name="T17" fmla="*/ 850 h 3901"/>
              <a:gd name="T18" fmla="*/ 3676 w 5652"/>
              <a:gd name="T19" fmla="*/ 1025 h 3901"/>
              <a:gd name="T20" fmla="*/ 3350 w 5652"/>
              <a:gd name="T21" fmla="*/ 1275 h 3901"/>
              <a:gd name="T22" fmla="*/ 2725 w 5652"/>
              <a:gd name="T23" fmla="*/ 1400 h 3901"/>
              <a:gd name="T24" fmla="*/ 2125 w 5652"/>
              <a:gd name="T25" fmla="*/ 1300 h 3901"/>
              <a:gd name="T26" fmla="*/ 1825 w 5652"/>
              <a:gd name="T27" fmla="*/ 1075 h 3901"/>
              <a:gd name="T28" fmla="*/ 1575 w 5652"/>
              <a:gd name="T29" fmla="*/ 800 h 3901"/>
              <a:gd name="T30" fmla="*/ 1275 w 5652"/>
              <a:gd name="T31" fmla="*/ 550 h 3901"/>
              <a:gd name="T32" fmla="*/ 1175 w 5652"/>
              <a:gd name="T33" fmla="*/ 575 h 3901"/>
              <a:gd name="T34" fmla="*/ 1000 w 5652"/>
              <a:gd name="T35" fmla="*/ 800 h 3901"/>
              <a:gd name="T36" fmla="*/ 800 w 5652"/>
              <a:gd name="T37" fmla="*/ 1025 h 3901"/>
              <a:gd name="T38" fmla="*/ 600 w 5652"/>
              <a:gd name="T39" fmla="*/ 1125 h 3901"/>
              <a:gd name="T40" fmla="*/ 500 w 5652"/>
              <a:gd name="T41" fmla="*/ 1400 h 3901"/>
              <a:gd name="T42" fmla="*/ 225 w 5652"/>
              <a:gd name="T43" fmla="*/ 1550 h 3901"/>
              <a:gd name="T44" fmla="*/ 0 w 5652"/>
              <a:gd name="T45" fmla="*/ 1625 h 3901"/>
              <a:gd name="T46" fmla="*/ 100 w 5652"/>
              <a:gd name="T47" fmla="*/ 1800 h 3901"/>
              <a:gd name="T48" fmla="*/ 250 w 5652"/>
              <a:gd name="T49" fmla="*/ 2075 h 3901"/>
              <a:gd name="T50" fmla="*/ 400 w 5652"/>
              <a:gd name="T51" fmla="*/ 2125 h 3901"/>
              <a:gd name="T52" fmla="*/ 475 w 5652"/>
              <a:gd name="T53" fmla="*/ 2250 h 3901"/>
              <a:gd name="T54" fmla="*/ 450 w 5652"/>
              <a:gd name="T55" fmla="*/ 2450 h 3901"/>
              <a:gd name="T56" fmla="*/ 650 w 5652"/>
              <a:gd name="T57" fmla="*/ 2675 h 3901"/>
              <a:gd name="T58" fmla="*/ 975 w 5652"/>
              <a:gd name="T59" fmla="*/ 2801 h 3901"/>
              <a:gd name="T60" fmla="*/ 1325 w 5652"/>
              <a:gd name="T61" fmla="*/ 2875 h 3901"/>
              <a:gd name="T62" fmla="*/ 1450 w 5652"/>
              <a:gd name="T63" fmla="*/ 2875 h 3901"/>
              <a:gd name="T64" fmla="*/ 1700 w 5652"/>
              <a:gd name="T65" fmla="*/ 2875 h 3901"/>
              <a:gd name="T66" fmla="*/ 2000 w 5652"/>
              <a:gd name="T67" fmla="*/ 2775 h 3901"/>
              <a:gd name="T68" fmla="*/ 2150 w 5652"/>
              <a:gd name="T69" fmla="*/ 2875 h 3901"/>
              <a:gd name="T70" fmla="*/ 2125 w 5652"/>
              <a:gd name="T71" fmla="*/ 3249 h 3901"/>
              <a:gd name="T72" fmla="*/ 2276 w 5652"/>
              <a:gd name="T73" fmla="*/ 3424 h 3901"/>
              <a:gd name="T74" fmla="*/ 2425 w 5652"/>
              <a:gd name="T75" fmla="*/ 3524 h 3901"/>
              <a:gd name="T76" fmla="*/ 2576 w 5652"/>
              <a:gd name="T77" fmla="*/ 3424 h 3901"/>
              <a:gd name="T78" fmla="*/ 2850 w 5652"/>
              <a:gd name="T79" fmla="*/ 3374 h 3901"/>
              <a:gd name="T80" fmla="*/ 3076 w 5652"/>
              <a:gd name="T81" fmla="*/ 3549 h 3901"/>
              <a:gd name="T82" fmla="*/ 3250 w 5652"/>
              <a:gd name="T83" fmla="*/ 3574 h 3901"/>
              <a:gd name="T84" fmla="*/ 3626 w 5652"/>
              <a:gd name="T85" fmla="*/ 3424 h 3901"/>
              <a:gd name="T86" fmla="*/ 3976 w 5652"/>
              <a:gd name="T87" fmla="*/ 3300 h 3901"/>
              <a:gd name="T88" fmla="*/ 4201 w 5652"/>
              <a:gd name="T89" fmla="*/ 3125 h 3901"/>
              <a:gd name="T90" fmla="*/ 4301 w 5652"/>
              <a:gd name="T91" fmla="*/ 2925 h 3901"/>
              <a:gd name="T92" fmla="*/ 4426 w 5652"/>
              <a:gd name="T93" fmla="*/ 2701 h 3901"/>
              <a:gd name="T94" fmla="*/ 4401 w 5652"/>
              <a:gd name="T95" fmla="*/ 2601 h 3901"/>
              <a:gd name="T96" fmla="*/ 4401 w 5652"/>
              <a:gd name="T97" fmla="*/ 2500 h 3901"/>
              <a:gd name="T98" fmla="*/ 4150 w 5652"/>
              <a:gd name="T99" fmla="*/ 2175 h 3901"/>
              <a:gd name="T100" fmla="*/ 4351 w 5652"/>
              <a:gd name="T101" fmla="*/ 1975 h 3901"/>
              <a:gd name="T102" fmla="*/ 4201 w 5652"/>
              <a:gd name="T103" fmla="*/ 1925 h 3901"/>
              <a:gd name="T104" fmla="*/ 4150 w 5652"/>
              <a:gd name="T105" fmla="*/ 1675 h 3901"/>
              <a:gd name="T106" fmla="*/ 4351 w 5652"/>
              <a:gd name="T107" fmla="*/ 1725 h 3901"/>
              <a:gd name="T108" fmla="*/ 4651 w 5652"/>
              <a:gd name="T109" fmla="*/ 1575 h 3901"/>
              <a:gd name="T110" fmla="*/ 5026 w 5652"/>
              <a:gd name="T111" fmla="*/ 1425 h 3901"/>
              <a:gd name="T112" fmla="*/ 5251 w 5652"/>
              <a:gd name="T113" fmla="*/ 1300 h 3901"/>
              <a:gd name="T114" fmla="*/ 5276 w 5652"/>
              <a:gd name="T115" fmla="*/ 1125 h 3901"/>
              <a:gd name="T116" fmla="*/ 5501 w 5652"/>
              <a:gd name="T117" fmla="*/ 950 h 3901"/>
              <a:gd name="T118" fmla="*/ 4250 w 5652"/>
              <a:gd name="T119" fmla="*/ 3324 h 3901"/>
              <a:gd name="T120" fmla="*/ 4250 w 5652"/>
              <a:gd name="T121" fmla="*/ 3324 h 3901"/>
              <a:gd name="T122" fmla="*/ 3325 w 5652"/>
              <a:gd name="T123" fmla="*/ 3825 h 3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652" h="3901">
                <a:moveTo>
                  <a:pt x="5601" y="675"/>
                </a:moveTo>
                <a:lnTo>
                  <a:pt x="5601" y="675"/>
                </a:lnTo>
                <a:cubicBezTo>
                  <a:pt x="5601" y="625"/>
                  <a:pt x="5551" y="650"/>
                  <a:pt x="5526" y="675"/>
                </a:cubicBezTo>
                <a:cubicBezTo>
                  <a:pt x="5526" y="675"/>
                  <a:pt x="5451" y="675"/>
                  <a:pt x="5451" y="700"/>
                </a:cubicBezTo>
                <a:cubicBezTo>
                  <a:pt x="5426" y="725"/>
                  <a:pt x="5401" y="725"/>
                  <a:pt x="5351" y="725"/>
                </a:cubicBezTo>
                <a:cubicBezTo>
                  <a:pt x="5326" y="725"/>
                  <a:pt x="5276" y="700"/>
                  <a:pt x="5276" y="675"/>
                </a:cubicBezTo>
                <a:cubicBezTo>
                  <a:pt x="5276" y="650"/>
                  <a:pt x="5251" y="625"/>
                  <a:pt x="5251" y="600"/>
                </a:cubicBezTo>
                <a:cubicBezTo>
                  <a:pt x="5251" y="575"/>
                  <a:pt x="5201" y="575"/>
                  <a:pt x="5176" y="550"/>
                </a:cubicBezTo>
                <a:cubicBezTo>
                  <a:pt x="5151" y="525"/>
                  <a:pt x="5101" y="499"/>
                  <a:pt x="5076" y="525"/>
                </a:cubicBezTo>
                <a:cubicBezTo>
                  <a:pt x="5076" y="525"/>
                  <a:pt x="5051" y="475"/>
                  <a:pt x="5001" y="475"/>
                </a:cubicBezTo>
                <a:cubicBezTo>
                  <a:pt x="4951" y="475"/>
                  <a:pt x="4951" y="450"/>
                  <a:pt x="4951" y="425"/>
                </a:cubicBezTo>
                <a:cubicBezTo>
                  <a:pt x="4976" y="399"/>
                  <a:pt x="4926" y="350"/>
                  <a:pt x="4901" y="325"/>
                </a:cubicBezTo>
                <a:cubicBezTo>
                  <a:pt x="4901" y="275"/>
                  <a:pt x="4876" y="275"/>
                  <a:pt x="4851" y="200"/>
                </a:cubicBezTo>
                <a:cubicBezTo>
                  <a:pt x="4851" y="125"/>
                  <a:pt x="4801" y="150"/>
                  <a:pt x="4801" y="125"/>
                </a:cubicBezTo>
                <a:cubicBezTo>
                  <a:pt x="4826" y="74"/>
                  <a:pt x="4776" y="74"/>
                  <a:pt x="4751" y="50"/>
                </a:cubicBezTo>
                <a:cubicBezTo>
                  <a:pt x="4726" y="25"/>
                  <a:pt x="4676" y="50"/>
                  <a:pt x="4626" y="25"/>
                </a:cubicBezTo>
                <a:cubicBezTo>
                  <a:pt x="4601" y="0"/>
                  <a:pt x="4576" y="0"/>
                  <a:pt x="4526" y="0"/>
                </a:cubicBezTo>
                <a:cubicBezTo>
                  <a:pt x="4501" y="0"/>
                  <a:pt x="4401" y="0"/>
                  <a:pt x="4401" y="0"/>
                </a:cubicBezTo>
                <a:cubicBezTo>
                  <a:pt x="4376" y="0"/>
                  <a:pt x="4301" y="0"/>
                  <a:pt x="4275" y="50"/>
                </a:cubicBezTo>
                <a:cubicBezTo>
                  <a:pt x="4226" y="100"/>
                  <a:pt x="4275" y="100"/>
                  <a:pt x="4275" y="100"/>
                </a:cubicBezTo>
                <a:cubicBezTo>
                  <a:pt x="4301" y="100"/>
                  <a:pt x="4301" y="150"/>
                  <a:pt x="4301" y="174"/>
                </a:cubicBezTo>
                <a:cubicBezTo>
                  <a:pt x="4301" y="174"/>
                  <a:pt x="4275" y="200"/>
                  <a:pt x="4275" y="225"/>
                </a:cubicBezTo>
                <a:cubicBezTo>
                  <a:pt x="4250" y="225"/>
                  <a:pt x="4226" y="275"/>
                  <a:pt x="4201" y="300"/>
                </a:cubicBezTo>
                <a:cubicBezTo>
                  <a:pt x="4201" y="325"/>
                  <a:pt x="4150" y="375"/>
                  <a:pt x="4176" y="399"/>
                </a:cubicBezTo>
                <a:cubicBezTo>
                  <a:pt x="4176" y="425"/>
                  <a:pt x="4150" y="450"/>
                  <a:pt x="4126" y="450"/>
                </a:cubicBezTo>
                <a:cubicBezTo>
                  <a:pt x="4101" y="450"/>
                  <a:pt x="4050" y="475"/>
                  <a:pt x="4026" y="499"/>
                </a:cubicBezTo>
                <a:lnTo>
                  <a:pt x="3950" y="475"/>
                </a:lnTo>
                <a:cubicBezTo>
                  <a:pt x="3950" y="450"/>
                  <a:pt x="3926" y="450"/>
                  <a:pt x="3926" y="450"/>
                </a:cubicBezTo>
                <a:cubicBezTo>
                  <a:pt x="3850" y="600"/>
                  <a:pt x="3850" y="600"/>
                  <a:pt x="3850" y="600"/>
                </a:cubicBezTo>
                <a:cubicBezTo>
                  <a:pt x="3850" y="650"/>
                  <a:pt x="3850" y="650"/>
                  <a:pt x="3850" y="650"/>
                </a:cubicBezTo>
                <a:cubicBezTo>
                  <a:pt x="3850" y="650"/>
                  <a:pt x="3801" y="650"/>
                  <a:pt x="3826" y="700"/>
                </a:cubicBezTo>
                <a:cubicBezTo>
                  <a:pt x="3876" y="725"/>
                  <a:pt x="3876" y="700"/>
                  <a:pt x="3926" y="700"/>
                </a:cubicBezTo>
                <a:cubicBezTo>
                  <a:pt x="3976" y="700"/>
                  <a:pt x="4001" y="750"/>
                  <a:pt x="4026" y="700"/>
                </a:cubicBezTo>
                <a:cubicBezTo>
                  <a:pt x="4026" y="675"/>
                  <a:pt x="4076" y="675"/>
                  <a:pt x="4101" y="700"/>
                </a:cubicBezTo>
                <a:cubicBezTo>
                  <a:pt x="4126" y="725"/>
                  <a:pt x="4226" y="800"/>
                  <a:pt x="4226" y="825"/>
                </a:cubicBezTo>
                <a:cubicBezTo>
                  <a:pt x="4226" y="850"/>
                  <a:pt x="4176" y="850"/>
                  <a:pt x="4126" y="850"/>
                </a:cubicBezTo>
                <a:cubicBezTo>
                  <a:pt x="4101" y="825"/>
                  <a:pt x="4050" y="875"/>
                  <a:pt x="4001" y="875"/>
                </a:cubicBezTo>
                <a:cubicBezTo>
                  <a:pt x="3976" y="875"/>
                  <a:pt x="3926" y="875"/>
                  <a:pt x="3901" y="900"/>
                </a:cubicBezTo>
                <a:cubicBezTo>
                  <a:pt x="3850" y="950"/>
                  <a:pt x="3876" y="975"/>
                  <a:pt x="3801" y="1000"/>
                </a:cubicBezTo>
                <a:cubicBezTo>
                  <a:pt x="3750" y="1000"/>
                  <a:pt x="3726" y="1000"/>
                  <a:pt x="3676" y="1025"/>
                </a:cubicBezTo>
                <a:cubicBezTo>
                  <a:pt x="3601" y="1075"/>
                  <a:pt x="3550" y="1050"/>
                  <a:pt x="3526" y="1050"/>
                </a:cubicBezTo>
                <a:cubicBezTo>
                  <a:pt x="3501" y="1025"/>
                  <a:pt x="3450" y="1025"/>
                  <a:pt x="3425" y="1075"/>
                </a:cubicBezTo>
                <a:cubicBezTo>
                  <a:pt x="3401" y="1100"/>
                  <a:pt x="3450" y="1125"/>
                  <a:pt x="3450" y="1175"/>
                </a:cubicBezTo>
                <a:cubicBezTo>
                  <a:pt x="3450" y="1225"/>
                  <a:pt x="3376" y="1225"/>
                  <a:pt x="3350" y="1275"/>
                </a:cubicBezTo>
                <a:cubicBezTo>
                  <a:pt x="3301" y="1325"/>
                  <a:pt x="3201" y="1350"/>
                  <a:pt x="3176" y="1350"/>
                </a:cubicBezTo>
                <a:cubicBezTo>
                  <a:pt x="3125" y="1325"/>
                  <a:pt x="3025" y="1300"/>
                  <a:pt x="2950" y="1350"/>
                </a:cubicBezTo>
                <a:cubicBezTo>
                  <a:pt x="2876" y="1375"/>
                  <a:pt x="2825" y="1450"/>
                  <a:pt x="2801" y="1425"/>
                </a:cubicBezTo>
                <a:cubicBezTo>
                  <a:pt x="2776" y="1425"/>
                  <a:pt x="2776" y="1400"/>
                  <a:pt x="2725" y="1400"/>
                </a:cubicBezTo>
                <a:cubicBezTo>
                  <a:pt x="2676" y="1400"/>
                  <a:pt x="2650" y="1400"/>
                  <a:pt x="2625" y="1375"/>
                </a:cubicBezTo>
                <a:cubicBezTo>
                  <a:pt x="2601" y="1350"/>
                  <a:pt x="2576" y="1375"/>
                  <a:pt x="2525" y="1350"/>
                </a:cubicBezTo>
                <a:cubicBezTo>
                  <a:pt x="2476" y="1300"/>
                  <a:pt x="2400" y="1325"/>
                  <a:pt x="2350" y="1300"/>
                </a:cubicBezTo>
                <a:cubicBezTo>
                  <a:pt x="2325" y="1300"/>
                  <a:pt x="2176" y="1300"/>
                  <a:pt x="2125" y="1300"/>
                </a:cubicBezTo>
                <a:cubicBezTo>
                  <a:pt x="2076" y="1300"/>
                  <a:pt x="2000" y="1325"/>
                  <a:pt x="2000" y="1300"/>
                </a:cubicBezTo>
                <a:cubicBezTo>
                  <a:pt x="2000" y="1275"/>
                  <a:pt x="1976" y="1250"/>
                  <a:pt x="1950" y="1200"/>
                </a:cubicBezTo>
                <a:cubicBezTo>
                  <a:pt x="1950" y="1150"/>
                  <a:pt x="1900" y="1125"/>
                  <a:pt x="1876" y="1125"/>
                </a:cubicBezTo>
                <a:cubicBezTo>
                  <a:pt x="1850" y="1100"/>
                  <a:pt x="1850" y="1075"/>
                  <a:pt x="1825" y="1075"/>
                </a:cubicBezTo>
                <a:cubicBezTo>
                  <a:pt x="1800" y="1075"/>
                  <a:pt x="1800" y="1025"/>
                  <a:pt x="1750" y="1025"/>
                </a:cubicBezTo>
                <a:cubicBezTo>
                  <a:pt x="1700" y="1025"/>
                  <a:pt x="1550" y="1025"/>
                  <a:pt x="1525" y="975"/>
                </a:cubicBezTo>
                <a:cubicBezTo>
                  <a:pt x="1525" y="950"/>
                  <a:pt x="1550" y="950"/>
                  <a:pt x="1550" y="900"/>
                </a:cubicBezTo>
                <a:cubicBezTo>
                  <a:pt x="1550" y="875"/>
                  <a:pt x="1575" y="825"/>
                  <a:pt x="1575" y="800"/>
                </a:cubicBezTo>
                <a:cubicBezTo>
                  <a:pt x="1550" y="800"/>
                  <a:pt x="1525" y="775"/>
                  <a:pt x="1525" y="750"/>
                </a:cubicBezTo>
                <a:cubicBezTo>
                  <a:pt x="1500" y="700"/>
                  <a:pt x="1475" y="675"/>
                  <a:pt x="1425" y="675"/>
                </a:cubicBezTo>
                <a:cubicBezTo>
                  <a:pt x="1400" y="675"/>
                  <a:pt x="1375" y="650"/>
                  <a:pt x="1350" y="625"/>
                </a:cubicBezTo>
                <a:cubicBezTo>
                  <a:pt x="1325" y="600"/>
                  <a:pt x="1300" y="600"/>
                  <a:pt x="1275" y="550"/>
                </a:cubicBezTo>
                <a:cubicBezTo>
                  <a:pt x="1275" y="525"/>
                  <a:pt x="1275" y="525"/>
                  <a:pt x="1275" y="525"/>
                </a:cubicBezTo>
                <a:lnTo>
                  <a:pt x="1250" y="525"/>
                </a:lnTo>
                <a:cubicBezTo>
                  <a:pt x="1225" y="525"/>
                  <a:pt x="1225" y="525"/>
                  <a:pt x="1225" y="499"/>
                </a:cubicBezTo>
                <a:cubicBezTo>
                  <a:pt x="1200" y="525"/>
                  <a:pt x="1175" y="550"/>
                  <a:pt x="1175" y="575"/>
                </a:cubicBezTo>
                <a:cubicBezTo>
                  <a:pt x="1175" y="600"/>
                  <a:pt x="1175" y="625"/>
                  <a:pt x="1150" y="625"/>
                </a:cubicBezTo>
                <a:cubicBezTo>
                  <a:pt x="1125" y="625"/>
                  <a:pt x="1075" y="650"/>
                  <a:pt x="1075" y="700"/>
                </a:cubicBezTo>
                <a:cubicBezTo>
                  <a:pt x="1075" y="750"/>
                  <a:pt x="1100" y="750"/>
                  <a:pt x="1100" y="775"/>
                </a:cubicBezTo>
                <a:cubicBezTo>
                  <a:pt x="1075" y="800"/>
                  <a:pt x="1025" y="800"/>
                  <a:pt x="1000" y="800"/>
                </a:cubicBezTo>
                <a:cubicBezTo>
                  <a:pt x="1000" y="800"/>
                  <a:pt x="950" y="800"/>
                  <a:pt x="925" y="800"/>
                </a:cubicBezTo>
                <a:cubicBezTo>
                  <a:pt x="900" y="800"/>
                  <a:pt x="875" y="750"/>
                  <a:pt x="850" y="800"/>
                </a:cubicBezTo>
                <a:cubicBezTo>
                  <a:pt x="850" y="825"/>
                  <a:pt x="775" y="950"/>
                  <a:pt x="800" y="975"/>
                </a:cubicBezTo>
                <a:cubicBezTo>
                  <a:pt x="825" y="975"/>
                  <a:pt x="825" y="1025"/>
                  <a:pt x="800" y="1025"/>
                </a:cubicBezTo>
                <a:cubicBezTo>
                  <a:pt x="775" y="1025"/>
                  <a:pt x="750" y="1025"/>
                  <a:pt x="725" y="1000"/>
                </a:cubicBezTo>
                <a:cubicBezTo>
                  <a:pt x="725" y="975"/>
                  <a:pt x="675" y="1025"/>
                  <a:pt x="650" y="1025"/>
                </a:cubicBezTo>
                <a:cubicBezTo>
                  <a:pt x="625" y="1025"/>
                  <a:pt x="575" y="1050"/>
                  <a:pt x="600" y="1050"/>
                </a:cubicBezTo>
                <a:cubicBezTo>
                  <a:pt x="600" y="1075"/>
                  <a:pt x="600" y="1125"/>
                  <a:pt x="600" y="1125"/>
                </a:cubicBezTo>
                <a:cubicBezTo>
                  <a:pt x="600" y="1150"/>
                  <a:pt x="650" y="1225"/>
                  <a:pt x="650" y="1250"/>
                </a:cubicBezTo>
                <a:cubicBezTo>
                  <a:pt x="650" y="1250"/>
                  <a:pt x="600" y="1275"/>
                  <a:pt x="600" y="1300"/>
                </a:cubicBezTo>
                <a:cubicBezTo>
                  <a:pt x="600" y="1350"/>
                  <a:pt x="600" y="1375"/>
                  <a:pt x="600" y="1375"/>
                </a:cubicBezTo>
                <a:cubicBezTo>
                  <a:pt x="575" y="1375"/>
                  <a:pt x="525" y="1400"/>
                  <a:pt x="500" y="1400"/>
                </a:cubicBezTo>
                <a:cubicBezTo>
                  <a:pt x="475" y="1425"/>
                  <a:pt x="450" y="1425"/>
                  <a:pt x="425" y="1450"/>
                </a:cubicBezTo>
                <a:cubicBezTo>
                  <a:pt x="425" y="1475"/>
                  <a:pt x="400" y="1500"/>
                  <a:pt x="350" y="1500"/>
                </a:cubicBezTo>
                <a:cubicBezTo>
                  <a:pt x="325" y="1500"/>
                  <a:pt x="300" y="1475"/>
                  <a:pt x="275" y="1525"/>
                </a:cubicBezTo>
                <a:cubicBezTo>
                  <a:pt x="250" y="1550"/>
                  <a:pt x="250" y="1550"/>
                  <a:pt x="225" y="1550"/>
                </a:cubicBezTo>
                <a:cubicBezTo>
                  <a:pt x="200" y="1575"/>
                  <a:pt x="174" y="1550"/>
                  <a:pt x="150" y="1550"/>
                </a:cubicBezTo>
                <a:cubicBezTo>
                  <a:pt x="150" y="1525"/>
                  <a:pt x="125" y="1550"/>
                  <a:pt x="100" y="1550"/>
                </a:cubicBezTo>
                <a:cubicBezTo>
                  <a:pt x="100" y="1550"/>
                  <a:pt x="75" y="1575"/>
                  <a:pt x="50" y="1600"/>
                </a:cubicBezTo>
                <a:cubicBezTo>
                  <a:pt x="25" y="1600"/>
                  <a:pt x="0" y="1600"/>
                  <a:pt x="0" y="1625"/>
                </a:cubicBezTo>
                <a:lnTo>
                  <a:pt x="0" y="1650"/>
                </a:lnTo>
                <a:lnTo>
                  <a:pt x="0" y="1650"/>
                </a:lnTo>
                <a:cubicBezTo>
                  <a:pt x="0" y="1750"/>
                  <a:pt x="0" y="1750"/>
                  <a:pt x="0" y="1750"/>
                </a:cubicBezTo>
                <a:cubicBezTo>
                  <a:pt x="0" y="1750"/>
                  <a:pt x="100" y="1775"/>
                  <a:pt x="100" y="1800"/>
                </a:cubicBezTo>
                <a:cubicBezTo>
                  <a:pt x="100" y="1825"/>
                  <a:pt x="125" y="1925"/>
                  <a:pt x="125" y="1925"/>
                </a:cubicBezTo>
                <a:lnTo>
                  <a:pt x="125" y="1925"/>
                </a:lnTo>
                <a:cubicBezTo>
                  <a:pt x="150" y="1950"/>
                  <a:pt x="200" y="1975"/>
                  <a:pt x="200" y="2000"/>
                </a:cubicBezTo>
                <a:cubicBezTo>
                  <a:pt x="200" y="2000"/>
                  <a:pt x="200" y="2050"/>
                  <a:pt x="250" y="2075"/>
                </a:cubicBezTo>
                <a:cubicBezTo>
                  <a:pt x="275" y="2075"/>
                  <a:pt x="300" y="2100"/>
                  <a:pt x="325" y="2100"/>
                </a:cubicBezTo>
                <a:lnTo>
                  <a:pt x="325" y="2100"/>
                </a:lnTo>
                <a:cubicBezTo>
                  <a:pt x="375" y="2100"/>
                  <a:pt x="375" y="2100"/>
                  <a:pt x="375" y="2100"/>
                </a:cubicBezTo>
                <a:cubicBezTo>
                  <a:pt x="375" y="2100"/>
                  <a:pt x="375" y="2100"/>
                  <a:pt x="400" y="2125"/>
                </a:cubicBezTo>
                <a:cubicBezTo>
                  <a:pt x="400" y="2075"/>
                  <a:pt x="450" y="2050"/>
                  <a:pt x="500" y="2050"/>
                </a:cubicBezTo>
                <a:cubicBezTo>
                  <a:pt x="525" y="2050"/>
                  <a:pt x="600" y="2125"/>
                  <a:pt x="600" y="2150"/>
                </a:cubicBezTo>
                <a:cubicBezTo>
                  <a:pt x="600" y="2175"/>
                  <a:pt x="525" y="2250"/>
                  <a:pt x="500" y="2250"/>
                </a:cubicBezTo>
                <a:lnTo>
                  <a:pt x="475" y="2250"/>
                </a:lnTo>
                <a:cubicBezTo>
                  <a:pt x="475" y="2275"/>
                  <a:pt x="475" y="2275"/>
                  <a:pt x="475" y="2300"/>
                </a:cubicBezTo>
                <a:cubicBezTo>
                  <a:pt x="475" y="2300"/>
                  <a:pt x="500" y="2350"/>
                  <a:pt x="525" y="2375"/>
                </a:cubicBezTo>
                <a:cubicBezTo>
                  <a:pt x="525" y="2400"/>
                  <a:pt x="475" y="2425"/>
                  <a:pt x="450" y="2400"/>
                </a:cubicBezTo>
                <a:cubicBezTo>
                  <a:pt x="425" y="2375"/>
                  <a:pt x="425" y="2425"/>
                  <a:pt x="450" y="2450"/>
                </a:cubicBezTo>
                <a:cubicBezTo>
                  <a:pt x="450" y="2475"/>
                  <a:pt x="450" y="2525"/>
                  <a:pt x="475" y="2525"/>
                </a:cubicBezTo>
                <a:cubicBezTo>
                  <a:pt x="500" y="2525"/>
                  <a:pt x="525" y="2575"/>
                  <a:pt x="550" y="2575"/>
                </a:cubicBezTo>
                <a:cubicBezTo>
                  <a:pt x="575" y="2575"/>
                  <a:pt x="600" y="2625"/>
                  <a:pt x="600" y="2625"/>
                </a:cubicBezTo>
                <a:cubicBezTo>
                  <a:pt x="600" y="2625"/>
                  <a:pt x="650" y="2650"/>
                  <a:pt x="650" y="2675"/>
                </a:cubicBezTo>
                <a:lnTo>
                  <a:pt x="650" y="2675"/>
                </a:lnTo>
                <a:cubicBezTo>
                  <a:pt x="675" y="2675"/>
                  <a:pt x="700" y="2675"/>
                  <a:pt x="700" y="2650"/>
                </a:cubicBezTo>
                <a:cubicBezTo>
                  <a:pt x="700" y="2650"/>
                  <a:pt x="750" y="2650"/>
                  <a:pt x="775" y="2675"/>
                </a:cubicBezTo>
                <a:cubicBezTo>
                  <a:pt x="800" y="2701"/>
                  <a:pt x="925" y="2775"/>
                  <a:pt x="975" y="2801"/>
                </a:cubicBezTo>
                <a:cubicBezTo>
                  <a:pt x="1000" y="2850"/>
                  <a:pt x="1125" y="2875"/>
                  <a:pt x="1150" y="2875"/>
                </a:cubicBezTo>
                <a:cubicBezTo>
                  <a:pt x="1175" y="2875"/>
                  <a:pt x="1225" y="2901"/>
                  <a:pt x="1275" y="2901"/>
                </a:cubicBezTo>
                <a:cubicBezTo>
                  <a:pt x="1275" y="2901"/>
                  <a:pt x="1275" y="2901"/>
                  <a:pt x="1300" y="2901"/>
                </a:cubicBezTo>
                <a:cubicBezTo>
                  <a:pt x="1300" y="2901"/>
                  <a:pt x="1325" y="2901"/>
                  <a:pt x="1325" y="2875"/>
                </a:cubicBezTo>
                <a:cubicBezTo>
                  <a:pt x="1350" y="2850"/>
                  <a:pt x="1350" y="2901"/>
                  <a:pt x="1350" y="2925"/>
                </a:cubicBezTo>
                <a:cubicBezTo>
                  <a:pt x="1350" y="2950"/>
                  <a:pt x="1350" y="2950"/>
                  <a:pt x="1350" y="2975"/>
                </a:cubicBezTo>
                <a:cubicBezTo>
                  <a:pt x="1375" y="2950"/>
                  <a:pt x="1375" y="2950"/>
                  <a:pt x="1375" y="2925"/>
                </a:cubicBezTo>
                <a:cubicBezTo>
                  <a:pt x="1400" y="2875"/>
                  <a:pt x="1425" y="2901"/>
                  <a:pt x="1450" y="2875"/>
                </a:cubicBezTo>
                <a:cubicBezTo>
                  <a:pt x="1475" y="2850"/>
                  <a:pt x="1475" y="2875"/>
                  <a:pt x="1525" y="2875"/>
                </a:cubicBezTo>
                <a:cubicBezTo>
                  <a:pt x="1550" y="2901"/>
                  <a:pt x="1575" y="2875"/>
                  <a:pt x="1625" y="2925"/>
                </a:cubicBezTo>
                <a:cubicBezTo>
                  <a:pt x="1650" y="2901"/>
                  <a:pt x="1650" y="2901"/>
                  <a:pt x="1675" y="2901"/>
                </a:cubicBezTo>
                <a:lnTo>
                  <a:pt x="1700" y="2875"/>
                </a:lnTo>
                <a:cubicBezTo>
                  <a:pt x="1725" y="2850"/>
                  <a:pt x="1725" y="2825"/>
                  <a:pt x="1750" y="2825"/>
                </a:cubicBezTo>
                <a:cubicBezTo>
                  <a:pt x="1776" y="2825"/>
                  <a:pt x="1776" y="2801"/>
                  <a:pt x="1825" y="2775"/>
                </a:cubicBezTo>
                <a:cubicBezTo>
                  <a:pt x="1876" y="2750"/>
                  <a:pt x="1925" y="2801"/>
                  <a:pt x="1950" y="2775"/>
                </a:cubicBezTo>
                <a:cubicBezTo>
                  <a:pt x="1950" y="2750"/>
                  <a:pt x="2000" y="2750"/>
                  <a:pt x="2000" y="2775"/>
                </a:cubicBezTo>
                <a:cubicBezTo>
                  <a:pt x="2000" y="2775"/>
                  <a:pt x="2025" y="2801"/>
                  <a:pt x="2025" y="2825"/>
                </a:cubicBezTo>
                <a:cubicBezTo>
                  <a:pt x="2025" y="2850"/>
                  <a:pt x="2076" y="2850"/>
                  <a:pt x="2076" y="2850"/>
                </a:cubicBezTo>
                <a:lnTo>
                  <a:pt x="2100" y="2850"/>
                </a:lnTo>
                <a:cubicBezTo>
                  <a:pt x="2125" y="2825"/>
                  <a:pt x="2150" y="2850"/>
                  <a:pt x="2150" y="2875"/>
                </a:cubicBezTo>
                <a:cubicBezTo>
                  <a:pt x="2150" y="2901"/>
                  <a:pt x="2150" y="2925"/>
                  <a:pt x="2176" y="2925"/>
                </a:cubicBezTo>
                <a:cubicBezTo>
                  <a:pt x="2200" y="2925"/>
                  <a:pt x="2225" y="2925"/>
                  <a:pt x="2225" y="2975"/>
                </a:cubicBezTo>
                <a:cubicBezTo>
                  <a:pt x="2225" y="3025"/>
                  <a:pt x="2225" y="3075"/>
                  <a:pt x="2200" y="3101"/>
                </a:cubicBezTo>
                <a:cubicBezTo>
                  <a:pt x="2150" y="3150"/>
                  <a:pt x="2100" y="3224"/>
                  <a:pt x="2125" y="3249"/>
                </a:cubicBezTo>
                <a:cubicBezTo>
                  <a:pt x="2125" y="3249"/>
                  <a:pt x="2100" y="3300"/>
                  <a:pt x="2125" y="3274"/>
                </a:cubicBezTo>
                <a:cubicBezTo>
                  <a:pt x="2150" y="3274"/>
                  <a:pt x="2225" y="3274"/>
                  <a:pt x="2225" y="3300"/>
                </a:cubicBezTo>
                <a:cubicBezTo>
                  <a:pt x="2200" y="3324"/>
                  <a:pt x="2225" y="3374"/>
                  <a:pt x="2250" y="3374"/>
                </a:cubicBezTo>
                <a:cubicBezTo>
                  <a:pt x="2276" y="3374"/>
                  <a:pt x="2300" y="3400"/>
                  <a:pt x="2276" y="3424"/>
                </a:cubicBezTo>
                <a:cubicBezTo>
                  <a:pt x="2276" y="3449"/>
                  <a:pt x="2250" y="3474"/>
                  <a:pt x="2276" y="3474"/>
                </a:cubicBezTo>
                <a:cubicBezTo>
                  <a:pt x="2300" y="3474"/>
                  <a:pt x="2350" y="3474"/>
                  <a:pt x="2325" y="3500"/>
                </a:cubicBezTo>
                <a:cubicBezTo>
                  <a:pt x="2325" y="3524"/>
                  <a:pt x="2350" y="3549"/>
                  <a:pt x="2400" y="3549"/>
                </a:cubicBezTo>
                <a:cubicBezTo>
                  <a:pt x="2425" y="3524"/>
                  <a:pt x="2425" y="3524"/>
                  <a:pt x="2425" y="3524"/>
                </a:cubicBezTo>
                <a:cubicBezTo>
                  <a:pt x="2450" y="3524"/>
                  <a:pt x="2450" y="3574"/>
                  <a:pt x="2476" y="3574"/>
                </a:cubicBezTo>
                <a:cubicBezTo>
                  <a:pt x="2500" y="3574"/>
                  <a:pt x="2500" y="3500"/>
                  <a:pt x="2476" y="3500"/>
                </a:cubicBezTo>
                <a:lnTo>
                  <a:pt x="2500" y="3449"/>
                </a:lnTo>
                <a:cubicBezTo>
                  <a:pt x="2500" y="3474"/>
                  <a:pt x="2550" y="3449"/>
                  <a:pt x="2576" y="3424"/>
                </a:cubicBezTo>
                <a:cubicBezTo>
                  <a:pt x="2576" y="3400"/>
                  <a:pt x="2625" y="3449"/>
                  <a:pt x="2625" y="3424"/>
                </a:cubicBezTo>
                <a:cubicBezTo>
                  <a:pt x="2650" y="3400"/>
                  <a:pt x="2676" y="3449"/>
                  <a:pt x="2725" y="3424"/>
                </a:cubicBezTo>
                <a:cubicBezTo>
                  <a:pt x="2750" y="3400"/>
                  <a:pt x="2776" y="3449"/>
                  <a:pt x="2776" y="3400"/>
                </a:cubicBezTo>
                <a:cubicBezTo>
                  <a:pt x="2801" y="3374"/>
                  <a:pt x="2850" y="3349"/>
                  <a:pt x="2850" y="3374"/>
                </a:cubicBezTo>
                <a:cubicBezTo>
                  <a:pt x="2876" y="3374"/>
                  <a:pt x="2876" y="3400"/>
                  <a:pt x="2925" y="3400"/>
                </a:cubicBezTo>
                <a:cubicBezTo>
                  <a:pt x="3001" y="3400"/>
                  <a:pt x="2950" y="3449"/>
                  <a:pt x="2950" y="3449"/>
                </a:cubicBezTo>
                <a:cubicBezTo>
                  <a:pt x="2950" y="3474"/>
                  <a:pt x="3025" y="3524"/>
                  <a:pt x="3050" y="3524"/>
                </a:cubicBezTo>
                <a:cubicBezTo>
                  <a:pt x="3050" y="3524"/>
                  <a:pt x="3050" y="3524"/>
                  <a:pt x="3076" y="3549"/>
                </a:cubicBezTo>
                <a:cubicBezTo>
                  <a:pt x="3076" y="3524"/>
                  <a:pt x="3125" y="3549"/>
                  <a:pt x="3125" y="3524"/>
                </a:cubicBezTo>
                <a:cubicBezTo>
                  <a:pt x="3125" y="3500"/>
                  <a:pt x="3176" y="3524"/>
                  <a:pt x="3176" y="3524"/>
                </a:cubicBezTo>
                <a:cubicBezTo>
                  <a:pt x="3201" y="3549"/>
                  <a:pt x="3201" y="3549"/>
                  <a:pt x="3225" y="3524"/>
                </a:cubicBezTo>
                <a:cubicBezTo>
                  <a:pt x="3250" y="3500"/>
                  <a:pt x="3276" y="3549"/>
                  <a:pt x="3250" y="3574"/>
                </a:cubicBezTo>
                <a:cubicBezTo>
                  <a:pt x="3250" y="3574"/>
                  <a:pt x="3250" y="3624"/>
                  <a:pt x="3276" y="3649"/>
                </a:cubicBezTo>
                <a:cubicBezTo>
                  <a:pt x="3301" y="3674"/>
                  <a:pt x="3301" y="3649"/>
                  <a:pt x="3301" y="3624"/>
                </a:cubicBezTo>
                <a:cubicBezTo>
                  <a:pt x="3301" y="3600"/>
                  <a:pt x="3350" y="3574"/>
                  <a:pt x="3425" y="3524"/>
                </a:cubicBezTo>
                <a:cubicBezTo>
                  <a:pt x="3526" y="3500"/>
                  <a:pt x="3626" y="3449"/>
                  <a:pt x="3626" y="3424"/>
                </a:cubicBezTo>
                <a:cubicBezTo>
                  <a:pt x="3626" y="3424"/>
                  <a:pt x="3676" y="3449"/>
                  <a:pt x="3701" y="3424"/>
                </a:cubicBezTo>
                <a:cubicBezTo>
                  <a:pt x="3750" y="3400"/>
                  <a:pt x="3850" y="3400"/>
                  <a:pt x="3876" y="3400"/>
                </a:cubicBezTo>
                <a:cubicBezTo>
                  <a:pt x="3901" y="3400"/>
                  <a:pt x="3901" y="3374"/>
                  <a:pt x="3926" y="3349"/>
                </a:cubicBezTo>
                <a:cubicBezTo>
                  <a:pt x="3950" y="3324"/>
                  <a:pt x="3950" y="3324"/>
                  <a:pt x="3976" y="3300"/>
                </a:cubicBezTo>
                <a:cubicBezTo>
                  <a:pt x="4026" y="3300"/>
                  <a:pt x="4026" y="3274"/>
                  <a:pt x="4026" y="3249"/>
                </a:cubicBezTo>
                <a:lnTo>
                  <a:pt x="4101" y="3224"/>
                </a:lnTo>
                <a:cubicBezTo>
                  <a:pt x="4101" y="3199"/>
                  <a:pt x="4150" y="3199"/>
                  <a:pt x="4150" y="3174"/>
                </a:cubicBezTo>
                <a:cubicBezTo>
                  <a:pt x="4150" y="3150"/>
                  <a:pt x="4176" y="3150"/>
                  <a:pt x="4201" y="3125"/>
                </a:cubicBezTo>
                <a:cubicBezTo>
                  <a:pt x="4201" y="3125"/>
                  <a:pt x="4176" y="3075"/>
                  <a:pt x="4201" y="3050"/>
                </a:cubicBezTo>
                <a:cubicBezTo>
                  <a:pt x="4226" y="3050"/>
                  <a:pt x="4201" y="3025"/>
                  <a:pt x="4201" y="3025"/>
                </a:cubicBezTo>
                <a:cubicBezTo>
                  <a:pt x="4176" y="3001"/>
                  <a:pt x="4226" y="3001"/>
                  <a:pt x="4250" y="2975"/>
                </a:cubicBezTo>
                <a:cubicBezTo>
                  <a:pt x="4275" y="2975"/>
                  <a:pt x="4301" y="2950"/>
                  <a:pt x="4301" y="2925"/>
                </a:cubicBezTo>
                <a:cubicBezTo>
                  <a:pt x="4301" y="2901"/>
                  <a:pt x="4351" y="2875"/>
                  <a:pt x="4351" y="2875"/>
                </a:cubicBezTo>
                <a:cubicBezTo>
                  <a:pt x="4376" y="2850"/>
                  <a:pt x="4376" y="2825"/>
                  <a:pt x="4376" y="2775"/>
                </a:cubicBezTo>
                <a:cubicBezTo>
                  <a:pt x="4376" y="2750"/>
                  <a:pt x="4401" y="2775"/>
                  <a:pt x="4401" y="2750"/>
                </a:cubicBezTo>
                <a:cubicBezTo>
                  <a:pt x="4376" y="2750"/>
                  <a:pt x="4401" y="2701"/>
                  <a:pt x="4426" y="2701"/>
                </a:cubicBezTo>
                <a:cubicBezTo>
                  <a:pt x="4475" y="2675"/>
                  <a:pt x="4401" y="2675"/>
                  <a:pt x="4401" y="2675"/>
                </a:cubicBezTo>
                <a:cubicBezTo>
                  <a:pt x="4376" y="2701"/>
                  <a:pt x="4351" y="2650"/>
                  <a:pt x="4351" y="2675"/>
                </a:cubicBezTo>
                <a:cubicBezTo>
                  <a:pt x="4326" y="2675"/>
                  <a:pt x="4275" y="2650"/>
                  <a:pt x="4301" y="2650"/>
                </a:cubicBezTo>
                <a:cubicBezTo>
                  <a:pt x="4326" y="2625"/>
                  <a:pt x="4376" y="2601"/>
                  <a:pt x="4401" y="2601"/>
                </a:cubicBezTo>
                <a:cubicBezTo>
                  <a:pt x="4426" y="2601"/>
                  <a:pt x="4376" y="2550"/>
                  <a:pt x="4351" y="2550"/>
                </a:cubicBezTo>
                <a:cubicBezTo>
                  <a:pt x="4326" y="2550"/>
                  <a:pt x="4301" y="2475"/>
                  <a:pt x="4275" y="2475"/>
                </a:cubicBezTo>
                <a:cubicBezTo>
                  <a:pt x="4226" y="2475"/>
                  <a:pt x="4275" y="2475"/>
                  <a:pt x="4326" y="2475"/>
                </a:cubicBezTo>
                <a:cubicBezTo>
                  <a:pt x="4351" y="2500"/>
                  <a:pt x="4376" y="2500"/>
                  <a:pt x="4401" y="2500"/>
                </a:cubicBezTo>
                <a:cubicBezTo>
                  <a:pt x="4426" y="2475"/>
                  <a:pt x="4351" y="2425"/>
                  <a:pt x="4326" y="2400"/>
                </a:cubicBezTo>
                <a:cubicBezTo>
                  <a:pt x="4301" y="2400"/>
                  <a:pt x="4326" y="2350"/>
                  <a:pt x="4301" y="2350"/>
                </a:cubicBezTo>
                <a:cubicBezTo>
                  <a:pt x="4301" y="2350"/>
                  <a:pt x="4250" y="2275"/>
                  <a:pt x="4250" y="2225"/>
                </a:cubicBezTo>
                <a:cubicBezTo>
                  <a:pt x="4226" y="2200"/>
                  <a:pt x="4176" y="2200"/>
                  <a:pt x="4150" y="2175"/>
                </a:cubicBezTo>
                <a:cubicBezTo>
                  <a:pt x="4150" y="2150"/>
                  <a:pt x="4176" y="2100"/>
                  <a:pt x="4201" y="2100"/>
                </a:cubicBezTo>
                <a:cubicBezTo>
                  <a:pt x="4250" y="2075"/>
                  <a:pt x="4226" y="2025"/>
                  <a:pt x="4250" y="2050"/>
                </a:cubicBezTo>
                <a:cubicBezTo>
                  <a:pt x="4275" y="2050"/>
                  <a:pt x="4275" y="2025"/>
                  <a:pt x="4301" y="2000"/>
                </a:cubicBezTo>
                <a:cubicBezTo>
                  <a:pt x="4326" y="1975"/>
                  <a:pt x="4351" y="2000"/>
                  <a:pt x="4351" y="1975"/>
                </a:cubicBezTo>
                <a:cubicBezTo>
                  <a:pt x="4376" y="1950"/>
                  <a:pt x="4451" y="1950"/>
                  <a:pt x="4475" y="1950"/>
                </a:cubicBezTo>
                <a:cubicBezTo>
                  <a:pt x="4501" y="1925"/>
                  <a:pt x="4451" y="1875"/>
                  <a:pt x="4401" y="1875"/>
                </a:cubicBezTo>
                <a:cubicBezTo>
                  <a:pt x="4376" y="1900"/>
                  <a:pt x="4351" y="1875"/>
                  <a:pt x="4326" y="1850"/>
                </a:cubicBezTo>
                <a:cubicBezTo>
                  <a:pt x="4301" y="1825"/>
                  <a:pt x="4250" y="1900"/>
                  <a:pt x="4201" y="1925"/>
                </a:cubicBezTo>
                <a:cubicBezTo>
                  <a:pt x="4150" y="1950"/>
                  <a:pt x="4126" y="1900"/>
                  <a:pt x="4126" y="1850"/>
                </a:cubicBezTo>
                <a:cubicBezTo>
                  <a:pt x="4150" y="1825"/>
                  <a:pt x="4101" y="1825"/>
                  <a:pt x="4050" y="1825"/>
                </a:cubicBezTo>
                <a:cubicBezTo>
                  <a:pt x="3976" y="1825"/>
                  <a:pt x="4001" y="1700"/>
                  <a:pt x="4050" y="1700"/>
                </a:cubicBezTo>
                <a:cubicBezTo>
                  <a:pt x="4076" y="1700"/>
                  <a:pt x="4126" y="1750"/>
                  <a:pt x="4150" y="1675"/>
                </a:cubicBezTo>
                <a:cubicBezTo>
                  <a:pt x="4176" y="1600"/>
                  <a:pt x="4201" y="1650"/>
                  <a:pt x="4275" y="1600"/>
                </a:cubicBezTo>
                <a:cubicBezTo>
                  <a:pt x="4326" y="1525"/>
                  <a:pt x="4376" y="1500"/>
                  <a:pt x="4426" y="1525"/>
                </a:cubicBezTo>
                <a:cubicBezTo>
                  <a:pt x="4475" y="1575"/>
                  <a:pt x="4376" y="1625"/>
                  <a:pt x="4351" y="1650"/>
                </a:cubicBezTo>
                <a:cubicBezTo>
                  <a:pt x="4351" y="1700"/>
                  <a:pt x="4376" y="1700"/>
                  <a:pt x="4351" y="1725"/>
                </a:cubicBezTo>
                <a:cubicBezTo>
                  <a:pt x="4326" y="1750"/>
                  <a:pt x="4351" y="1775"/>
                  <a:pt x="4401" y="1725"/>
                </a:cubicBezTo>
                <a:cubicBezTo>
                  <a:pt x="4475" y="1700"/>
                  <a:pt x="4526" y="1650"/>
                  <a:pt x="4576" y="1625"/>
                </a:cubicBezTo>
                <a:cubicBezTo>
                  <a:pt x="4601" y="1625"/>
                  <a:pt x="4626" y="1625"/>
                  <a:pt x="4626" y="1625"/>
                </a:cubicBezTo>
                <a:cubicBezTo>
                  <a:pt x="4651" y="1600"/>
                  <a:pt x="4651" y="1600"/>
                  <a:pt x="4651" y="1575"/>
                </a:cubicBezTo>
                <a:cubicBezTo>
                  <a:pt x="4701" y="1575"/>
                  <a:pt x="4826" y="1500"/>
                  <a:pt x="4826" y="1475"/>
                </a:cubicBezTo>
                <a:cubicBezTo>
                  <a:pt x="4851" y="1475"/>
                  <a:pt x="4876" y="1425"/>
                  <a:pt x="4901" y="1425"/>
                </a:cubicBezTo>
                <a:cubicBezTo>
                  <a:pt x="4926" y="1425"/>
                  <a:pt x="4926" y="1450"/>
                  <a:pt x="4951" y="1450"/>
                </a:cubicBezTo>
                <a:cubicBezTo>
                  <a:pt x="5001" y="1450"/>
                  <a:pt x="5026" y="1450"/>
                  <a:pt x="5026" y="1425"/>
                </a:cubicBezTo>
                <a:cubicBezTo>
                  <a:pt x="5001" y="1400"/>
                  <a:pt x="5001" y="1400"/>
                  <a:pt x="5051" y="1400"/>
                </a:cubicBezTo>
                <a:cubicBezTo>
                  <a:pt x="5101" y="1375"/>
                  <a:pt x="5076" y="1350"/>
                  <a:pt x="5126" y="1350"/>
                </a:cubicBezTo>
                <a:cubicBezTo>
                  <a:pt x="5151" y="1350"/>
                  <a:pt x="5151" y="1275"/>
                  <a:pt x="5176" y="1275"/>
                </a:cubicBezTo>
                <a:cubicBezTo>
                  <a:pt x="5201" y="1275"/>
                  <a:pt x="5226" y="1300"/>
                  <a:pt x="5251" y="1300"/>
                </a:cubicBezTo>
                <a:lnTo>
                  <a:pt x="5276" y="1300"/>
                </a:lnTo>
                <a:cubicBezTo>
                  <a:pt x="5276" y="1300"/>
                  <a:pt x="5301" y="1300"/>
                  <a:pt x="5301" y="1275"/>
                </a:cubicBezTo>
                <a:cubicBezTo>
                  <a:pt x="5301" y="1250"/>
                  <a:pt x="5301" y="1225"/>
                  <a:pt x="5301" y="1200"/>
                </a:cubicBezTo>
                <a:cubicBezTo>
                  <a:pt x="5276" y="1175"/>
                  <a:pt x="5301" y="1150"/>
                  <a:pt x="5276" y="1125"/>
                </a:cubicBezTo>
                <a:cubicBezTo>
                  <a:pt x="5276" y="1100"/>
                  <a:pt x="5276" y="1050"/>
                  <a:pt x="5301" y="1050"/>
                </a:cubicBezTo>
                <a:cubicBezTo>
                  <a:pt x="5326" y="1050"/>
                  <a:pt x="5351" y="1000"/>
                  <a:pt x="5376" y="1025"/>
                </a:cubicBezTo>
                <a:cubicBezTo>
                  <a:pt x="5401" y="1025"/>
                  <a:pt x="5451" y="1050"/>
                  <a:pt x="5451" y="1025"/>
                </a:cubicBezTo>
                <a:cubicBezTo>
                  <a:pt x="5451" y="1000"/>
                  <a:pt x="5501" y="1000"/>
                  <a:pt x="5501" y="950"/>
                </a:cubicBezTo>
                <a:cubicBezTo>
                  <a:pt x="5501" y="925"/>
                  <a:pt x="5551" y="925"/>
                  <a:pt x="5551" y="875"/>
                </a:cubicBezTo>
                <a:cubicBezTo>
                  <a:pt x="5576" y="850"/>
                  <a:pt x="5576" y="775"/>
                  <a:pt x="5601" y="775"/>
                </a:cubicBezTo>
                <a:cubicBezTo>
                  <a:pt x="5651" y="750"/>
                  <a:pt x="5601" y="725"/>
                  <a:pt x="5601" y="675"/>
                </a:cubicBezTo>
                <a:close/>
                <a:moveTo>
                  <a:pt x="4250" y="3324"/>
                </a:moveTo>
                <a:lnTo>
                  <a:pt x="4250" y="3324"/>
                </a:lnTo>
                <a:cubicBezTo>
                  <a:pt x="4226" y="3424"/>
                  <a:pt x="4301" y="3474"/>
                  <a:pt x="4301" y="3474"/>
                </a:cubicBezTo>
                <a:cubicBezTo>
                  <a:pt x="4326" y="3449"/>
                  <a:pt x="4451" y="3224"/>
                  <a:pt x="4426" y="3174"/>
                </a:cubicBezTo>
                <a:cubicBezTo>
                  <a:pt x="4401" y="3150"/>
                  <a:pt x="4275" y="3199"/>
                  <a:pt x="4250" y="3324"/>
                </a:cubicBezTo>
                <a:close/>
                <a:moveTo>
                  <a:pt x="3250" y="3700"/>
                </a:moveTo>
                <a:lnTo>
                  <a:pt x="3250" y="3700"/>
                </a:lnTo>
                <a:cubicBezTo>
                  <a:pt x="3225" y="3700"/>
                  <a:pt x="3125" y="3749"/>
                  <a:pt x="3176" y="3825"/>
                </a:cubicBezTo>
                <a:cubicBezTo>
                  <a:pt x="3201" y="3900"/>
                  <a:pt x="3325" y="3849"/>
                  <a:pt x="3325" y="3825"/>
                </a:cubicBezTo>
                <a:cubicBezTo>
                  <a:pt x="3325" y="3774"/>
                  <a:pt x="3376" y="3724"/>
                  <a:pt x="3376" y="3700"/>
                </a:cubicBezTo>
                <a:cubicBezTo>
                  <a:pt x="3376" y="3674"/>
                  <a:pt x="3301" y="3700"/>
                  <a:pt x="3250" y="3700"/>
                </a:cubicBezTo>
                <a:close/>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28" name="Freeform 240">
            <a:extLst>
              <a:ext uri="{FF2B5EF4-FFF2-40B4-BE49-F238E27FC236}">
                <a16:creationId xmlns:a16="http://schemas.microsoft.com/office/drawing/2014/main" id="{CD98258F-ABD0-594A-8945-8C845D9A966C}"/>
              </a:ext>
            </a:extLst>
          </p:cNvPr>
          <p:cNvSpPr>
            <a:spLocks noChangeArrowheads="1"/>
          </p:cNvSpPr>
          <p:nvPr/>
        </p:nvSpPr>
        <p:spPr bwMode="auto">
          <a:xfrm>
            <a:off x="9513165" y="3617104"/>
            <a:ext cx="119531" cy="143437"/>
          </a:xfrm>
          <a:custGeom>
            <a:avLst/>
            <a:gdLst>
              <a:gd name="T0" fmla="*/ 100 w 376"/>
              <a:gd name="T1" fmla="*/ 50 h 451"/>
              <a:gd name="T2" fmla="*/ 100 w 376"/>
              <a:gd name="T3" fmla="*/ 50 h 451"/>
              <a:gd name="T4" fmla="*/ 50 w 376"/>
              <a:gd name="T5" fmla="*/ 75 h 451"/>
              <a:gd name="T6" fmla="*/ 75 w 376"/>
              <a:gd name="T7" fmla="*/ 125 h 451"/>
              <a:gd name="T8" fmla="*/ 75 w 376"/>
              <a:gd name="T9" fmla="*/ 175 h 451"/>
              <a:gd name="T10" fmla="*/ 50 w 376"/>
              <a:gd name="T11" fmla="*/ 250 h 451"/>
              <a:gd name="T12" fmla="*/ 25 w 376"/>
              <a:gd name="T13" fmla="*/ 375 h 451"/>
              <a:gd name="T14" fmla="*/ 50 w 376"/>
              <a:gd name="T15" fmla="*/ 425 h 451"/>
              <a:gd name="T16" fmla="*/ 225 w 376"/>
              <a:gd name="T17" fmla="*/ 375 h 451"/>
              <a:gd name="T18" fmla="*/ 325 w 376"/>
              <a:gd name="T19" fmla="*/ 350 h 451"/>
              <a:gd name="T20" fmla="*/ 350 w 376"/>
              <a:gd name="T21" fmla="*/ 300 h 451"/>
              <a:gd name="T22" fmla="*/ 325 w 376"/>
              <a:gd name="T23" fmla="*/ 175 h 451"/>
              <a:gd name="T24" fmla="*/ 225 w 376"/>
              <a:gd name="T25" fmla="*/ 0 h 451"/>
              <a:gd name="T26" fmla="*/ 175 w 376"/>
              <a:gd name="T27" fmla="*/ 25 h 451"/>
              <a:gd name="T28" fmla="*/ 100 w 376"/>
              <a:gd name="T29" fmla="*/ 5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6" h="451">
                <a:moveTo>
                  <a:pt x="100" y="50"/>
                </a:moveTo>
                <a:lnTo>
                  <a:pt x="100" y="50"/>
                </a:lnTo>
                <a:lnTo>
                  <a:pt x="50" y="75"/>
                </a:lnTo>
                <a:cubicBezTo>
                  <a:pt x="50" y="100"/>
                  <a:pt x="50" y="125"/>
                  <a:pt x="75" y="125"/>
                </a:cubicBezTo>
                <a:cubicBezTo>
                  <a:pt x="100" y="125"/>
                  <a:pt x="100" y="175"/>
                  <a:pt x="75" y="175"/>
                </a:cubicBezTo>
                <a:cubicBezTo>
                  <a:pt x="25" y="175"/>
                  <a:pt x="25" y="225"/>
                  <a:pt x="50" y="250"/>
                </a:cubicBezTo>
                <a:cubicBezTo>
                  <a:pt x="100" y="300"/>
                  <a:pt x="0" y="350"/>
                  <a:pt x="25" y="375"/>
                </a:cubicBezTo>
                <a:cubicBezTo>
                  <a:pt x="50" y="400"/>
                  <a:pt x="25" y="425"/>
                  <a:pt x="50" y="425"/>
                </a:cubicBezTo>
                <a:cubicBezTo>
                  <a:pt x="50" y="450"/>
                  <a:pt x="175" y="425"/>
                  <a:pt x="225" y="375"/>
                </a:cubicBezTo>
                <a:cubicBezTo>
                  <a:pt x="275" y="325"/>
                  <a:pt x="300" y="325"/>
                  <a:pt x="325" y="350"/>
                </a:cubicBezTo>
                <a:cubicBezTo>
                  <a:pt x="350" y="350"/>
                  <a:pt x="375" y="325"/>
                  <a:pt x="350" y="300"/>
                </a:cubicBezTo>
                <a:cubicBezTo>
                  <a:pt x="350" y="275"/>
                  <a:pt x="325" y="225"/>
                  <a:pt x="325" y="175"/>
                </a:cubicBezTo>
                <a:cubicBezTo>
                  <a:pt x="325" y="125"/>
                  <a:pt x="275" y="50"/>
                  <a:pt x="225" y="0"/>
                </a:cubicBezTo>
                <a:cubicBezTo>
                  <a:pt x="225" y="25"/>
                  <a:pt x="200" y="25"/>
                  <a:pt x="175" y="25"/>
                </a:cubicBezTo>
                <a:cubicBezTo>
                  <a:pt x="150" y="25"/>
                  <a:pt x="100" y="25"/>
                  <a:pt x="100" y="50"/>
                </a:cubicBezTo>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8" name="TextBox 247">
            <a:extLst>
              <a:ext uri="{FF2B5EF4-FFF2-40B4-BE49-F238E27FC236}">
                <a16:creationId xmlns:a16="http://schemas.microsoft.com/office/drawing/2014/main" id="{EC76404F-2CA9-104B-AB3F-FD960CBB5E2B}"/>
              </a:ext>
            </a:extLst>
          </p:cNvPr>
          <p:cNvSpPr txBox="1"/>
          <p:nvPr/>
        </p:nvSpPr>
        <p:spPr>
          <a:xfrm>
            <a:off x="995269" y="1550186"/>
            <a:ext cx="3352003" cy="418576"/>
          </a:xfrm>
          <a:prstGeom prst="rect">
            <a:avLst/>
          </a:prstGeom>
        </p:spPr>
        <p:txBody>
          <a:bodyPr wrap="square" lIns="0" tIns="45720" rIns="0" bIns="0" rtlCol="0">
            <a:spAutoFit/>
          </a:bodyPr>
          <a:lstStyle/>
          <a:p>
            <a:pPr defTabSz="914354" fontAlgn="b">
              <a:lnSpc>
                <a:spcPct val="96000"/>
              </a:lnSpc>
              <a:spcAft>
                <a:spcPts val="600"/>
              </a:spcAft>
              <a:defRPr/>
            </a:pPr>
            <a:r>
              <a:rPr lang="en-US" sz="1000" b="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2020-22: </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5G Media2Go </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Stuttgart/Heilbronn</a:t>
            </a:r>
          </a:p>
          <a:p>
            <a:pPr defTabSz="914354" fontAlgn="b">
              <a:lnSpc>
                <a:spcPct val="96000"/>
              </a:lnSpc>
              <a:spcAft>
                <a:spcPts val="600"/>
              </a:spcAft>
              <a:defRPr/>
            </a:pPr>
            <a:r>
              <a:rPr lang="en-US" sz="1000" b="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2017-20: </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5G Today in Bavaria</a:t>
            </a:r>
            <a:endPar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273" name="Freeform: Shape 1">
            <a:extLst>
              <a:ext uri="{FF2B5EF4-FFF2-40B4-BE49-F238E27FC236}">
                <a16:creationId xmlns:a16="http://schemas.microsoft.com/office/drawing/2014/main" id="{B68FC8AF-3B69-FA49-81F5-A0272252568C}"/>
              </a:ext>
            </a:extLst>
          </p:cNvPr>
          <p:cNvSpPr/>
          <p:nvPr/>
        </p:nvSpPr>
        <p:spPr>
          <a:xfrm>
            <a:off x="995271" y="1531138"/>
            <a:ext cx="5065575" cy="1614119"/>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15" name="TextBox 314">
            <a:extLst>
              <a:ext uri="{FF2B5EF4-FFF2-40B4-BE49-F238E27FC236}">
                <a16:creationId xmlns:a16="http://schemas.microsoft.com/office/drawing/2014/main" id="{1AE542B6-6402-2547-A036-139B1C83EDFB}"/>
              </a:ext>
            </a:extLst>
          </p:cNvPr>
          <p:cNvSpPr txBox="1"/>
          <p:nvPr/>
        </p:nvSpPr>
        <p:spPr>
          <a:xfrm>
            <a:off x="995269" y="1256577"/>
            <a:ext cx="1610547"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Germany</a:t>
            </a:r>
          </a:p>
        </p:txBody>
      </p:sp>
      <p:sp>
        <p:nvSpPr>
          <p:cNvPr id="316" name="TextBox 315">
            <a:extLst>
              <a:ext uri="{FF2B5EF4-FFF2-40B4-BE49-F238E27FC236}">
                <a16:creationId xmlns:a16="http://schemas.microsoft.com/office/drawing/2014/main" id="{1B336E13-CFDC-7141-8E86-8DC797741A8C}"/>
              </a:ext>
            </a:extLst>
          </p:cNvPr>
          <p:cNvSpPr txBox="1"/>
          <p:nvPr/>
        </p:nvSpPr>
        <p:spPr>
          <a:xfrm>
            <a:off x="966960" y="2702411"/>
            <a:ext cx="3233501" cy="193899"/>
          </a:xfrm>
          <a:prstGeom prst="rect">
            <a:avLst/>
          </a:prstGeom>
        </p:spPr>
        <p:txBody>
          <a:bodyPr wrap="square" lIns="0" tIns="45720" rIns="0" bIns="0" rtlCol="0">
            <a:spAutoFit/>
          </a:bodyPr>
          <a:lstStyle/>
          <a:p>
            <a:pPr defTabSz="914354">
              <a:lnSpc>
                <a:spcPct val="96000"/>
              </a:lnSpc>
              <a:defRPr/>
            </a:pPr>
            <a:r>
              <a:rPr lang="en-US" sz="1000" b="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2020-22</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 VISTA Project with O2 Virgin Media</a:t>
            </a:r>
          </a:p>
        </p:txBody>
      </p:sp>
      <p:sp>
        <p:nvSpPr>
          <p:cNvPr id="329" name="Freeform: Shape 68">
            <a:extLst>
              <a:ext uri="{FF2B5EF4-FFF2-40B4-BE49-F238E27FC236}">
                <a16:creationId xmlns:a16="http://schemas.microsoft.com/office/drawing/2014/main" id="{EC3B7CA0-183E-BE45-A231-B9456A770E94}"/>
              </a:ext>
            </a:extLst>
          </p:cNvPr>
          <p:cNvSpPr/>
          <p:nvPr/>
        </p:nvSpPr>
        <p:spPr>
          <a:xfrm>
            <a:off x="995272" y="2710076"/>
            <a:ext cx="4659171" cy="351152"/>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30" name="TextBox 329">
            <a:extLst>
              <a:ext uri="{FF2B5EF4-FFF2-40B4-BE49-F238E27FC236}">
                <a16:creationId xmlns:a16="http://schemas.microsoft.com/office/drawing/2014/main" id="{067E17D3-A95C-2D48-A2A9-383C6F1CD940}"/>
              </a:ext>
            </a:extLst>
          </p:cNvPr>
          <p:cNvSpPr txBox="1"/>
          <p:nvPr/>
        </p:nvSpPr>
        <p:spPr>
          <a:xfrm>
            <a:off x="962145" y="2444441"/>
            <a:ext cx="513651"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UK</a:t>
            </a:r>
          </a:p>
        </p:txBody>
      </p:sp>
      <p:sp>
        <p:nvSpPr>
          <p:cNvPr id="333" name="TextBox 332">
            <a:extLst>
              <a:ext uri="{FF2B5EF4-FFF2-40B4-BE49-F238E27FC236}">
                <a16:creationId xmlns:a16="http://schemas.microsoft.com/office/drawing/2014/main" id="{24F58BE4-C29E-FF49-8079-47B72A9F708C}"/>
              </a:ext>
            </a:extLst>
          </p:cNvPr>
          <p:cNvSpPr txBox="1"/>
          <p:nvPr/>
        </p:nvSpPr>
        <p:spPr>
          <a:xfrm>
            <a:off x="769462" y="4773173"/>
            <a:ext cx="2635556" cy="489365"/>
          </a:xfrm>
          <a:prstGeom prst="rect">
            <a:avLst/>
          </a:prstGeom>
        </p:spPr>
        <p:txBody>
          <a:bodyPr wrap="square" lIns="0" tIns="45720" rIns="0" bIns="0" rtlCol="0">
            <a:spAutoFit/>
          </a:bodyPr>
          <a:lstStyle/>
          <a:p>
            <a:pPr defTabSz="914354">
              <a:lnSpc>
                <a:spcPct val="96000"/>
              </a:lnSpc>
              <a:defRPr/>
            </a:pPr>
            <a:r>
              <a:rPr lang="en-US" sz="1000" b="1" dirty="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2020: </a:t>
            </a:r>
            <a:r>
              <a:rPr lang="en-US" sz="1000" dirty="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Distribution of free-to-air linear radio and TV using Rel-14 </a:t>
            </a:r>
            <a:r>
              <a:rPr lang="en-US" sz="1000" dirty="0" err="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enTV</a:t>
            </a:r>
            <a:r>
              <a:rPr lang="en-US" sz="1000" dirty="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 with HPHT in Barcelona</a:t>
            </a:r>
          </a:p>
          <a:p>
            <a:pPr defTabSz="914354">
              <a:lnSpc>
                <a:spcPct val="96000"/>
              </a:lnSpc>
              <a:defRPr/>
            </a:pPr>
            <a:r>
              <a:rPr lang="en-US" sz="1000" b="1" dirty="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2022 &amp; 2023: </a:t>
            </a:r>
            <a:r>
              <a:rPr lang="en-US" sz="1000" dirty="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MWC demos</a:t>
            </a:r>
          </a:p>
        </p:txBody>
      </p:sp>
      <p:sp>
        <p:nvSpPr>
          <p:cNvPr id="335" name="TextBox 334">
            <a:extLst>
              <a:ext uri="{FF2B5EF4-FFF2-40B4-BE49-F238E27FC236}">
                <a16:creationId xmlns:a16="http://schemas.microsoft.com/office/drawing/2014/main" id="{285FBED0-7D1E-294D-86DF-0E96AF1FE723}"/>
              </a:ext>
            </a:extLst>
          </p:cNvPr>
          <p:cNvSpPr txBox="1"/>
          <p:nvPr/>
        </p:nvSpPr>
        <p:spPr>
          <a:xfrm>
            <a:off x="767235" y="4478935"/>
            <a:ext cx="703416"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Spain</a:t>
            </a:r>
          </a:p>
        </p:txBody>
      </p:sp>
      <p:sp>
        <p:nvSpPr>
          <p:cNvPr id="338" name="TextBox 337">
            <a:extLst>
              <a:ext uri="{FF2B5EF4-FFF2-40B4-BE49-F238E27FC236}">
                <a16:creationId xmlns:a16="http://schemas.microsoft.com/office/drawing/2014/main" id="{CB7DCB7D-0556-F74A-8D24-C2F5F0879D00}"/>
              </a:ext>
            </a:extLst>
          </p:cNvPr>
          <p:cNvSpPr txBox="1"/>
          <p:nvPr/>
        </p:nvSpPr>
        <p:spPr>
          <a:xfrm>
            <a:off x="975129" y="5691394"/>
            <a:ext cx="2852455" cy="341632"/>
          </a:xfrm>
          <a:prstGeom prst="rect">
            <a:avLst/>
          </a:prstGeom>
        </p:spPr>
        <p:txBody>
          <a:bodyPr wrap="square" lIns="0" tIns="45720" rIns="0" bIns="0" rtlCol="0">
            <a:spAutoFit/>
          </a:bodyPr>
          <a:lstStyle/>
          <a:p>
            <a:pPr defTabSz="914354">
              <a:lnSpc>
                <a:spcPct val="96000"/>
              </a:lnSpc>
              <a:defRPr/>
            </a:pPr>
            <a:r>
              <a:rPr lang="en-US" sz="1000" b="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2020-21: </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Delivery of TV and radio with Rel-14 broadcast trial deployment in Santiago de </a:t>
            </a:r>
            <a:r>
              <a:rPr lang="en-US" sz="1000" err="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Tolú</a:t>
            </a:r>
            <a:endPar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39" name="Freeform: Shape 81">
            <a:extLst>
              <a:ext uri="{FF2B5EF4-FFF2-40B4-BE49-F238E27FC236}">
                <a16:creationId xmlns:a16="http://schemas.microsoft.com/office/drawing/2014/main" id="{49A1F807-5E10-7D41-B07F-48C98DB26A65}"/>
              </a:ext>
            </a:extLst>
          </p:cNvPr>
          <p:cNvSpPr/>
          <p:nvPr/>
        </p:nvSpPr>
        <p:spPr>
          <a:xfrm flipV="1">
            <a:off x="979712" y="4820846"/>
            <a:ext cx="2580291" cy="892719"/>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40" name="TextBox 339">
            <a:extLst>
              <a:ext uri="{FF2B5EF4-FFF2-40B4-BE49-F238E27FC236}">
                <a16:creationId xmlns:a16="http://schemas.microsoft.com/office/drawing/2014/main" id="{CFFA5FB8-A35F-D649-9003-43517F8DAE96}"/>
              </a:ext>
            </a:extLst>
          </p:cNvPr>
          <p:cNvSpPr txBox="1"/>
          <p:nvPr/>
        </p:nvSpPr>
        <p:spPr>
          <a:xfrm>
            <a:off x="961589" y="5430547"/>
            <a:ext cx="2758075"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Colombia</a:t>
            </a:r>
          </a:p>
        </p:txBody>
      </p:sp>
      <p:sp>
        <p:nvSpPr>
          <p:cNvPr id="343" name="TextBox 342">
            <a:extLst>
              <a:ext uri="{FF2B5EF4-FFF2-40B4-BE49-F238E27FC236}">
                <a16:creationId xmlns:a16="http://schemas.microsoft.com/office/drawing/2014/main" id="{DBEC2D92-DCD8-904C-A41A-F8804578F041}"/>
              </a:ext>
            </a:extLst>
          </p:cNvPr>
          <p:cNvSpPr txBox="1"/>
          <p:nvPr/>
        </p:nvSpPr>
        <p:spPr>
          <a:xfrm>
            <a:off x="4323085" y="5152502"/>
            <a:ext cx="1836003" cy="341632"/>
          </a:xfrm>
          <a:prstGeom prst="rect">
            <a:avLst/>
          </a:prstGeom>
        </p:spPr>
        <p:txBody>
          <a:bodyPr wrap="square" lIns="0" tIns="45720" rIns="0" bIns="0" rtlCol="0">
            <a:spAutoFit/>
          </a:bodyPr>
          <a:lstStyle/>
          <a:p>
            <a:pPr defTabSz="914354">
              <a:lnSpc>
                <a:spcPct val="96000"/>
              </a:lnSpc>
              <a:defRPr/>
            </a:pPr>
            <a:r>
              <a:rPr lang="en-US" sz="1000" b="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2020-23: </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TV 3.0 project calling</a:t>
            </a:r>
            <a:b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for proposals</a:t>
            </a:r>
          </a:p>
        </p:txBody>
      </p:sp>
      <p:sp>
        <p:nvSpPr>
          <p:cNvPr id="344" name="Freeform: Shape 76">
            <a:extLst>
              <a:ext uri="{FF2B5EF4-FFF2-40B4-BE49-F238E27FC236}">
                <a16:creationId xmlns:a16="http://schemas.microsoft.com/office/drawing/2014/main" id="{D3725AAF-CF00-B24C-9190-0622573B0A29}"/>
              </a:ext>
            </a:extLst>
          </p:cNvPr>
          <p:cNvSpPr/>
          <p:nvPr/>
        </p:nvSpPr>
        <p:spPr>
          <a:xfrm flipH="1">
            <a:off x="4205405" y="5140285"/>
            <a:ext cx="1680272" cy="377867"/>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45" name="TextBox 344">
            <a:extLst>
              <a:ext uri="{FF2B5EF4-FFF2-40B4-BE49-F238E27FC236}">
                <a16:creationId xmlns:a16="http://schemas.microsoft.com/office/drawing/2014/main" id="{2C242AE5-37B3-B04B-A0BA-912182824877}"/>
              </a:ext>
            </a:extLst>
          </p:cNvPr>
          <p:cNvSpPr txBox="1"/>
          <p:nvPr/>
        </p:nvSpPr>
        <p:spPr>
          <a:xfrm>
            <a:off x="4729137" y="4851646"/>
            <a:ext cx="1156543"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Brazil</a:t>
            </a:r>
          </a:p>
        </p:txBody>
      </p:sp>
      <p:sp>
        <p:nvSpPr>
          <p:cNvPr id="346" name="TextBox 345">
            <a:extLst>
              <a:ext uri="{FF2B5EF4-FFF2-40B4-BE49-F238E27FC236}">
                <a16:creationId xmlns:a16="http://schemas.microsoft.com/office/drawing/2014/main" id="{7AF7339C-5592-0141-9ED4-BCC2CDA2FF0D}"/>
              </a:ext>
            </a:extLst>
          </p:cNvPr>
          <p:cNvSpPr txBox="1"/>
          <p:nvPr/>
        </p:nvSpPr>
        <p:spPr>
          <a:xfrm>
            <a:off x="6568440" y="1171795"/>
            <a:ext cx="2194661" cy="637097"/>
          </a:xfrm>
          <a:prstGeom prst="rect">
            <a:avLst/>
          </a:prstGeom>
        </p:spPr>
        <p:txBody>
          <a:bodyPr wrap="square" lIns="0" tIns="45720" rIns="0" bIns="0" rtlCol="0">
            <a:spAutoFit/>
          </a:bodyPr>
          <a:lstStyle/>
          <a:p>
            <a:pPr defTabSz="914354" fontAlgn="b">
              <a:lnSpc>
                <a:spcPct val="96000"/>
              </a:lnSpc>
              <a:spcAft>
                <a:spcPts val="600"/>
              </a:spcAft>
              <a:defRPr/>
            </a:pP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2018-23: TV delivery with Rel-14/16 </a:t>
            </a:r>
            <a:b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HPHT in </a:t>
            </a:r>
            <a:r>
              <a:rPr lang="en-US" sz="1000" err="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Aosta</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 and Turin</a:t>
            </a:r>
            <a:b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br>
            <a:b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br>
            <a:endPar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48" name="TextBox 347">
            <a:extLst>
              <a:ext uri="{FF2B5EF4-FFF2-40B4-BE49-F238E27FC236}">
                <a16:creationId xmlns:a16="http://schemas.microsoft.com/office/drawing/2014/main" id="{45332E81-4A77-D84A-A714-A7F7D54CC935}"/>
              </a:ext>
            </a:extLst>
          </p:cNvPr>
          <p:cNvSpPr txBox="1"/>
          <p:nvPr/>
        </p:nvSpPr>
        <p:spPr>
          <a:xfrm>
            <a:off x="7406589" y="885600"/>
            <a:ext cx="1156543"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Italy</a:t>
            </a:r>
          </a:p>
        </p:txBody>
      </p:sp>
      <p:sp>
        <p:nvSpPr>
          <p:cNvPr id="350" name="TextBox 349">
            <a:extLst>
              <a:ext uri="{FF2B5EF4-FFF2-40B4-BE49-F238E27FC236}">
                <a16:creationId xmlns:a16="http://schemas.microsoft.com/office/drawing/2014/main" id="{F9CCB8BA-5034-AA4B-AE4F-FF661EAD94E1}"/>
              </a:ext>
            </a:extLst>
          </p:cNvPr>
          <p:cNvSpPr txBox="1"/>
          <p:nvPr/>
        </p:nvSpPr>
        <p:spPr>
          <a:xfrm>
            <a:off x="6437794" y="2767190"/>
            <a:ext cx="2330009" cy="341632"/>
          </a:xfrm>
          <a:prstGeom prst="rect">
            <a:avLst/>
          </a:prstGeom>
        </p:spPr>
        <p:txBody>
          <a:bodyPr wrap="square" lIns="0" tIns="45720" rIns="0" bIns="0" rtlCol="0">
            <a:spAutoFit/>
          </a:bodyPr>
          <a:lstStyle/>
          <a:p>
            <a:pPr defTabSz="914354" fontAlgn="b">
              <a:lnSpc>
                <a:spcPct val="96000"/>
              </a:lnSpc>
              <a:defRPr/>
            </a:pPr>
            <a:r>
              <a:rPr lang="en-US" sz="1000" b="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2020-23: </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Distribution of TV/Radio with 5G BC Rel-14/16 , with </a:t>
            </a:r>
            <a:r>
              <a:rPr lang="en-US" sz="1000" err="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eMBB</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 in Vienna</a:t>
            </a:r>
          </a:p>
        </p:txBody>
      </p:sp>
      <p:sp>
        <p:nvSpPr>
          <p:cNvPr id="351" name="TextBox 350">
            <a:extLst>
              <a:ext uri="{FF2B5EF4-FFF2-40B4-BE49-F238E27FC236}">
                <a16:creationId xmlns:a16="http://schemas.microsoft.com/office/drawing/2014/main" id="{68776BD9-C718-E848-B348-13CFD3777EC1}"/>
              </a:ext>
            </a:extLst>
          </p:cNvPr>
          <p:cNvSpPr txBox="1"/>
          <p:nvPr/>
        </p:nvSpPr>
        <p:spPr>
          <a:xfrm>
            <a:off x="7408433" y="2525074"/>
            <a:ext cx="1156543"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Austria</a:t>
            </a:r>
          </a:p>
        </p:txBody>
      </p:sp>
      <p:sp>
        <p:nvSpPr>
          <p:cNvPr id="352" name="Freeform: Shape 36">
            <a:extLst>
              <a:ext uri="{FF2B5EF4-FFF2-40B4-BE49-F238E27FC236}">
                <a16:creationId xmlns:a16="http://schemas.microsoft.com/office/drawing/2014/main" id="{41893FA7-8D42-5F41-99B2-DC45DE15F202}"/>
              </a:ext>
            </a:extLst>
          </p:cNvPr>
          <p:cNvSpPr/>
          <p:nvPr/>
        </p:nvSpPr>
        <p:spPr>
          <a:xfrm flipH="1">
            <a:off x="6219589" y="2766608"/>
            <a:ext cx="2356947" cy="494381"/>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54" name="TextBox 353">
            <a:extLst>
              <a:ext uri="{FF2B5EF4-FFF2-40B4-BE49-F238E27FC236}">
                <a16:creationId xmlns:a16="http://schemas.microsoft.com/office/drawing/2014/main" id="{2A33D415-700D-8843-B7A7-668647FF9A5E}"/>
              </a:ext>
            </a:extLst>
          </p:cNvPr>
          <p:cNvSpPr txBox="1"/>
          <p:nvPr/>
        </p:nvSpPr>
        <p:spPr>
          <a:xfrm>
            <a:off x="6668039" y="5857245"/>
            <a:ext cx="1951767" cy="356636"/>
          </a:xfrm>
          <a:prstGeom prst="rect">
            <a:avLst/>
          </a:prstGeom>
        </p:spPr>
        <p:txBody>
          <a:bodyPr wrap="square" lIns="0" tIns="45720" rIns="0" bIns="0" rtlCol="0" anchor="t">
            <a:spAutoFit/>
          </a:bodyPr>
          <a:lstStyle/>
          <a:p>
            <a:pPr defTabSz="914354" fontAlgn="b">
              <a:lnSpc>
                <a:spcPct val="96000"/>
              </a:lnSpc>
              <a:defRPr/>
            </a:pPr>
            <a:r>
              <a:rPr lang="en-US" sz="1051" b="1">
                <a:solidFill>
                  <a:srgbClr val="F7F8FA"/>
                </a:solidFill>
                <a:latin typeface="Microsoft Sans Serif"/>
                <a:ea typeface="Microsoft Sans Serif"/>
                <a:cs typeface="Microsoft Sans Serif"/>
              </a:rPr>
              <a:t>2020+: </a:t>
            </a:r>
            <a:r>
              <a:rPr lang="en-US" sz="1051">
                <a:solidFill>
                  <a:srgbClr val="F7F8FA"/>
                </a:solidFill>
                <a:latin typeface="Microsoft Sans Serif"/>
                <a:ea typeface="Microsoft Sans Serif"/>
                <a:cs typeface="Microsoft Sans Serif"/>
              </a:rPr>
              <a:t>Growing interest</a:t>
            </a:r>
            <a:br>
              <a:rPr lang="en-US" sz="1051">
                <a:solidFill>
                  <a:srgbClr val="13171F"/>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1051">
                <a:solidFill>
                  <a:srgbClr val="F7F8FA"/>
                </a:solidFill>
                <a:latin typeface="Microsoft Sans Serif"/>
                <a:ea typeface="Microsoft Sans Serif"/>
                <a:cs typeface="Microsoft Sans Serif"/>
              </a:rPr>
              <a:t>in latest broadcast</a:t>
            </a:r>
            <a:r>
              <a:rPr lang="en-US" sz="1051" baseline="30000">
                <a:solidFill>
                  <a:srgbClr val="F7F8FA"/>
                </a:solidFill>
                <a:latin typeface="Microsoft Sans Serif"/>
                <a:ea typeface="Microsoft Sans Serif"/>
                <a:cs typeface="Microsoft Sans Serif"/>
              </a:rPr>
              <a:t>3 </a:t>
            </a:r>
            <a:r>
              <a:rPr lang="en-US" sz="1051">
                <a:solidFill>
                  <a:srgbClr val="F7F8FA"/>
                </a:solidFill>
                <a:latin typeface="Microsoft Sans Serif"/>
                <a:ea typeface="Microsoft Sans Serif"/>
                <a:cs typeface="Microsoft Sans Serif"/>
              </a:rPr>
              <a:t>technologies</a:t>
            </a:r>
          </a:p>
        </p:txBody>
      </p:sp>
      <p:sp>
        <p:nvSpPr>
          <p:cNvPr id="356" name="Freeform: Shape 100">
            <a:extLst>
              <a:ext uri="{FF2B5EF4-FFF2-40B4-BE49-F238E27FC236}">
                <a16:creationId xmlns:a16="http://schemas.microsoft.com/office/drawing/2014/main" id="{3C81F7F2-DC62-0444-A32B-BCD3F37C94C8}"/>
              </a:ext>
            </a:extLst>
          </p:cNvPr>
          <p:cNvSpPr/>
          <p:nvPr/>
        </p:nvSpPr>
        <p:spPr>
          <a:xfrm flipV="1">
            <a:off x="6612093" y="4286474"/>
            <a:ext cx="1497647" cy="1570769"/>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63" name="TextBox 362">
            <a:extLst>
              <a:ext uri="{FF2B5EF4-FFF2-40B4-BE49-F238E27FC236}">
                <a16:creationId xmlns:a16="http://schemas.microsoft.com/office/drawing/2014/main" id="{2A7DF744-F09B-B84F-B774-2FEA6CB91280}"/>
              </a:ext>
            </a:extLst>
          </p:cNvPr>
          <p:cNvSpPr txBox="1"/>
          <p:nvPr/>
        </p:nvSpPr>
        <p:spPr>
          <a:xfrm>
            <a:off x="9742415" y="2575825"/>
            <a:ext cx="1929188" cy="341632"/>
          </a:xfrm>
          <a:prstGeom prst="rect">
            <a:avLst/>
          </a:prstGeom>
        </p:spPr>
        <p:txBody>
          <a:bodyPr wrap="square" lIns="0" tIns="45720" rIns="0" bIns="0" rtlCol="0">
            <a:spAutoFit/>
          </a:bodyPr>
          <a:lstStyle/>
          <a:p>
            <a:pPr defTabSz="914354" fontAlgn="b">
              <a:lnSpc>
                <a:spcPct val="96000"/>
              </a:lnSpc>
              <a:defRPr/>
            </a:pP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Late 2021: Distribution of live TV using Rel-16 </a:t>
            </a:r>
            <a:r>
              <a:rPr lang="en-US" sz="1000" err="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enTV</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 near Seoul</a:t>
            </a:r>
          </a:p>
        </p:txBody>
      </p:sp>
      <p:sp>
        <p:nvSpPr>
          <p:cNvPr id="364" name="Freeform: Shape 98">
            <a:extLst>
              <a:ext uri="{FF2B5EF4-FFF2-40B4-BE49-F238E27FC236}">
                <a16:creationId xmlns:a16="http://schemas.microsoft.com/office/drawing/2014/main" id="{C25C47AA-5401-2F4C-976B-50AD0A5CCAEF}"/>
              </a:ext>
            </a:extLst>
          </p:cNvPr>
          <p:cNvSpPr/>
          <p:nvPr/>
        </p:nvSpPr>
        <p:spPr>
          <a:xfrm flipH="1">
            <a:off x="9571456" y="2575825"/>
            <a:ext cx="1378192" cy="1100107"/>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14354">
              <a:defRPr/>
            </a:pPr>
            <a:endParaRPr lang="en-US">
              <a:ln>
                <a:solidFill>
                  <a:srgbClr val="F7F8FA"/>
                </a:solidFill>
              </a:ln>
              <a:solidFill>
                <a:srgbClr val="F7F8FA"/>
              </a:solidFill>
              <a:latin typeface="Microsoft Sans Serif"/>
            </a:endParaRPr>
          </a:p>
        </p:txBody>
      </p:sp>
      <p:sp>
        <p:nvSpPr>
          <p:cNvPr id="365" name="TextBox 364">
            <a:extLst>
              <a:ext uri="{FF2B5EF4-FFF2-40B4-BE49-F238E27FC236}">
                <a16:creationId xmlns:a16="http://schemas.microsoft.com/office/drawing/2014/main" id="{5A653C27-F566-8042-812C-96001FD4D4F8}"/>
              </a:ext>
            </a:extLst>
          </p:cNvPr>
          <p:cNvSpPr txBox="1"/>
          <p:nvPr/>
        </p:nvSpPr>
        <p:spPr>
          <a:xfrm>
            <a:off x="9137064" y="2306380"/>
            <a:ext cx="1812587"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South Korea</a:t>
            </a:r>
          </a:p>
        </p:txBody>
      </p:sp>
      <p:sp>
        <p:nvSpPr>
          <p:cNvPr id="367" name="TextBox 366">
            <a:extLst>
              <a:ext uri="{FF2B5EF4-FFF2-40B4-BE49-F238E27FC236}">
                <a16:creationId xmlns:a16="http://schemas.microsoft.com/office/drawing/2014/main" id="{9CCB0EEB-8BCC-3E4B-8F5E-5597112B89E2}"/>
              </a:ext>
            </a:extLst>
          </p:cNvPr>
          <p:cNvSpPr txBox="1"/>
          <p:nvPr/>
        </p:nvSpPr>
        <p:spPr>
          <a:xfrm>
            <a:off x="267793" y="6639427"/>
            <a:ext cx="11825167" cy="203838"/>
          </a:xfrm>
          <a:prstGeom prst="rect">
            <a:avLst/>
          </a:prstGeom>
        </p:spPr>
        <p:txBody>
          <a:bodyPr wrap="square" lIns="0" tIns="45720" rIns="0" bIns="0" rtlCol="0">
            <a:spAutoFit/>
          </a:bodyPr>
          <a:lstStyle/>
          <a:p>
            <a:pPr defTabSz="914354">
              <a:lnSpc>
                <a:spcPct val="96000"/>
              </a:lnSpc>
              <a:spcAft>
                <a:spcPts val="600"/>
              </a:spcAft>
              <a:defRPr/>
            </a:pPr>
            <a:r>
              <a:rPr lang="en-US" sz="1000" baseline="30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1</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 National Radio and Television Administration  </a:t>
            </a:r>
            <a:r>
              <a:rPr lang="en-US" sz="1000" baseline="30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 </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 Academy of Broadcast and Science  commercia potential </a:t>
            </a:r>
            <a:r>
              <a:rPr lang="en-US" sz="1000" baseline="30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3</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1067" err="1">
                <a:solidFill>
                  <a:srgbClr val="FFFFFF"/>
                </a:solidFill>
                <a:latin typeface="Arial"/>
              </a:rPr>
              <a:t>Prasar</a:t>
            </a:r>
            <a:r>
              <a:rPr lang="en-US" sz="1067">
                <a:solidFill>
                  <a:srgbClr val="FFFFFF"/>
                </a:solidFill>
                <a:latin typeface="Arial"/>
              </a:rPr>
              <a:t> Bharti working jointly with IIT Kanpur on Next Generation Broadcast Technology</a:t>
            </a:r>
            <a:r>
              <a:rPr lang="en-US" sz="1067" baseline="30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    </a:t>
            </a:r>
            <a:endParaRPr lang="en-US" sz="1067">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68" name="TextBox 367">
            <a:extLst>
              <a:ext uri="{FF2B5EF4-FFF2-40B4-BE49-F238E27FC236}">
                <a16:creationId xmlns:a16="http://schemas.microsoft.com/office/drawing/2014/main" id="{D971ED8B-CD51-E343-B247-4D0A56DB431D}"/>
              </a:ext>
            </a:extLst>
          </p:cNvPr>
          <p:cNvSpPr txBox="1"/>
          <p:nvPr/>
        </p:nvSpPr>
        <p:spPr>
          <a:xfrm>
            <a:off x="9960034" y="4641461"/>
            <a:ext cx="1812587"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dirty="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Malaysia</a:t>
            </a:r>
          </a:p>
        </p:txBody>
      </p:sp>
      <p:sp>
        <p:nvSpPr>
          <p:cNvPr id="369" name="Freeform: Shape 103">
            <a:extLst>
              <a:ext uri="{FF2B5EF4-FFF2-40B4-BE49-F238E27FC236}">
                <a16:creationId xmlns:a16="http://schemas.microsoft.com/office/drawing/2014/main" id="{3489F8CE-E371-AC49-8FA5-0FE44B95C6FF}"/>
              </a:ext>
            </a:extLst>
          </p:cNvPr>
          <p:cNvSpPr/>
          <p:nvPr/>
        </p:nvSpPr>
        <p:spPr>
          <a:xfrm flipH="1" flipV="1">
            <a:off x="9124983" y="3999188"/>
            <a:ext cx="2375959" cy="1244937"/>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36" name="Freeform: Shape 68">
            <a:extLst>
              <a:ext uri="{FF2B5EF4-FFF2-40B4-BE49-F238E27FC236}">
                <a16:creationId xmlns:a16="http://schemas.microsoft.com/office/drawing/2014/main" id="{70F0F9FA-9CDB-4FF7-A19E-641CDA5F64A1}"/>
              </a:ext>
            </a:extLst>
          </p:cNvPr>
          <p:cNvSpPr/>
          <p:nvPr/>
        </p:nvSpPr>
        <p:spPr>
          <a:xfrm flipV="1">
            <a:off x="749474" y="3572100"/>
            <a:ext cx="2269457" cy="192222"/>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41" name="TextBox 340">
            <a:extLst>
              <a:ext uri="{FF2B5EF4-FFF2-40B4-BE49-F238E27FC236}">
                <a16:creationId xmlns:a16="http://schemas.microsoft.com/office/drawing/2014/main" id="{03A9768F-7500-4024-8BE7-A15EBE67AF92}"/>
              </a:ext>
            </a:extLst>
          </p:cNvPr>
          <p:cNvSpPr txBox="1"/>
          <p:nvPr/>
        </p:nvSpPr>
        <p:spPr>
          <a:xfrm>
            <a:off x="813904" y="3772913"/>
            <a:ext cx="4721951" cy="822341"/>
          </a:xfrm>
          <a:prstGeom prst="rect">
            <a:avLst/>
          </a:prstGeom>
        </p:spPr>
        <p:txBody>
          <a:bodyPr wrap="square" lIns="0" tIns="45720" rIns="0" bIns="0" rtlCol="0" anchor="t">
            <a:spAutoFit/>
          </a:bodyPr>
          <a:lstStyle/>
          <a:p>
            <a:pPr defTabSz="914354" fontAlgn="b">
              <a:lnSpc>
                <a:spcPct val="96000"/>
              </a:lnSpc>
              <a:defRPr/>
            </a:pPr>
            <a:r>
              <a:rPr lang="en-US" sz="1051" b="1" dirty="0">
                <a:solidFill>
                  <a:srgbClr val="F7F8FA"/>
                </a:solidFill>
                <a:latin typeface="Microsoft Sans Serif"/>
                <a:ea typeface="Microsoft Sans Serif"/>
                <a:cs typeface="Microsoft Sans Serif"/>
              </a:rPr>
              <a:t>2020+: </a:t>
            </a:r>
            <a:r>
              <a:rPr lang="en-US" sz="1051" dirty="0">
                <a:solidFill>
                  <a:srgbClr val="F7F8FA"/>
                </a:solidFill>
                <a:latin typeface="Microsoft Sans Serif"/>
                <a:ea typeface="Microsoft Sans Serif"/>
                <a:cs typeface="Microsoft Sans Serif"/>
              </a:rPr>
              <a:t>Growing interest</a:t>
            </a:r>
            <a:r>
              <a:rPr lang="en-US" sz="1051" dirty="0">
                <a:solidFill>
                  <a:srgbClr val="13171F"/>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1051" dirty="0">
                <a:solidFill>
                  <a:srgbClr val="F7F8FA"/>
                </a:solidFill>
                <a:latin typeface="Microsoft Sans Serif"/>
                <a:ea typeface="Microsoft Sans Serif"/>
                <a:cs typeface="Microsoft Sans Serif"/>
              </a:rPr>
              <a:t>in 5G BC in addition to ATSC3.0</a:t>
            </a:r>
          </a:p>
          <a:p>
            <a:pPr defTabSz="914354" fontAlgn="b">
              <a:lnSpc>
                <a:spcPct val="96000"/>
              </a:lnSpc>
              <a:defRPr/>
            </a:pPr>
            <a:r>
              <a:rPr lang="en-US" sz="1051" b="1" dirty="0">
                <a:solidFill>
                  <a:srgbClr val="FFFF00"/>
                </a:solidFill>
                <a:latin typeface="Microsoft Sans Serif"/>
                <a:ea typeface="Microsoft Sans Serif"/>
                <a:cs typeface="Microsoft Sans Serif"/>
              </a:rPr>
              <a:t>2023: </a:t>
            </a:r>
            <a:r>
              <a:rPr lang="en-US" sz="1051" dirty="0">
                <a:solidFill>
                  <a:srgbClr val="FFFF00"/>
                </a:solidFill>
                <a:ea typeface="Microsoft Sans Serif"/>
                <a:cs typeface="Microsoft Sans Serif"/>
              </a:rPr>
              <a:t>FCC Approves A Low Power TV Station To Broadcast Over 5G Networks</a:t>
            </a:r>
          </a:p>
          <a:p>
            <a:pPr defTabSz="914354" fontAlgn="b">
              <a:lnSpc>
                <a:spcPct val="96000"/>
              </a:lnSpc>
              <a:defRPr/>
            </a:pPr>
            <a:r>
              <a:rPr lang="en-US" sz="1051" dirty="0">
                <a:solidFill>
                  <a:srgbClr val="FFFF00"/>
                </a:solidFill>
                <a:latin typeface="Microsoft Sans Serif"/>
                <a:ea typeface="Microsoft Sans Serif"/>
                <a:cs typeface="Microsoft Sans Serif"/>
              </a:rPr>
              <a:t>2023: First 5G Broadcast in the US and first 24/7 5G Broadcast station in the world on WWOO, Boston, MA!</a:t>
            </a:r>
          </a:p>
          <a:p>
            <a:pPr defTabSz="914354" fontAlgn="b">
              <a:lnSpc>
                <a:spcPct val="96000"/>
              </a:lnSpc>
              <a:defRPr/>
            </a:pPr>
            <a:endParaRPr lang="en-US" sz="1051" b="1" dirty="0">
              <a:solidFill>
                <a:srgbClr val="FFFF00"/>
              </a:solidFill>
              <a:latin typeface="Microsoft Sans Serif"/>
              <a:ea typeface="Microsoft Sans Serif"/>
              <a:cs typeface="Microsoft Sans Serif"/>
            </a:endParaRPr>
          </a:p>
        </p:txBody>
      </p:sp>
      <p:sp>
        <p:nvSpPr>
          <p:cNvPr id="342" name="TextBox 341">
            <a:extLst>
              <a:ext uri="{FF2B5EF4-FFF2-40B4-BE49-F238E27FC236}">
                <a16:creationId xmlns:a16="http://schemas.microsoft.com/office/drawing/2014/main" id="{F3D0857C-05D3-423D-8E47-2EEAABA0EB17}"/>
              </a:ext>
            </a:extLst>
          </p:cNvPr>
          <p:cNvSpPr txBox="1"/>
          <p:nvPr/>
        </p:nvSpPr>
        <p:spPr>
          <a:xfrm>
            <a:off x="836422" y="3569289"/>
            <a:ext cx="397919" cy="209288"/>
          </a:xfrm>
          <a:prstGeom prst="rect">
            <a:avLst/>
          </a:prstGeom>
        </p:spPr>
        <p:txBody>
          <a:bodyPr wrap="square" lIns="0" tIns="0" rIns="0" bIns="0" rtlCol="0" anchor="t">
            <a:spAutoFit/>
          </a:bodyPr>
          <a:lstStyle/>
          <a:p>
            <a:pPr defTabSz="914354">
              <a:lnSpc>
                <a:spcPct val="85000"/>
              </a:lnSpc>
              <a:defRPr/>
            </a:pPr>
            <a:r>
              <a:rPr lang="en-US" sz="1600" b="1" dirty="0">
                <a:solidFill>
                  <a:srgbClr val="F7F8FA"/>
                </a:solidFill>
                <a:latin typeface="Microsoft Sans Serif"/>
                <a:ea typeface="Microsoft Sans Serif"/>
                <a:cs typeface="Microsoft Sans Serif"/>
              </a:rPr>
              <a:t>US</a:t>
            </a:r>
          </a:p>
        </p:txBody>
      </p:sp>
      <p:sp>
        <p:nvSpPr>
          <p:cNvPr id="358" name="Freeform: Shape 103">
            <a:extLst>
              <a:ext uri="{FF2B5EF4-FFF2-40B4-BE49-F238E27FC236}">
                <a16:creationId xmlns:a16="http://schemas.microsoft.com/office/drawing/2014/main" id="{B87E8792-49F9-455F-A21A-B4D9E2EE0240}"/>
              </a:ext>
            </a:extLst>
          </p:cNvPr>
          <p:cNvSpPr/>
          <p:nvPr/>
        </p:nvSpPr>
        <p:spPr>
          <a:xfrm flipH="1">
            <a:off x="9372479" y="4206317"/>
            <a:ext cx="2375959" cy="148667"/>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59" name="TextBox 358">
            <a:extLst>
              <a:ext uri="{FF2B5EF4-FFF2-40B4-BE49-F238E27FC236}">
                <a16:creationId xmlns:a16="http://schemas.microsoft.com/office/drawing/2014/main" id="{6AEE84EE-359A-4190-A550-4FF798CF81E6}"/>
              </a:ext>
            </a:extLst>
          </p:cNvPr>
          <p:cNvSpPr txBox="1"/>
          <p:nvPr/>
        </p:nvSpPr>
        <p:spPr>
          <a:xfrm>
            <a:off x="9930544" y="3931202"/>
            <a:ext cx="1812587"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Philippines</a:t>
            </a:r>
          </a:p>
        </p:txBody>
      </p:sp>
      <p:sp>
        <p:nvSpPr>
          <p:cNvPr id="360" name="TextBox 359">
            <a:extLst>
              <a:ext uri="{FF2B5EF4-FFF2-40B4-BE49-F238E27FC236}">
                <a16:creationId xmlns:a16="http://schemas.microsoft.com/office/drawing/2014/main" id="{9367E6E1-3DC6-4554-8939-BDE7BEE4FBD3}"/>
              </a:ext>
            </a:extLst>
          </p:cNvPr>
          <p:cNvSpPr txBox="1"/>
          <p:nvPr/>
        </p:nvSpPr>
        <p:spPr>
          <a:xfrm>
            <a:off x="9582106" y="4212843"/>
            <a:ext cx="2375959" cy="341632"/>
          </a:xfrm>
          <a:prstGeom prst="rect">
            <a:avLst/>
          </a:prstGeom>
        </p:spPr>
        <p:txBody>
          <a:bodyPr wrap="square" lIns="0" tIns="45720" rIns="0" bIns="0" rtlCol="0">
            <a:spAutoFit/>
          </a:bodyPr>
          <a:lstStyle/>
          <a:p>
            <a:pPr defTabSz="914354">
              <a:lnSpc>
                <a:spcPct val="96000"/>
              </a:lnSpc>
              <a:spcAft>
                <a:spcPts val="600"/>
              </a:spcAft>
              <a:defRPr/>
            </a:pPr>
            <a:r>
              <a:rPr lang="en-US" sz="1000" dirty="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2019-22: Direct to mobile Live TV/Radio  in Manilla </a:t>
            </a:r>
          </a:p>
        </p:txBody>
      </p:sp>
      <p:sp>
        <p:nvSpPr>
          <p:cNvPr id="362" name="TextBox 361">
            <a:extLst>
              <a:ext uri="{FF2B5EF4-FFF2-40B4-BE49-F238E27FC236}">
                <a16:creationId xmlns:a16="http://schemas.microsoft.com/office/drawing/2014/main" id="{A1E7842B-44BD-44E9-A10E-BE583F283DDB}"/>
              </a:ext>
            </a:extLst>
          </p:cNvPr>
          <p:cNvSpPr txBox="1"/>
          <p:nvPr/>
        </p:nvSpPr>
        <p:spPr>
          <a:xfrm>
            <a:off x="4409921" y="5876968"/>
            <a:ext cx="1285303"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South Africa</a:t>
            </a:r>
          </a:p>
        </p:txBody>
      </p:sp>
      <p:sp>
        <p:nvSpPr>
          <p:cNvPr id="371" name="TextBox 370">
            <a:extLst>
              <a:ext uri="{FF2B5EF4-FFF2-40B4-BE49-F238E27FC236}">
                <a16:creationId xmlns:a16="http://schemas.microsoft.com/office/drawing/2014/main" id="{C53F8EEC-858B-47A7-BA71-A56753E30D47}"/>
              </a:ext>
            </a:extLst>
          </p:cNvPr>
          <p:cNvSpPr txBox="1"/>
          <p:nvPr/>
        </p:nvSpPr>
        <p:spPr>
          <a:xfrm>
            <a:off x="4455465" y="6185588"/>
            <a:ext cx="1836003" cy="341632"/>
          </a:xfrm>
          <a:prstGeom prst="rect">
            <a:avLst/>
          </a:prstGeom>
        </p:spPr>
        <p:txBody>
          <a:bodyPr wrap="square" lIns="0" tIns="45720" rIns="0" bIns="0" rtlCol="0">
            <a:spAutoFit/>
          </a:bodyPr>
          <a:lstStyle/>
          <a:p>
            <a:pPr defTabSz="914354">
              <a:lnSpc>
                <a:spcPct val="96000"/>
              </a:lnSpc>
              <a:defRPr/>
            </a:pPr>
            <a:r>
              <a:rPr lang="en-US" sz="1000" b="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2019-20: </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Live testing of Rel-14 in </a:t>
            </a:r>
            <a:r>
              <a:rPr lang="en-US" sz="1000" err="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Johannsburg</a:t>
            </a:r>
            <a:endPar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72" name="TextBox 371">
            <a:extLst>
              <a:ext uri="{FF2B5EF4-FFF2-40B4-BE49-F238E27FC236}">
                <a16:creationId xmlns:a16="http://schemas.microsoft.com/office/drawing/2014/main" id="{6BEA67EF-44C3-4B19-8693-B58B8C5130B7}"/>
              </a:ext>
            </a:extLst>
          </p:cNvPr>
          <p:cNvSpPr txBox="1"/>
          <p:nvPr/>
        </p:nvSpPr>
        <p:spPr>
          <a:xfrm>
            <a:off x="9258315" y="1424774"/>
            <a:ext cx="2390437" cy="341632"/>
          </a:xfrm>
          <a:prstGeom prst="rect">
            <a:avLst/>
          </a:prstGeom>
        </p:spPr>
        <p:txBody>
          <a:bodyPr wrap="square" lIns="0" tIns="45720" rIns="0" bIns="0" rtlCol="0">
            <a:spAutoFit/>
          </a:bodyPr>
          <a:lstStyle/>
          <a:p>
            <a:pPr defTabSz="914354" fontAlgn="b">
              <a:lnSpc>
                <a:spcPct val="96000"/>
              </a:lnSpc>
              <a:defRPr/>
            </a:pP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2022+: 5G Broadcast under investigation as latest broadcast technology</a:t>
            </a:r>
          </a:p>
        </p:txBody>
      </p:sp>
      <p:sp>
        <p:nvSpPr>
          <p:cNvPr id="373" name="Freeform: Shape 98">
            <a:extLst>
              <a:ext uri="{FF2B5EF4-FFF2-40B4-BE49-F238E27FC236}">
                <a16:creationId xmlns:a16="http://schemas.microsoft.com/office/drawing/2014/main" id="{1BA45FE0-591A-44C8-9429-662E18D52F97}"/>
              </a:ext>
            </a:extLst>
          </p:cNvPr>
          <p:cNvSpPr/>
          <p:nvPr/>
        </p:nvSpPr>
        <p:spPr>
          <a:xfrm flipH="1">
            <a:off x="9241762" y="1420094"/>
            <a:ext cx="2342583" cy="1104788"/>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14354">
              <a:defRPr/>
            </a:pPr>
            <a:endParaRPr lang="en-US">
              <a:ln>
                <a:solidFill>
                  <a:srgbClr val="F7F8FA"/>
                </a:solidFill>
              </a:ln>
              <a:solidFill>
                <a:srgbClr val="F7F8FA"/>
              </a:solidFill>
              <a:latin typeface="Microsoft Sans Serif"/>
            </a:endParaRPr>
          </a:p>
        </p:txBody>
      </p:sp>
      <p:sp>
        <p:nvSpPr>
          <p:cNvPr id="374" name="TextBox 373">
            <a:extLst>
              <a:ext uri="{FF2B5EF4-FFF2-40B4-BE49-F238E27FC236}">
                <a16:creationId xmlns:a16="http://schemas.microsoft.com/office/drawing/2014/main" id="{91977116-F82C-4602-9D58-B947CE62D389}"/>
              </a:ext>
            </a:extLst>
          </p:cNvPr>
          <p:cNvSpPr txBox="1"/>
          <p:nvPr/>
        </p:nvSpPr>
        <p:spPr>
          <a:xfrm>
            <a:off x="10784299" y="1142253"/>
            <a:ext cx="759727"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Russia</a:t>
            </a:r>
          </a:p>
        </p:txBody>
      </p:sp>
      <p:sp>
        <p:nvSpPr>
          <p:cNvPr id="375" name="Freeform: Shape 72">
            <a:extLst>
              <a:ext uri="{FF2B5EF4-FFF2-40B4-BE49-F238E27FC236}">
                <a16:creationId xmlns:a16="http://schemas.microsoft.com/office/drawing/2014/main" id="{158CFAA2-044B-48AD-A9D0-392E46C69500}"/>
              </a:ext>
            </a:extLst>
          </p:cNvPr>
          <p:cNvSpPr/>
          <p:nvPr/>
        </p:nvSpPr>
        <p:spPr>
          <a:xfrm>
            <a:off x="4049629" y="3199010"/>
            <a:ext cx="1812939" cy="112076"/>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78" name="TextBox 377">
            <a:extLst>
              <a:ext uri="{FF2B5EF4-FFF2-40B4-BE49-F238E27FC236}">
                <a16:creationId xmlns:a16="http://schemas.microsoft.com/office/drawing/2014/main" id="{F1EFB1D1-B822-4AB4-9D60-F85E3A072417}"/>
              </a:ext>
            </a:extLst>
          </p:cNvPr>
          <p:cNvSpPr txBox="1"/>
          <p:nvPr/>
        </p:nvSpPr>
        <p:spPr>
          <a:xfrm>
            <a:off x="6194473" y="4885376"/>
            <a:ext cx="1951767" cy="356636"/>
          </a:xfrm>
          <a:prstGeom prst="rect">
            <a:avLst/>
          </a:prstGeom>
        </p:spPr>
        <p:txBody>
          <a:bodyPr wrap="square" lIns="0" tIns="45720" rIns="0" bIns="0" rtlCol="0" anchor="t">
            <a:spAutoFit/>
          </a:bodyPr>
          <a:lstStyle/>
          <a:p>
            <a:pPr defTabSz="914354" fontAlgn="b">
              <a:lnSpc>
                <a:spcPct val="96000"/>
              </a:lnSpc>
              <a:defRPr/>
            </a:pPr>
            <a:r>
              <a:rPr lang="en-US" sz="1051" b="1">
                <a:solidFill>
                  <a:srgbClr val="F7F8FA"/>
                </a:solidFill>
                <a:latin typeface="Microsoft Sans Serif"/>
                <a:ea typeface="Microsoft Sans Serif"/>
                <a:cs typeface="Microsoft Sans Serif"/>
              </a:rPr>
              <a:t>2022: </a:t>
            </a:r>
            <a:r>
              <a:rPr lang="en-US" sz="1051">
                <a:solidFill>
                  <a:srgbClr val="F7F8FA"/>
                </a:solidFill>
                <a:latin typeface="Microsoft Sans Serif"/>
                <a:ea typeface="Microsoft Sans Serif"/>
                <a:cs typeface="Microsoft Sans Serif"/>
              </a:rPr>
              <a:t>Interest towards 5G BC during Mediterranean Games</a:t>
            </a:r>
          </a:p>
        </p:txBody>
      </p:sp>
      <p:sp>
        <p:nvSpPr>
          <p:cNvPr id="379" name="TextBox 378">
            <a:extLst>
              <a:ext uri="{FF2B5EF4-FFF2-40B4-BE49-F238E27FC236}">
                <a16:creationId xmlns:a16="http://schemas.microsoft.com/office/drawing/2014/main" id="{386EBCA9-7239-43E2-AFBE-5B5E04A28487}"/>
              </a:ext>
            </a:extLst>
          </p:cNvPr>
          <p:cNvSpPr txBox="1"/>
          <p:nvPr/>
        </p:nvSpPr>
        <p:spPr>
          <a:xfrm>
            <a:off x="4056507" y="2931215"/>
            <a:ext cx="1250444" cy="209288"/>
          </a:xfrm>
          <a:prstGeom prst="rect">
            <a:avLst/>
          </a:prstGeom>
        </p:spPr>
        <p:txBody>
          <a:bodyPr wrap="square" lIns="0" tIns="0" rIns="0" bIns="0" rtlCol="0" anchor="t">
            <a:spAutoFit/>
          </a:bodyPr>
          <a:lstStyle/>
          <a:p>
            <a:pPr defTabSz="914354">
              <a:lnSpc>
                <a:spcPct val="85000"/>
              </a:lnSpc>
              <a:defRPr/>
            </a:pPr>
            <a:r>
              <a:rPr lang="en-US" sz="1600" b="1" dirty="0">
                <a:solidFill>
                  <a:srgbClr val="F7F8FA"/>
                </a:solidFill>
                <a:latin typeface="Microsoft Sans Serif"/>
                <a:ea typeface="Microsoft Sans Serif"/>
                <a:cs typeface="Microsoft Sans Serif"/>
              </a:rPr>
              <a:t>France</a:t>
            </a:r>
          </a:p>
        </p:txBody>
      </p:sp>
      <p:sp>
        <p:nvSpPr>
          <p:cNvPr id="380" name="TextBox 379">
            <a:extLst>
              <a:ext uri="{FF2B5EF4-FFF2-40B4-BE49-F238E27FC236}">
                <a16:creationId xmlns:a16="http://schemas.microsoft.com/office/drawing/2014/main" id="{A27F29F4-DE50-440D-B71B-CDBB9F2B674E}"/>
              </a:ext>
            </a:extLst>
          </p:cNvPr>
          <p:cNvSpPr txBox="1"/>
          <p:nvPr/>
        </p:nvSpPr>
        <p:spPr>
          <a:xfrm>
            <a:off x="4056509" y="3219136"/>
            <a:ext cx="1951767" cy="356636"/>
          </a:xfrm>
          <a:prstGeom prst="rect">
            <a:avLst/>
          </a:prstGeom>
        </p:spPr>
        <p:txBody>
          <a:bodyPr wrap="square" lIns="0" tIns="45720" rIns="0" bIns="0" rtlCol="0" anchor="t">
            <a:spAutoFit/>
          </a:bodyPr>
          <a:lstStyle/>
          <a:p>
            <a:pPr defTabSz="914354" fontAlgn="b">
              <a:lnSpc>
                <a:spcPct val="96000"/>
              </a:lnSpc>
              <a:defRPr/>
            </a:pPr>
            <a:r>
              <a:rPr lang="en-US" sz="1051" b="1">
                <a:solidFill>
                  <a:srgbClr val="F7F8FA"/>
                </a:solidFill>
                <a:latin typeface="Microsoft Sans Serif"/>
                <a:ea typeface="Microsoft Sans Serif"/>
                <a:cs typeface="Microsoft Sans Serif"/>
              </a:rPr>
              <a:t>2018-2022: </a:t>
            </a:r>
            <a:r>
              <a:rPr lang="en-US" sz="1051">
                <a:solidFill>
                  <a:srgbClr val="F7F8FA"/>
                </a:solidFill>
                <a:latin typeface="Microsoft Sans Serif"/>
                <a:ea typeface="Microsoft Sans Serif"/>
                <a:cs typeface="Microsoft Sans Serif"/>
              </a:rPr>
              <a:t>Live testing of 5G BC in Paris</a:t>
            </a:r>
          </a:p>
        </p:txBody>
      </p:sp>
      <p:sp>
        <p:nvSpPr>
          <p:cNvPr id="381" name="Freeform: Shape 72">
            <a:extLst>
              <a:ext uri="{FF2B5EF4-FFF2-40B4-BE49-F238E27FC236}">
                <a16:creationId xmlns:a16="http://schemas.microsoft.com/office/drawing/2014/main" id="{7A1677CF-BC99-436C-A6E2-698A6EED5D0D}"/>
              </a:ext>
            </a:extLst>
          </p:cNvPr>
          <p:cNvSpPr/>
          <p:nvPr/>
        </p:nvSpPr>
        <p:spPr>
          <a:xfrm>
            <a:off x="4104469" y="2193569"/>
            <a:ext cx="1812939" cy="939123"/>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82" name="TextBox 381">
            <a:extLst>
              <a:ext uri="{FF2B5EF4-FFF2-40B4-BE49-F238E27FC236}">
                <a16:creationId xmlns:a16="http://schemas.microsoft.com/office/drawing/2014/main" id="{A0BA6276-F0B1-49B0-ADAB-04B97A10625F}"/>
              </a:ext>
            </a:extLst>
          </p:cNvPr>
          <p:cNvSpPr txBox="1"/>
          <p:nvPr/>
        </p:nvSpPr>
        <p:spPr>
          <a:xfrm>
            <a:off x="4077051" y="1897871"/>
            <a:ext cx="1250444"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Belgium</a:t>
            </a:r>
          </a:p>
        </p:txBody>
      </p:sp>
      <p:sp>
        <p:nvSpPr>
          <p:cNvPr id="383" name="TextBox 382">
            <a:extLst>
              <a:ext uri="{FF2B5EF4-FFF2-40B4-BE49-F238E27FC236}">
                <a16:creationId xmlns:a16="http://schemas.microsoft.com/office/drawing/2014/main" id="{2FC3EF4A-E044-4543-8773-05C09F218812}"/>
              </a:ext>
            </a:extLst>
          </p:cNvPr>
          <p:cNvSpPr txBox="1"/>
          <p:nvPr/>
        </p:nvSpPr>
        <p:spPr>
          <a:xfrm>
            <a:off x="4098622" y="2193569"/>
            <a:ext cx="1951767" cy="356636"/>
          </a:xfrm>
          <a:prstGeom prst="rect">
            <a:avLst/>
          </a:prstGeom>
        </p:spPr>
        <p:txBody>
          <a:bodyPr wrap="square" lIns="0" tIns="45720" rIns="0" bIns="0" rtlCol="0" anchor="t">
            <a:spAutoFit/>
          </a:bodyPr>
          <a:lstStyle/>
          <a:p>
            <a:pPr defTabSz="914354" fontAlgn="b">
              <a:lnSpc>
                <a:spcPct val="96000"/>
              </a:lnSpc>
              <a:defRPr/>
            </a:pPr>
            <a:r>
              <a:rPr lang="en-US" sz="1051" b="1">
                <a:solidFill>
                  <a:srgbClr val="F7F8FA"/>
                </a:solidFill>
                <a:latin typeface="Microsoft Sans Serif"/>
                <a:ea typeface="Microsoft Sans Serif"/>
                <a:cs typeface="Microsoft Sans Serif"/>
              </a:rPr>
              <a:t>2022-24: </a:t>
            </a:r>
            <a:r>
              <a:rPr lang="en-US" sz="1051">
                <a:solidFill>
                  <a:srgbClr val="F7F8FA"/>
                </a:solidFill>
                <a:latin typeface="Microsoft Sans Serif"/>
                <a:ea typeface="Microsoft Sans Serif"/>
                <a:cs typeface="Microsoft Sans Serif"/>
              </a:rPr>
              <a:t>5G BC </a:t>
            </a:r>
            <a:r>
              <a:rPr lang="en-US" sz="1051" err="1">
                <a:solidFill>
                  <a:srgbClr val="F7F8FA"/>
                </a:solidFill>
                <a:latin typeface="Microsoft Sans Serif"/>
                <a:ea typeface="Microsoft Sans Serif"/>
                <a:cs typeface="Microsoft Sans Serif"/>
              </a:rPr>
              <a:t>imec.icon</a:t>
            </a:r>
            <a:r>
              <a:rPr lang="en-US" sz="1051">
                <a:solidFill>
                  <a:srgbClr val="F7F8FA"/>
                </a:solidFill>
                <a:latin typeface="Microsoft Sans Serif"/>
                <a:ea typeface="Microsoft Sans Serif"/>
                <a:cs typeface="Microsoft Sans Serif"/>
              </a:rPr>
              <a:t> project with 2 HPHT sites</a:t>
            </a:r>
          </a:p>
        </p:txBody>
      </p:sp>
      <p:sp>
        <p:nvSpPr>
          <p:cNvPr id="384" name="Freeform: Shape 83">
            <a:extLst>
              <a:ext uri="{FF2B5EF4-FFF2-40B4-BE49-F238E27FC236}">
                <a16:creationId xmlns:a16="http://schemas.microsoft.com/office/drawing/2014/main" id="{2BE1FA36-4342-4FFE-8969-7BC428A3D879}"/>
              </a:ext>
            </a:extLst>
          </p:cNvPr>
          <p:cNvSpPr/>
          <p:nvPr/>
        </p:nvSpPr>
        <p:spPr>
          <a:xfrm flipH="1">
            <a:off x="6555838" y="1808893"/>
            <a:ext cx="2125175" cy="750351"/>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14354">
              <a:defRPr/>
            </a:pPr>
            <a:endParaRPr lang="en-US">
              <a:ln>
                <a:solidFill>
                  <a:srgbClr val="F7F8FA"/>
                </a:solidFill>
              </a:ln>
              <a:solidFill>
                <a:srgbClr val="F7F8FA"/>
              </a:solidFill>
              <a:latin typeface="Microsoft Sans Serif"/>
            </a:endParaRPr>
          </a:p>
        </p:txBody>
      </p:sp>
      <p:sp>
        <p:nvSpPr>
          <p:cNvPr id="385" name="TextBox 384">
            <a:extLst>
              <a:ext uri="{FF2B5EF4-FFF2-40B4-BE49-F238E27FC236}">
                <a16:creationId xmlns:a16="http://schemas.microsoft.com/office/drawing/2014/main" id="{D9AA8F80-260B-4420-8157-DF35C872922C}"/>
              </a:ext>
            </a:extLst>
          </p:cNvPr>
          <p:cNvSpPr txBox="1"/>
          <p:nvPr/>
        </p:nvSpPr>
        <p:spPr>
          <a:xfrm>
            <a:off x="7511549" y="1553426"/>
            <a:ext cx="1156543"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Finland</a:t>
            </a:r>
          </a:p>
        </p:txBody>
      </p:sp>
      <p:sp>
        <p:nvSpPr>
          <p:cNvPr id="386" name="TextBox 385">
            <a:extLst>
              <a:ext uri="{FF2B5EF4-FFF2-40B4-BE49-F238E27FC236}">
                <a16:creationId xmlns:a16="http://schemas.microsoft.com/office/drawing/2014/main" id="{6808C349-FC80-47F5-9471-B1DFDA46BF32}"/>
              </a:ext>
            </a:extLst>
          </p:cNvPr>
          <p:cNvSpPr txBox="1"/>
          <p:nvPr/>
        </p:nvSpPr>
        <p:spPr>
          <a:xfrm>
            <a:off x="6683324" y="1829122"/>
            <a:ext cx="2194661" cy="341632"/>
          </a:xfrm>
          <a:prstGeom prst="rect">
            <a:avLst/>
          </a:prstGeom>
        </p:spPr>
        <p:txBody>
          <a:bodyPr wrap="square" lIns="0" tIns="45720" rIns="0" bIns="0" rtlCol="0">
            <a:spAutoFit/>
          </a:bodyPr>
          <a:lstStyle/>
          <a:p>
            <a:pPr defTabSz="914354" fontAlgn="b">
              <a:lnSpc>
                <a:spcPct val="96000"/>
              </a:lnSpc>
              <a:spcAft>
                <a:spcPts val="600"/>
              </a:spcAft>
              <a:defRPr/>
            </a:pP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2019-22: TV delivery with Rel-14/16 </a:t>
            </a:r>
            <a:b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HPHT in 3 sites</a:t>
            </a:r>
          </a:p>
        </p:txBody>
      </p:sp>
      <p:sp>
        <p:nvSpPr>
          <p:cNvPr id="393" name="Freeform: Shape 36">
            <a:extLst>
              <a:ext uri="{FF2B5EF4-FFF2-40B4-BE49-F238E27FC236}">
                <a16:creationId xmlns:a16="http://schemas.microsoft.com/office/drawing/2014/main" id="{97F340FA-3BCB-4921-9478-D23A61918B75}"/>
              </a:ext>
            </a:extLst>
          </p:cNvPr>
          <p:cNvSpPr/>
          <p:nvPr/>
        </p:nvSpPr>
        <p:spPr>
          <a:xfrm flipH="1">
            <a:off x="6270323" y="2296119"/>
            <a:ext cx="2798612" cy="875948"/>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95" name="TextBox 394">
            <a:extLst>
              <a:ext uri="{FF2B5EF4-FFF2-40B4-BE49-F238E27FC236}">
                <a16:creationId xmlns:a16="http://schemas.microsoft.com/office/drawing/2014/main" id="{E9867AD8-F91A-45F0-9392-DA377E89CA39}"/>
              </a:ext>
            </a:extLst>
          </p:cNvPr>
          <p:cNvSpPr txBox="1"/>
          <p:nvPr/>
        </p:nvSpPr>
        <p:spPr>
          <a:xfrm>
            <a:off x="8537541" y="2039792"/>
            <a:ext cx="487615"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CZ</a:t>
            </a:r>
          </a:p>
        </p:txBody>
      </p:sp>
      <p:sp>
        <p:nvSpPr>
          <p:cNvPr id="396" name="TextBox 395">
            <a:extLst>
              <a:ext uri="{FF2B5EF4-FFF2-40B4-BE49-F238E27FC236}">
                <a16:creationId xmlns:a16="http://schemas.microsoft.com/office/drawing/2014/main" id="{BE71CEFF-66FE-44BB-A377-0DDFFECC7C07}"/>
              </a:ext>
            </a:extLst>
          </p:cNvPr>
          <p:cNvSpPr txBox="1"/>
          <p:nvPr/>
        </p:nvSpPr>
        <p:spPr>
          <a:xfrm>
            <a:off x="6627625" y="2286236"/>
            <a:ext cx="2455297" cy="193899"/>
          </a:xfrm>
          <a:prstGeom prst="rect">
            <a:avLst/>
          </a:prstGeom>
        </p:spPr>
        <p:txBody>
          <a:bodyPr wrap="square" lIns="0" tIns="45720" rIns="0" bIns="0" rtlCol="0">
            <a:spAutoFit/>
          </a:bodyPr>
          <a:lstStyle/>
          <a:p>
            <a:pPr defTabSz="914354" fontAlgn="b">
              <a:lnSpc>
                <a:spcPct val="96000"/>
              </a:lnSpc>
              <a:defRPr/>
            </a:pPr>
            <a:r>
              <a:rPr lang="en-US" sz="1000" b="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2020-23: </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Distribution of TV/Radio in Prague</a:t>
            </a:r>
          </a:p>
        </p:txBody>
      </p:sp>
      <p:sp>
        <p:nvSpPr>
          <p:cNvPr id="331" name="TextBox 330">
            <a:extLst>
              <a:ext uri="{FF2B5EF4-FFF2-40B4-BE49-F238E27FC236}">
                <a16:creationId xmlns:a16="http://schemas.microsoft.com/office/drawing/2014/main" id="{E53F69ED-6B60-4D5C-A1BC-CE8BC5AF5FCB}"/>
              </a:ext>
            </a:extLst>
          </p:cNvPr>
          <p:cNvSpPr txBox="1"/>
          <p:nvPr/>
        </p:nvSpPr>
        <p:spPr>
          <a:xfrm>
            <a:off x="9272793" y="5276751"/>
            <a:ext cx="2375959" cy="861774"/>
          </a:xfrm>
          <a:prstGeom prst="rect">
            <a:avLst/>
          </a:prstGeom>
        </p:spPr>
        <p:txBody>
          <a:bodyPr wrap="square" lIns="0" tIns="45720" rIns="0" bIns="0" rtlCol="0">
            <a:spAutoFit/>
          </a:bodyPr>
          <a:lstStyle/>
          <a:p>
            <a:pPr defTabSz="914354">
              <a:lnSpc>
                <a:spcPct val="96000"/>
              </a:lnSpc>
              <a:spcAft>
                <a:spcPts val="600"/>
              </a:spcAft>
              <a:defRPr/>
            </a:pPr>
            <a:r>
              <a:rPr lang="en-US" sz="1000" b="1" dirty="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2019-24:  AIB project based on 5G Broadcast under the administration of </a:t>
            </a:r>
            <a:r>
              <a:rPr lang="en-US" sz="1000" dirty="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NRTA</a:t>
            </a:r>
            <a:r>
              <a:rPr lang="en-US" sz="1000" baseline="30000" dirty="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1</a:t>
            </a:r>
            <a:r>
              <a:rPr lang="en-US" sz="1000" dirty="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 and ABS</a:t>
            </a:r>
            <a:r>
              <a:rPr lang="en-US" sz="1000" baseline="30000" dirty="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a:t>
            </a:r>
            <a:endParaRPr lang="en-US" sz="1000" dirty="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defTabSz="914354">
              <a:lnSpc>
                <a:spcPct val="96000"/>
              </a:lnSpc>
              <a:spcAft>
                <a:spcPts val="600"/>
              </a:spcAft>
              <a:defRPr/>
            </a:pPr>
            <a:r>
              <a:rPr lang="en-US" sz="1000" b="1" dirty="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2023</a:t>
            </a:r>
            <a:r>
              <a:rPr lang="en-US" sz="1000" dirty="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 5G Broadcast Chengdu pilot project formally kicked off on July 20th</a:t>
            </a:r>
          </a:p>
        </p:txBody>
      </p:sp>
      <p:sp>
        <p:nvSpPr>
          <p:cNvPr id="394" name="Freeform 13">
            <a:extLst>
              <a:ext uri="{FF2B5EF4-FFF2-40B4-BE49-F238E27FC236}">
                <a16:creationId xmlns:a16="http://schemas.microsoft.com/office/drawing/2014/main" id="{0AB81221-B671-40C8-A4DD-30F9180B16D5}"/>
              </a:ext>
            </a:extLst>
          </p:cNvPr>
          <p:cNvSpPr>
            <a:spLocks noChangeArrowheads="1"/>
          </p:cNvSpPr>
          <p:nvPr/>
        </p:nvSpPr>
        <p:spPr bwMode="auto">
          <a:xfrm>
            <a:off x="5502567" y="3664918"/>
            <a:ext cx="629996" cy="597652"/>
          </a:xfrm>
          <a:custGeom>
            <a:avLst/>
            <a:gdLst>
              <a:gd name="T0" fmla="*/ 675 w 1976"/>
              <a:gd name="T1" fmla="*/ 375 h 1875"/>
              <a:gd name="T2" fmla="*/ 675 w 1976"/>
              <a:gd name="T3" fmla="*/ 375 h 1875"/>
              <a:gd name="T4" fmla="*/ 700 w 1976"/>
              <a:gd name="T5" fmla="*/ 450 h 1875"/>
              <a:gd name="T6" fmla="*/ 725 w 1976"/>
              <a:gd name="T7" fmla="*/ 525 h 1875"/>
              <a:gd name="T8" fmla="*/ 700 w 1976"/>
              <a:gd name="T9" fmla="*/ 550 h 1875"/>
              <a:gd name="T10" fmla="*/ 575 w 1976"/>
              <a:gd name="T11" fmla="*/ 550 h 1875"/>
              <a:gd name="T12" fmla="*/ 525 w 1976"/>
              <a:gd name="T13" fmla="*/ 600 h 1875"/>
              <a:gd name="T14" fmla="*/ 475 w 1976"/>
              <a:gd name="T15" fmla="*/ 625 h 1875"/>
              <a:gd name="T16" fmla="*/ 475 w 1976"/>
              <a:gd name="T17" fmla="*/ 675 h 1875"/>
              <a:gd name="T18" fmla="*/ 425 w 1976"/>
              <a:gd name="T19" fmla="*/ 701 h 1875"/>
              <a:gd name="T20" fmla="*/ 350 w 1976"/>
              <a:gd name="T21" fmla="*/ 725 h 1875"/>
              <a:gd name="T22" fmla="*/ 300 w 1976"/>
              <a:gd name="T23" fmla="*/ 775 h 1875"/>
              <a:gd name="T24" fmla="*/ 225 w 1976"/>
              <a:gd name="T25" fmla="*/ 801 h 1875"/>
              <a:gd name="T26" fmla="*/ 175 w 1976"/>
              <a:gd name="T27" fmla="*/ 825 h 1875"/>
              <a:gd name="T28" fmla="*/ 25 w 1976"/>
              <a:gd name="T29" fmla="*/ 925 h 1875"/>
              <a:gd name="T30" fmla="*/ 25 w 1976"/>
              <a:gd name="T31" fmla="*/ 1050 h 1875"/>
              <a:gd name="T32" fmla="*/ 25 w 1976"/>
              <a:gd name="T33" fmla="*/ 1050 h 1875"/>
              <a:gd name="T34" fmla="*/ 951 w 1976"/>
              <a:gd name="T35" fmla="*/ 1674 h 1875"/>
              <a:gd name="T36" fmla="*/ 1000 w 1976"/>
              <a:gd name="T37" fmla="*/ 1749 h 1875"/>
              <a:gd name="T38" fmla="*/ 1100 w 1976"/>
              <a:gd name="T39" fmla="*/ 1774 h 1875"/>
              <a:gd name="T40" fmla="*/ 1151 w 1976"/>
              <a:gd name="T41" fmla="*/ 1874 h 1875"/>
              <a:gd name="T42" fmla="*/ 1251 w 1976"/>
              <a:gd name="T43" fmla="*/ 1874 h 1875"/>
              <a:gd name="T44" fmla="*/ 1400 w 1976"/>
              <a:gd name="T45" fmla="*/ 1824 h 1875"/>
              <a:gd name="T46" fmla="*/ 1576 w 1976"/>
              <a:gd name="T47" fmla="*/ 1674 h 1875"/>
              <a:gd name="T48" fmla="*/ 1975 w 1976"/>
              <a:gd name="T49" fmla="*/ 1424 h 1875"/>
              <a:gd name="T50" fmla="*/ 1975 w 1976"/>
              <a:gd name="T51" fmla="*/ 1424 h 1875"/>
              <a:gd name="T52" fmla="*/ 1924 w 1976"/>
              <a:gd name="T53" fmla="*/ 1349 h 1875"/>
              <a:gd name="T54" fmla="*/ 1851 w 1976"/>
              <a:gd name="T55" fmla="*/ 1324 h 1875"/>
              <a:gd name="T56" fmla="*/ 1800 w 1976"/>
              <a:gd name="T57" fmla="*/ 1299 h 1875"/>
              <a:gd name="T58" fmla="*/ 1776 w 1976"/>
              <a:gd name="T59" fmla="*/ 1225 h 1875"/>
              <a:gd name="T60" fmla="*/ 1725 w 1976"/>
              <a:gd name="T61" fmla="*/ 1150 h 1875"/>
              <a:gd name="T62" fmla="*/ 1776 w 1976"/>
              <a:gd name="T63" fmla="*/ 1125 h 1875"/>
              <a:gd name="T64" fmla="*/ 1776 w 1976"/>
              <a:gd name="T65" fmla="*/ 1075 h 1875"/>
              <a:gd name="T66" fmla="*/ 1776 w 1976"/>
              <a:gd name="T67" fmla="*/ 1001 h 1875"/>
              <a:gd name="T68" fmla="*/ 1776 w 1976"/>
              <a:gd name="T69" fmla="*/ 950 h 1875"/>
              <a:gd name="T70" fmla="*/ 1776 w 1976"/>
              <a:gd name="T71" fmla="*/ 850 h 1875"/>
              <a:gd name="T72" fmla="*/ 1725 w 1976"/>
              <a:gd name="T73" fmla="*/ 775 h 1875"/>
              <a:gd name="T74" fmla="*/ 1751 w 1976"/>
              <a:gd name="T75" fmla="*/ 750 h 1875"/>
              <a:gd name="T76" fmla="*/ 1751 w 1976"/>
              <a:gd name="T77" fmla="*/ 725 h 1875"/>
              <a:gd name="T78" fmla="*/ 1700 w 1976"/>
              <a:gd name="T79" fmla="*/ 550 h 1875"/>
              <a:gd name="T80" fmla="*/ 1625 w 1976"/>
              <a:gd name="T81" fmla="*/ 500 h 1875"/>
              <a:gd name="T82" fmla="*/ 1576 w 1976"/>
              <a:gd name="T83" fmla="*/ 425 h 1875"/>
              <a:gd name="T84" fmla="*/ 1551 w 1976"/>
              <a:gd name="T85" fmla="*/ 325 h 1875"/>
              <a:gd name="T86" fmla="*/ 1600 w 1976"/>
              <a:gd name="T87" fmla="*/ 275 h 1875"/>
              <a:gd name="T88" fmla="*/ 1625 w 1976"/>
              <a:gd name="T89" fmla="*/ 175 h 1875"/>
              <a:gd name="T90" fmla="*/ 1651 w 1976"/>
              <a:gd name="T91" fmla="*/ 25 h 1875"/>
              <a:gd name="T92" fmla="*/ 1551 w 1976"/>
              <a:gd name="T93" fmla="*/ 0 h 1875"/>
              <a:gd name="T94" fmla="*/ 1451 w 1976"/>
              <a:gd name="T95" fmla="*/ 25 h 1875"/>
              <a:gd name="T96" fmla="*/ 1325 w 1976"/>
              <a:gd name="T97" fmla="*/ 50 h 1875"/>
              <a:gd name="T98" fmla="*/ 975 w 1976"/>
              <a:gd name="T99" fmla="*/ 75 h 1875"/>
              <a:gd name="T100" fmla="*/ 825 w 1976"/>
              <a:gd name="T101" fmla="*/ 150 h 1875"/>
              <a:gd name="T102" fmla="*/ 675 w 1976"/>
              <a:gd name="T103" fmla="*/ 225 h 1875"/>
              <a:gd name="T104" fmla="*/ 650 w 1976"/>
              <a:gd name="T105" fmla="*/ 225 h 1875"/>
              <a:gd name="T106" fmla="*/ 650 w 1976"/>
              <a:gd name="T107" fmla="*/ 275 h 1875"/>
              <a:gd name="T108" fmla="*/ 675 w 1976"/>
              <a:gd name="T109" fmla="*/ 375 h 1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76" h="1875">
                <a:moveTo>
                  <a:pt x="675" y="375"/>
                </a:moveTo>
                <a:lnTo>
                  <a:pt x="675" y="375"/>
                </a:lnTo>
                <a:cubicBezTo>
                  <a:pt x="675" y="400"/>
                  <a:pt x="675" y="450"/>
                  <a:pt x="700" y="450"/>
                </a:cubicBezTo>
                <a:cubicBezTo>
                  <a:pt x="700" y="450"/>
                  <a:pt x="725" y="500"/>
                  <a:pt x="725" y="525"/>
                </a:cubicBezTo>
                <a:cubicBezTo>
                  <a:pt x="725" y="525"/>
                  <a:pt x="725" y="550"/>
                  <a:pt x="700" y="550"/>
                </a:cubicBezTo>
                <a:lnTo>
                  <a:pt x="575" y="550"/>
                </a:lnTo>
                <a:cubicBezTo>
                  <a:pt x="575" y="575"/>
                  <a:pt x="551" y="600"/>
                  <a:pt x="525" y="600"/>
                </a:cubicBezTo>
                <a:cubicBezTo>
                  <a:pt x="475" y="600"/>
                  <a:pt x="475" y="575"/>
                  <a:pt x="475" y="625"/>
                </a:cubicBezTo>
                <a:cubicBezTo>
                  <a:pt x="475" y="650"/>
                  <a:pt x="500" y="675"/>
                  <a:pt x="475" y="675"/>
                </a:cubicBezTo>
                <a:cubicBezTo>
                  <a:pt x="450" y="675"/>
                  <a:pt x="450" y="701"/>
                  <a:pt x="425" y="701"/>
                </a:cubicBezTo>
                <a:cubicBezTo>
                  <a:pt x="400" y="701"/>
                  <a:pt x="350" y="701"/>
                  <a:pt x="350" y="725"/>
                </a:cubicBezTo>
                <a:cubicBezTo>
                  <a:pt x="350" y="750"/>
                  <a:pt x="350" y="775"/>
                  <a:pt x="300" y="775"/>
                </a:cubicBezTo>
                <a:cubicBezTo>
                  <a:pt x="275" y="775"/>
                  <a:pt x="225" y="775"/>
                  <a:pt x="225" y="801"/>
                </a:cubicBezTo>
                <a:cubicBezTo>
                  <a:pt x="225" y="825"/>
                  <a:pt x="175" y="801"/>
                  <a:pt x="175" y="825"/>
                </a:cubicBezTo>
                <a:cubicBezTo>
                  <a:pt x="150" y="825"/>
                  <a:pt x="25" y="901"/>
                  <a:pt x="25" y="925"/>
                </a:cubicBezTo>
                <a:cubicBezTo>
                  <a:pt x="0" y="925"/>
                  <a:pt x="25" y="975"/>
                  <a:pt x="25" y="1050"/>
                </a:cubicBezTo>
                <a:lnTo>
                  <a:pt x="25" y="1050"/>
                </a:lnTo>
                <a:cubicBezTo>
                  <a:pt x="75" y="1075"/>
                  <a:pt x="925" y="1649"/>
                  <a:pt x="951" y="1674"/>
                </a:cubicBezTo>
                <a:cubicBezTo>
                  <a:pt x="975" y="1700"/>
                  <a:pt x="1000" y="1749"/>
                  <a:pt x="1000" y="1749"/>
                </a:cubicBezTo>
                <a:cubicBezTo>
                  <a:pt x="1000" y="1749"/>
                  <a:pt x="1075" y="1749"/>
                  <a:pt x="1100" y="1774"/>
                </a:cubicBezTo>
                <a:cubicBezTo>
                  <a:pt x="1151" y="1824"/>
                  <a:pt x="1151" y="1874"/>
                  <a:pt x="1151" y="1874"/>
                </a:cubicBezTo>
                <a:cubicBezTo>
                  <a:pt x="1151" y="1874"/>
                  <a:pt x="1225" y="1874"/>
                  <a:pt x="1251" y="1874"/>
                </a:cubicBezTo>
                <a:cubicBezTo>
                  <a:pt x="1275" y="1849"/>
                  <a:pt x="1400" y="1824"/>
                  <a:pt x="1400" y="1824"/>
                </a:cubicBezTo>
                <a:cubicBezTo>
                  <a:pt x="1576" y="1674"/>
                  <a:pt x="1576" y="1674"/>
                  <a:pt x="1576" y="1674"/>
                </a:cubicBezTo>
                <a:cubicBezTo>
                  <a:pt x="1975" y="1424"/>
                  <a:pt x="1975" y="1424"/>
                  <a:pt x="1975" y="1424"/>
                </a:cubicBezTo>
                <a:lnTo>
                  <a:pt x="1975" y="1424"/>
                </a:lnTo>
                <a:cubicBezTo>
                  <a:pt x="1950" y="1374"/>
                  <a:pt x="1950" y="1349"/>
                  <a:pt x="1924" y="1349"/>
                </a:cubicBezTo>
                <a:cubicBezTo>
                  <a:pt x="1899" y="1349"/>
                  <a:pt x="1876" y="1324"/>
                  <a:pt x="1851" y="1324"/>
                </a:cubicBezTo>
                <a:cubicBezTo>
                  <a:pt x="1825" y="1324"/>
                  <a:pt x="1800" y="1324"/>
                  <a:pt x="1800" y="1299"/>
                </a:cubicBezTo>
                <a:cubicBezTo>
                  <a:pt x="1776" y="1274"/>
                  <a:pt x="1800" y="1250"/>
                  <a:pt x="1776" y="1225"/>
                </a:cubicBezTo>
                <a:cubicBezTo>
                  <a:pt x="1751" y="1175"/>
                  <a:pt x="1725" y="1175"/>
                  <a:pt x="1725" y="1150"/>
                </a:cubicBezTo>
                <a:lnTo>
                  <a:pt x="1776" y="1125"/>
                </a:lnTo>
                <a:cubicBezTo>
                  <a:pt x="1776" y="1101"/>
                  <a:pt x="1776" y="1075"/>
                  <a:pt x="1776" y="1075"/>
                </a:cubicBezTo>
                <a:cubicBezTo>
                  <a:pt x="1776" y="1050"/>
                  <a:pt x="1751" y="1025"/>
                  <a:pt x="1776" y="1001"/>
                </a:cubicBezTo>
                <a:cubicBezTo>
                  <a:pt x="1776" y="1001"/>
                  <a:pt x="1776" y="975"/>
                  <a:pt x="1776" y="950"/>
                </a:cubicBezTo>
                <a:cubicBezTo>
                  <a:pt x="1751" y="925"/>
                  <a:pt x="1800" y="901"/>
                  <a:pt x="1776" y="850"/>
                </a:cubicBezTo>
                <a:cubicBezTo>
                  <a:pt x="1751" y="801"/>
                  <a:pt x="1725" y="775"/>
                  <a:pt x="1725" y="775"/>
                </a:cubicBezTo>
                <a:cubicBezTo>
                  <a:pt x="1725" y="750"/>
                  <a:pt x="1751" y="750"/>
                  <a:pt x="1751" y="750"/>
                </a:cubicBezTo>
                <a:cubicBezTo>
                  <a:pt x="1751" y="725"/>
                  <a:pt x="1751" y="725"/>
                  <a:pt x="1751" y="725"/>
                </a:cubicBezTo>
                <a:cubicBezTo>
                  <a:pt x="1751" y="675"/>
                  <a:pt x="1725" y="575"/>
                  <a:pt x="1700" y="550"/>
                </a:cubicBezTo>
                <a:cubicBezTo>
                  <a:pt x="1676" y="525"/>
                  <a:pt x="1625" y="525"/>
                  <a:pt x="1625" y="500"/>
                </a:cubicBezTo>
                <a:cubicBezTo>
                  <a:pt x="1625" y="475"/>
                  <a:pt x="1625" y="450"/>
                  <a:pt x="1576" y="425"/>
                </a:cubicBezTo>
                <a:cubicBezTo>
                  <a:pt x="1551" y="425"/>
                  <a:pt x="1525" y="325"/>
                  <a:pt x="1551" y="325"/>
                </a:cubicBezTo>
                <a:cubicBezTo>
                  <a:pt x="1576" y="325"/>
                  <a:pt x="1576" y="275"/>
                  <a:pt x="1600" y="275"/>
                </a:cubicBezTo>
                <a:cubicBezTo>
                  <a:pt x="1625" y="275"/>
                  <a:pt x="1651" y="200"/>
                  <a:pt x="1625" y="175"/>
                </a:cubicBezTo>
                <a:cubicBezTo>
                  <a:pt x="1625" y="150"/>
                  <a:pt x="1625" y="75"/>
                  <a:pt x="1651" y="25"/>
                </a:cubicBezTo>
                <a:cubicBezTo>
                  <a:pt x="1600" y="25"/>
                  <a:pt x="1551" y="25"/>
                  <a:pt x="1551" y="0"/>
                </a:cubicBezTo>
                <a:cubicBezTo>
                  <a:pt x="1525" y="0"/>
                  <a:pt x="1476" y="25"/>
                  <a:pt x="1451" y="25"/>
                </a:cubicBezTo>
                <a:cubicBezTo>
                  <a:pt x="1425" y="25"/>
                  <a:pt x="1351" y="75"/>
                  <a:pt x="1325" y="50"/>
                </a:cubicBezTo>
                <a:cubicBezTo>
                  <a:pt x="1300" y="25"/>
                  <a:pt x="1051" y="75"/>
                  <a:pt x="975" y="75"/>
                </a:cubicBezTo>
                <a:cubicBezTo>
                  <a:pt x="900" y="75"/>
                  <a:pt x="875" y="150"/>
                  <a:pt x="825" y="150"/>
                </a:cubicBezTo>
                <a:cubicBezTo>
                  <a:pt x="775" y="150"/>
                  <a:pt x="725" y="175"/>
                  <a:pt x="675" y="225"/>
                </a:cubicBezTo>
                <a:lnTo>
                  <a:pt x="650" y="225"/>
                </a:lnTo>
                <a:cubicBezTo>
                  <a:pt x="650" y="250"/>
                  <a:pt x="650" y="250"/>
                  <a:pt x="650" y="275"/>
                </a:cubicBezTo>
                <a:cubicBezTo>
                  <a:pt x="675" y="300"/>
                  <a:pt x="675" y="325"/>
                  <a:pt x="675" y="375"/>
                </a:cubicBezTo>
              </a:path>
            </a:pathLst>
          </a:custGeom>
          <a:solidFill>
            <a:schemeClr val="accent3">
              <a:lumMod val="75000"/>
            </a:schemeClr>
          </a:solidFill>
          <a:ln w="952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65" name="Freeform 13">
            <a:extLst>
              <a:ext uri="{FF2B5EF4-FFF2-40B4-BE49-F238E27FC236}">
                <a16:creationId xmlns:a16="http://schemas.microsoft.com/office/drawing/2014/main" id="{1DD323AF-DB2E-0040-AA65-D0FDC17F354F}"/>
              </a:ext>
            </a:extLst>
          </p:cNvPr>
          <p:cNvSpPr>
            <a:spLocks noChangeArrowheads="1"/>
          </p:cNvSpPr>
          <p:nvPr/>
        </p:nvSpPr>
        <p:spPr bwMode="auto">
          <a:xfrm>
            <a:off x="5502567" y="3656478"/>
            <a:ext cx="629996" cy="597652"/>
          </a:xfrm>
          <a:custGeom>
            <a:avLst/>
            <a:gdLst>
              <a:gd name="T0" fmla="*/ 675 w 1976"/>
              <a:gd name="T1" fmla="*/ 375 h 1875"/>
              <a:gd name="T2" fmla="*/ 675 w 1976"/>
              <a:gd name="T3" fmla="*/ 375 h 1875"/>
              <a:gd name="T4" fmla="*/ 700 w 1976"/>
              <a:gd name="T5" fmla="*/ 450 h 1875"/>
              <a:gd name="T6" fmla="*/ 725 w 1976"/>
              <a:gd name="T7" fmla="*/ 525 h 1875"/>
              <a:gd name="T8" fmla="*/ 700 w 1976"/>
              <a:gd name="T9" fmla="*/ 550 h 1875"/>
              <a:gd name="T10" fmla="*/ 575 w 1976"/>
              <a:gd name="T11" fmla="*/ 550 h 1875"/>
              <a:gd name="T12" fmla="*/ 525 w 1976"/>
              <a:gd name="T13" fmla="*/ 600 h 1875"/>
              <a:gd name="T14" fmla="*/ 475 w 1976"/>
              <a:gd name="T15" fmla="*/ 625 h 1875"/>
              <a:gd name="T16" fmla="*/ 475 w 1976"/>
              <a:gd name="T17" fmla="*/ 675 h 1875"/>
              <a:gd name="T18" fmla="*/ 425 w 1976"/>
              <a:gd name="T19" fmla="*/ 701 h 1875"/>
              <a:gd name="T20" fmla="*/ 350 w 1976"/>
              <a:gd name="T21" fmla="*/ 725 h 1875"/>
              <a:gd name="T22" fmla="*/ 300 w 1976"/>
              <a:gd name="T23" fmla="*/ 775 h 1875"/>
              <a:gd name="T24" fmla="*/ 225 w 1976"/>
              <a:gd name="T25" fmla="*/ 801 h 1875"/>
              <a:gd name="T26" fmla="*/ 175 w 1976"/>
              <a:gd name="T27" fmla="*/ 825 h 1875"/>
              <a:gd name="T28" fmla="*/ 25 w 1976"/>
              <a:gd name="T29" fmla="*/ 925 h 1875"/>
              <a:gd name="T30" fmla="*/ 25 w 1976"/>
              <a:gd name="T31" fmla="*/ 1050 h 1875"/>
              <a:gd name="T32" fmla="*/ 25 w 1976"/>
              <a:gd name="T33" fmla="*/ 1050 h 1875"/>
              <a:gd name="T34" fmla="*/ 951 w 1976"/>
              <a:gd name="T35" fmla="*/ 1674 h 1875"/>
              <a:gd name="T36" fmla="*/ 1000 w 1976"/>
              <a:gd name="T37" fmla="*/ 1749 h 1875"/>
              <a:gd name="T38" fmla="*/ 1100 w 1976"/>
              <a:gd name="T39" fmla="*/ 1774 h 1875"/>
              <a:gd name="T40" fmla="*/ 1151 w 1976"/>
              <a:gd name="T41" fmla="*/ 1874 h 1875"/>
              <a:gd name="T42" fmla="*/ 1251 w 1976"/>
              <a:gd name="T43" fmla="*/ 1874 h 1875"/>
              <a:gd name="T44" fmla="*/ 1400 w 1976"/>
              <a:gd name="T45" fmla="*/ 1824 h 1875"/>
              <a:gd name="T46" fmla="*/ 1576 w 1976"/>
              <a:gd name="T47" fmla="*/ 1674 h 1875"/>
              <a:gd name="T48" fmla="*/ 1975 w 1976"/>
              <a:gd name="T49" fmla="*/ 1424 h 1875"/>
              <a:gd name="T50" fmla="*/ 1975 w 1976"/>
              <a:gd name="T51" fmla="*/ 1424 h 1875"/>
              <a:gd name="T52" fmla="*/ 1924 w 1976"/>
              <a:gd name="T53" fmla="*/ 1349 h 1875"/>
              <a:gd name="T54" fmla="*/ 1851 w 1976"/>
              <a:gd name="T55" fmla="*/ 1324 h 1875"/>
              <a:gd name="T56" fmla="*/ 1800 w 1976"/>
              <a:gd name="T57" fmla="*/ 1299 h 1875"/>
              <a:gd name="T58" fmla="*/ 1776 w 1976"/>
              <a:gd name="T59" fmla="*/ 1225 h 1875"/>
              <a:gd name="T60" fmla="*/ 1725 w 1976"/>
              <a:gd name="T61" fmla="*/ 1150 h 1875"/>
              <a:gd name="T62" fmla="*/ 1776 w 1976"/>
              <a:gd name="T63" fmla="*/ 1125 h 1875"/>
              <a:gd name="T64" fmla="*/ 1776 w 1976"/>
              <a:gd name="T65" fmla="*/ 1075 h 1875"/>
              <a:gd name="T66" fmla="*/ 1776 w 1976"/>
              <a:gd name="T67" fmla="*/ 1001 h 1875"/>
              <a:gd name="T68" fmla="*/ 1776 w 1976"/>
              <a:gd name="T69" fmla="*/ 950 h 1875"/>
              <a:gd name="T70" fmla="*/ 1776 w 1976"/>
              <a:gd name="T71" fmla="*/ 850 h 1875"/>
              <a:gd name="T72" fmla="*/ 1725 w 1976"/>
              <a:gd name="T73" fmla="*/ 775 h 1875"/>
              <a:gd name="T74" fmla="*/ 1751 w 1976"/>
              <a:gd name="T75" fmla="*/ 750 h 1875"/>
              <a:gd name="T76" fmla="*/ 1751 w 1976"/>
              <a:gd name="T77" fmla="*/ 725 h 1875"/>
              <a:gd name="T78" fmla="*/ 1700 w 1976"/>
              <a:gd name="T79" fmla="*/ 550 h 1875"/>
              <a:gd name="T80" fmla="*/ 1625 w 1976"/>
              <a:gd name="T81" fmla="*/ 500 h 1875"/>
              <a:gd name="T82" fmla="*/ 1576 w 1976"/>
              <a:gd name="T83" fmla="*/ 425 h 1875"/>
              <a:gd name="T84" fmla="*/ 1551 w 1976"/>
              <a:gd name="T85" fmla="*/ 325 h 1875"/>
              <a:gd name="T86" fmla="*/ 1600 w 1976"/>
              <a:gd name="T87" fmla="*/ 275 h 1875"/>
              <a:gd name="T88" fmla="*/ 1625 w 1976"/>
              <a:gd name="T89" fmla="*/ 175 h 1875"/>
              <a:gd name="T90" fmla="*/ 1651 w 1976"/>
              <a:gd name="T91" fmla="*/ 25 h 1875"/>
              <a:gd name="T92" fmla="*/ 1551 w 1976"/>
              <a:gd name="T93" fmla="*/ 0 h 1875"/>
              <a:gd name="T94" fmla="*/ 1451 w 1976"/>
              <a:gd name="T95" fmla="*/ 25 h 1875"/>
              <a:gd name="T96" fmla="*/ 1325 w 1976"/>
              <a:gd name="T97" fmla="*/ 50 h 1875"/>
              <a:gd name="T98" fmla="*/ 975 w 1976"/>
              <a:gd name="T99" fmla="*/ 75 h 1875"/>
              <a:gd name="T100" fmla="*/ 825 w 1976"/>
              <a:gd name="T101" fmla="*/ 150 h 1875"/>
              <a:gd name="T102" fmla="*/ 675 w 1976"/>
              <a:gd name="T103" fmla="*/ 225 h 1875"/>
              <a:gd name="T104" fmla="*/ 650 w 1976"/>
              <a:gd name="T105" fmla="*/ 225 h 1875"/>
              <a:gd name="T106" fmla="*/ 650 w 1976"/>
              <a:gd name="T107" fmla="*/ 275 h 1875"/>
              <a:gd name="T108" fmla="*/ 675 w 1976"/>
              <a:gd name="T109" fmla="*/ 375 h 1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76" h="1875">
                <a:moveTo>
                  <a:pt x="675" y="375"/>
                </a:moveTo>
                <a:lnTo>
                  <a:pt x="675" y="375"/>
                </a:lnTo>
                <a:cubicBezTo>
                  <a:pt x="675" y="400"/>
                  <a:pt x="675" y="450"/>
                  <a:pt x="700" y="450"/>
                </a:cubicBezTo>
                <a:cubicBezTo>
                  <a:pt x="700" y="450"/>
                  <a:pt x="725" y="500"/>
                  <a:pt x="725" y="525"/>
                </a:cubicBezTo>
                <a:cubicBezTo>
                  <a:pt x="725" y="525"/>
                  <a:pt x="725" y="550"/>
                  <a:pt x="700" y="550"/>
                </a:cubicBezTo>
                <a:lnTo>
                  <a:pt x="575" y="550"/>
                </a:lnTo>
                <a:cubicBezTo>
                  <a:pt x="575" y="575"/>
                  <a:pt x="551" y="600"/>
                  <a:pt x="525" y="600"/>
                </a:cubicBezTo>
                <a:cubicBezTo>
                  <a:pt x="475" y="600"/>
                  <a:pt x="475" y="575"/>
                  <a:pt x="475" y="625"/>
                </a:cubicBezTo>
                <a:cubicBezTo>
                  <a:pt x="475" y="650"/>
                  <a:pt x="500" y="675"/>
                  <a:pt x="475" y="675"/>
                </a:cubicBezTo>
                <a:cubicBezTo>
                  <a:pt x="450" y="675"/>
                  <a:pt x="450" y="701"/>
                  <a:pt x="425" y="701"/>
                </a:cubicBezTo>
                <a:cubicBezTo>
                  <a:pt x="400" y="701"/>
                  <a:pt x="350" y="701"/>
                  <a:pt x="350" y="725"/>
                </a:cubicBezTo>
                <a:cubicBezTo>
                  <a:pt x="350" y="750"/>
                  <a:pt x="350" y="775"/>
                  <a:pt x="300" y="775"/>
                </a:cubicBezTo>
                <a:cubicBezTo>
                  <a:pt x="275" y="775"/>
                  <a:pt x="225" y="775"/>
                  <a:pt x="225" y="801"/>
                </a:cubicBezTo>
                <a:cubicBezTo>
                  <a:pt x="225" y="825"/>
                  <a:pt x="175" y="801"/>
                  <a:pt x="175" y="825"/>
                </a:cubicBezTo>
                <a:cubicBezTo>
                  <a:pt x="150" y="825"/>
                  <a:pt x="25" y="901"/>
                  <a:pt x="25" y="925"/>
                </a:cubicBezTo>
                <a:cubicBezTo>
                  <a:pt x="0" y="925"/>
                  <a:pt x="25" y="975"/>
                  <a:pt x="25" y="1050"/>
                </a:cubicBezTo>
                <a:lnTo>
                  <a:pt x="25" y="1050"/>
                </a:lnTo>
                <a:cubicBezTo>
                  <a:pt x="75" y="1075"/>
                  <a:pt x="925" y="1649"/>
                  <a:pt x="951" y="1674"/>
                </a:cubicBezTo>
                <a:cubicBezTo>
                  <a:pt x="975" y="1700"/>
                  <a:pt x="1000" y="1749"/>
                  <a:pt x="1000" y="1749"/>
                </a:cubicBezTo>
                <a:cubicBezTo>
                  <a:pt x="1000" y="1749"/>
                  <a:pt x="1075" y="1749"/>
                  <a:pt x="1100" y="1774"/>
                </a:cubicBezTo>
                <a:cubicBezTo>
                  <a:pt x="1151" y="1824"/>
                  <a:pt x="1151" y="1874"/>
                  <a:pt x="1151" y="1874"/>
                </a:cubicBezTo>
                <a:cubicBezTo>
                  <a:pt x="1151" y="1874"/>
                  <a:pt x="1225" y="1874"/>
                  <a:pt x="1251" y="1874"/>
                </a:cubicBezTo>
                <a:cubicBezTo>
                  <a:pt x="1275" y="1849"/>
                  <a:pt x="1400" y="1824"/>
                  <a:pt x="1400" y="1824"/>
                </a:cubicBezTo>
                <a:cubicBezTo>
                  <a:pt x="1576" y="1674"/>
                  <a:pt x="1576" y="1674"/>
                  <a:pt x="1576" y="1674"/>
                </a:cubicBezTo>
                <a:cubicBezTo>
                  <a:pt x="1975" y="1424"/>
                  <a:pt x="1975" y="1424"/>
                  <a:pt x="1975" y="1424"/>
                </a:cubicBezTo>
                <a:lnTo>
                  <a:pt x="1975" y="1424"/>
                </a:lnTo>
                <a:cubicBezTo>
                  <a:pt x="1950" y="1374"/>
                  <a:pt x="1950" y="1349"/>
                  <a:pt x="1924" y="1349"/>
                </a:cubicBezTo>
                <a:cubicBezTo>
                  <a:pt x="1899" y="1349"/>
                  <a:pt x="1876" y="1324"/>
                  <a:pt x="1851" y="1324"/>
                </a:cubicBezTo>
                <a:cubicBezTo>
                  <a:pt x="1825" y="1324"/>
                  <a:pt x="1800" y="1324"/>
                  <a:pt x="1800" y="1299"/>
                </a:cubicBezTo>
                <a:cubicBezTo>
                  <a:pt x="1776" y="1274"/>
                  <a:pt x="1800" y="1250"/>
                  <a:pt x="1776" y="1225"/>
                </a:cubicBezTo>
                <a:cubicBezTo>
                  <a:pt x="1751" y="1175"/>
                  <a:pt x="1725" y="1175"/>
                  <a:pt x="1725" y="1150"/>
                </a:cubicBezTo>
                <a:lnTo>
                  <a:pt x="1776" y="1125"/>
                </a:lnTo>
                <a:cubicBezTo>
                  <a:pt x="1776" y="1101"/>
                  <a:pt x="1776" y="1075"/>
                  <a:pt x="1776" y="1075"/>
                </a:cubicBezTo>
                <a:cubicBezTo>
                  <a:pt x="1776" y="1050"/>
                  <a:pt x="1751" y="1025"/>
                  <a:pt x="1776" y="1001"/>
                </a:cubicBezTo>
                <a:cubicBezTo>
                  <a:pt x="1776" y="1001"/>
                  <a:pt x="1776" y="975"/>
                  <a:pt x="1776" y="950"/>
                </a:cubicBezTo>
                <a:cubicBezTo>
                  <a:pt x="1751" y="925"/>
                  <a:pt x="1800" y="901"/>
                  <a:pt x="1776" y="850"/>
                </a:cubicBezTo>
                <a:cubicBezTo>
                  <a:pt x="1751" y="801"/>
                  <a:pt x="1725" y="775"/>
                  <a:pt x="1725" y="775"/>
                </a:cubicBezTo>
                <a:cubicBezTo>
                  <a:pt x="1725" y="750"/>
                  <a:pt x="1751" y="750"/>
                  <a:pt x="1751" y="750"/>
                </a:cubicBezTo>
                <a:cubicBezTo>
                  <a:pt x="1751" y="725"/>
                  <a:pt x="1751" y="725"/>
                  <a:pt x="1751" y="725"/>
                </a:cubicBezTo>
                <a:cubicBezTo>
                  <a:pt x="1751" y="675"/>
                  <a:pt x="1725" y="575"/>
                  <a:pt x="1700" y="550"/>
                </a:cubicBezTo>
                <a:cubicBezTo>
                  <a:pt x="1676" y="525"/>
                  <a:pt x="1625" y="525"/>
                  <a:pt x="1625" y="500"/>
                </a:cubicBezTo>
                <a:cubicBezTo>
                  <a:pt x="1625" y="475"/>
                  <a:pt x="1625" y="450"/>
                  <a:pt x="1576" y="425"/>
                </a:cubicBezTo>
                <a:cubicBezTo>
                  <a:pt x="1551" y="425"/>
                  <a:pt x="1525" y="325"/>
                  <a:pt x="1551" y="325"/>
                </a:cubicBezTo>
                <a:cubicBezTo>
                  <a:pt x="1576" y="325"/>
                  <a:pt x="1576" y="275"/>
                  <a:pt x="1600" y="275"/>
                </a:cubicBezTo>
                <a:cubicBezTo>
                  <a:pt x="1625" y="275"/>
                  <a:pt x="1651" y="200"/>
                  <a:pt x="1625" y="175"/>
                </a:cubicBezTo>
                <a:cubicBezTo>
                  <a:pt x="1625" y="150"/>
                  <a:pt x="1625" y="75"/>
                  <a:pt x="1651" y="25"/>
                </a:cubicBezTo>
                <a:cubicBezTo>
                  <a:pt x="1600" y="25"/>
                  <a:pt x="1551" y="25"/>
                  <a:pt x="1551" y="0"/>
                </a:cubicBezTo>
                <a:cubicBezTo>
                  <a:pt x="1525" y="0"/>
                  <a:pt x="1476" y="25"/>
                  <a:pt x="1451" y="25"/>
                </a:cubicBezTo>
                <a:cubicBezTo>
                  <a:pt x="1425" y="25"/>
                  <a:pt x="1351" y="75"/>
                  <a:pt x="1325" y="50"/>
                </a:cubicBezTo>
                <a:cubicBezTo>
                  <a:pt x="1300" y="25"/>
                  <a:pt x="1051" y="75"/>
                  <a:pt x="975" y="75"/>
                </a:cubicBezTo>
                <a:cubicBezTo>
                  <a:pt x="900" y="75"/>
                  <a:pt x="875" y="150"/>
                  <a:pt x="825" y="150"/>
                </a:cubicBezTo>
                <a:cubicBezTo>
                  <a:pt x="775" y="150"/>
                  <a:pt x="725" y="175"/>
                  <a:pt x="675" y="225"/>
                </a:cubicBezTo>
                <a:lnTo>
                  <a:pt x="650" y="225"/>
                </a:lnTo>
                <a:cubicBezTo>
                  <a:pt x="650" y="250"/>
                  <a:pt x="650" y="250"/>
                  <a:pt x="650" y="275"/>
                </a:cubicBezTo>
                <a:cubicBezTo>
                  <a:pt x="675" y="300"/>
                  <a:pt x="675" y="325"/>
                  <a:pt x="675" y="375"/>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76" name="Freeform: Shape 72">
            <a:extLst>
              <a:ext uri="{FF2B5EF4-FFF2-40B4-BE49-F238E27FC236}">
                <a16:creationId xmlns:a16="http://schemas.microsoft.com/office/drawing/2014/main" id="{53BF9172-7640-4DB4-B301-73B21938A349}"/>
              </a:ext>
            </a:extLst>
          </p:cNvPr>
          <p:cNvSpPr/>
          <p:nvPr/>
        </p:nvSpPr>
        <p:spPr>
          <a:xfrm flipH="1" flipV="1">
            <a:off x="5941316" y="3768977"/>
            <a:ext cx="2093953" cy="1082665"/>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34" name="Freeform: Shape 72">
            <a:extLst>
              <a:ext uri="{FF2B5EF4-FFF2-40B4-BE49-F238E27FC236}">
                <a16:creationId xmlns:a16="http://schemas.microsoft.com/office/drawing/2014/main" id="{C6E510D8-C837-B94A-92A4-0E3DB74FCC38}"/>
              </a:ext>
            </a:extLst>
          </p:cNvPr>
          <p:cNvSpPr/>
          <p:nvPr/>
        </p:nvSpPr>
        <p:spPr>
          <a:xfrm flipV="1">
            <a:off x="749472" y="3588350"/>
            <a:ext cx="4899888" cy="1152340"/>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97" name="Freeform 174">
            <a:extLst>
              <a:ext uri="{FF2B5EF4-FFF2-40B4-BE49-F238E27FC236}">
                <a16:creationId xmlns:a16="http://schemas.microsoft.com/office/drawing/2014/main" id="{F34971F4-AA89-4935-A411-957076BD8176}"/>
              </a:ext>
            </a:extLst>
          </p:cNvPr>
          <p:cNvSpPr>
            <a:spLocks noChangeArrowheads="1"/>
          </p:cNvSpPr>
          <p:nvPr/>
        </p:nvSpPr>
        <p:spPr bwMode="auto">
          <a:xfrm>
            <a:off x="5966181" y="3295305"/>
            <a:ext cx="350155" cy="375467"/>
          </a:xfrm>
          <a:custGeom>
            <a:avLst/>
            <a:gdLst>
              <a:gd name="T0" fmla="*/ 748 w 1100"/>
              <a:gd name="T1" fmla="*/ 1025 h 1176"/>
              <a:gd name="T2" fmla="*/ 573 w 1100"/>
              <a:gd name="T3" fmla="*/ 1050 h 1176"/>
              <a:gd name="T4" fmla="*/ 773 w 1100"/>
              <a:gd name="T5" fmla="*/ 1175 h 1176"/>
              <a:gd name="T6" fmla="*/ 824 w 1100"/>
              <a:gd name="T7" fmla="*/ 1025 h 1176"/>
              <a:gd name="T8" fmla="*/ 225 w 1100"/>
              <a:gd name="T9" fmla="*/ 700 h 1176"/>
              <a:gd name="T10" fmla="*/ 149 w 1100"/>
              <a:gd name="T11" fmla="*/ 725 h 1176"/>
              <a:gd name="T12" fmla="*/ 225 w 1100"/>
              <a:gd name="T13" fmla="*/ 925 h 1176"/>
              <a:gd name="T14" fmla="*/ 300 w 1100"/>
              <a:gd name="T15" fmla="*/ 750 h 1176"/>
              <a:gd name="T16" fmla="*/ 899 w 1100"/>
              <a:gd name="T17" fmla="*/ 650 h 1176"/>
              <a:gd name="T18" fmla="*/ 824 w 1100"/>
              <a:gd name="T19" fmla="*/ 600 h 1176"/>
              <a:gd name="T20" fmla="*/ 548 w 1100"/>
              <a:gd name="T21" fmla="*/ 325 h 1176"/>
              <a:gd name="T22" fmla="*/ 599 w 1100"/>
              <a:gd name="T23" fmla="*/ 175 h 1176"/>
              <a:gd name="T24" fmla="*/ 548 w 1100"/>
              <a:gd name="T25" fmla="*/ 50 h 1176"/>
              <a:gd name="T26" fmla="*/ 473 w 1100"/>
              <a:gd name="T27" fmla="*/ 0 h 1176"/>
              <a:gd name="T28" fmla="*/ 400 w 1100"/>
              <a:gd name="T29" fmla="*/ 25 h 1176"/>
              <a:gd name="T30" fmla="*/ 349 w 1100"/>
              <a:gd name="T31" fmla="*/ 50 h 1176"/>
              <a:gd name="T32" fmla="*/ 300 w 1100"/>
              <a:gd name="T33" fmla="*/ 75 h 1176"/>
              <a:gd name="T34" fmla="*/ 225 w 1100"/>
              <a:gd name="T35" fmla="*/ 125 h 1176"/>
              <a:gd name="T36" fmla="*/ 125 w 1100"/>
              <a:gd name="T37" fmla="*/ 150 h 1176"/>
              <a:gd name="T38" fmla="*/ 49 w 1100"/>
              <a:gd name="T39" fmla="*/ 200 h 1176"/>
              <a:gd name="T40" fmla="*/ 25 w 1100"/>
              <a:gd name="T41" fmla="*/ 250 h 1176"/>
              <a:gd name="T42" fmla="*/ 74 w 1100"/>
              <a:gd name="T43" fmla="*/ 350 h 1176"/>
              <a:gd name="T44" fmla="*/ 100 w 1100"/>
              <a:gd name="T45" fmla="*/ 400 h 1176"/>
              <a:gd name="T46" fmla="*/ 225 w 1100"/>
              <a:gd name="T47" fmla="*/ 325 h 1176"/>
              <a:gd name="T48" fmla="*/ 374 w 1100"/>
              <a:gd name="T49" fmla="*/ 425 h 1176"/>
              <a:gd name="T50" fmla="*/ 599 w 1100"/>
              <a:gd name="T51" fmla="*/ 650 h 1176"/>
              <a:gd name="T52" fmla="*/ 773 w 1100"/>
              <a:gd name="T53" fmla="*/ 750 h 1176"/>
              <a:gd name="T54" fmla="*/ 873 w 1100"/>
              <a:gd name="T55" fmla="*/ 850 h 1176"/>
              <a:gd name="T56" fmla="*/ 873 w 1100"/>
              <a:gd name="T57" fmla="*/ 1025 h 1176"/>
              <a:gd name="T58" fmla="*/ 973 w 1100"/>
              <a:gd name="T59" fmla="*/ 900 h 1176"/>
              <a:gd name="T60" fmla="*/ 1024 w 1100"/>
              <a:gd name="T61" fmla="*/ 800 h 1176"/>
              <a:gd name="T62" fmla="*/ 899 w 1100"/>
              <a:gd name="T63" fmla="*/ 650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00" h="1176">
                <a:moveTo>
                  <a:pt x="748" y="1025"/>
                </a:moveTo>
                <a:lnTo>
                  <a:pt x="748" y="1025"/>
                </a:lnTo>
                <a:cubicBezTo>
                  <a:pt x="698" y="1025"/>
                  <a:pt x="673" y="1025"/>
                  <a:pt x="648" y="1025"/>
                </a:cubicBezTo>
                <a:cubicBezTo>
                  <a:pt x="624" y="1000"/>
                  <a:pt x="548" y="1025"/>
                  <a:pt x="573" y="1050"/>
                </a:cubicBezTo>
                <a:cubicBezTo>
                  <a:pt x="573" y="1075"/>
                  <a:pt x="599" y="1100"/>
                  <a:pt x="673" y="1100"/>
                </a:cubicBezTo>
                <a:cubicBezTo>
                  <a:pt x="724" y="1125"/>
                  <a:pt x="748" y="1175"/>
                  <a:pt x="773" y="1175"/>
                </a:cubicBezTo>
                <a:cubicBezTo>
                  <a:pt x="799" y="1175"/>
                  <a:pt x="799" y="1150"/>
                  <a:pt x="799" y="1125"/>
                </a:cubicBezTo>
                <a:cubicBezTo>
                  <a:pt x="799" y="1075"/>
                  <a:pt x="824" y="1025"/>
                  <a:pt x="824" y="1025"/>
                </a:cubicBezTo>
                <a:cubicBezTo>
                  <a:pt x="848" y="1025"/>
                  <a:pt x="824" y="1000"/>
                  <a:pt x="748" y="1025"/>
                </a:cubicBezTo>
                <a:close/>
                <a:moveTo>
                  <a:pt x="225" y="700"/>
                </a:moveTo>
                <a:lnTo>
                  <a:pt x="225" y="700"/>
                </a:lnTo>
                <a:cubicBezTo>
                  <a:pt x="200" y="725"/>
                  <a:pt x="174" y="700"/>
                  <a:pt x="149" y="725"/>
                </a:cubicBezTo>
                <a:cubicBezTo>
                  <a:pt x="149" y="750"/>
                  <a:pt x="200" y="800"/>
                  <a:pt x="200" y="850"/>
                </a:cubicBezTo>
                <a:cubicBezTo>
                  <a:pt x="174" y="900"/>
                  <a:pt x="200" y="975"/>
                  <a:pt x="225" y="925"/>
                </a:cubicBezTo>
                <a:cubicBezTo>
                  <a:pt x="249" y="900"/>
                  <a:pt x="274" y="925"/>
                  <a:pt x="300" y="900"/>
                </a:cubicBezTo>
                <a:cubicBezTo>
                  <a:pt x="325" y="875"/>
                  <a:pt x="300" y="775"/>
                  <a:pt x="300" y="750"/>
                </a:cubicBezTo>
                <a:cubicBezTo>
                  <a:pt x="325" y="700"/>
                  <a:pt x="249" y="675"/>
                  <a:pt x="225" y="700"/>
                </a:cubicBezTo>
                <a:close/>
                <a:moveTo>
                  <a:pt x="899" y="650"/>
                </a:moveTo>
                <a:lnTo>
                  <a:pt x="899" y="650"/>
                </a:lnTo>
                <a:cubicBezTo>
                  <a:pt x="873" y="650"/>
                  <a:pt x="899" y="600"/>
                  <a:pt x="824" y="600"/>
                </a:cubicBezTo>
                <a:cubicBezTo>
                  <a:pt x="773" y="600"/>
                  <a:pt x="698" y="525"/>
                  <a:pt x="698" y="450"/>
                </a:cubicBezTo>
                <a:cubicBezTo>
                  <a:pt x="673" y="375"/>
                  <a:pt x="573" y="375"/>
                  <a:pt x="548" y="325"/>
                </a:cubicBezTo>
                <a:cubicBezTo>
                  <a:pt x="524" y="275"/>
                  <a:pt x="573" y="275"/>
                  <a:pt x="548" y="225"/>
                </a:cubicBezTo>
                <a:cubicBezTo>
                  <a:pt x="548" y="200"/>
                  <a:pt x="573" y="175"/>
                  <a:pt x="599" y="175"/>
                </a:cubicBezTo>
                <a:cubicBezTo>
                  <a:pt x="599" y="125"/>
                  <a:pt x="599" y="75"/>
                  <a:pt x="599" y="50"/>
                </a:cubicBezTo>
                <a:cubicBezTo>
                  <a:pt x="573" y="50"/>
                  <a:pt x="573" y="50"/>
                  <a:pt x="548" y="50"/>
                </a:cubicBezTo>
                <a:cubicBezTo>
                  <a:pt x="548" y="25"/>
                  <a:pt x="548" y="0"/>
                  <a:pt x="548" y="0"/>
                </a:cubicBezTo>
                <a:cubicBezTo>
                  <a:pt x="524" y="0"/>
                  <a:pt x="473" y="0"/>
                  <a:pt x="473" y="0"/>
                </a:cubicBezTo>
                <a:cubicBezTo>
                  <a:pt x="448" y="25"/>
                  <a:pt x="425" y="50"/>
                  <a:pt x="400" y="25"/>
                </a:cubicBezTo>
                <a:lnTo>
                  <a:pt x="400" y="25"/>
                </a:lnTo>
                <a:cubicBezTo>
                  <a:pt x="374" y="50"/>
                  <a:pt x="374" y="50"/>
                  <a:pt x="374" y="50"/>
                </a:cubicBezTo>
                <a:cubicBezTo>
                  <a:pt x="374" y="50"/>
                  <a:pt x="374" y="50"/>
                  <a:pt x="349" y="50"/>
                </a:cubicBezTo>
                <a:cubicBezTo>
                  <a:pt x="349" y="50"/>
                  <a:pt x="325" y="50"/>
                  <a:pt x="325" y="75"/>
                </a:cubicBezTo>
                <a:cubicBezTo>
                  <a:pt x="325" y="100"/>
                  <a:pt x="300" y="75"/>
                  <a:pt x="300" y="75"/>
                </a:cubicBezTo>
                <a:cubicBezTo>
                  <a:pt x="274" y="75"/>
                  <a:pt x="249" y="75"/>
                  <a:pt x="249" y="100"/>
                </a:cubicBezTo>
                <a:cubicBezTo>
                  <a:pt x="249" y="125"/>
                  <a:pt x="249" y="150"/>
                  <a:pt x="225" y="125"/>
                </a:cubicBezTo>
                <a:cubicBezTo>
                  <a:pt x="200" y="125"/>
                  <a:pt x="174" y="75"/>
                  <a:pt x="174" y="75"/>
                </a:cubicBezTo>
                <a:cubicBezTo>
                  <a:pt x="174" y="75"/>
                  <a:pt x="149" y="150"/>
                  <a:pt x="125" y="150"/>
                </a:cubicBezTo>
                <a:cubicBezTo>
                  <a:pt x="125" y="150"/>
                  <a:pt x="74" y="150"/>
                  <a:pt x="49" y="150"/>
                </a:cubicBezTo>
                <a:cubicBezTo>
                  <a:pt x="49" y="175"/>
                  <a:pt x="49" y="175"/>
                  <a:pt x="49" y="200"/>
                </a:cubicBezTo>
                <a:cubicBezTo>
                  <a:pt x="74" y="200"/>
                  <a:pt x="49" y="225"/>
                  <a:pt x="49" y="225"/>
                </a:cubicBezTo>
                <a:cubicBezTo>
                  <a:pt x="25" y="225"/>
                  <a:pt x="0" y="225"/>
                  <a:pt x="25" y="250"/>
                </a:cubicBezTo>
                <a:cubicBezTo>
                  <a:pt x="49" y="275"/>
                  <a:pt x="74" y="275"/>
                  <a:pt x="49" y="300"/>
                </a:cubicBezTo>
                <a:cubicBezTo>
                  <a:pt x="25" y="325"/>
                  <a:pt x="49" y="350"/>
                  <a:pt x="74" y="350"/>
                </a:cubicBezTo>
                <a:cubicBezTo>
                  <a:pt x="100" y="350"/>
                  <a:pt x="125" y="350"/>
                  <a:pt x="125" y="350"/>
                </a:cubicBezTo>
                <a:cubicBezTo>
                  <a:pt x="100" y="375"/>
                  <a:pt x="100" y="375"/>
                  <a:pt x="100" y="400"/>
                </a:cubicBezTo>
                <a:cubicBezTo>
                  <a:pt x="125" y="375"/>
                  <a:pt x="125" y="375"/>
                  <a:pt x="149" y="375"/>
                </a:cubicBezTo>
                <a:cubicBezTo>
                  <a:pt x="174" y="350"/>
                  <a:pt x="174" y="325"/>
                  <a:pt x="225" y="325"/>
                </a:cubicBezTo>
                <a:cubicBezTo>
                  <a:pt x="274" y="300"/>
                  <a:pt x="325" y="350"/>
                  <a:pt x="349" y="375"/>
                </a:cubicBezTo>
                <a:cubicBezTo>
                  <a:pt x="374" y="400"/>
                  <a:pt x="374" y="400"/>
                  <a:pt x="374" y="425"/>
                </a:cubicBezTo>
                <a:cubicBezTo>
                  <a:pt x="374" y="450"/>
                  <a:pt x="400" y="500"/>
                  <a:pt x="473" y="550"/>
                </a:cubicBezTo>
                <a:cubicBezTo>
                  <a:pt x="524" y="600"/>
                  <a:pt x="548" y="625"/>
                  <a:pt x="599" y="650"/>
                </a:cubicBezTo>
                <a:cubicBezTo>
                  <a:pt x="624" y="675"/>
                  <a:pt x="673" y="675"/>
                  <a:pt x="673" y="700"/>
                </a:cubicBezTo>
                <a:cubicBezTo>
                  <a:pt x="698" y="725"/>
                  <a:pt x="724" y="725"/>
                  <a:pt x="773" y="750"/>
                </a:cubicBezTo>
                <a:cubicBezTo>
                  <a:pt x="799" y="775"/>
                  <a:pt x="799" y="800"/>
                  <a:pt x="824" y="800"/>
                </a:cubicBezTo>
                <a:cubicBezTo>
                  <a:pt x="873" y="800"/>
                  <a:pt x="848" y="825"/>
                  <a:pt x="873" y="850"/>
                </a:cubicBezTo>
                <a:cubicBezTo>
                  <a:pt x="873" y="875"/>
                  <a:pt x="899" y="925"/>
                  <a:pt x="873" y="950"/>
                </a:cubicBezTo>
                <a:cubicBezTo>
                  <a:pt x="848" y="1000"/>
                  <a:pt x="848" y="1025"/>
                  <a:pt x="873" y="1025"/>
                </a:cubicBezTo>
                <a:cubicBezTo>
                  <a:pt x="873" y="1025"/>
                  <a:pt x="924" y="975"/>
                  <a:pt x="924" y="950"/>
                </a:cubicBezTo>
                <a:cubicBezTo>
                  <a:pt x="924" y="925"/>
                  <a:pt x="949" y="925"/>
                  <a:pt x="973" y="900"/>
                </a:cubicBezTo>
                <a:cubicBezTo>
                  <a:pt x="999" y="875"/>
                  <a:pt x="949" y="875"/>
                  <a:pt x="924" y="825"/>
                </a:cubicBezTo>
                <a:cubicBezTo>
                  <a:pt x="924" y="800"/>
                  <a:pt x="973" y="750"/>
                  <a:pt x="1024" y="800"/>
                </a:cubicBezTo>
                <a:cubicBezTo>
                  <a:pt x="1073" y="825"/>
                  <a:pt x="1099" y="850"/>
                  <a:pt x="1099" y="800"/>
                </a:cubicBezTo>
                <a:cubicBezTo>
                  <a:pt x="1099" y="750"/>
                  <a:pt x="949" y="675"/>
                  <a:pt x="899" y="650"/>
                </a:cubicBezTo>
                <a:close/>
              </a:path>
            </a:pathLst>
          </a:custGeom>
          <a:solidFill>
            <a:schemeClr val="accent3">
              <a:lumMod val="75000"/>
            </a:schemeClr>
          </a:solidFill>
          <a:ln w="317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327" name="Freeform 174">
            <a:extLst>
              <a:ext uri="{FF2B5EF4-FFF2-40B4-BE49-F238E27FC236}">
                <a16:creationId xmlns:a16="http://schemas.microsoft.com/office/drawing/2014/main" id="{85A1242E-9E18-3A4B-8576-7705F17A5E4B}"/>
              </a:ext>
            </a:extLst>
          </p:cNvPr>
          <p:cNvSpPr>
            <a:spLocks noChangeArrowheads="1"/>
          </p:cNvSpPr>
          <p:nvPr/>
        </p:nvSpPr>
        <p:spPr bwMode="auto">
          <a:xfrm>
            <a:off x="5965220" y="3297888"/>
            <a:ext cx="350155" cy="375467"/>
          </a:xfrm>
          <a:custGeom>
            <a:avLst/>
            <a:gdLst>
              <a:gd name="T0" fmla="*/ 748 w 1100"/>
              <a:gd name="T1" fmla="*/ 1025 h 1176"/>
              <a:gd name="T2" fmla="*/ 573 w 1100"/>
              <a:gd name="T3" fmla="*/ 1050 h 1176"/>
              <a:gd name="T4" fmla="*/ 773 w 1100"/>
              <a:gd name="T5" fmla="*/ 1175 h 1176"/>
              <a:gd name="T6" fmla="*/ 824 w 1100"/>
              <a:gd name="T7" fmla="*/ 1025 h 1176"/>
              <a:gd name="T8" fmla="*/ 225 w 1100"/>
              <a:gd name="T9" fmla="*/ 700 h 1176"/>
              <a:gd name="T10" fmla="*/ 149 w 1100"/>
              <a:gd name="T11" fmla="*/ 725 h 1176"/>
              <a:gd name="T12" fmla="*/ 225 w 1100"/>
              <a:gd name="T13" fmla="*/ 925 h 1176"/>
              <a:gd name="T14" fmla="*/ 300 w 1100"/>
              <a:gd name="T15" fmla="*/ 750 h 1176"/>
              <a:gd name="T16" fmla="*/ 899 w 1100"/>
              <a:gd name="T17" fmla="*/ 650 h 1176"/>
              <a:gd name="T18" fmla="*/ 824 w 1100"/>
              <a:gd name="T19" fmla="*/ 600 h 1176"/>
              <a:gd name="T20" fmla="*/ 548 w 1100"/>
              <a:gd name="T21" fmla="*/ 325 h 1176"/>
              <a:gd name="T22" fmla="*/ 599 w 1100"/>
              <a:gd name="T23" fmla="*/ 175 h 1176"/>
              <a:gd name="T24" fmla="*/ 548 w 1100"/>
              <a:gd name="T25" fmla="*/ 50 h 1176"/>
              <a:gd name="T26" fmla="*/ 473 w 1100"/>
              <a:gd name="T27" fmla="*/ 0 h 1176"/>
              <a:gd name="T28" fmla="*/ 400 w 1100"/>
              <a:gd name="T29" fmla="*/ 25 h 1176"/>
              <a:gd name="T30" fmla="*/ 349 w 1100"/>
              <a:gd name="T31" fmla="*/ 50 h 1176"/>
              <a:gd name="T32" fmla="*/ 300 w 1100"/>
              <a:gd name="T33" fmla="*/ 75 h 1176"/>
              <a:gd name="T34" fmla="*/ 225 w 1100"/>
              <a:gd name="T35" fmla="*/ 125 h 1176"/>
              <a:gd name="T36" fmla="*/ 125 w 1100"/>
              <a:gd name="T37" fmla="*/ 150 h 1176"/>
              <a:gd name="T38" fmla="*/ 49 w 1100"/>
              <a:gd name="T39" fmla="*/ 200 h 1176"/>
              <a:gd name="T40" fmla="*/ 25 w 1100"/>
              <a:gd name="T41" fmla="*/ 250 h 1176"/>
              <a:gd name="T42" fmla="*/ 74 w 1100"/>
              <a:gd name="T43" fmla="*/ 350 h 1176"/>
              <a:gd name="T44" fmla="*/ 100 w 1100"/>
              <a:gd name="T45" fmla="*/ 400 h 1176"/>
              <a:gd name="T46" fmla="*/ 225 w 1100"/>
              <a:gd name="T47" fmla="*/ 325 h 1176"/>
              <a:gd name="T48" fmla="*/ 374 w 1100"/>
              <a:gd name="T49" fmla="*/ 425 h 1176"/>
              <a:gd name="T50" fmla="*/ 599 w 1100"/>
              <a:gd name="T51" fmla="*/ 650 h 1176"/>
              <a:gd name="T52" fmla="*/ 773 w 1100"/>
              <a:gd name="T53" fmla="*/ 750 h 1176"/>
              <a:gd name="T54" fmla="*/ 873 w 1100"/>
              <a:gd name="T55" fmla="*/ 850 h 1176"/>
              <a:gd name="T56" fmla="*/ 873 w 1100"/>
              <a:gd name="T57" fmla="*/ 1025 h 1176"/>
              <a:gd name="T58" fmla="*/ 973 w 1100"/>
              <a:gd name="T59" fmla="*/ 900 h 1176"/>
              <a:gd name="T60" fmla="*/ 1024 w 1100"/>
              <a:gd name="T61" fmla="*/ 800 h 1176"/>
              <a:gd name="T62" fmla="*/ 899 w 1100"/>
              <a:gd name="T63" fmla="*/ 650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00" h="1176">
                <a:moveTo>
                  <a:pt x="748" y="1025"/>
                </a:moveTo>
                <a:lnTo>
                  <a:pt x="748" y="1025"/>
                </a:lnTo>
                <a:cubicBezTo>
                  <a:pt x="698" y="1025"/>
                  <a:pt x="673" y="1025"/>
                  <a:pt x="648" y="1025"/>
                </a:cubicBezTo>
                <a:cubicBezTo>
                  <a:pt x="624" y="1000"/>
                  <a:pt x="548" y="1025"/>
                  <a:pt x="573" y="1050"/>
                </a:cubicBezTo>
                <a:cubicBezTo>
                  <a:pt x="573" y="1075"/>
                  <a:pt x="599" y="1100"/>
                  <a:pt x="673" y="1100"/>
                </a:cubicBezTo>
                <a:cubicBezTo>
                  <a:pt x="724" y="1125"/>
                  <a:pt x="748" y="1175"/>
                  <a:pt x="773" y="1175"/>
                </a:cubicBezTo>
                <a:cubicBezTo>
                  <a:pt x="799" y="1175"/>
                  <a:pt x="799" y="1150"/>
                  <a:pt x="799" y="1125"/>
                </a:cubicBezTo>
                <a:cubicBezTo>
                  <a:pt x="799" y="1075"/>
                  <a:pt x="824" y="1025"/>
                  <a:pt x="824" y="1025"/>
                </a:cubicBezTo>
                <a:cubicBezTo>
                  <a:pt x="848" y="1025"/>
                  <a:pt x="824" y="1000"/>
                  <a:pt x="748" y="1025"/>
                </a:cubicBezTo>
                <a:close/>
                <a:moveTo>
                  <a:pt x="225" y="700"/>
                </a:moveTo>
                <a:lnTo>
                  <a:pt x="225" y="700"/>
                </a:lnTo>
                <a:cubicBezTo>
                  <a:pt x="200" y="725"/>
                  <a:pt x="174" y="700"/>
                  <a:pt x="149" y="725"/>
                </a:cubicBezTo>
                <a:cubicBezTo>
                  <a:pt x="149" y="750"/>
                  <a:pt x="200" y="800"/>
                  <a:pt x="200" y="850"/>
                </a:cubicBezTo>
                <a:cubicBezTo>
                  <a:pt x="174" y="900"/>
                  <a:pt x="200" y="975"/>
                  <a:pt x="225" y="925"/>
                </a:cubicBezTo>
                <a:cubicBezTo>
                  <a:pt x="249" y="900"/>
                  <a:pt x="274" y="925"/>
                  <a:pt x="300" y="900"/>
                </a:cubicBezTo>
                <a:cubicBezTo>
                  <a:pt x="325" y="875"/>
                  <a:pt x="300" y="775"/>
                  <a:pt x="300" y="750"/>
                </a:cubicBezTo>
                <a:cubicBezTo>
                  <a:pt x="325" y="700"/>
                  <a:pt x="249" y="675"/>
                  <a:pt x="225" y="700"/>
                </a:cubicBezTo>
                <a:close/>
                <a:moveTo>
                  <a:pt x="899" y="650"/>
                </a:moveTo>
                <a:lnTo>
                  <a:pt x="899" y="650"/>
                </a:lnTo>
                <a:cubicBezTo>
                  <a:pt x="873" y="650"/>
                  <a:pt x="899" y="600"/>
                  <a:pt x="824" y="600"/>
                </a:cubicBezTo>
                <a:cubicBezTo>
                  <a:pt x="773" y="600"/>
                  <a:pt x="698" y="525"/>
                  <a:pt x="698" y="450"/>
                </a:cubicBezTo>
                <a:cubicBezTo>
                  <a:pt x="673" y="375"/>
                  <a:pt x="573" y="375"/>
                  <a:pt x="548" y="325"/>
                </a:cubicBezTo>
                <a:cubicBezTo>
                  <a:pt x="524" y="275"/>
                  <a:pt x="573" y="275"/>
                  <a:pt x="548" y="225"/>
                </a:cubicBezTo>
                <a:cubicBezTo>
                  <a:pt x="548" y="200"/>
                  <a:pt x="573" y="175"/>
                  <a:pt x="599" y="175"/>
                </a:cubicBezTo>
                <a:cubicBezTo>
                  <a:pt x="599" y="125"/>
                  <a:pt x="599" y="75"/>
                  <a:pt x="599" y="50"/>
                </a:cubicBezTo>
                <a:cubicBezTo>
                  <a:pt x="573" y="50"/>
                  <a:pt x="573" y="50"/>
                  <a:pt x="548" y="50"/>
                </a:cubicBezTo>
                <a:cubicBezTo>
                  <a:pt x="548" y="25"/>
                  <a:pt x="548" y="0"/>
                  <a:pt x="548" y="0"/>
                </a:cubicBezTo>
                <a:cubicBezTo>
                  <a:pt x="524" y="0"/>
                  <a:pt x="473" y="0"/>
                  <a:pt x="473" y="0"/>
                </a:cubicBezTo>
                <a:cubicBezTo>
                  <a:pt x="448" y="25"/>
                  <a:pt x="425" y="50"/>
                  <a:pt x="400" y="25"/>
                </a:cubicBezTo>
                <a:lnTo>
                  <a:pt x="400" y="25"/>
                </a:lnTo>
                <a:cubicBezTo>
                  <a:pt x="374" y="50"/>
                  <a:pt x="374" y="50"/>
                  <a:pt x="374" y="50"/>
                </a:cubicBezTo>
                <a:cubicBezTo>
                  <a:pt x="374" y="50"/>
                  <a:pt x="374" y="50"/>
                  <a:pt x="349" y="50"/>
                </a:cubicBezTo>
                <a:cubicBezTo>
                  <a:pt x="349" y="50"/>
                  <a:pt x="325" y="50"/>
                  <a:pt x="325" y="75"/>
                </a:cubicBezTo>
                <a:cubicBezTo>
                  <a:pt x="325" y="100"/>
                  <a:pt x="300" y="75"/>
                  <a:pt x="300" y="75"/>
                </a:cubicBezTo>
                <a:cubicBezTo>
                  <a:pt x="274" y="75"/>
                  <a:pt x="249" y="75"/>
                  <a:pt x="249" y="100"/>
                </a:cubicBezTo>
                <a:cubicBezTo>
                  <a:pt x="249" y="125"/>
                  <a:pt x="249" y="150"/>
                  <a:pt x="225" y="125"/>
                </a:cubicBezTo>
                <a:cubicBezTo>
                  <a:pt x="200" y="125"/>
                  <a:pt x="174" y="75"/>
                  <a:pt x="174" y="75"/>
                </a:cubicBezTo>
                <a:cubicBezTo>
                  <a:pt x="174" y="75"/>
                  <a:pt x="149" y="150"/>
                  <a:pt x="125" y="150"/>
                </a:cubicBezTo>
                <a:cubicBezTo>
                  <a:pt x="125" y="150"/>
                  <a:pt x="74" y="150"/>
                  <a:pt x="49" y="150"/>
                </a:cubicBezTo>
                <a:cubicBezTo>
                  <a:pt x="49" y="175"/>
                  <a:pt x="49" y="175"/>
                  <a:pt x="49" y="200"/>
                </a:cubicBezTo>
                <a:cubicBezTo>
                  <a:pt x="74" y="200"/>
                  <a:pt x="49" y="225"/>
                  <a:pt x="49" y="225"/>
                </a:cubicBezTo>
                <a:cubicBezTo>
                  <a:pt x="25" y="225"/>
                  <a:pt x="0" y="225"/>
                  <a:pt x="25" y="250"/>
                </a:cubicBezTo>
                <a:cubicBezTo>
                  <a:pt x="49" y="275"/>
                  <a:pt x="74" y="275"/>
                  <a:pt x="49" y="300"/>
                </a:cubicBezTo>
                <a:cubicBezTo>
                  <a:pt x="25" y="325"/>
                  <a:pt x="49" y="350"/>
                  <a:pt x="74" y="350"/>
                </a:cubicBezTo>
                <a:cubicBezTo>
                  <a:pt x="100" y="350"/>
                  <a:pt x="125" y="350"/>
                  <a:pt x="125" y="350"/>
                </a:cubicBezTo>
                <a:cubicBezTo>
                  <a:pt x="100" y="375"/>
                  <a:pt x="100" y="375"/>
                  <a:pt x="100" y="400"/>
                </a:cubicBezTo>
                <a:cubicBezTo>
                  <a:pt x="125" y="375"/>
                  <a:pt x="125" y="375"/>
                  <a:pt x="149" y="375"/>
                </a:cubicBezTo>
                <a:cubicBezTo>
                  <a:pt x="174" y="350"/>
                  <a:pt x="174" y="325"/>
                  <a:pt x="225" y="325"/>
                </a:cubicBezTo>
                <a:cubicBezTo>
                  <a:pt x="274" y="300"/>
                  <a:pt x="325" y="350"/>
                  <a:pt x="349" y="375"/>
                </a:cubicBezTo>
                <a:cubicBezTo>
                  <a:pt x="374" y="400"/>
                  <a:pt x="374" y="400"/>
                  <a:pt x="374" y="425"/>
                </a:cubicBezTo>
                <a:cubicBezTo>
                  <a:pt x="374" y="450"/>
                  <a:pt x="400" y="500"/>
                  <a:pt x="473" y="550"/>
                </a:cubicBezTo>
                <a:cubicBezTo>
                  <a:pt x="524" y="600"/>
                  <a:pt x="548" y="625"/>
                  <a:pt x="599" y="650"/>
                </a:cubicBezTo>
                <a:cubicBezTo>
                  <a:pt x="624" y="675"/>
                  <a:pt x="673" y="675"/>
                  <a:pt x="673" y="700"/>
                </a:cubicBezTo>
                <a:cubicBezTo>
                  <a:pt x="698" y="725"/>
                  <a:pt x="724" y="725"/>
                  <a:pt x="773" y="750"/>
                </a:cubicBezTo>
                <a:cubicBezTo>
                  <a:pt x="799" y="775"/>
                  <a:pt x="799" y="800"/>
                  <a:pt x="824" y="800"/>
                </a:cubicBezTo>
                <a:cubicBezTo>
                  <a:pt x="873" y="800"/>
                  <a:pt x="848" y="825"/>
                  <a:pt x="873" y="850"/>
                </a:cubicBezTo>
                <a:cubicBezTo>
                  <a:pt x="873" y="875"/>
                  <a:pt x="899" y="925"/>
                  <a:pt x="873" y="950"/>
                </a:cubicBezTo>
                <a:cubicBezTo>
                  <a:pt x="848" y="1000"/>
                  <a:pt x="848" y="1025"/>
                  <a:pt x="873" y="1025"/>
                </a:cubicBezTo>
                <a:cubicBezTo>
                  <a:pt x="873" y="1025"/>
                  <a:pt x="924" y="975"/>
                  <a:pt x="924" y="950"/>
                </a:cubicBezTo>
                <a:cubicBezTo>
                  <a:pt x="924" y="925"/>
                  <a:pt x="949" y="925"/>
                  <a:pt x="973" y="900"/>
                </a:cubicBezTo>
                <a:cubicBezTo>
                  <a:pt x="999" y="875"/>
                  <a:pt x="949" y="875"/>
                  <a:pt x="924" y="825"/>
                </a:cubicBezTo>
                <a:cubicBezTo>
                  <a:pt x="924" y="800"/>
                  <a:pt x="973" y="750"/>
                  <a:pt x="1024" y="800"/>
                </a:cubicBezTo>
                <a:cubicBezTo>
                  <a:pt x="1073" y="825"/>
                  <a:pt x="1099" y="850"/>
                  <a:pt x="1099" y="800"/>
                </a:cubicBezTo>
                <a:cubicBezTo>
                  <a:pt x="1099" y="750"/>
                  <a:pt x="949" y="675"/>
                  <a:pt x="899" y="650"/>
                </a:cubicBezTo>
                <a:close/>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47" name="Freeform: Shape 83">
            <a:extLst>
              <a:ext uri="{FF2B5EF4-FFF2-40B4-BE49-F238E27FC236}">
                <a16:creationId xmlns:a16="http://schemas.microsoft.com/office/drawing/2014/main" id="{08A12FDE-73F5-A54A-9C05-AC611658D762}"/>
              </a:ext>
            </a:extLst>
          </p:cNvPr>
          <p:cNvSpPr/>
          <p:nvPr/>
        </p:nvSpPr>
        <p:spPr>
          <a:xfrm flipH="1">
            <a:off x="6156313" y="1171796"/>
            <a:ext cx="2406719" cy="2274905"/>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14354">
              <a:defRPr/>
            </a:pPr>
            <a:endParaRPr lang="en-US">
              <a:ln>
                <a:solidFill>
                  <a:srgbClr val="F7F8FA"/>
                </a:solidFill>
              </a:ln>
              <a:solidFill>
                <a:srgbClr val="F7F8FA"/>
              </a:solidFill>
              <a:latin typeface="Microsoft Sans Serif"/>
            </a:endParaRPr>
          </a:p>
        </p:txBody>
      </p:sp>
      <p:sp>
        <p:nvSpPr>
          <p:cNvPr id="398" name="Freeform 6">
            <a:extLst>
              <a:ext uri="{FF2B5EF4-FFF2-40B4-BE49-F238E27FC236}">
                <a16:creationId xmlns:a16="http://schemas.microsoft.com/office/drawing/2014/main" id="{8537E637-FE19-4CF3-8A01-A3F2739F95AA}"/>
              </a:ext>
            </a:extLst>
          </p:cNvPr>
          <p:cNvSpPr>
            <a:spLocks noChangeArrowheads="1"/>
          </p:cNvSpPr>
          <p:nvPr/>
        </p:nvSpPr>
        <p:spPr bwMode="auto">
          <a:xfrm>
            <a:off x="6256414" y="5505686"/>
            <a:ext cx="478121" cy="423279"/>
          </a:xfrm>
          <a:custGeom>
            <a:avLst/>
            <a:gdLst>
              <a:gd name="T0" fmla="*/ 1425 w 1501"/>
              <a:gd name="T1" fmla="*/ 500 h 1326"/>
              <a:gd name="T2" fmla="*/ 1425 w 1501"/>
              <a:gd name="T3" fmla="*/ 500 h 1326"/>
              <a:gd name="T4" fmla="*/ 1425 w 1501"/>
              <a:gd name="T5" fmla="*/ 500 h 1326"/>
              <a:gd name="T6" fmla="*/ 1400 w 1501"/>
              <a:gd name="T7" fmla="*/ 525 h 1326"/>
              <a:gd name="T8" fmla="*/ 1350 w 1501"/>
              <a:gd name="T9" fmla="*/ 550 h 1326"/>
              <a:gd name="T10" fmla="*/ 1299 w 1501"/>
              <a:gd name="T11" fmla="*/ 450 h 1326"/>
              <a:gd name="T12" fmla="*/ 1375 w 1501"/>
              <a:gd name="T13" fmla="*/ 375 h 1326"/>
              <a:gd name="T14" fmla="*/ 1425 w 1501"/>
              <a:gd name="T15" fmla="*/ 400 h 1326"/>
              <a:gd name="T16" fmla="*/ 1425 w 1501"/>
              <a:gd name="T17" fmla="*/ 400 h 1326"/>
              <a:gd name="T18" fmla="*/ 1400 w 1501"/>
              <a:gd name="T19" fmla="*/ 225 h 1326"/>
              <a:gd name="T20" fmla="*/ 1350 w 1501"/>
              <a:gd name="T21" fmla="*/ 50 h 1326"/>
              <a:gd name="T22" fmla="*/ 1250 w 1501"/>
              <a:gd name="T23" fmla="*/ 25 h 1326"/>
              <a:gd name="T24" fmla="*/ 1150 w 1501"/>
              <a:gd name="T25" fmla="*/ 0 h 1326"/>
              <a:gd name="T26" fmla="*/ 1125 w 1501"/>
              <a:gd name="T27" fmla="*/ 50 h 1326"/>
              <a:gd name="T28" fmla="*/ 1050 w 1501"/>
              <a:gd name="T29" fmla="*/ 100 h 1326"/>
              <a:gd name="T30" fmla="*/ 975 w 1501"/>
              <a:gd name="T31" fmla="*/ 150 h 1326"/>
              <a:gd name="T32" fmla="*/ 950 w 1501"/>
              <a:gd name="T33" fmla="*/ 200 h 1326"/>
              <a:gd name="T34" fmla="*/ 875 w 1501"/>
              <a:gd name="T35" fmla="*/ 275 h 1326"/>
              <a:gd name="T36" fmla="*/ 825 w 1501"/>
              <a:gd name="T37" fmla="*/ 325 h 1326"/>
              <a:gd name="T38" fmla="*/ 750 w 1501"/>
              <a:gd name="T39" fmla="*/ 375 h 1326"/>
              <a:gd name="T40" fmla="*/ 625 w 1501"/>
              <a:gd name="T41" fmla="*/ 350 h 1326"/>
              <a:gd name="T42" fmla="*/ 574 w 1501"/>
              <a:gd name="T43" fmla="*/ 400 h 1326"/>
              <a:gd name="T44" fmla="*/ 474 w 1501"/>
              <a:gd name="T45" fmla="*/ 500 h 1326"/>
              <a:gd name="T46" fmla="*/ 374 w 1501"/>
              <a:gd name="T47" fmla="*/ 500 h 1326"/>
              <a:gd name="T48" fmla="*/ 374 w 1501"/>
              <a:gd name="T49" fmla="*/ 450 h 1326"/>
              <a:gd name="T50" fmla="*/ 374 w 1501"/>
              <a:gd name="T51" fmla="*/ 425 h 1326"/>
              <a:gd name="T52" fmla="*/ 350 w 1501"/>
              <a:gd name="T53" fmla="*/ 325 h 1326"/>
              <a:gd name="T54" fmla="*/ 300 w 1501"/>
              <a:gd name="T55" fmla="*/ 300 h 1326"/>
              <a:gd name="T56" fmla="*/ 300 w 1501"/>
              <a:gd name="T57" fmla="*/ 650 h 1326"/>
              <a:gd name="T58" fmla="*/ 250 w 1501"/>
              <a:gd name="T59" fmla="*/ 700 h 1326"/>
              <a:gd name="T60" fmla="*/ 125 w 1501"/>
              <a:gd name="T61" fmla="*/ 700 h 1326"/>
              <a:gd name="T62" fmla="*/ 74 w 1501"/>
              <a:gd name="T63" fmla="*/ 625 h 1326"/>
              <a:gd name="T64" fmla="*/ 25 w 1501"/>
              <a:gd name="T65" fmla="*/ 675 h 1326"/>
              <a:gd name="T66" fmla="*/ 0 w 1501"/>
              <a:gd name="T67" fmla="*/ 675 h 1326"/>
              <a:gd name="T68" fmla="*/ 50 w 1501"/>
              <a:gd name="T69" fmla="*/ 825 h 1326"/>
              <a:gd name="T70" fmla="*/ 150 w 1501"/>
              <a:gd name="T71" fmla="*/ 1001 h 1326"/>
              <a:gd name="T72" fmla="*/ 150 w 1501"/>
              <a:gd name="T73" fmla="*/ 1101 h 1326"/>
              <a:gd name="T74" fmla="*/ 150 w 1501"/>
              <a:gd name="T75" fmla="*/ 1175 h 1326"/>
              <a:gd name="T76" fmla="*/ 174 w 1501"/>
              <a:gd name="T77" fmla="*/ 1250 h 1326"/>
              <a:gd name="T78" fmla="*/ 225 w 1501"/>
              <a:gd name="T79" fmla="*/ 1275 h 1326"/>
              <a:gd name="T80" fmla="*/ 274 w 1501"/>
              <a:gd name="T81" fmla="*/ 1325 h 1326"/>
              <a:gd name="T82" fmla="*/ 325 w 1501"/>
              <a:gd name="T83" fmla="*/ 1325 h 1326"/>
              <a:gd name="T84" fmla="*/ 450 w 1501"/>
              <a:gd name="T85" fmla="*/ 1275 h 1326"/>
              <a:gd name="T86" fmla="*/ 525 w 1501"/>
              <a:gd name="T87" fmla="*/ 1250 h 1326"/>
              <a:gd name="T88" fmla="*/ 674 w 1501"/>
              <a:gd name="T89" fmla="*/ 1250 h 1326"/>
              <a:gd name="T90" fmla="*/ 774 w 1501"/>
              <a:gd name="T91" fmla="*/ 1225 h 1326"/>
              <a:gd name="T92" fmla="*/ 825 w 1501"/>
              <a:gd name="T93" fmla="*/ 1225 h 1326"/>
              <a:gd name="T94" fmla="*/ 900 w 1501"/>
              <a:gd name="T95" fmla="*/ 1201 h 1326"/>
              <a:gd name="T96" fmla="*/ 1099 w 1501"/>
              <a:gd name="T97" fmla="*/ 1075 h 1326"/>
              <a:gd name="T98" fmla="*/ 1325 w 1501"/>
              <a:gd name="T99" fmla="*/ 800 h 1326"/>
              <a:gd name="T100" fmla="*/ 1450 w 1501"/>
              <a:gd name="T101" fmla="*/ 650 h 1326"/>
              <a:gd name="T102" fmla="*/ 1500 w 1501"/>
              <a:gd name="T103" fmla="*/ 500 h 1326"/>
              <a:gd name="T104" fmla="*/ 1425 w 1501"/>
              <a:gd name="T105" fmla="*/ 500 h 1326"/>
              <a:gd name="T106" fmla="*/ 1125 w 1501"/>
              <a:gd name="T107" fmla="*/ 825 h 1326"/>
              <a:gd name="T108" fmla="*/ 1125 w 1501"/>
              <a:gd name="T109" fmla="*/ 825 h 1326"/>
              <a:gd name="T110" fmla="*/ 1075 w 1501"/>
              <a:gd name="T111" fmla="*/ 825 h 1326"/>
              <a:gd name="T112" fmla="*/ 1050 w 1501"/>
              <a:gd name="T113" fmla="*/ 875 h 1326"/>
              <a:gd name="T114" fmla="*/ 1025 w 1501"/>
              <a:gd name="T115" fmla="*/ 875 h 1326"/>
              <a:gd name="T116" fmla="*/ 950 w 1501"/>
              <a:gd name="T117" fmla="*/ 800 h 1326"/>
              <a:gd name="T118" fmla="*/ 1025 w 1501"/>
              <a:gd name="T119" fmla="*/ 725 h 1326"/>
              <a:gd name="T120" fmla="*/ 1099 w 1501"/>
              <a:gd name="T121" fmla="*/ 675 h 1326"/>
              <a:gd name="T122" fmla="*/ 1175 w 1501"/>
              <a:gd name="T123" fmla="*/ 750 h 1326"/>
              <a:gd name="T124" fmla="*/ 1125 w 1501"/>
              <a:gd name="T125" fmla="*/ 825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01" h="1326">
                <a:moveTo>
                  <a:pt x="1425" y="500"/>
                </a:moveTo>
                <a:lnTo>
                  <a:pt x="1425" y="500"/>
                </a:lnTo>
                <a:lnTo>
                  <a:pt x="1425" y="500"/>
                </a:lnTo>
                <a:cubicBezTo>
                  <a:pt x="1425" y="500"/>
                  <a:pt x="1400" y="500"/>
                  <a:pt x="1400" y="525"/>
                </a:cubicBezTo>
                <a:cubicBezTo>
                  <a:pt x="1400" y="550"/>
                  <a:pt x="1375" y="550"/>
                  <a:pt x="1350" y="550"/>
                </a:cubicBezTo>
                <a:cubicBezTo>
                  <a:pt x="1325" y="525"/>
                  <a:pt x="1299" y="475"/>
                  <a:pt x="1299" y="450"/>
                </a:cubicBezTo>
                <a:cubicBezTo>
                  <a:pt x="1299" y="450"/>
                  <a:pt x="1350" y="375"/>
                  <a:pt x="1375" y="375"/>
                </a:cubicBezTo>
                <a:cubicBezTo>
                  <a:pt x="1375" y="375"/>
                  <a:pt x="1400" y="400"/>
                  <a:pt x="1425" y="400"/>
                </a:cubicBezTo>
                <a:lnTo>
                  <a:pt x="1425" y="400"/>
                </a:lnTo>
                <a:cubicBezTo>
                  <a:pt x="1425" y="375"/>
                  <a:pt x="1425" y="250"/>
                  <a:pt x="1400" y="225"/>
                </a:cubicBezTo>
                <a:cubicBezTo>
                  <a:pt x="1375" y="200"/>
                  <a:pt x="1350" y="75"/>
                  <a:pt x="1350" y="50"/>
                </a:cubicBezTo>
                <a:cubicBezTo>
                  <a:pt x="1350" y="25"/>
                  <a:pt x="1250" y="50"/>
                  <a:pt x="1250" y="25"/>
                </a:cubicBezTo>
                <a:cubicBezTo>
                  <a:pt x="1225" y="0"/>
                  <a:pt x="1150" y="25"/>
                  <a:pt x="1150" y="0"/>
                </a:cubicBezTo>
                <a:cubicBezTo>
                  <a:pt x="1125" y="25"/>
                  <a:pt x="1125" y="50"/>
                  <a:pt x="1125" y="50"/>
                </a:cubicBezTo>
                <a:cubicBezTo>
                  <a:pt x="1099" y="75"/>
                  <a:pt x="1075" y="50"/>
                  <a:pt x="1050" y="100"/>
                </a:cubicBezTo>
                <a:cubicBezTo>
                  <a:pt x="1050" y="125"/>
                  <a:pt x="1000" y="150"/>
                  <a:pt x="975" y="150"/>
                </a:cubicBezTo>
                <a:cubicBezTo>
                  <a:pt x="950" y="150"/>
                  <a:pt x="950" y="175"/>
                  <a:pt x="950" y="200"/>
                </a:cubicBezTo>
                <a:cubicBezTo>
                  <a:pt x="950" y="225"/>
                  <a:pt x="900" y="275"/>
                  <a:pt x="875" y="275"/>
                </a:cubicBezTo>
                <a:cubicBezTo>
                  <a:pt x="825" y="275"/>
                  <a:pt x="850" y="300"/>
                  <a:pt x="825" y="325"/>
                </a:cubicBezTo>
                <a:cubicBezTo>
                  <a:pt x="825" y="375"/>
                  <a:pt x="800" y="375"/>
                  <a:pt x="750" y="375"/>
                </a:cubicBezTo>
                <a:cubicBezTo>
                  <a:pt x="674" y="375"/>
                  <a:pt x="674" y="375"/>
                  <a:pt x="625" y="350"/>
                </a:cubicBezTo>
                <a:cubicBezTo>
                  <a:pt x="574" y="300"/>
                  <a:pt x="574" y="375"/>
                  <a:pt x="574" y="400"/>
                </a:cubicBezTo>
                <a:cubicBezTo>
                  <a:pt x="550" y="425"/>
                  <a:pt x="500" y="475"/>
                  <a:pt x="474" y="500"/>
                </a:cubicBezTo>
                <a:cubicBezTo>
                  <a:pt x="450" y="500"/>
                  <a:pt x="400" y="500"/>
                  <a:pt x="374" y="500"/>
                </a:cubicBezTo>
                <a:cubicBezTo>
                  <a:pt x="350" y="500"/>
                  <a:pt x="374" y="475"/>
                  <a:pt x="374" y="450"/>
                </a:cubicBezTo>
                <a:cubicBezTo>
                  <a:pt x="374" y="425"/>
                  <a:pt x="374" y="450"/>
                  <a:pt x="374" y="425"/>
                </a:cubicBezTo>
                <a:cubicBezTo>
                  <a:pt x="400" y="425"/>
                  <a:pt x="374" y="350"/>
                  <a:pt x="350" y="325"/>
                </a:cubicBezTo>
                <a:cubicBezTo>
                  <a:pt x="350" y="300"/>
                  <a:pt x="325" y="300"/>
                  <a:pt x="300" y="300"/>
                </a:cubicBezTo>
                <a:cubicBezTo>
                  <a:pt x="300" y="450"/>
                  <a:pt x="300" y="625"/>
                  <a:pt x="300" y="650"/>
                </a:cubicBezTo>
                <a:cubicBezTo>
                  <a:pt x="300" y="675"/>
                  <a:pt x="250" y="675"/>
                  <a:pt x="250" y="700"/>
                </a:cubicBezTo>
                <a:cubicBezTo>
                  <a:pt x="250" y="725"/>
                  <a:pt x="174" y="700"/>
                  <a:pt x="125" y="700"/>
                </a:cubicBezTo>
                <a:cubicBezTo>
                  <a:pt x="100" y="700"/>
                  <a:pt x="100" y="675"/>
                  <a:pt x="74" y="625"/>
                </a:cubicBezTo>
                <a:cubicBezTo>
                  <a:pt x="50" y="600"/>
                  <a:pt x="25" y="650"/>
                  <a:pt x="25" y="675"/>
                </a:cubicBezTo>
                <a:lnTo>
                  <a:pt x="0" y="675"/>
                </a:lnTo>
                <a:cubicBezTo>
                  <a:pt x="25" y="725"/>
                  <a:pt x="50" y="775"/>
                  <a:pt x="50" y="825"/>
                </a:cubicBezTo>
                <a:cubicBezTo>
                  <a:pt x="74" y="901"/>
                  <a:pt x="125" y="975"/>
                  <a:pt x="150" y="1001"/>
                </a:cubicBezTo>
                <a:cubicBezTo>
                  <a:pt x="174" y="1050"/>
                  <a:pt x="174" y="1101"/>
                  <a:pt x="150" y="1101"/>
                </a:cubicBezTo>
                <a:cubicBezTo>
                  <a:pt x="125" y="1101"/>
                  <a:pt x="125" y="1125"/>
                  <a:pt x="150" y="1175"/>
                </a:cubicBezTo>
                <a:cubicBezTo>
                  <a:pt x="174" y="1225"/>
                  <a:pt x="150" y="1250"/>
                  <a:pt x="174" y="1250"/>
                </a:cubicBezTo>
                <a:cubicBezTo>
                  <a:pt x="200" y="1250"/>
                  <a:pt x="200" y="1275"/>
                  <a:pt x="225" y="1275"/>
                </a:cubicBezTo>
                <a:cubicBezTo>
                  <a:pt x="250" y="1275"/>
                  <a:pt x="250" y="1301"/>
                  <a:pt x="274" y="1325"/>
                </a:cubicBezTo>
                <a:lnTo>
                  <a:pt x="325" y="1325"/>
                </a:lnTo>
                <a:cubicBezTo>
                  <a:pt x="350" y="1301"/>
                  <a:pt x="400" y="1275"/>
                  <a:pt x="450" y="1275"/>
                </a:cubicBezTo>
                <a:cubicBezTo>
                  <a:pt x="500" y="1275"/>
                  <a:pt x="474" y="1275"/>
                  <a:pt x="525" y="1250"/>
                </a:cubicBezTo>
                <a:cubicBezTo>
                  <a:pt x="574" y="1225"/>
                  <a:pt x="625" y="1225"/>
                  <a:pt x="674" y="1250"/>
                </a:cubicBezTo>
                <a:cubicBezTo>
                  <a:pt x="725" y="1250"/>
                  <a:pt x="750" y="1250"/>
                  <a:pt x="774" y="1225"/>
                </a:cubicBezTo>
                <a:cubicBezTo>
                  <a:pt x="774" y="1225"/>
                  <a:pt x="825" y="1250"/>
                  <a:pt x="825" y="1225"/>
                </a:cubicBezTo>
                <a:cubicBezTo>
                  <a:pt x="825" y="1201"/>
                  <a:pt x="875" y="1201"/>
                  <a:pt x="900" y="1201"/>
                </a:cubicBezTo>
                <a:cubicBezTo>
                  <a:pt x="925" y="1201"/>
                  <a:pt x="1025" y="1150"/>
                  <a:pt x="1099" y="1075"/>
                </a:cubicBezTo>
                <a:cubicBezTo>
                  <a:pt x="1175" y="1001"/>
                  <a:pt x="1275" y="875"/>
                  <a:pt x="1325" y="800"/>
                </a:cubicBezTo>
                <a:cubicBezTo>
                  <a:pt x="1350" y="725"/>
                  <a:pt x="1425" y="675"/>
                  <a:pt x="1450" y="650"/>
                </a:cubicBezTo>
                <a:cubicBezTo>
                  <a:pt x="1475" y="625"/>
                  <a:pt x="1500" y="550"/>
                  <a:pt x="1500" y="500"/>
                </a:cubicBezTo>
                <a:cubicBezTo>
                  <a:pt x="1475" y="500"/>
                  <a:pt x="1425" y="500"/>
                  <a:pt x="1425" y="500"/>
                </a:cubicBezTo>
                <a:close/>
                <a:moveTo>
                  <a:pt x="1125" y="825"/>
                </a:moveTo>
                <a:lnTo>
                  <a:pt x="1125" y="825"/>
                </a:lnTo>
                <a:cubicBezTo>
                  <a:pt x="1125" y="825"/>
                  <a:pt x="1075" y="800"/>
                  <a:pt x="1075" y="825"/>
                </a:cubicBezTo>
                <a:cubicBezTo>
                  <a:pt x="1075" y="850"/>
                  <a:pt x="1050" y="875"/>
                  <a:pt x="1050" y="875"/>
                </a:cubicBezTo>
                <a:cubicBezTo>
                  <a:pt x="1025" y="875"/>
                  <a:pt x="1025" y="875"/>
                  <a:pt x="1025" y="875"/>
                </a:cubicBezTo>
                <a:cubicBezTo>
                  <a:pt x="950" y="800"/>
                  <a:pt x="950" y="800"/>
                  <a:pt x="950" y="800"/>
                </a:cubicBezTo>
                <a:cubicBezTo>
                  <a:pt x="950" y="800"/>
                  <a:pt x="1000" y="725"/>
                  <a:pt x="1025" y="725"/>
                </a:cubicBezTo>
                <a:cubicBezTo>
                  <a:pt x="1025" y="700"/>
                  <a:pt x="1099" y="650"/>
                  <a:pt x="1099" y="675"/>
                </a:cubicBezTo>
                <a:cubicBezTo>
                  <a:pt x="1125" y="700"/>
                  <a:pt x="1175" y="725"/>
                  <a:pt x="1175" y="750"/>
                </a:cubicBezTo>
                <a:cubicBezTo>
                  <a:pt x="1175" y="775"/>
                  <a:pt x="1125" y="800"/>
                  <a:pt x="1125" y="825"/>
                </a:cubicBezTo>
                <a:close/>
              </a:path>
            </a:pathLst>
          </a:custGeom>
          <a:solidFill>
            <a:schemeClr val="accent3">
              <a:lumMod val="75000"/>
            </a:schemeClr>
          </a:solidFill>
          <a:ln w="952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58" name="Freeform 6">
            <a:extLst>
              <a:ext uri="{FF2B5EF4-FFF2-40B4-BE49-F238E27FC236}">
                <a16:creationId xmlns:a16="http://schemas.microsoft.com/office/drawing/2014/main" id="{776C01CF-D22D-A348-8B02-F4B785934598}"/>
              </a:ext>
            </a:extLst>
          </p:cNvPr>
          <p:cNvSpPr>
            <a:spLocks noChangeArrowheads="1"/>
          </p:cNvSpPr>
          <p:nvPr/>
        </p:nvSpPr>
        <p:spPr bwMode="auto">
          <a:xfrm>
            <a:off x="6252096" y="5505686"/>
            <a:ext cx="478121" cy="423279"/>
          </a:xfrm>
          <a:custGeom>
            <a:avLst/>
            <a:gdLst>
              <a:gd name="T0" fmla="*/ 1425 w 1501"/>
              <a:gd name="T1" fmla="*/ 500 h 1326"/>
              <a:gd name="T2" fmla="*/ 1425 w 1501"/>
              <a:gd name="T3" fmla="*/ 500 h 1326"/>
              <a:gd name="T4" fmla="*/ 1425 w 1501"/>
              <a:gd name="T5" fmla="*/ 500 h 1326"/>
              <a:gd name="T6" fmla="*/ 1400 w 1501"/>
              <a:gd name="T7" fmla="*/ 525 h 1326"/>
              <a:gd name="T8" fmla="*/ 1350 w 1501"/>
              <a:gd name="T9" fmla="*/ 550 h 1326"/>
              <a:gd name="T10" fmla="*/ 1299 w 1501"/>
              <a:gd name="T11" fmla="*/ 450 h 1326"/>
              <a:gd name="T12" fmla="*/ 1375 w 1501"/>
              <a:gd name="T13" fmla="*/ 375 h 1326"/>
              <a:gd name="T14" fmla="*/ 1425 w 1501"/>
              <a:gd name="T15" fmla="*/ 400 h 1326"/>
              <a:gd name="T16" fmla="*/ 1425 w 1501"/>
              <a:gd name="T17" fmla="*/ 400 h 1326"/>
              <a:gd name="T18" fmla="*/ 1400 w 1501"/>
              <a:gd name="T19" fmla="*/ 225 h 1326"/>
              <a:gd name="T20" fmla="*/ 1350 w 1501"/>
              <a:gd name="T21" fmla="*/ 50 h 1326"/>
              <a:gd name="T22" fmla="*/ 1250 w 1501"/>
              <a:gd name="T23" fmla="*/ 25 h 1326"/>
              <a:gd name="T24" fmla="*/ 1150 w 1501"/>
              <a:gd name="T25" fmla="*/ 0 h 1326"/>
              <a:gd name="T26" fmla="*/ 1125 w 1501"/>
              <a:gd name="T27" fmla="*/ 50 h 1326"/>
              <a:gd name="T28" fmla="*/ 1050 w 1501"/>
              <a:gd name="T29" fmla="*/ 100 h 1326"/>
              <a:gd name="T30" fmla="*/ 975 w 1501"/>
              <a:gd name="T31" fmla="*/ 150 h 1326"/>
              <a:gd name="T32" fmla="*/ 950 w 1501"/>
              <a:gd name="T33" fmla="*/ 200 h 1326"/>
              <a:gd name="T34" fmla="*/ 875 w 1501"/>
              <a:gd name="T35" fmla="*/ 275 h 1326"/>
              <a:gd name="T36" fmla="*/ 825 w 1501"/>
              <a:gd name="T37" fmla="*/ 325 h 1326"/>
              <a:gd name="T38" fmla="*/ 750 w 1501"/>
              <a:gd name="T39" fmla="*/ 375 h 1326"/>
              <a:gd name="T40" fmla="*/ 625 w 1501"/>
              <a:gd name="T41" fmla="*/ 350 h 1326"/>
              <a:gd name="T42" fmla="*/ 574 w 1501"/>
              <a:gd name="T43" fmla="*/ 400 h 1326"/>
              <a:gd name="T44" fmla="*/ 474 w 1501"/>
              <a:gd name="T45" fmla="*/ 500 h 1326"/>
              <a:gd name="T46" fmla="*/ 374 w 1501"/>
              <a:gd name="T47" fmla="*/ 500 h 1326"/>
              <a:gd name="T48" fmla="*/ 374 w 1501"/>
              <a:gd name="T49" fmla="*/ 450 h 1326"/>
              <a:gd name="T50" fmla="*/ 374 w 1501"/>
              <a:gd name="T51" fmla="*/ 425 h 1326"/>
              <a:gd name="T52" fmla="*/ 350 w 1501"/>
              <a:gd name="T53" fmla="*/ 325 h 1326"/>
              <a:gd name="T54" fmla="*/ 300 w 1501"/>
              <a:gd name="T55" fmla="*/ 300 h 1326"/>
              <a:gd name="T56" fmla="*/ 300 w 1501"/>
              <a:gd name="T57" fmla="*/ 650 h 1326"/>
              <a:gd name="T58" fmla="*/ 250 w 1501"/>
              <a:gd name="T59" fmla="*/ 700 h 1326"/>
              <a:gd name="T60" fmla="*/ 125 w 1501"/>
              <a:gd name="T61" fmla="*/ 700 h 1326"/>
              <a:gd name="T62" fmla="*/ 74 w 1501"/>
              <a:gd name="T63" fmla="*/ 625 h 1326"/>
              <a:gd name="T64" fmla="*/ 25 w 1501"/>
              <a:gd name="T65" fmla="*/ 675 h 1326"/>
              <a:gd name="T66" fmla="*/ 0 w 1501"/>
              <a:gd name="T67" fmla="*/ 675 h 1326"/>
              <a:gd name="T68" fmla="*/ 50 w 1501"/>
              <a:gd name="T69" fmla="*/ 825 h 1326"/>
              <a:gd name="T70" fmla="*/ 150 w 1501"/>
              <a:gd name="T71" fmla="*/ 1001 h 1326"/>
              <a:gd name="T72" fmla="*/ 150 w 1501"/>
              <a:gd name="T73" fmla="*/ 1101 h 1326"/>
              <a:gd name="T74" fmla="*/ 150 w 1501"/>
              <a:gd name="T75" fmla="*/ 1175 h 1326"/>
              <a:gd name="T76" fmla="*/ 174 w 1501"/>
              <a:gd name="T77" fmla="*/ 1250 h 1326"/>
              <a:gd name="T78" fmla="*/ 225 w 1501"/>
              <a:gd name="T79" fmla="*/ 1275 h 1326"/>
              <a:gd name="T80" fmla="*/ 274 w 1501"/>
              <a:gd name="T81" fmla="*/ 1325 h 1326"/>
              <a:gd name="T82" fmla="*/ 325 w 1501"/>
              <a:gd name="T83" fmla="*/ 1325 h 1326"/>
              <a:gd name="T84" fmla="*/ 450 w 1501"/>
              <a:gd name="T85" fmla="*/ 1275 h 1326"/>
              <a:gd name="T86" fmla="*/ 525 w 1501"/>
              <a:gd name="T87" fmla="*/ 1250 h 1326"/>
              <a:gd name="T88" fmla="*/ 674 w 1501"/>
              <a:gd name="T89" fmla="*/ 1250 h 1326"/>
              <a:gd name="T90" fmla="*/ 774 w 1501"/>
              <a:gd name="T91" fmla="*/ 1225 h 1326"/>
              <a:gd name="T92" fmla="*/ 825 w 1501"/>
              <a:gd name="T93" fmla="*/ 1225 h 1326"/>
              <a:gd name="T94" fmla="*/ 900 w 1501"/>
              <a:gd name="T95" fmla="*/ 1201 h 1326"/>
              <a:gd name="T96" fmla="*/ 1099 w 1501"/>
              <a:gd name="T97" fmla="*/ 1075 h 1326"/>
              <a:gd name="T98" fmla="*/ 1325 w 1501"/>
              <a:gd name="T99" fmla="*/ 800 h 1326"/>
              <a:gd name="T100" fmla="*/ 1450 w 1501"/>
              <a:gd name="T101" fmla="*/ 650 h 1326"/>
              <a:gd name="T102" fmla="*/ 1500 w 1501"/>
              <a:gd name="T103" fmla="*/ 500 h 1326"/>
              <a:gd name="T104" fmla="*/ 1425 w 1501"/>
              <a:gd name="T105" fmla="*/ 500 h 1326"/>
              <a:gd name="T106" fmla="*/ 1125 w 1501"/>
              <a:gd name="T107" fmla="*/ 825 h 1326"/>
              <a:gd name="T108" fmla="*/ 1125 w 1501"/>
              <a:gd name="T109" fmla="*/ 825 h 1326"/>
              <a:gd name="T110" fmla="*/ 1075 w 1501"/>
              <a:gd name="T111" fmla="*/ 825 h 1326"/>
              <a:gd name="T112" fmla="*/ 1050 w 1501"/>
              <a:gd name="T113" fmla="*/ 875 h 1326"/>
              <a:gd name="T114" fmla="*/ 1025 w 1501"/>
              <a:gd name="T115" fmla="*/ 875 h 1326"/>
              <a:gd name="T116" fmla="*/ 950 w 1501"/>
              <a:gd name="T117" fmla="*/ 800 h 1326"/>
              <a:gd name="T118" fmla="*/ 1025 w 1501"/>
              <a:gd name="T119" fmla="*/ 725 h 1326"/>
              <a:gd name="T120" fmla="*/ 1099 w 1501"/>
              <a:gd name="T121" fmla="*/ 675 h 1326"/>
              <a:gd name="T122" fmla="*/ 1175 w 1501"/>
              <a:gd name="T123" fmla="*/ 750 h 1326"/>
              <a:gd name="T124" fmla="*/ 1125 w 1501"/>
              <a:gd name="T125" fmla="*/ 825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01" h="1326">
                <a:moveTo>
                  <a:pt x="1425" y="500"/>
                </a:moveTo>
                <a:lnTo>
                  <a:pt x="1425" y="500"/>
                </a:lnTo>
                <a:lnTo>
                  <a:pt x="1425" y="500"/>
                </a:lnTo>
                <a:cubicBezTo>
                  <a:pt x="1425" y="500"/>
                  <a:pt x="1400" y="500"/>
                  <a:pt x="1400" y="525"/>
                </a:cubicBezTo>
                <a:cubicBezTo>
                  <a:pt x="1400" y="550"/>
                  <a:pt x="1375" y="550"/>
                  <a:pt x="1350" y="550"/>
                </a:cubicBezTo>
                <a:cubicBezTo>
                  <a:pt x="1325" y="525"/>
                  <a:pt x="1299" y="475"/>
                  <a:pt x="1299" y="450"/>
                </a:cubicBezTo>
                <a:cubicBezTo>
                  <a:pt x="1299" y="450"/>
                  <a:pt x="1350" y="375"/>
                  <a:pt x="1375" y="375"/>
                </a:cubicBezTo>
                <a:cubicBezTo>
                  <a:pt x="1375" y="375"/>
                  <a:pt x="1400" y="400"/>
                  <a:pt x="1425" y="400"/>
                </a:cubicBezTo>
                <a:lnTo>
                  <a:pt x="1425" y="400"/>
                </a:lnTo>
                <a:cubicBezTo>
                  <a:pt x="1425" y="375"/>
                  <a:pt x="1425" y="250"/>
                  <a:pt x="1400" y="225"/>
                </a:cubicBezTo>
                <a:cubicBezTo>
                  <a:pt x="1375" y="200"/>
                  <a:pt x="1350" y="75"/>
                  <a:pt x="1350" y="50"/>
                </a:cubicBezTo>
                <a:cubicBezTo>
                  <a:pt x="1350" y="25"/>
                  <a:pt x="1250" y="50"/>
                  <a:pt x="1250" y="25"/>
                </a:cubicBezTo>
                <a:cubicBezTo>
                  <a:pt x="1225" y="0"/>
                  <a:pt x="1150" y="25"/>
                  <a:pt x="1150" y="0"/>
                </a:cubicBezTo>
                <a:cubicBezTo>
                  <a:pt x="1125" y="25"/>
                  <a:pt x="1125" y="50"/>
                  <a:pt x="1125" y="50"/>
                </a:cubicBezTo>
                <a:cubicBezTo>
                  <a:pt x="1099" y="75"/>
                  <a:pt x="1075" y="50"/>
                  <a:pt x="1050" y="100"/>
                </a:cubicBezTo>
                <a:cubicBezTo>
                  <a:pt x="1050" y="125"/>
                  <a:pt x="1000" y="150"/>
                  <a:pt x="975" y="150"/>
                </a:cubicBezTo>
                <a:cubicBezTo>
                  <a:pt x="950" y="150"/>
                  <a:pt x="950" y="175"/>
                  <a:pt x="950" y="200"/>
                </a:cubicBezTo>
                <a:cubicBezTo>
                  <a:pt x="950" y="225"/>
                  <a:pt x="900" y="275"/>
                  <a:pt x="875" y="275"/>
                </a:cubicBezTo>
                <a:cubicBezTo>
                  <a:pt x="825" y="275"/>
                  <a:pt x="850" y="300"/>
                  <a:pt x="825" y="325"/>
                </a:cubicBezTo>
                <a:cubicBezTo>
                  <a:pt x="825" y="375"/>
                  <a:pt x="800" y="375"/>
                  <a:pt x="750" y="375"/>
                </a:cubicBezTo>
                <a:cubicBezTo>
                  <a:pt x="674" y="375"/>
                  <a:pt x="674" y="375"/>
                  <a:pt x="625" y="350"/>
                </a:cubicBezTo>
                <a:cubicBezTo>
                  <a:pt x="574" y="300"/>
                  <a:pt x="574" y="375"/>
                  <a:pt x="574" y="400"/>
                </a:cubicBezTo>
                <a:cubicBezTo>
                  <a:pt x="550" y="425"/>
                  <a:pt x="500" y="475"/>
                  <a:pt x="474" y="500"/>
                </a:cubicBezTo>
                <a:cubicBezTo>
                  <a:pt x="450" y="500"/>
                  <a:pt x="400" y="500"/>
                  <a:pt x="374" y="500"/>
                </a:cubicBezTo>
                <a:cubicBezTo>
                  <a:pt x="350" y="500"/>
                  <a:pt x="374" y="475"/>
                  <a:pt x="374" y="450"/>
                </a:cubicBezTo>
                <a:cubicBezTo>
                  <a:pt x="374" y="425"/>
                  <a:pt x="374" y="450"/>
                  <a:pt x="374" y="425"/>
                </a:cubicBezTo>
                <a:cubicBezTo>
                  <a:pt x="400" y="425"/>
                  <a:pt x="374" y="350"/>
                  <a:pt x="350" y="325"/>
                </a:cubicBezTo>
                <a:cubicBezTo>
                  <a:pt x="350" y="300"/>
                  <a:pt x="325" y="300"/>
                  <a:pt x="300" y="300"/>
                </a:cubicBezTo>
                <a:cubicBezTo>
                  <a:pt x="300" y="450"/>
                  <a:pt x="300" y="625"/>
                  <a:pt x="300" y="650"/>
                </a:cubicBezTo>
                <a:cubicBezTo>
                  <a:pt x="300" y="675"/>
                  <a:pt x="250" y="675"/>
                  <a:pt x="250" y="700"/>
                </a:cubicBezTo>
                <a:cubicBezTo>
                  <a:pt x="250" y="725"/>
                  <a:pt x="174" y="700"/>
                  <a:pt x="125" y="700"/>
                </a:cubicBezTo>
                <a:cubicBezTo>
                  <a:pt x="100" y="700"/>
                  <a:pt x="100" y="675"/>
                  <a:pt x="74" y="625"/>
                </a:cubicBezTo>
                <a:cubicBezTo>
                  <a:pt x="50" y="600"/>
                  <a:pt x="25" y="650"/>
                  <a:pt x="25" y="675"/>
                </a:cubicBezTo>
                <a:lnTo>
                  <a:pt x="0" y="675"/>
                </a:lnTo>
                <a:cubicBezTo>
                  <a:pt x="25" y="725"/>
                  <a:pt x="50" y="775"/>
                  <a:pt x="50" y="825"/>
                </a:cubicBezTo>
                <a:cubicBezTo>
                  <a:pt x="74" y="901"/>
                  <a:pt x="125" y="975"/>
                  <a:pt x="150" y="1001"/>
                </a:cubicBezTo>
                <a:cubicBezTo>
                  <a:pt x="174" y="1050"/>
                  <a:pt x="174" y="1101"/>
                  <a:pt x="150" y="1101"/>
                </a:cubicBezTo>
                <a:cubicBezTo>
                  <a:pt x="125" y="1101"/>
                  <a:pt x="125" y="1125"/>
                  <a:pt x="150" y="1175"/>
                </a:cubicBezTo>
                <a:cubicBezTo>
                  <a:pt x="174" y="1225"/>
                  <a:pt x="150" y="1250"/>
                  <a:pt x="174" y="1250"/>
                </a:cubicBezTo>
                <a:cubicBezTo>
                  <a:pt x="200" y="1250"/>
                  <a:pt x="200" y="1275"/>
                  <a:pt x="225" y="1275"/>
                </a:cubicBezTo>
                <a:cubicBezTo>
                  <a:pt x="250" y="1275"/>
                  <a:pt x="250" y="1301"/>
                  <a:pt x="274" y="1325"/>
                </a:cubicBezTo>
                <a:lnTo>
                  <a:pt x="325" y="1325"/>
                </a:lnTo>
                <a:cubicBezTo>
                  <a:pt x="350" y="1301"/>
                  <a:pt x="400" y="1275"/>
                  <a:pt x="450" y="1275"/>
                </a:cubicBezTo>
                <a:cubicBezTo>
                  <a:pt x="500" y="1275"/>
                  <a:pt x="474" y="1275"/>
                  <a:pt x="525" y="1250"/>
                </a:cubicBezTo>
                <a:cubicBezTo>
                  <a:pt x="574" y="1225"/>
                  <a:pt x="625" y="1225"/>
                  <a:pt x="674" y="1250"/>
                </a:cubicBezTo>
                <a:cubicBezTo>
                  <a:pt x="725" y="1250"/>
                  <a:pt x="750" y="1250"/>
                  <a:pt x="774" y="1225"/>
                </a:cubicBezTo>
                <a:cubicBezTo>
                  <a:pt x="774" y="1225"/>
                  <a:pt x="825" y="1250"/>
                  <a:pt x="825" y="1225"/>
                </a:cubicBezTo>
                <a:cubicBezTo>
                  <a:pt x="825" y="1201"/>
                  <a:pt x="875" y="1201"/>
                  <a:pt x="900" y="1201"/>
                </a:cubicBezTo>
                <a:cubicBezTo>
                  <a:pt x="925" y="1201"/>
                  <a:pt x="1025" y="1150"/>
                  <a:pt x="1099" y="1075"/>
                </a:cubicBezTo>
                <a:cubicBezTo>
                  <a:pt x="1175" y="1001"/>
                  <a:pt x="1275" y="875"/>
                  <a:pt x="1325" y="800"/>
                </a:cubicBezTo>
                <a:cubicBezTo>
                  <a:pt x="1350" y="725"/>
                  <a:pt x="1425" y="675"/>
                  <a:pt x="1450" y="650"/>
                </a:cubicBezTo>
                <a:cubicBezTo>
                  <a:pt x="1475" y="625"/>
                  <a:pt x="1500" y="550"/>
                  <a:pt x="1500" y="500"/>
                </a:cubicBezTo>
                <a:cubicBezTo>
                  <a:pt x="1475" y="500"/>
                  <a:pt x="1425" y="500"/>
                  <a:pt x="1425" y="500"/>
                </a:cubicBezTo>
                <a:close/>
                <a:moveTo>
                  <a:pt x="1125" y="825"/>
                </a:moveTo>
                <a:lnTo>
                  <a:pt x="1125" y="825"/>
                </a:lnTo>
                <a:cubicBezTo>
                  <a:pt x="1125" y="825"/>
                  <a:pt x="1075" y="800"/>
                  <a:pt x="1075" y="825"/>
                </a:cubicBezTo>
                <a:cubicBezTo>
                  <a:pt x="1075" y="850"/>
                  <a:pt x="1050" y="875"/>
                  <a:pt x="1050" y="875"/>
                </a:cubicBezTo>
                <a:cubicBezTo>
                  <a:pt x="1025" y="875"/>
                  <a:pt x="1025" y="875"/>
                  <a:pt x="1025" y="875"/>
                </a:cubicBezTo>
                <a:cubicBezTo>
                  <a:pt x="950" y="800"/>
                  <a:pt x="950" y="800"/>
                  <a:pt x="950" y="800"/>
                </a:cubicBezTo>
                <a:cubicBezTo>
                  <a:pt x="950" y="800"/>
                  <a:pt x="1000" y="725"/>
                  <a:pt x="1025" y="725"/>
                </a:cubicBezTo>
                <a:cubicBezTo>
                  <a:pt x="1025" y="700"/>
                  <a:pt x="1099" y="650"/>
                  <a:pt x="1099" y="675"/>
                </a:cubicBezTo>
                <a:cubicBezTo>
                  <a:pt x="1125" y="700"/>
                  <a:pt x="1175" y="725"/>
                  <a:pt x="1175" y="750"/>
                </a:cubicBezTo>
                <a:cubicBezTo>
                  <a:pt x="1175" y="775"/>
                  <a:pt x="1125" y="800"/>
                  <a:pt x="1125" y="825"/>
                </a:cubicBezTo>
                <a:close/>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61" name="Freeform: Shape 76">
            <a:extLst>
              <a:ext uri="{FF2B5EF4-FFF2-40B4-BE49-F238E27FC236}">
                <a16:creationId xmlns:a16="http://schemas.microsoft.com/office/drawing/2014/main" id="{616A3643-0BA4-4665-85B6-C8A4F0A959B2}"/>
              </a:ext>
            </a:extLst>
          </p:cNvPr>
          <p:cNvSpPr/>
          <p:nvPr/>
        </p:nvSpPr>
        <p:spPr>
          <a:xfrm flipV="1">
            <a:off x="4449293" y="5750760"/>
            <a:ext cx="2022971" cy="423277"/>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55" name="TextBox 354">
            <a:extLst>
              <a:ext uri="{FF2B5EF4-FFF2-40B4-BE49-F238E27FC236}">
                <a16:creationId xmlns:a16="http://schemas.microsoft.com/office/drawing/2014/main" id="{8948D92F-C5BA-4B43-83E2-DFA2B71B582E}"/>
              </a:ext>
            </a:extLst>
          </p:cNvPr>
          <p:cNvSpPr txBox="1"/>
          <p:nvPr/>
        </p:nvSpPr>
        <p:spPr>
          <a:xfrm>
            <a:off x="6647803" y="5560576"/>
            <a:ext cx="1250444"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India</a:t>
            </a:r>
          </a:p>
        </p:txBody>
      </p:sp>
      <p:sp>
        <p:nvSpPr>
          <p:cNvPr id="400" name="Freeform 205">
            <a:extLst>
              <a:ext uri="{FF2B5EF4-FFF2-40B4-BE49-F238E27FC236}">
                <a16:creationId xmlns:a16="http://schemas.microsoft.com/office/drawing/2014/main" id="{FD441F8E-1AA8-4B92-AB61-398B3D4F04D8}"/>
              </a:ext>
            </a:extLst>
          </p:cNvPr>
          <p:cNvSpPr>
            <a:spLocks noChangeArrowheads="1"/>
          </p:cNvSpPr>
          <p:nvPr/>
        </p:nvSpPr>
        <p:spPr bwMode="auto">
          <a:xfrm>
            <a:off x="6010959" y="2855940"/>
            <a:ext cx="143436" cy="136405"/>
          </a:xfrm>
          <a:custGeom>
            <a:avLst/>
            <a:gdLst>
              <a:gd name="T0" fmla="*/ 225 w 451"/>
              <a:gd name="T1" fmla="*/ 174 h 426"/>
              <a:gd name="T2" fmla="*/ 225 w 451"/>
              <a:gd name="T3" fmla="*/ 174 h 426"/>
              <a:gd name="T4" fmla="*/ 225 w 451"/>
              <a:gd name="T5" fmla="*/ 100 h 426"/>
              <a:gd name="T6" fmla="*/ 225 w 451"/>
              <a:gd name="T7" fmla="*/ 25 h 426"/>
              <a:gd name="T8" fmla="*/ 151 w 451"/>
              <a:gd name="T9" fmla="*/ 50 h 426"/>
              <a:gd name="T10" fmla="*/ 100 w 451"/>
              <a:gd name="T11" fmla="*/ 74 h 426"/>
              <a:gd name="T12" fmla="*/ 100 w 451"/>
              <a:gd name="T13" fmla="*/ 125 h 426"/>
              <a:gd name="T14" fmla="*/ 51 w 451"/>
              <a:gd name="T15" fmla="*/ 100 h 426"/>
              <a:gd name="T16" fmla="*/ 0 w 451"/>
              <a:gd name="T17" fmla="*/ 174 h 426"/>
              <a:gd name="T18" fmla="*/ 0 w 451"/>
              <a:gd name="T19" fmla="*/ 274 h 426"/>
              <a:gd name="T20" fmla="*/ 51 w 451"/>
              <a:gd name="T21" fmla="*/ 350 h 426"/>
              <a:gd name="T22" fmla="*/ 51 w 451"/>
              <a:gd name="T23" fmla="*/ 400 h 426"/>
              <a:gd name="T24" fmla="*/ 151 w 451"/>
              <a:gd name="T25" fmla="*/ 400 h 426"/>
              <a:gd name="T26" fmla="*/ 176 w 451"/>
              <a:gd name="T27" fmla="*/ 400 h 426"/>
              <a:gd name="T28" fmla="*/ 151 w 451"/>
              <a:gd name="T29" fmla="*/ 350 h 426"/>
              <a:gd name="T30" fmla="*/ 200 w 451"/>
              <a:gd name="T31" fmla="*/ 374 h 426"/>
              <a:gd name="T32" fmla="*/ 251 w 451"/>
              <a:gd name="T33" fmla="*/ 350 h 426"/>
              <a:gd name="T34" fmla="*/ 225 w 451"/>
              <a:gd name="T35" fmla="*/ 300 h 426"/>
              <a:gd name="T36" fmla="*/ 176 w 451"/>
              <a:gd name="T37" fmla="*/ 300 h 426"/>
              <a:gd name="T38" fmla="*/ 200 w 451"/>
              <a:gd name="T39" fmla="*/ 250 h 426"/>
              <a:gd name="T40" fmla="*/ 276 w 451"/>
              <a:gd name="T41" fmla="*/ 200 h 426"/>
              <a:gd name="T42" fmla="*/ 225 w 451"/>
              <a:gd name="T43" fmla="*/ 174 h 426"/>
              <a:gd name="T44" fmla="*/ 424 w 451"/>
              <a:gd name="T45" fmla="*/ 250 h 426"/>
              <a:gd name="T46" fmla="*/ 424 w 451"/>
              <a:gd name="T47" fmla="*/ 250 h 426"/>
              <a:gd name="T48" fmla="*/ 399 w 451"/>
              <a:gd name="T49" fmla="*/ 274 h 426"/>
              <a:gd name="T50" fmla="*/ 375 w 451"/>
              <a:gd name="T51" fmla="*/ 250 h 426"/>
              <a:gd name="T52" fmla="*/ 299 w 451"/>
              <a:gd name="T53" fmla="*/ 274 h 426"/>
              <a:gd name="T54" fmla="*/ 350 w 451"/>
              <a:gd name="T55" fmla="*/ 350 h 426"/>
              <a:gd name="T56" fmla="*/ 324 w 451"/>
              <a:gd name="T57" fmla="*/ 374 h 426"/>
              <a:gd name="T58" fmla="*/ 350 w 451"/>
              <a:gd name="T59" fmla="*/ 425 h 426"/>
              <a:gd name="T60" fmla="*/ 399 w 451"/>
              <a:gd name="T61" fmla="*/ 350 h 426"/>
              <a:gd name="T62" fmla="*/ 424 w 451"/>
              <a:gd name="T63" fmla="*/ 25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1" h="426">
                <a:moveTo>
                  <a:pt x="225" y="174"/>
                </a:moveTo>
                <a:lnTo>
                  <a:pt x="225" y="174"/>
                </a:lnTo>
                <a:cubicBezTo>
                  <a:pt x="200" y="150"/>
                  <a:pt x="200" y="100"/>
                  <a:pt x="225" y="100"/>
                </a:cubicBezTo>
                <a:cubicBezTo>
                  <a:pt x="225" y="74"/>
                  <a:pt x="251" y="25"/>
                  <a:pt x="225" y="25"/>
                </a:cubicBezTo>
                <a:cubicBezTo>
                  <a:pt x="225" y="0"/>
                  <a:pt x="176" y="25"/>
                  <a:pt x="151" y="50"/>
                </a:cubicBezTo>
                <a:cubicBezTo>
                  <a:pt x="151" y="100"/>
                  <a:pt x="125" y="74"/>
                  <a:pt x="100" y="74"/>
                </a:cubicBezTo>
                <a:cubicBezTo>
                  <a:pt x="100" y="100"/>
                  <a:pt x="125" y="100"/>
                  <a:pt x="100" y="125"/>
                </a:cubicBezTo>
                <a:cubicBezTo>
                  <a:pt x="100" y="150"/>
                  <a:pt x="76" y="100"/>
                  <a:pt x="51" y="100"/>
                </a:cubicBezTo>
                <a:cubicBezTo>
                  <a:pt x="25" y="100"/>
                  <a:pt x="25" y="150"/>
                  <a:pt x="0" y="174"/>
                </a:cubicBezTo>
                <a:cubicBezTo>
                  <a:pt x="0" y="200"/>
                  <a:pt x="0" y="250"/>
                  <a:pt x="0" y="274"/>
                </a:cubicBezTo>
                <a:cubicBezTo>
                  <a:pt x="0" y="300"/>
                  <a:pt x="51" y="325"/>
                  <a:pt x="51" y="350"/>
                </a:cubicBezTo>
                <a:cubicBezTo>
                  <a:pt x="51" y="374"/>
                  <a:pt x="51" y="374"/>
                  <a:pt x="51" y="400"/>
                </a:cubicBezTo>
                <a:cubicBezTo>
                  <a:pt x="100" y="400"/>
                  <a:pt x="125" y="400"/>
                  <a:pt x="151" y="400"/>
                </a:cubicBezTo>
                <a:cubicBezTo>
                  <a:pt x="151" y="400"/>
                  <a:pt x="151" y="400"/>
                  <a:pt x="176" y="400"/>
                </a:cubicBezTo>
                <a:cubicBezTo>
                  <a:pt x="176" y="374"/>
                  <a:pt x="125" y="374"/>
                  <a:pt x="151" y="350"/>
                </a:cubicBezTo>
                <a:cubicBezTo>
                  <a:pt x="151" y="325"/>
                  <a:pt x="176" y="350"/>
                  <a:pt x="200" y="374"/>
                </a:cubicBezTo>
                <a:cubicBezTo>
                  <a:pt x="200" y="374"/>
                  <a:pt x="251" y="374"/>
                  <a:pt x="251" y="350"/>
                </a:cubicBezTo>
                <a:cubicBezTo>
                  <a:pt x="251" y="350"/>
                  <a:pt x="251" y="300"/>
                  <a:pt x="225" y="300"/>
                </a:cubicBezTo>
                <a:cubicBezTo>
                  <a:pt x="200" y="325"/>
                  <a:pt x="200" y="300"/>
                  <a:pt x="176" y="300"/>
                </a:cubicBezTo>
                <a:cubicBezTo>
                  <a:pt x="176" y="274"/>
                  <a:pt x="200" y="250"/>
                  <a:pt x="200" y="250"/>
                </a:cubicBezTo>
                <a:cubicBezTo>
                  <a:pt x="200" y="225"/>
                  <a:pt x="251" y="225"/>
                  <a:pt x="276" y="200"/>
                </a:cubicBezTo>
                <a:lnTo>
                  <a:pt x="225" y="174"/>
                </a:lnTo>
                <a:close/>
                <a:moveTo>
                  <a:pt x="424" y="250"/>
                </a:moveTo>
                <a:lnTo>
                  <a:pt x="424" y="250"/>
                </a:lnTo>
                <a:lnTo>
                  <a:pt x="399" y="274"/>
                </a:lnTo>
                <a:cubicBezTo>
                  <a:pt x="375" y="274"/>
                  <a:pt x="375" y="225"/>
                  <a:pt x="375" y="250"/>
                </a:cubicBezTo>
                <a:cubicBezTo>
                  <a:pt x="350" y="274"/>
                  <a:pt x="324" y="225"/>
                  <a:pt x="299" y="274"/>
                </a:cubicBezTo>
                <a:cubicBezTo>
                  <a:pt x="276" y="325"/>
                  <a:pt x="324" y="350"/>
                  <a:pt x="350" y="350"/>
                </a:cubicBezTo>
                <a:cubicBezTo>
                  <a:pt x="350" y="374"/>
                  <a:pt x="350" y="400"/>
                  <a:pt x="324" y="374"/>
                </a:cubicBezTo>
                <a:cubicBezTo>
                  <a:pt x="299" y="374"/>
                  <a:pt x="299" y="425"/>
                  <a:pt x="350" y="425"/>
                </a:cubicBezTo>
                <a:cubicBezTo>
                  <a:pt x="375" y="425"/>
                  <a:pt x="399" y="374"/>
                  <a:pt x="399" y="350"/>
                </a:cubicBezTo>
                <a:cubicBezTo>
                  <a:pt x="399" y="325"/>
                  <a:pt x="450" y="250"/>
                  <a:pt x="424" y="250"/>
                </a:cubicBezTo>
                <a:close/>
              </a:path>
            </a:pathLst>
          </a:custGeom>
          <a:solidFill>
            <a:schemeClr val="bg1">
              <a:lumMod val="85000"/>
            </a:schemeClr>
          </a:solidFill>
          <a:ln w="952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401" name="Freeform: Shape 1">
            <a:extLst>
              <a:ext uri="{FF2B5EF4-FFF2-40B4-BE49-F238E27FC236}">
                <a16:creationId xmlns:a16="http://schemas.microsoft.com/office/drawing/2014/main" id="{E3FE3BA1-C9D1-4771-90A0-90461E3A6D1E}"/>
              </a:ext>
            </a:extLst>
          </p:cNvPr>
          <p:cNvSpPr/>
          <p:nvPr/>
        </p:nvSpPr>
        <p:spPr>
          <a:xfrm>
            <a:off x="941167" y="902392"/>
            <a:ext cx="5065575" cy="2023563"/>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402" name="TextBox 401">
            <a:extLst>
              <a:ext uri="{FF2B5EF4-FFF2-40B4-BE49-F238E27FC236}">
                <a16:creationId xmlns:a16="http://schemas.microsoft.com/office/drawing/2014/main" id="{1DB5C056-1ECE-4A2C-9DF2-EFF6AE520C41}"/>
              </a:ext>
            </a:extLst>
          </p:cNvPr>
          <p:cNvSpPr txBox="1"/>
          <p:nvPr/>
        </p:nvSpPr>
        <p:spPr>
          <a:xfrm>
            <a:off x="995272" y="647419"/>
            <a:ext cx="1610547" cy="209288"/>
          </a:xfrm>
          <a:prstGeom prst="rect">
            <a:avLst/>
          </a:prstGeom>
        </p:spPr>
        <p:txBody>
          <a:bodyPr wrap="square" lIns="0" tIns="0" rIns="0" bIns="0" rtlCol="0" anchor="t">
            <a:spAutoFit/>
          </a:bodyPr>
          <a:lstStyle/>
          <a:p>
            <a:pPr defTabSz="914354">
              <a:lnSpc>
                <a:spcPct val="85000"/>
              </a:lnSpc>
              <a:defRPr/>
            </a:pPr>
            <a:r>
              <a:rPr lang="en-US" sz="1600" b="1" dirty="0">
                <a:solidFill>
                  <a:srgbClr val="F7F8FA"/>
                </a:solidFill>
                <a:latin typeface="Microsoft Sans Serif"/>
                <a:ea typeface="Microsoft Sans Serif"/>
                <a:cs typeface="Microsoft Sans Serif"/>
              </a:rPr>
              <a:t>Denmark</a:t>
            </a:r>
          </a:p>
        </p:txBody>
      </p:sp>
      <p:sp>
        <p:nvSpPr>
          <p:cNvPr id="403" name="TextBox 402">
            <a:extLst>
              <a:ext uri="{FF2B5EF4-FFF2-40B4-BE49-F238E27FC236}">
                <a16:creationId xmlns:a16="http://schemas.microsoft.com/office/drawing/2014/main" id="{12683FA6-18FF-475D-A89E-202661BFF66C}"/>
              </a:ext>
            </a:extLst>
          </p:cNvPr>
          <p:cNvSpPr txBox="1"/>
          <p:nvPr/>
        </p:nvSpPr>
        <p:spPr>
          <a:xfrm>
            <a:off x="975128" y="913297"/>
            <a:ext cx="3352003" cy="193899"/>
          </a:xfrm>
          <a:prstGeom prst="rect">
            <a:avLst/>
          </a:prstGeom>
        </p:spPr>
        <p:txBody>
          <a:bodyPr wrap="square" lIns="0" tIns="45720" rIns="0" bIns="0" rtlCol="0">
            <a:spAutoFit/>
          </a:bodyPr>
          <a:lstStyle/>
          <a:p>
            <a:pPr defTabSz="914354" fontAlgn="b">
              <a:lnSpc>
                <a:spcPct val="96000"/>
              </a:lnSpc>
              <a:spcAft>
                <a:spcPts val="600"/>
              </a:spcAft>
              <a:defRPr/>
            </a:pPr>
            <a:r>
              <a:rPr lang="en-US" sz="1000" b="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Tour de France 22 powered by 5GB</a:t>
            </a:r>
            <a:endPar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77" name="TextBox 376">
            <a:extLst>
              <a:ext uri="{FF2B5EF4-FFF2-40B4-BE49-F238E27FC236}">
                <a16:creationId xmlns:a16="http://schemas.microsoft.com/office/drawing/2014/main" id="{7914EC9E-466B-4B7B-ABC2-7E21E77839FC}"/>
              </a:ext>
            </a:extLst>
          </p:cNvPr>
          <p:cNvSpPr txBox="1"/>
          <p:nvPr/>
        </p:nvSpPr>
        <p:spPr>
          <a:xfrm>
            <a:off x="7314531" y="4549599"/>
            <a:ext cx="1250444"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Algeria</a:t>
            </a:r>
          </a:p>
        </p:txBody>
      </p:sp>
      <p:sp>
        <p:nvSpPr>
          <p:cNvPr id="406" name="Freeform 53">
            <a:extLst>
              <a:ext uri="{FF2B5EF4-FFF2-40B4-BE49-F238E27FC236}">
                <a16:creationId xmlns:a16="http://schemas.microsoft.com/office/drawing/2014/main" id="{6A5E891B-C265-B6FF-CF51-A286AC5822B1}"/>
              </a:ext>
            </a:extLst>
          </p:cNvPr>
          <p:cNvSpPr>
            <a:spLocks noChangeArrowheads="1"/>
          </p:cNvSpPr>
          <p:nvPr/>
        </p:nvSpPr>
        <p:spPr bwMode="auto">
          <a:xfrm rot="825878">
            <a:off x="7956391" y="3695809"/>
            <a:ext cx="151008" cy="76767"/>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rgbClr val="BFC3C6"/>
          </a:solidFill>
          <a:ln w="9525" cap="flat">
            <a:noFill/>
            <a:bevel/>
            <a:headEnd/>
            <a:tailEnd/>
          </a:ln>
          <a:effectLst/>
        </p:spPr>
        <p:txBody>
          <a:bodyPr wrap="none" anchor="ctr"/>
          <a:lstStyle/>
          <a:p>
            <a:pPr defTabSz="914354">
              <a:defRPr/>
            </a:pPr>
            <a:endParaRPr lang="en-US">
              <a:solidFill>
                <a:srgbClr val="13171F"/>
              </a:solidFill>
              <a:latin typeface="Microsoft Sans Serif"/>
            </a:endParaRPr>
          </a:p>
        </p:txBody>
      </p:sp>
      <p:sp>
        <p:nvSpPr>
          <p:cNvPr id="407" name="Freeform 53">
            <a:extLst>
              <a:ext uri="{FF2B5EF4-FFF2-40B4-BE49-F238E27FC236}">
                <a16:creationId xmlns:a16="http://schemas.microsoft.com/office/drawing/2014/main" id="{D9FAB85E-345C-EFA0-0C81-2FD7B901E7CD}"/>
              </a:ext>
            </a:extLst>
          </p:cNvPr>
          <p:cNvSpPr>
            <a:spLocks noChangeArrowheads="1"/>
          </p:cNvSpPr>
          <p:nvPr/>
        </p:nvSpPr>
        <p:spPr bwMode="auto">
          <a:xfrm rot="1353389">
            <a:off x="8006691" y="3711323"/>
            <a:ext cx="64687" cy="64687"/>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rgbClr val="BFC3C6"/>
          </a:solidFill>
          <a:ln w="9525" cap="flat">
            <a:noFill/>
            <a:bevel/>
            <a:headEnd/>
            <a:tailEnd/>
          </a:ln>
          <a:effectLst/>
        </p:spPr>
        <p:txBody>
          <a:bodyPr wrap="none" anchor="ctr"/>
          <a:lstStyle/>
          <a:p>
            <a:pPr defTabSz="914354">
              <a:defRPr/>
            </a:pPr>
            <a:endParaRPr lang="en-US">
              <a:solidFill>
                <a:srgbClr val="13171F"/>
              </a:solidFill>
              <a:latin typeface="Microsoft Sans Serif"/>
            </a:endParaRPr>
          </a:p>
        </p:txBody>
      </p:sp>
      <p:sp>
        <p:nvSpPr>
          <p:cNvPr id="414" name="Freeform 53">
            <a:extLst>
              <a:ext uri="{FF2B5EF4-FFF2-40B4-BE49-F238E27FC236}">
                <a16:creationId xmlns:a16="http://schemas.microsoft.com/office/drawing/2014/main" id="{B6A80F58-F06A-D3E4-E70C-9AA11CB38DEE}"/>
              </a:ext>
            </a:extLst>
          </p:cNvPr>
          <p:cNvSpPr>
            <a:spLocks noChangeArrowheads="1"/>
          </p:cNvSpPr>
          <p:nvPr/>
        </p:nvSpPr>
        <p:spPr bwMode="auto">
          <a:xfrm>
            <a:off x="7989547" y="3695851"/>
            <a:ext cx="64687" cy="64687"/>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rgbClr val="BFC3C6"/>
          </a:solidFill>
          <a:ln w="9525" cap="flat">
            <a:noFill/>
            <a:bevel/>
            <a:headEnd/>
            <a:tailEnd/>
          </a:ln>
          <a:effectLst/>
        </p:spPr>
        <p:txBody>
          <a:bodyPr wrap="none" anchor="ctr"/>
          <a:lstStyle/>
          <a:p>
            <a:pPr defTabSz="914354">
              <a:defRPr/>
            </a:pPr>
            <a:endParaRPr lang="en-US">
              <a:solidFill>
                <a:srgbClr val="13171F"/>
              </a:solidFill>
              <a:latin typeface="Microsoft Sans Serif"/>
            </a:endParaRPr>
          </a:p>
        </p:txBody>
      </p:sp>
      <p:grpSp>
        <p:nvGrpSpPr>
          <p:cNvPr id="3" name="Group 2">
            <a:extLst>
              <a:ext uri="{FF2B5EF4-FFF2-40B4-BE49-F238E27FC236}">
                <a16:creationId xmlns:a16="http://schemas.microsoft.com/office/drawing/2014/main" id="{621D5F0D-39AC-E584-59E0-1980C09929EF}"/>
              </a:ext>
            </a:extLst>
          </p:cNvPr>
          <p:cNvGrpSpPr/>
          <p:nvPr/>
        </p:nvGrpSpPr>
        <p:grpSpPr>
          <a:xfrm>
            <a:off x="7813911" y="3691654"/>
            <a:ext cx="838120" cy="902745"/>
            <a:chOff x="5860433" y="2768739"/>
            <a:chExt cx="628590" cy="677059"/>
          </a:xfrm>
        </p:grpSpPr>
        <p:sp>
          <p:nvSpPr>
            <p:cNvPr id="405" name="Freeform 45">
              <a:extLst>
                <a:ext uri="{FF2B5EF4-FFF2-40B4-BE49-F238E27FC236}">
                  <a16:creationId xmlns:a16="http://schemas.microsoft.com/office/drawing/2014/main" id="{D8413D7E-7ABD-D8DE-7094-C852C895B615}"/>
                </a:ext>
              </a:extLst>
            </p:cNvPr>
            <p:cNvSpPr>
              <a:spLocks noChangeArrowheads="1"/>
            </p:cNvSpPr>
            <p:nvPr/>
          </p:nvSpPr>
          <p:spPr bwMode="auto">
            <a:xfrm>
              <a:off x="5860433" y="2787677"/>
              <a:ext cx="628590" cy="658121"/>
            </a:xfrm>
            <a:custGeom>
              <a:avLst/>
              <a:gdLst>
                <a:gd name="T0" fmla="*/ 1875 w 2626"/>
                <a:gd name="T1" fmla="*/ 1249 h 2750"/>
                <a:gd name="T2" fmla="*/ 1900 w 2626"/>
                <a:gd name="T3" fmla="*/ 1050 h 2750"/>
                <a:gd name="T4" fmla="*/ 1900 w 2626"/>
                <a:gd name="T5" fmla="*/ 975 h 2750"/>
                <a:gd name="T6" fmla="*/ 2025 w 2626"/>
                <a:gd name="T7" fmla="*/ 1074 h 2750"/>
                <a:gd name="T8" fmla="*/ 2200 w 2626"/>
                <a:gd name="T9" fmla="*/ 1099 h 2750"/>
                <a:gd name="T10" fmla="*/ 2100 w 2626"/>
                <a:gd name="T11" fmla="*/ 1300 h 2750"/>
                <a:gd name="T12" fmla="*/ 2225 w 2626"/>
                <a:gd name="T13" fmla="*/ 1400 h 2750"/>
                <a:gd name="T14" fmla="*/ 2250 w 2626"/>
                <a:gd name="T15" fmla="*/ 1300 h 2750"/>
                <a:gd name="T16" fmla="*/ 2350 w 2626"/>
                <a:gd name="T17" fmla="*/ 1200 h 2750"/>
                <a:gd name="T18" fmla="*/ 2401 w 2626"/>
                <a:gd name="T19" fmla="*/ 975 h 2750"/>
                <a:gd name="T20" fmla="*/ 2550 w 2626"/>
                <a:gd name="T21" fmla="*/ 875 h 2750"/>
                <a:gd name="T22" fmla="*/ 2575 w 2626"/>
                <a:gd name="T23" fmla="*/ 801 h 2750"/>
                <a:gd name="T24" fmla="*/ 2550 w 2626"/>
                <a:gd name="T25" fmla="*/ 725 h 2750"/>
                <a:gd name="T26" fmla="*/ 2475 w 2626"/>
                <a:gd name="T27" fmla="*/ 675 h 2750"/>
                <a:gd name="T28" fmla="*/ 2275 w 2626"/>
                <a:gd name="T29" fmla="*/ 725 h 2750"/>
                <a:gd name="T30" fmla="*/ 2200 w 2626"/>
                <a:gd name="T31" fmla="*/ 801 h 2750"/>
                <a:gd name="T32" fmla="*/ 2150 w 2626"/>
                <a:gd name="T33" fmla="*/ 901 h 2750"/>
                <a:gd name="T34" fmla="*/ 1975 w 2626"/>
                <a:gd name="T35" fmla="*/ 901 h 2750"/>
                <a:gd name="T36" fmla="*/ 1875 w 2626"/>
                <a:gd name="T37" fmla="*/ 825 h 2750"/>
                <a:gd name="T38" fmla="*/ 1800 w 2626"/>
                <a:gd name="T39" fmla="*/ 825 h 2750"/>
                <a:gd name="T40" fmla="*/ 1650 w 2626"/>
                <a:gd name="T41" fmla="*/ 925 h 2750"/>
                <a:gd name="T42" fmla="*/ 1475 w 2626"/>
                <a:gd name="T43" fmla="*/ 825 h 2750"/>
                <a:gd name="T44" fmla="*/ 1300 w 2626"/>
                <a:gd name="T45" fmla="*/ 801 h 2750"/>
                <a:gd name="T46" fmla="*/ 1150 w 2626"/>
                <a:gd name="T47" fmla="*/ 725 h 2750"/>
                <a:gd name="T48" fmla="*/ 1125 w 2626"/>
                <a:gd name="T49" fmla="*/ 625 h 2750"/>
                <a:gd name="T50" fmla="*/ 1125 w 2626"/>
                <a:gd name="T51" fmla="*/ 525 h 2750"/>
                <a:gd name="T52" fmla="*/ 1000 w 2626"/>
                <a:gd name="T53" fmla="*/ 425 h 2750"/>
                <a:gd name="T54" fmla="*/ 975 w 2626"/>
                <a:gd name="T55" fmla="*/ 300 h 2750"/>
                <a:gd name="T56" fmla="*/ 1000 w 2626"/>
                <a:gd name="T57" fmla="*/ 200 h 2750"/>
                <a:gd name="T58" fmla="*/ 925 w 2626"/>
                <a:gd name="T59" fmla="*/ 50 h 2750"/>
                <a:gd name="T60" fmla="*/ 850 w 2626"/>
                <a:gd name="T61" fmla="*/ 0 h 2750"/>
                <a:gd name="T62" fmla="*/ 725 w 2626"/>
                <a:gd name="T63" fmla="*/ 100 h 2750"/>
                <a:gd name="T64" fmla="*/ 525 w 2626"/>
                <a:gd name="T65" fmla="*/ 125 h 2750"/>
                <a:gd name="T66" fmla="*/ 600 w 2626"/>
                <a:gd name="T67" fmla="*/ 300 h 2750"/>
                <a:gd name="T68" fmla="*/ 600 w 2626"/>
                <a:gd name="T69" fmla="*/ 425 h 2750"/>
                <a:gd name="T70" fmla="*/ 550 w 2626"/>
                <a:gd name="T71" fmla="*/ 550 h 2750"/>
                <a:gd name="T72" fmla="*/ 450 w 2626"/>
                <a:gd name="T73" fmla="*/ 675 h 2750"/>
                <a:gd name="T74" fmla="*/ 325 w 2626"/>
                <a:gd name="T75" fmla="*/ 801 h 2750"/>
                <a:gd name="T76" fmla="*/ 174 w 2626"/>
                <a:gd name="T77" fmla="*/ 801 h 2750"/>
                <a:gd name="T78" fmla="*/ 174 w 2626"/>
                <a:gd name="T79" fmla="*/ 950 h 2750"/>
                <a:gd name="T80" fmla="*/ 250 w 2626"/>
                <a:gd name="T81" fmla="*/ 1149 h 2750"/>
                <a:gd name="T82" fmla="*/ 74 w 2626"/>
                <a:gd name="T83" fmla="*/ 1149 h 2750"/>
                <a:gd name="T84" fmla="*/ 0 w 2626"/>
                <a:gd name="T85" fmla="*/ 1224 h 2750"/>
                <a:gd name="T86" fmla="*/ 174 w 2626"/>
                <a:gd name="T87" fmla="*/ 1300 h 2750"/>
                <a:gd name="T88" fmla="*/ 250 w 2626"/>
                <a:gd name="T89" fmla="*/ 1524 h 2750"/>
                <a:gd name="T90" fmla="*/ 374 w 2626"/>
                <a:gd name="T91" fmla="*/ 1374 h 2750"/>
                <a:gd name="T92" fmla="*/ 400 w 2626"/>
                <a:gd name="T93" fmla="*/ 1549 h 2750"/>
                <a:gd name="T94" fmla="*/ 475 w 2626"/>
                <a:gd name="T95" fmla="*/ 1874 h 2750"/>
                <a:gd name="T96" fmla="*/ 650 w 2626"/>
                <a:gd name="T97" fmla="*/ 2374 h 2750"/>
                <a:gd name="T98" fmla="*/ 825 w 2626"/>
                <a:gd name="T99" fmla="*/ 2749 h 2750"/>
                <a:gd name="T100" fmla="*/ 1000 w 2626"/>
                <a:gd name="T101" fmla="*/ 2600 h 2750"/>
                <a:gd name="T102" fmla="*/ 1075 w 2626"/>
                <a:gd name="T103" fmla="*/ 2474 h 2750"/>
                <a:gd name="T104" fmla="*/ 1100 w 2626"/>
                <a:gd name="T105" fmla="*/ 2200 h 2750"/>
                <a:gd name="T106" fmla="*/ 1150 w 2626"/>
                <a:gd name="T107" fmla="*/ 2000 h 2750"/>
                <a:gd name="T108" fmla="*/ 1375 w 2626"/>
                <a:gd name="T109" fmla="*/ 1825 h 2750"/>
                <a:gd name="T110" fmla="*/ 1675 w 2626"/>
                <a:gd name="T111" fmla="*/ 1574 h 2750"/>
                <a:gd name="T112" fmla="*/ 1875 w 2626"/>
                <a:gd name="T113" fmla="*/ 1424 h 2750"/>
                <a:gd name="T114" fmla="*/ 1875 w 2626"/>
                <a:gd name="T115" fmla="*/ 1249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26" h="2750">
                  <a:moveTo>
                    <a:pt x="1875" y="1249"/>
                  </a:moveTo>
                  <a:lnTo>
                    <a:pt x="1875" y="1249"/>
                  </a:lnTo>
                  <a:cubicBezTo>
                    <a:pt x="1850" y="1200"/>
                    <a:pt x="1825" y="1124"/>
                    <a:pt x="1850" y="1099"/>
                  </a:cubicBezTo>
                  <a:cubicBezTo>
                    <a:pt x="1850" y="1074"/>
                    <a:pt x="1875" y="1099"/>
                    <a:pt x="1900" y="1050"/>
                  </a:cubicBezTo>
                  <a:cubicBezTo>
                    <a:pt x="1900" y="1025"/>
                    <a:pt x="1800" y="1025"/>
                    <a:pt x="1825" y="975"/>
                  </a:cubicBezTo>
                  <a:cubicBezTo>
                    <a:pt x="1875" y="925"/>
                    <a:pt x="1875" y="975"/>
                    <a:pt x="1900" y="975"/>
                  </a:cubicBezTo>
                  <a:cubicBezTo>
                    <a:pt x="1950" y="975"/>
                    <a:pt x="1975" y="1001"/>
                    <a:pt x="1975" y="1025"/>
                  </a:cubicBezTo>
                  <a:cubicBezTo>
                    <a:pt x="1975" y="1050"/>
                    <a:pt x="2025" y="1074"/>
                    <a:pt x="2025" y="1074"/>
                  </a:cubicBezTo>
                  <a:cubicBezTo>
                    <a:pt x="2025" y="1074"/>
                    <a:pt x="2100" y="1074"/>
                    <a:pt x="2125" y="1074"/>
                  </a:cubicBezTo>
                  <a:cubicBezTo>
                    <a:pt x="2150" y="1074"/>
                    <a:pt x="2200" y="1074"/>
                    <a:pt x="2200" y="1099"/>
                  </a:cubicBezTo>
                  <a:cubicBezTo>
                    <a:pt x="2200" y="1124"/>
                    <a:pt x="2150" y="1200"/>
                    <a:pt x="2125" y="1200"/>
                  </a:cubicBezTo>
                  <a:cubicBezTo>
                    <a:pt x="2075" y="1200"/>
                    <a:pt x="2075" y="1274"/>
                    <a:pt x="2100" y="1300"/>
                  </a:cubicBezTo>
                  <a:cubicBezTo>
                    <a:pt x="2150" y="1300"/>
                    <a:pt x="2175" y="1224"/>
                    <a:pt x="2175" y="1224"/>
                  </a:cubicBezTo>
                  <a:cubicBezTo>
                    <a:pt x="2200" y="1224"/>
                    <a:pt x="2200" y="1300"/>
                    <a:pt x="2225" y="1400"/>
                  </a:cubicBezTo>
                  <a:lnTo>
                    <a:pt x="2225" y="1400"/>
                  </a:lnTo>
                  <a:cubicBezTo>
                    <a:pt x="2250" y="1400"/>
                    <a:pt x="2250" y="1300"/>
                    <a:pt x="2250" y="1300"/>
                  </a:cubicBezTo>
                  <a:cubicBezTo>
                    <a:pt x="2275" y="1274"/>
                    <a:pt x="2275" y="1200"/>
                    <a:pt x="2275" y="1200"/>
                  </a:cubicBezTo>
                  <a:cubicBezTo>
                    <a:pt x="2275" y="1200"/>
                    <a:pt x="2350" y="1224"/>
                    <a:pt x="2350" y="1200"/>
                  </a:cubicBezTo>
                  <a:cubicBezTo>
                    <a:pt x="2350" y="1174"/>
                    <a:pt x="2401" y="1124"/>
                    <a:pt x="2375" y="1074"/>
                  </a:cubicBezTo>
                  <a:cubicBezTo>
                    <a:pt x="2375" y="1050"/>
                    <a:pt x="2401" y="1001"/>
                    <a:pt x="2401" y="975"/>
                  </a:cubicBezTo>
                  <a:cubicBezTo>
                    <a:pt x="2401" y="925"/>
                    <a:pt x="2450" y="925"/>
                    <a:pt x="2475" y="901"/>
                  </a:cubicBezTo>
                  <a:cubicBezTo>
                    <a:pt x="2501" y="875"/>
                    <a:pt x="2550" y="850"/>
                    <a:pt x="2550" y="875"/>
                  </a:cubicBezTo>
                  <a:cubicBezTo>
                    <a:pt x="2550" y="875"/>
                    <a:pt x="2625" y="901"/>
                    <a:pt x="2601" y="875"/>
                  </a:cubicBezTo>
                  <a:cubicBezTo>
                    <a:pt x="2575" y="825"/>
                    <a:pt x="2575" y="801"/>
                    <a:pt x="2575" y="801"/>
                  </a:cubicBezTo>
                  <a:cubicBezTo>
                    <a:pt x="2601" y="801"/>
                    <a:pt x="2601" y="750"/>
                    <a:pt x="2601" y="750"/>
                  </a:cubicBezTo>
                  <a:cubicBezTo>
                    <a:pt x="2601" y="750"/>
                    <a:pt x="2550" y="750"/>
                    <a:pt x="2550" y="725"/>
                  </a:cubicBezTo>
                  <a:cubicBezTo>
                    <a:pt x="2550" y="701"/>
                    <a:pt x="2525" y="675"/>
                    <a:pt x="2525" y="675"/>
                  </a:cubicBezTo>
                  <a:cubicBezTo>
                    <a:pt x="2525" y="650"/>
                    <a:pt x="2475" y="650"/>
                    <a:pt x="2475" y="675"/>
                  </a:cubicBezTo>
                  <a:cubicBezTo>
                    <a:pt x="2450" y="701"/>
                    <a:pt x="2401" y="650"/>
                    <a:pt x="2350" y="675"/>
                  </a:cubicBezTo>
                  <a:cubicBezTo>
                    <a:pt x="2301" y="701"/>
                    <a:pt x="2301" y="725"/>
                    <a:pt x="2275" y="725"/>
                  </a:cubicBezTo>
                  <a:cubicBezTo>
                    <a:pt x="2250" y="725"/>
                    <a:pt x="2250" y="750"/>
                    <a:pt x="2225" y="775"/>
                  </a:cubicBezTo>
                  <a:lnTo>
                    <a:pt x="2200" y="801"/>
                  </a:lnTo>
                  <a:cubicBezTo>
                    <a:pt x="2175" y="801"/>
                    <a:pt x="2150" y="825"/>
                    <a:pt x="2150" y="825"/>
                  </a:cubicBezTo>
                  <a:cubicBezTo>
                    <a:pt x="2150" y="825"/>
                    <a:pt x="2175" y="875"/>
                    <a:pt x="2150" y="901"/>
                  </a:cubicBezTo>
                  <a:cubicBezTo>
                    <a:pt x="2150" y="925"/>
                    <a:pt x="2100" y="901"/>
                    <a:pt x="2050" y="925"/>
                  </a:cubicBezTo>
                  <a:cubicBezTo>
                    <a:pt x="2025" y="925"/>
                    <a:pt x="2000" y="901"/>
                    <a:pt x="1975" y="901"/>
                  </a:cubicBezTo>
                  <a:cubicBezTo>
                    <a:pt x="1950" y="925"/>
                    <a:pt x="1925" y="901"/>
                    <a:pt x="1900" y="901"/>
                  </a:cubicBezTo>
                  <a:cubicBezTo>
                    <a:pt x="1900" y="901"/>
                    <a:pt x="1875" y="850"/>
                    <a:pt x="1875" y="825"/>
                  </a:cubicBezTo>
                  <a:cubicBezTo>
                    <a:pt x="1875" y="801"/>
                    <a:pt x="1875" y="750"/>
                    <a:pt x="1850" y="775"/>
                  </a:cubicBezTo>
                  <a:cubicBezTo>
                    <a:pt x="1825" y="801"/>
                    <a:pt x="1800" y="801"/>
                    <a:pt x="1800" y="825"/>
                  </a:cubicBezTo>
                  <a:cubicBezTo>
                    <a:pt x="1800" y="850"/>
                    <a:pt x="1825" y="901"/>
                    <a:pt x="1800" y="925"/>
                  </a:cubicBezTo>
                  <a:cubicBezTo>
                    <a:pt x="1775" y="950"/>
                    <a:pt x="1675" y="950"/>
                    <a:pt x="1650" y="925"/>
                  </a:cubicBezTo>
                  <a:cubicBezTo>
                    <a:pt x="1625" y="925"/>
                    <a:pt x="1525" y="901"/>
                    <a:pt x="1525" y="901"/>
                  </a:cubicBezTo>
                  <a:cubicBezTo>
                    <a:pt x="1525" y="875"/>
                    <a:pt x="1500" y="825"/>
                    <a:pt x="1475" y="825"/>
                  </a:cubicBezTo>
                  <a:cubicBezTo>
                    <a:pt x="1450" y="825"/>
                    <a:pt x="1400" y="875"/>
                    <a:pt x="1375" y="850"/>
                  </a:cubicBezTo>
                  <a:cubicBezTo>
                    <a:pt x="1375" y="850"/>
                    <a:pt x="1325" y="801"/>
                    <a:pt x="1300" y="801"/>
                  </a:cubicBezTo>
                  <a:cubicBezTo>
                    <a:pt x="1275" y="801"/>
                    <a:pt x="1225" y="775"/>
                    <a:pt x="1225" y="775"/>
                  </a:cubicBezTo>
                  <a:cubicBezTo>
                    <a:pt x="1225" y="750"/>
                    <a:pt x="1175" y="750"/>
                    <a:pt x="1150" y="725"/>
                  </a:cubicBezTo>
                  <a:cubicBezTo>
                    <a:pt x="1150" y="725"/>
                    <a:pt x="1100" y="725"/>
                    <a:pt x="1100" y="701"/>
                  </a:cubicBezTo>
                  <a:cubicBezTo>
                    <a:pt x="1100" y="675"/>
                    <a:pt x="1125" y="650"/>
                    <a:pt x="1125" y="625"/>
                  </a:cubicBezTo>
                  <a:cubicBezTo>
                    <a:pt x="1125" y="601"/>
                    <a:pt x="1175" y="575"/>
                    <a:pt x="1175" y="575"/>
                  </a:cubicBezTo>
                  <a:cubicBezTo>
                    <a:pt x="1175" y="550"/>
                    <a:pt x="1125" y="525"/>
                    <a:pt x="1125" y="525"/>
                  </a:cubicBezTo>
                  <a:cubicBezTo>
                    <a:pt x="1125" y="525"/>
                    <a:pt x="1100" y="475"/>
                    <a:pt x="1075" y="475"/>
                  </a:cubicBezTo>
                  <a:cubicBezTo>
                    <a:pt x="1050" y="475"/>
                    <a:pt x="1025" y="425"/>
                    <a:pt x="1000" y="425"/>
                  </a:cubicBezTo>
                  <a:cubicBezTo>
                    <a:pt x="975" y="425"/>
                    <a:pt x="975" y="375"/>
                    <a:pt x="975" y="350"/>
                  </a:cubicBezTo>
                  <a:cubicBezTo>
                    <a:pt x="950" y="325"/>
                    <a:pt x="950" y="275"/>
                    <a:pt x="975" y="300"/>
                  </a:cubicBezTo>
                  <a:cubicBezTo>
                    <a:pt x="1000" y="325"/>
                    <a:pt x="1050" y="300"/>
                    <a:pt x="1050" y="275"/>
                  </a:cubicBezTo>
                  <a:cubicBezTo>
                    <a:pt x="1025" y="250"/>
                    <a:pt x="1000" y="200"/>
                    <a:pt x="1000" y="200"/>
                  </a:cubicBezTo>
                  <a:cubicBezTo>
                    <a:pt x="1000" y="175"/>
                    <a:pt x="1000" y="125"/>
                    <a:pt x="975" y="100"/>
                  </a:cubicBezTo>
                  <a:cubicBezTo>
                    <a:pt x="950" y="100"/>
                    <a:pt x="925" y="75"/>
                    <a:pt x="925" y="50"/>
                  </a:cubicBezTo>
                  <a:cubicBezTo>
                    <a:pt x="925" y="25"/>
                    <a:pt x="900" y="0"/>
                    <a:pt x="900" y="0"/>
                  </a:cubicBezTo>
                  <a:cubicBezTo>
                    <a:pt x="850" y="0"/>
                    <a:pt x="850" y="0"/>
                    <a:pt x="850" y="0"/>
                  </a:cubicBezTo>
                  <a:cubicBezTo>
                    <a:pt x="850" y="0"/>
                    <a:pt x="825" y="50"/>
                    <a:pt x="825" y="75"/>
                  </a:cubicBezTo>
                  <a:cubicBezTo>
                    <a:pt x="800" y="75"/>
                    <a:pt x="750" y="75"/>
                    <a:pt x="725" y="100"/>
                  </a:cubicBezTo>
                  <a:cubicBezTo>
                    <a:pt x="699" y="125"/>
                    <a:pt x="625" y="75"/>
                    <a:pt x="575" y="75"/>
                  </a:cubicBezTo>
                  <a:cubicBezTo>
                    <a:pt x="550" y="75"/>
                    <a:pt x="525" y="125"/>
                    <a:pt x="525" y="125"/>
                  </a:cubicBezTo>
                  <a:cubicBezTo>
                    <a:pt x="550" y="150"/>
                    <a:pt x="550" y="225"/>
                    <a:pt x="550" y="225"/>
                  </a:cubicBezTo>
                  <a:cubicBezTo>
                    <a:pt x="550" y="225"/>
                    <a:pt x="575" y="325"/>
                    <a:pt x="600" y="300"/>
                  </a:cubicBezTo>
                  <a:cubicBezTo>
                    <a:pt x="650" y="300"/>
                    <a:pt x="675" y="350"/>
                    <a:pt x="650" y="350"/>
                  </a:cubicBezTo>
                  <a:cubicBezTo>
                    <a:pt x="625" y="350"/>
                    <a:pt x="600" y="400"/>
                    <a:pt x="600" y="425"/>
                  </a:cubicBezTo>
                  <a:cubicBezTo>
                    <a:pt x="600" y="450"/>
                    <a:pt x="600" y="475"/>
                    <a:pt x="575" y="501"/>
                  </a:cubicBezTo>
                  <a:cubicBezTo>
                    <a:pt x="550" y="501"/>
                    <a:pt x="550" y="501"/>
                    <a:pt x="550" y="550"/>
                  </a:cubicBezTo>
                  <a:cubicBezTo>
                    <a:pt x="550" y="575"/>
                    <a:pt x="499" y="575"/>
                    <a:pt x="475" y="575"/>
                  </a:cubicBezTo>
                  <a:cubicBezTo>
                    <a:pt x="475" y="601"/>
                    <a:pt x="450" y="675"/>
                    <a:pt x="450" y="675"/>
                  </a:cubicBezTo>
                  <a:cubicBezTo>
                    <a:pt x="425" y="701"/>
                    <a:pt x="374" y="701"/>
                    <a:pt x="374" y="725"/>
                  </a:cubicBezTo>
                  <a:cubicBezTo>
                    <a:pt x="374" y="775"/>
                    <a:pt x="325" y="801"/>
                    <a:pt x="325" y="801"/>
                  </a:cubicBezTo>
                  <a:cubicBezTo>
                    <a:pt x="300" y="801"/>
                    <a:pt x="274" y="775"/>
                    <a:pt x="250" y="801"/>
                  </a:cubicBezTo>
                  <a:cubicBezTo>
                    <a:pt x="250" y="825"/>
                    <a:pt x="200" y="801"/>
                    <a:pt x="174" y="801"/>
                  </a:cubicBezTo>
                  <a:cubicBezTo>
                    <a:pt x="174" y="801"/>
                    <a:pt x="125" y="850"/>
                    <a:pt x="125" y="901"/>
                  </a:cubicBezTo>
                  <a:cubicBezTo>
                    <a:pt x="125" y="925"/>
                    <a:pt x="174" y="925"/>
                    <a:pt x="174" y="950"/>
                  </a:cubicBezTo>
                  <a:cubicBezTo>
                    <a:pt x="174" y="1001"/>
                    <a:pt x="200" y="1025"/>
                    <a:pt x="225" y="1050"/>
                  </a:cubicBezTo>
                  <a:cubicBezTo>
                    <a:pt x="225" y="1074"/>
                    <a:pt x="250" y="1124"/>
                    <a:pt x="250" y="1149"/>
                  </a:cubicBezTo>
                  <a:cubicBezTo>
                    <a:pt x="225" y="1149"/>
                    <a:pt x="200" y="1174"/>
                    <a:pt x="174" y="1149"/>
                  </a:cubicBezTo>
                  <a:cubicBezTo>
                    <a:pt x="150" y="1149"/>
                    <a:pt x="150" y="1174"/>
                    <a:pt x="74" y="1149"/>
                  </a:cubicBezTo>
                  <a:cubicBezTo>
                    <a:pt x="25" y="1149"/>
                    <a:pt x="25" y="1200"/>
                    <a:pt x="0" y="1224"/>
                  </a:cubicBezTo>
                  <a:lnTo>
                    <a:pt x="0" y="1224"/>
                  </a:lnTo>
                  <a:cubicBezTo>
                    <a:pt x="25" y="1249"/>
                    <a:pt x="25" y="1300"/>
                    <a:pt x="74" y="1300"/>
                  </a:cubicBezTo>
                  <a:cubicBezTo>
                    <a:pt x="125" y="1324"/>
                    <a:pt x="174" y="1274"/>
                    <a:pt x="174" y="1300"/>
                  </a:cubicBezTo>
                  <a:cubicBezTo>
                    <a:pt x="174" y="1349"/>
                    <a:pt x="50" y="1349"/>
                    <a:pt x="50" y="1349"/>
                  </a:cubicBezTo>
                  <a:cubicBezTo>
                    <a:pt x="50" y="1374"/>
                    <a:pt x="174" y="1524"/>
                    <a:pt x="250" y="1524"/>
                  </a:cubicBezTo>
                  <a:cubicBezTo>
                    <a:pt x="325" y="1500"/>
                    <a:pt x="374" y="1424"/>
                    <a:pt x="350" y="1424"/>
                  </a:cubicBezTo>
                  <a:cubicBezTo>
                    <a:pt x="325" y="1400"/>
                    <a:pt x="374" y="1374"/>
                    <a:pt x="374" y="1374"/>
                  </a:cubicBezTo>
                  <a:cubicBezTo>
                    <a:pt x="400" y="1374"/>
                    <a:pt x="374" y="1449"/>
                    <a:pt x="400" y="1474"/>
                  </a:cubicBezTo>
                  <a:cubicBezTo>
                    <a:pt x="425" y="1474"/>
                    <a:pt x="425" y="1524"/>
                    <a:pt x="400" y="1549"/>
                  </a:cubicBezTo>
                  <a:cubicBezTo>
                    <a:pt x="400" y="1600"/>
                    <a:pt x="425" y="1674"/>
                    <a:pt x="425" y="1725"/>
                  </a:cubicBezTo>
                  <a:cubicBezTo>
                    <a:pt x="425" y="1749"/>
                    <a:pt x="450" y="1825"/>
                    <a:pt x="475" y="1874"/>
                  </a:cubicBezTo>
                  <a:cubicBezTo>
                    <a:pt x="475" y="1949"/>
                    <a:pt x="525" y="2074"/>
                    <a:pt x="550" y="2125"/>
                  </a:cubicBezTo>
                  <a:cubicBezTo>
                    <a:pt x="600" y="2200"/>
                    <a:pt x="625" y="2349"/>
                    <a:pt x="650" y="2374"/>
                  </a:cubicBezTo>
                  <a:cubicBezTo>
                    <a:pt x="675" y="2399"/>
                    <a:pt x="725" y="2525"/>
                    <a:pt x="725" y="2574"/>
                  </a:cubicBezTo>
                  <a:cubicBezTo>
                    <a:pt x="725" y="2649"/>
                    <a:pt x="800" y="2725"/>
                    <a:pt x="825" y="2749"/>
                  </a:cubicBezTo>
                  <a:cubicBezTo>
                    <a:pt x="850" y="2749"/>
                    <a:pt x="900" y="2725"/>
                    <a:pt x="925" y="2674"/>
                  </a:cubicBezTo>
                  <a:cubicBezTo>
                    <a:pt x="925" y="2649"/>
                    <a:pt x="1000" y="2625"/>
                    <a:pt x="1000" y="2600"/>
                  </a:cubicBezTo>
                  <a:cubicBezTo>
                    <a:pt x="1000" y="2574"/>
                    <a:pt x="1025" y="2525"/>
                    <a:pt x="1050" y="2525"/>
                  </a:cubicBezTo>
                  <a:cubicBezTo>
                    <a:pt x="1075" y="2525"/>
                    <a:pt x="1075" y="2499"/>
                    <a:pt x="1075" y="2474"/>
                  </a:cubicBezTo>
                  <a:cubicBezTo>
                    <a:pt x="1075" y="2425"/>
                    <a:pt x="1075" y="2374"/>
                    <a:pt x="1100" y="2349"/>
                  </a:cubicBezTo>
                  <a:cubicBezTo>
                    <a:pt x="1125" y="2325"/>
                    <a:pt x="1125" y="2225"/>
                    <a:pt x="1100" y="2200"/>
                  </a:cubicBezTo>
                  <a:cubicBezTo>
                    <a:pt x="1100" y="2149"/>
                    <a:pt x="1100" y="2100"/>
                    <a:pt x="1100" y="2074"/>
                  </a:cubicBezTo>
                  <a:cubicBezTo>
                    <a:pt x="1125" y="2049"/>
                    <a:pt x="1125" y="2000"/>
                    <a:pt x="1150" y="2000"/>
                  </a:cubicBezTo>
                  <a:cubicBezTo>
                    <a:pt x="1175" y="2000"/>
                    <a:pt x="1200" y="1974"/>
                    <a:pt x="1250" y="1925"/>
                  </a:cubicBezTo>
                  <a:cubicBezTo>
                    <a:pt x="1275" y="1900"/>
                    <a:pt x="1350" y="1849"/>
                    <a:pt x="1375" y="1825"/>
                  </a:cubicBezTo>
                  <a:cubicBezTo>
                    <a:pt x="1425" y="1800"/>
                    <a:pt x="1500" y="1725"/>
                    <a:pt x="1525" y="1674"/>
                  </a:cubicBezTo>
                  <a:cubicBezTo>
                    <a:pt x="1550" y="1624"/>
                    <a:pt x="1650" y="1600"/>
                    <a:pt x="1675" y="1574"/>
                  </a:cubicBezTo>
                  <a:cubicBezTo>
                    <a:pt x="1725" y="1524"/>
                    <a:pt x="1700" y="1500"/>
                    <a:pt x="1700" y="1474"/>
                  </a:cubicBezTo>
                  <a:cubicBezTo>
                    <a:pt x="1725" y="1424"/>
                    <a:pt x="1825" y="1424"/>
                    <a:pt x="1875" y="1424"/>
                  </a:cubicBezTo>
                  <a:cubicBezTo>
                    <a:pt x="1875" y="1424"/>
                    <a:pt x="1900" y="1424"/>
                    <a:pt x="1900" y="1400"/>
                  </a:cubicBezTo>
                  <a:cubicBezTo>
                    <a:pt x="1900" y="1349"/>
                    <a:pt x="1875" y="1274"/>
                    <a:pt x="1875" y="1249"/>
                  </a:cubicBezTo>
                </a:path>
              </a:pathLst>
            </a:custGeom>
            <a:solidFill>
              <a:srgbClr val="BFC3C6"/>
            </a:solidFill>
            <a:ln w="317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408" name="Freeform 53">
              <a:extLst>
                <a:ext uri="{FF2B5EF4-FFF2-40B4-BE49-F238E27FC236}">
                  <a16:creationId xmlns:a16="http://schemas.microsoft.com/office/drawing/2014/main" id="{F5F4B330-E8B0-A348-4725-D0B538845CDA}"/>
                </a:ext>
              </a:extLst>
            </p:cNvPr>
            <p:cNvSpPr>
              <a:spLocks noChangeArrowheads="1"/>
            </p:cNvSpPr>
            <p:nvPr/>
          </p:nvSpPr>
          <p:spPr bwMode="auto">
            <a:xfrm>
              <a:off x="6080239" y="2781261"/>
              <a:ext cx="48515" cy="48515"/>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rgbClr val="BFC3C6"/>
            </a:solidFill>
            <a:ln w="9525" cap="flat">
              <a:noFill/>
              <a:bevel/>
              <a:headEnd/>
              <a:tailEnd/>
            </a:ln>
            <a:effectLst/>
          </p:spPr>
          <p:txBody>
            <a:bodyPr wrap="none" anchor="ctr"/>
            <a:lstStyle/>
            <a:p>
              <a:pPr defTabSz="914354">
                <a:defRPr/>
              </a:pPr>
              <a:endParaRPr lang="en-US">
                <a:solidFill>
                  <a:srgbClr val="13171F"/>
                </a:solidFill>
                <a:latin typeface="Microsoft Sans Serif"/>
              </a:endParaRPr>
            </a:p>
          </p:txBody>
        </p:sp>
        <p:sp>
          <p:nvSpPr>
            <p:cNvPr id="409" name="Freeform 53">
              <a:extLst>
                <a:ext uri="{FF2B5EF4-FFF2-40B4-BE49-F238E27FC236}">
                  <a16:creationId xmlns:a16="http://schemas.microsoft.com/office/drawing/2014/main" id="{977A3F1C-7385-888D-EB6B-54603C047EA0}"/>
                </a:ext>
              </a:extLst>
            </p:cNvPr>
            <p:cNvSpPr>
              <a:spLocks noChangeArrowheads="1"/>
            </p:cNvSpPr>
            <p:nvPr/>
          </p:nvSpPr>
          <p:spPr bwMode="auto">
            <a:xfrm>
              <a:off x="6019825" y="2781005"/>
              <a:ext cx="48515" cy="48515"/>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rgbClr val="BFC3C6"/>
            </a:solidFill>
            <a:ln w="9525" cap="flat">
              <a:noFill/>
              <a:bevel/>
              <a:headEnd/>
              <a:tailEnd/>
            </a:ln>
            <a:effectLst/>
          </p:spPr>
          <p:txBody>
            <a:bodyPr wrap="none" anchor="ctr"/>
            <a:lstStyle/>
            <a:p>
              <a:pPr defTabSz="914354">
                <a:defRPr/>
              </a:pPr>
              <a:endParaRPr lang="en-US">
                <a:solidFill>
                  <a:srgbClr val="13171F"/>
                </a:solidFill>
                <a:latin typeface="Microsoft Sans Serif"/>
              </a:endParaRPr>
            </a:p>
          </p:txBody>
        </p:sp>
        <p:sp>
          <p:nvSpPr>
            <p:cNvPr id="415" name="Freeform 53">
              <a:extLst>
                <a:ext uri="{FF2B5EF4-FFF2-40B4-BE49-F238E27FC236}">
                  <a16:creationId xmlns:a16="http://schemas.microsoft.com/office/drawing/2014/main" id="{30FFE395-6C91-BFD4-4B55-6FF132ADE885}"/>
                </a:ext>
              </a:extLst>
            </p:cNvPr>
            <p:cNvSpPr>
              <a:spLocks noChangeArrowheads="1"/>
            </p:cNvSpPr>
            <p:nvPr/>
          </p:nvSpPr>
          <p:spPr bwMode="auto">
            <a:xfrm>
              <a:off x="5994034" y="2768739"/>
              <a:ext cx="48515" cy="48515"/>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rgbClr val="BFC3C6"/>
            </a:solidFill>
            <a:ln w="9525" cap="flat">
              <a:noFill/>
              <a:bevel/>
              <a:headEnd/>
              <a:tailEnd/>
            </a:ln>
            <a:effectLst/>
          </p:spPr>
          <p:txBody>
            <a:bodyPr wrap="none" anchor="ctr"/>
            <a:lstStyle/>
            <a:p>
              <a:pPr defTabSz="914354">
                <a:defRPr/>
              </a:pPr>
              <a:endParaRPr lang="en-US">
                <a:solidFill>
                  <a:srgbClr val="13171F"/>
                </a:solidFill>
                <a:latin typeface="Microsoft Sans Serif"/>
              </a:endParaRPr>
            </a:p>
          </p:txBody>
        </p:sp>
      </p:grpSp>
      <p:sp>
        <p:nvSpPr>
          <p:cNvPr id="416" name="TextBox 415">
            <a:extLst>
              <a:ext uri="{FF2B5EF4-FFF2-40B4-BE49-F238E27FC236}">
                <a16:creationId xmlns:a16="http://schemas.microsoft.com/office/drawing/2014/main" id="{390B3140-0F03-50A2-85A7-A1364122F8FC}"/>
              </a:ext>
            </a:extLst>
          </p:cNvPr>
          <p:cNvSpPr txBox="1"/>
          <p:nvPr/>
        </p:nvSpPr>
        <p:spPr>
          <a:xfrm>
            <a:off x="7821860" y="3198891"/>
            <a:ext cx="817797"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Greece</a:t>
            </a:r>
          </a:p>
        </p:txBody>
      </p:sp>
      <p:sp>
        <p:nvSpPr>
          <p:cNvPr id="423" name="TextBox 422">
            <a:extLst>
              <a:ext uri="{FF2B5EF4-FFF2-40B4-BE49-F238E27FC236}">
                <a16:creationId xmlns:a16="http://schemas.microsoft.com/office/drawing/2014/main" id="{5021BD7E-2AE7-5127-6998-713C51C2E073}"/>
              </a:ext>
            </a:extLst>
          </p:cNvPr>
          <p:cNvSpPr txBox="1"/>
          <p:nvPr/>
        </p:nvSpPr>
        <p:spPr>
          <a:xfrm>
            <a:off x="7817619" y="3809916"/>
            <a:ext cx="817797" cy="209288"/>
          </a:xfrm>
          <a:prstGeom prst="rect">
            <a:avLst/>
          </a:prstGeom>
        </p:spPr>
        <p:txBody>
          <a:bodyPr wrap="square" lIns="0" tIns="0" rIns="0" bIns="0" rtlCol="0" anchor="t">
            <a:spAutoFit/>
          </a:bodyPr>
          <a:lstStyle/>
          <a:p>
            <a:pPr defTabSz="914354">
              <a:lnSpc>
                <a:spcPct val="85000"/>
              </a:lnSpc>
              <a:defRPr/>
            </a:pPr>
            <a:r>
              <a:rPr lang="en-US" sz="1600" b="1" dirty="0">
                <a:solidFill>
                  <a:srgbClr val="F7F8FA"/>
                </a:solidFill>
                <a:latin typeface="Microsoft Sans Serif"/>
                <a:ea typeface="Microsoft Sans Serif"/>
                <a:cs typeface="Microsoft Sans Serif"/>
              </a:rPr>
              <a:t>Croatia</a:t>
            </a:r>
          </a:p>
        </p:txBody>
      </p:sp>
      <p:sp>
        <p:nvSpPr>
          <p:cNvPr id="424" name="TextBox 423">
            <a:extLst>
              <a:ext uri="{FF2B5EF4-FFF2-40B4-BE49-F238E27FC236}">
                <a16:creationId xmlns:a16="http://schemas.microsoft.com/office/drawing/2014/main" id="{DEC55BA8-6D8C-A34B-7A5D-4B66BA1E6ED6}"/>
              </a:ext>
            </a:extLst>
          </p:cNvPr>
          <p:cNvSpPr txBox="1"/>
          <p:nvPr/>
        </p:nvSpPr>
        <p:spPr>
          <a:xfrm>
            <a:off x="6519753" y="3449794"/>
            <a:ext cx="2330009" cy="341632"/>
          </a:xfrm>
          <a:prstGeom prst="rect">
            <a:avLst/>
          </a:prstGeom>
        </p:spPr>
        <p:txBody>
          <a:bodyPr wrap="square" lIns="0" tIns="45720" rIns="0" bIns="0" rtlCol="0">
            <a:spAutoFit/>
          </a:bodyPr>
          <a:lstStyle/>
          <a:p>
            <a:pPr defTabSz="914354" fontAlgn="b">
              <a:lnSpc>
                <a:spcPct val="96000"/>
              </a:lnSpc>
              <a:defRPr/>
            </a:pPr>
            <a:r>
              <a:rPr lang="en-US" sz="1000" b="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2021-23: </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Live TV/Radio with 5G BC Rel-14/16 , with 3MHz in Athens</a:t>
            </a:r>
          </a:p>
        </p:txBody>
      </p:sp>
      <p:sp>
        <p:nvSpPr>
          <p:cNvPr id="425" name="TextBox 424">
            <a:extLst>
              <a:ext uri="{FF2B5EF4-FFF2-40B4-BE49-F238E27FC236}">
                <a16:creationId xmlns:a16="http://schemas.microsoft.com/office/drawing/2014/main" id="{DC5EB81F-7CC7-6FC5-4829-2B86131C92D3}"/>
              </a:ext>
            </a:extLst>
          </p:cNvPr>
          <p:cNvSpPr txBox="1"/>
          <p:nvPr/>
        </p:nvSpPr>
        <p:spPr>
          <a:xfrm>
            <a:off x="6804354" y="4041872"/>
            <a:ext cx="2330009" cy="193899"/>
          </a:xfrm>
          <a:prstGeom prst="rect">
            <a:avLst/>
          </a:prstGeom>
        </p:spPr>
        <p:txBody>
          <a:bodyPr wrap="square" lIns="0" tIns="45720" rIns="0" bIns="0" rtlCol="0">
            <a:spAutoFit/>
          </a:bodyPr>
          <a:lstStyle/>
          <a:p>
            <a:pPr defTabSz="914354" fontAlgn="b">
              <a:lnSpc>
                <a:spcPct val="96000"/>
              </a:lnSpc>
              <a:defRPr/>
            </a:pPr>
            <a:r>
              <a:rPr lang="en-US" sz="1000" b="1" dirty="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2022-24: </a:t>
            </a:r>
            <a:r>
              <a:rPr lang="en-US" sz="1000" dirty="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Live 5G BC Rel-14/16</a:t>
            </a:r>
          </a:p>
        </p:txBody>
      </p:sp>
      <p:sp>
        <p:nvSpPr>
          <p:cNvPr id="426" name="Freeform: Shape 72">
            <a:extLst>
              <a:ext uri="{FF2B5EF4-FFF2-40B4-BE49-F238E27FC236}">
                <a16:creationId xmlns:a16="http://schemas.microsoft.com/office/drawing/2014/main" id="{C152B0B0-B2E4-FBBE-AEAA-DA5377D6178D}"/>
              </a:ext>
            </a:extLst>
          </p:cNvPr>
          <p:cNvSpPr/>
          <p:nvPr/>
        </p:nvSpPr>
        <p:spPr>
          <a:xfrm flipH="1" flipV="1">
            <a:off x="6260529" y="3393509"/>
            <a:ext cx="2313819" cy="638435"/>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427" name="Freeform: Shape 72">
            <a:extLst>
              <a:ext uri="{FF2B5EF4-FFF2-40B4-BE49-F238E27FC236}">
                <a16:creationId xmlns:a16="http://schemas.microsoft.com/office/drawing/2014/main" id="{7B62694E-E79B-B8F6-4ADC-EB71B84CBA47}"/>
              </a:ext>
            </a:extLst>
          </p:cNvPr>
          <p:cNvSpPr/>
          <p:nvPr/>
        </p:nvSpPr>
        <p:spPr>
          <a:xfrm flipH="1">
            <a:off x="6431159" y="3438561"/>
            <a:ext cx="2128880" cy="139369"/>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2" name="Footer Placeholder 1">
            <a:extLst>
              <a:ext uri="{FF2B5EF4-FFF2-40B4-BE49-F238E27FC236}">
                <a16:creationId xmlns:a16="http://schemas.microsoft.com/office/drawing/2014/main" id="{DBE951B3-865E-33ED-C1BF-B9058B0DA95F}"/>
              </a:ext>
            </a:extLst>
          </p:cNvPr>
          <p:cNvSpPr>
            <a:spLocks noGrp="1"/>
          </p:cNvSpPr>
          <p:nvPr>
            <p:ph type="ftr" sz="quarter" idx="3"/>
          </p:nvPr>
        </p:nvSpPr>
        <p:spPr/>
        <p:txBody>
          <a:bodyPr/>
          <a:lstStyle/>
          <a:p>
            <a:pPr>
              <a:spcAft>
                <a:spcPts val="0"/>
              </a:spcAft>
              <a:defRPr/>
            </a:pPr>
            <a:r>
              <a:rPr lang="en-US">
                <a:solidFill>
                  <a:schemeClr val="accent3">
                    <a:lumMod val="60000"/>
                    <a:lumOff val="40000"/>
                  </a:schemeClr>
                </a:solidFill>
              </a:rPr>
              <a:t>IBC 2023</a:t>
            </a:r>
          </a:p>
        </p:txBody>
      </p:sp>
      <p:sp>
        <p:nvSpPr>
          <p:cNvPr id="6" name="Freeform: Shape 103">
            <a:extLst>
              <a:ext uri="{FF2B5EF4-FFF2-40B4-BE49-F238E27FC236}">
                <a16:creationId xmlns:a16="http://schemas.microsoft.com/office/drawing/2014/main" id="{70781214-8863-2DFD-2675-0B645F0EB821}"/>
              </a:ext>
            </a:extLst>
          </p:cNvPr>
          <p:cNvSpPr/>
          <p:nvPr/>
        </p:nvSpPr>
        <p:spPr>
          <a:xfrm flipH="1" flipV="1">
            <a:off x="9185022" y="4687289"/>
            <a:ext cx="2375959" cy="1456991"/>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7" name="Freeform: Shape 103">
            <a:extLst>
              <a:ext uri="{FF2B5EF4-FFF2-40B4-BE49-F238E27FC236}">
                <a16:creationId xmlns:a16="http://schemas.microsoft.com/office/drawing/2014/main" id="{AA3E730A-5A2C-CE53-9928-3168A5CCCCEB}"/>
              </a:ext>
            </a:extLst>
          </p:cNvPr>
          <p:cNvSpPr/>
          <p:nvPr/>
        </p:nvSpPr>
        <p:spPr>
          <a:xfrm flipH="1" flipV="1">
            <a:off x="8787544" y="4692878"/>
            <a:ext cx="3020933" cy="201542"/>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8" name="TextBox 7">
            <a:extLst>
              <a:ext uri="{FF2B5EF4-FFF2-40B4-BE49-F238E27FC236}">
                <a16:creationId xmlns:a16="http://schemas.microsoft.com/office/drawing/2014/main" id="{F08BA720-9B11-C4C6-E3FD-268BCBFAA385}"/>
              </a:ext>
            </a:extLst>
          </p:cNvPr>
          <p:cNvSpPr txBox="1"/>
          <p:nvPr/>
        </p:nvSpPr>
        <p:spPr>
          <a:xfrm>
            <a:off x="9836165" y="6162009"/>
            <a:ext cx="1812587"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dirty="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China</a:t>
            </a:r>
          </a:p>
        </p:txBody>
      </p:sp>
      <p:sp>
        <p:nvSpPr>
          <p:cNvPr id="9" name="TextBox 8">
            <a:extLst>
              <a:ext uri="{FF2B5EF4-FFF2-40B4-BE49-F238E27FC236}">
                <a16:creationId xmlns:a16="http://schemas.microsoft.com/office/drawing/2014/main" id="{8F920689-2D69-B894-4E1D-749215A696C4}"/>
              </a:ext>
            </a:extLst>
          </p:cNvPr>
          <p:cNvSpPr txBox="1"/>
          <p:nvPr/>
        </p:nvSpPr>
        <p:spPr>
          <a:xfrm>
            <a:off x="9592125" y="4854488"/>
            <a:ext cx="2375959" cy="193899"/>
          </a:xfrm>
          <a:prstGeom prst="rect">
            <a:avLst/>
          </a:prstGeom>
        </p:spPr>
        <p:txBody>
          <a:bodyPr wrap="square" lIns="0" tIns="45720" rIns="0" bIns="0" rtlCol="0">
            <a:spAutoFit/>
          </a:bodyPr>
          <a:lstStyle/>
          <a:p>
            <a:pPr defTabSz="914354">
              <a:lnSpc>
                <a:spcPct val="96000"/>
              </a:lnSpc>
              <a:spcAft>
                <a:spcPts val="600"/>
              </a:spcAft>
              <a:defRPr/>
            </a:pPr>
            <a:r>
              <a:rPr lang="en-US" sz="1000" b="1" dirty="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2023</a:t>
            </a:r>
            <a:r>
              <a:rPr lang="en-US" sz="1000" dirty="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 Workshop on future of Broadcast </a:t>
            </a:r>
          </a:p>
        </p:txBody>
      </p:sp>
      <p:sp>
        <p:nvSpPr>
          <p:cNvPr id="14" name="TextBox 13">
            <a:extLst>
              <a:ext uri="{FF2B5EF4-FFF2-40B4-BE49-F238E27FC236}">
                <a16:creationId xmlns:a16="http://schemas.microsoft.com/office/drawing/2014/main" id="{86B5AA6A-545C-ECEF-84D8-D18D3C44BE9E}"/>
              </a:ext>
            </a:extLst>
          </p:cNvPr>
          <p:cNvSpPr txBox="1"/>
          <p:nvPr/>
        </p:nvSpPr>
        <p:spPr>
          <a:xfrm>
            <a:off x="827186" y="2990893"/>
            <a:ext cx="1250444" cy="209288"/>
          </a:xfrm>
          <a:prstGeom prst="rect">
            <a:avLst/>
          </a:prstGeom>
        </p:spPr>
        <p:txBody>
          <a:bodyPr wrap="square" lIns="0" tIns="0" rIns="0" bIns="0" rtlCol="0" anchor="t">
            <a:spAutoFit/>
          </a:bodyPr>
          <a:lstStyle/>
          <a:p>
            <a:pPr defTabSz="914354">
              <a:lnSpc>
                <a:spcPct val="85000"/>
              </a:lnSpc>
              <a:defRPr/>
            </a:pPr>
            <a:r>
              <a:rPr lang="en-US" sz="1600" b="1" dirty="0">
                <a:solidFill>
                  <a:srgbClr val="F7F8FA"/>
                </a:solidFill>
                <a:latin typeface="Microsoft Sans Serif"/>
                <a:ea typeface="Microsoft Sans Serif"/>
                <a:cs typeface="Microsoft Sans Serif"/>
              </a:rPr>
              <a:t>Europe</a:t>
            </a:r>
          </a:p>
        </p:txBody>
      </p:sp>
      <p:sp>
        <p:nvSpPr>
          <p:cNvPr id="15" name="TextBox 14">
            <a:extLst>
              <a:ext uri="{FF2B5EF4-FFF2-40B4-BE49-F238E27FC236}">
                <a16:creationId xmlns:a16="http://schemas.microsoft.com/office/drawing/2014/main" id="{485083FE-303C-83D0-2C70-10087573A9E8}"/>
              </a:ext>
            </a:extLst>
          </p:cNvPr>
          <p:cNvSpPr txBox="1"/>
          <p:nvPr/>
        </p:nvSpPr>
        <p:spPr>
          <a:xfrm>
            <a:off x="836424" y="3195690"/>
            <a:ext cx="3262198" cy="201402"/>
          </a:xfrm>
          <a:prstGeom prst="rect">
            <a:avLst/>
          </a:prstGeom>
        </p:spPr>
        <p:txBody>
          <a:bodyPr wrap="square" lIns="0" tIns="45720" rIns="0" bIns="0" rtlCol="0" anchor="t">
            <a:spAutoFit/>
          </a:bodyPr>
          <a:lstStyle/>
          <a:p>
            <a:pPr defTabSz="914354" fontAlgn="b">
              <a:lnSpc>
                <a:spcPct val="96000"/>
              </a:lnSpc>
              <a:defRPr/>
            </a:pPr>
            <a:r>
              <a:rPr lang="en-US" sz="1051" b="1" dirty="0">
                <a:solidFill>
                  <a:srgbClr val="FFFF00"/>
                </a:solidFill>
                <a:ea typeface="Microsoft Sans Serif"/>
                <a:cs typeface="Microsoft Sans Serif"/>
              </a:rPr>
              <a:t>2023</a:t>
            </a:r>
            <a:r>
              <a:rPr lang="en-US" sz="1051" dirty="0">
                <a:solidFill>
                  <a:srgbClr val="FFFF00"/>
                </a:solidFill>
                <a:ea typeface="Microsoft Sans Serif"/>
                <a:cs typeface="Microsoft Sans Serif"/>
              </a:rPr>
              <a:t>: European broadcasters ink 5G Broadcast MoU </a:t>
            </a:r>
            <a:endParaRPr lang="en-US" sz="1051" dirty="0">
              <a:solidFill>
                <a:srgbClr val="FFFF00"/>
              </a:solidFill>
              <a:latin typeface="Microsoft Sans Serif"/>
              <a:ea typeface="Microsoft Sans Serif"/>
              <a:cs typeface="Microsoft Sans Serif"/>
            </a:endParaRPr>
          </a:p>
        </p:txBody>
      </p:sp>
      <p:sp>
        <p:nvSpPr>
          <p:cNvPr id="16" name="Freeform: Shape 72">
            <a:extLst>
              <a:ext uri="{FF2B5EF4-FFF2-40B4-BE49-F238E27FC236}">
                <a16:creationId xmlns:a16="http://schemas.microsoft.com/office/drawing/2014/main" id="{46676723-5F83-B55C-3CF2-B735B6B791B3}"/>
              </a:ext>
            </a:extLst>
          </p:cNvPr>
          <p:cNvSpPr/>
          <p:nvPr/>
        </p:nvSpPr>
        <p:spPr>
          <a:xfrm flipV="1">
            <a:off x="836422" y="3158199"/>
            <a:ext cx="5155659" cy="58124"/>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Tree>
    <p:custDataLst>
      <p:tags r:id="rId1"/>
    </p:custDataLst>
    <p:extLst>
      <p:ext uri="{BB962C8B-B14F-4D97-AF65-F5344CB8AC3E}">
        <p14:creationId xmlns:p14="http://schemas.microsoft.com/office/powerpoint/2010/main" val="16079927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nodeType="clickEffect">
                                  <p:stCondLst>
                                    <p:cond delay="0"/>
                                  </p:stCondLst>
                                  <p:iterate type="lt">
                                    <p:tmPct val="50000"/>
                                  </p:iterate>
                                  <p:childTnLst>
                                    <p:animClr clrSpc="rgb" dir="cw">
                                      <p:cBhvr override="childStyle">
                                        <p:cTn id="6" dur="250" fill="hold"/>
                                        <p:tgtEl>
                                          <p:spTgt spid="331">
                                            <p:txEl>
                                              <p:pRg st="1" end="1"/>
                                            </p:txEl>
                                          </p:spTgt>
                                        </p:tgtEl>
                                        <p:attrNameLst>
                                          <p:attrName>style.color</p:attrName>
                                        </p:attrNameLst>
                                      </p:cBhvr>
                                      <p:to>
                                        <a:srgbClr val="F816D8"/>
                                      </p:to>
                                    </p:animClr>
                                    <p:animClr clrSpc="rgb" dir="cw">
                                      <p:cBhvr>
                                        <p:cTn id="7" dur="250" fill="hold"/>
                                        <p:tgtEl>
                                          <p:spTgt spid="331">
                                            <p:txEl>
                                              <p:pRg st="1" end="1"/>
                                            </p:txEl>
                                          </p:spTgt>
                                        </p:tgtEl>
                                        <p:attrNameLst>
                                          <p:attrName>fillcolor</p:attrName>
                                        </p:attrNameLst>
                                      </p:cBhvr>
                                      <p:to>
                                        <a:srgbClr val="F816D8"/>
                                      </p:to>
                                    </p:animClr>
                                    <p:set>
                                      <p:cBhvr>
                                        <p:cTn id="8" dur="250" fill="hold"/>
                                        <p:tgtEl>
                                          <p:spTgt spid="331">
                                            <p:txEl>
                                              <p:pRg st="1" end="1"/>
                                            </p:txEl>
                                          </p:spTgt>
                                        </p:tgtEl>
                                        <p:attrNameLst>
                                          <p:attrName>fill.type</p:attrName>
                                        </p:attrNameLst>
                                      </p:cBhvr>
                                      <p:to>
                                        <p:strVal val="solid"/>
                                      </p:to>
                                    </p:set>
                                    <p:anim to="1.5" calcmode="lin" valueType="num">
                                      <p:cBhvr override="childStyle">
                                        <p:cTn id="9" dur="250" fill="hold"/>
                                        <p:tgtEl>
                                          <p:spTgt spid="331">
                                            <p:txEl>
                                              <p:pRg st="1" end="1"/>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5177821-9599-7908-E12A-3F42DF564926}"/>
              </a:ext>
            </a:extLst>
          </p:cNvPr>
          <p:cNvSpPr>
            <a:spLocks noGrp="1"/>
          </p:cNvSpPr>
          <p:nvPr>
            <p:ph type="ftr" sz="quarter" idx="10"/>
          </p:nvPr>
        </p:nvSpPr>
        <p:spPr/>
        <p:txBody>
          <a:bodyPr/>
          <a:lstStyle/>
          <a:p>
            <a:pPr>
              <a:spcAft>
                <a:spcPts val="0"/>
              </a:spcAft>
              <a:defRPr/>
            </a:pPr>
            <a:r>
              <a:rPr lang="en-US">
                <a:solidFill>
                  <a:schemeClr val="accent3">
                    <a:lumMod val="60000"/>
                    <a:lumOff val="40000"/>
                  </a:schemeClr>
                </a:solidFill>
              </a:rPr>
              <a:t>IBC 2023</a:t>
            </a:r>
          </a:p>
        </p:txBody>
      </p:sp>
      <p:sp>
        <p:nvSpPr>
          <p:cNvPr id="3" name="Title 2">
            <a:extLst>
              <a:ext uri="{FF2B5EF4-FFF2-40B4-BE49-F238E27FC236}">
                <a16:creationId xmlns:a16="http://schemas.microsoft.com/office/drawing/2014/main" id="{12CE3278-E2E2-FB0E-FD50-AD2E5C0D2A83}"/>
              </a:ext>
            </a:extLst>
          </p:cNvPr>
          <p:cNvSpPr>
            <a:spLocks noGrp="1"/>
          </p:cNvSpPr>
          <p:nvPr>
            <p:ph type="title"/>
          </p:nvPr>
        </p:nvSpPr>
        <p:spPr>
          <a:xfrm>
            <a:off x="495300" y="565125"/>
            <a:ext cx="11187112" cy="439479"/>
          </a:xfrm>
        </p:spPr>
        <p:txBody>
          <a:bodyPr/>
          <a:lstStyle/>
          <a:p>
            <a:r>
              <a:rPr lang="de-DE" dirty="0"/>
              <a:t>5G Broadcast at IBC 2023</a:t>
            </a:r>
            <a:endParaRPr lang="en-US" dirty="0"/>
          </a:p>
        </p:txBody>
      </p:sp>
      <p:sp>
        <p:nvSpPr>
          <p:cNvPr id="5" name="Content Placeholder 4">
            <a:extLst>
              <a:ext uri="{FF2B5EF4-FFF2-40B4-BE49-F238E27FC236}">
                <a16:creationId xmlns:a16="http://schemas.microsoft.com/office/drawing/2014/main" id="{175672AA-8F96-29AF-9EC8-A28C6AB3AF6B}"/>
              </a:ext>
            </a:extLst>
          </p:cNvPr>
          <p:cNvSpPr>
            <a:spLocks noGrp="1"/>
          </p:cNvSpPr>
          <p:nvPr>
            <p:ph sz="quarter" idx="14"/>
          </p:nvPr>
        </p:nvSpPr>
        <p:spPr/>
        <p:txBody>
          <a:bodyPr/>
          <a:lstStyle/>
          <a:p>
            <a:pPr marL="342900" indent="-342900"/>
            <a:r>
              <a:rPr lang="en-US" b="0" i="0" dirty="0">
                <a:solidFill>
                  <a:srgbClr val="232425"/>
                </a:solidFill>
                <a:effectLst/>
                <a:latin typeface="Linotype Univers Condensed"/>
                <a:hlinkClick r:id="rId2"/>
              </a:rPr>
              <a:t>Rohde &amp; Schwarz and Qualcomm to demonstrate 5G Broadcast ecosystem readiness at IBC2023</a:t>
            </a:r>
            <a:endParaRPr lang="en-US" b="0" i="0" dirty="0">
              <a:solidFill>
                <a:srgbClr val="232425"/>
              </a:solidFill>
              <a:effectLst/>
              <a:latin typeface="Linotype Univers Condensed"/>
            </a:endParaRPr>
          </a:p>
          <a:p>
            <a:pPr marL="562356" lvl="1" indent="-342900"/>
            <a:r>
              <a:rPr lang="en-US" dirty="0">
                <a:latin typeface="-apple-system"/>
              </a:rPr>
              <a:t>At IBC2023 Rohde &amp; Schwarz will demonstrate the latest innovative features, including seamless service continuity between broadcast and broadband, and low latency content distribution. Thanks to the software architecture of the TH1 transmitter family, all these and future enhancements can be readily added in the field on-demand.</a:t>
            </a:r>
            <a:endParaRPr lang="en-US" dirty="0">
              <a:latin typeface="-apple-system"/>
              <a:hlinkClick r:id="rId3"/>
            </a:endParaRPr>
          </a:p>
          <a:p>
            <a:pPr marL="342900" indent="-342900"/>
            <a:r>
              <a:rPr lang="en-US" dirty="0">
                <a:hlinkClick r:id="rId3"/>
              </a:rPr>
              <a:t>https://www.nakolos.com/ibc2023/</a:t>
            </a:r>
            <a:endParaRPr lang="en-US" dirty="0">
              <a:latin typeface="-apple-system"/>
            </a:endParaRPr>
          </a:p>
          <a:p>
            <a:pPr marL="562356" lvl="1" indent="-342900"/>
            <a:r>
              <a:rPr lang="en-US" b="0" i="0" dirty="0" err="1">
                <a:effectLst/>
                <a:latin typeface="-apple-system"/>
              </a:rPr>
              <a:t>XGen</a:t>
            </a:r>
            <a:r>
              <a:rPr lang="en-US" b="0" i="0" dirty="0">
                <a:effectLst/>
                <a:latin typeface="-apple-system"/>
              </a:rPr>
              <a:t> Networks (Hall 1.D90)</a:t>
            </a:r>
          </a:p>
          <a:p>
            <a:pPr marL="562356" lvl="1" indent="-342900"/>
            <a:r>
              <a:rPr lang="en-US" i="0" dirty="0">
                <a:effectLst/>
                <a:latin typeface="-apple-system"/>
                <a:hlinkClick r:id="rId4"/>
              </a:rPr>
              <a:t>5G-MAG (5G MEDIA ACTION GROUP)</a:t>
            </a:r>
            <a:r>
              <a:rPr lang="en-US" b="0" i="0" dirty="0">
                <a:effectLst/>
                <a:latin typeface="-apple-system"/>
              </a:rPr>
              <a:t> @ EBU (Hall 10.D21)</a:t>
            </a:r>
          </a:p>
          <a:p>
            <a:pPr marL="562356" lvl="1" indent="-342900"/>
            <a:r>
              <a:rPr lang="en-US" i="0" dirty="0">
                <a:effectLst/>
                <a:latin typeface="-apple-system"/>
                <a:hlinkClick r:id="rId5"/>
              </a:rPr>
              <a:t>SYES - System Engineering Solutions</a:t>
            </a:r>
            <a:r>
              <a:rPr lang="en-US" b="0" i="0" dirty="0">
                <a:effectLst/>
                <a:latin typeface="-apple-system"/>
              </a:rPr>
              <a:t> (Hall 8.F46)</a:t>
            </a:r>
          </a:p>
          <a:p>
            <a:pPr marL="562356" lvl="1" indent="-342900"/>
            <a:r>
              <a:rPr lang="en-US" b="0" i="0" dirty="0">
                <a:effectLst/>
                <a:latin typeface="-apple-system"/>
              </a:rPr>
              <a:t>Media Coding Industry Forum (Hall 8.B45)</a:t>
            </a:r>
          </a:p>
          <a:p>
            <a:pPr marL="562356" lvl="1" indent="-342900"/>
            <a:r>
              <a:rPr lang="en-US" b="0" i="0" dirty="0" err="1">
                <a:effectLst/>
                <a:latin typeface="-apple-system"/>
              </a:rPr>
              <a:t>Plisch</a:t>
            </a:r>
            <a:r>
              <a:rPr lang="en-US" b="0" i="0" dirty="0">
                <a:effectLst/>
                <a:latin typeface="-apple-system"/>
              </a:rPr>
              <a:t>/</a:t>
            </a:r>
            <a:r>
              <a:rPr lang="en-US" b="0" i="0" dirty="0" err="1">
                <a:effectLst/>
                <a:latin typeface="-apple-system"/>
              </a:rPr>
              <a:t>RFMondial</a:t>
            </a:r>
            <a:r>
              <a:rPr lang="en-US" b="0" i="0" dirty="0">
                <a:effectLst/>
                <a:latin typeface="-apple-system"/>
              </a:rPr>
              <a:t> (Hall 8.C61)</a:t>
            </a:r>
          </a:p>
          <a:p>
            <a:pPr marL="342900" indent="-342900"/>
            <a:r>
              <a:rPr lang="en-US" b="0" i="0" dirty="0">
                <a:effectLst/>
                <a:latin typeface="-apple-system"/>
              </a:rPr>
              <a:t>5G-MAG Meetu</a:t>
            </a:r>
            <a:r>
              <a:rPr lang="en-US" dirty="0">
                <a:latin typeface="-apple-system"/>
              </a:rPr>
              <a:t>p</a:t>
            </a:r>
          </a:p>
          <a:p>
            <a:pPr marL="342900" indent="-342900"/>
            <a:r>
              <a:rPr lang="en-US" b="0" i="0" dirty="0">
                <a:effectLst/>
                <a:latin typeface="-apple-system"/>
              </a:rPr>
              <a:t>I</a:t>
            </a:r>
            <a:r>
              <a:rPr lang="en-US" dirty="0">
                <a:latin typeface="-apple-system"/>
              </a:rPr>
              <a:t>BC Conference</a:t>
            </a:r>
            <a:endParaRPr lang="en-US" b="0" i="0" dirty="0">
              <a:effectLst/>
              <a:latin typeface="-apple-system"/>
            </a:endParaRPr>
          </a:p>
        </p:txBody>
      </p:sp>
      <p:sp>
        <p:nvSpPr>
          <p:cNvPr id="4" name="Subtitle 3">
            <a:extLst>
              <a:ext uri="{FF2B5EF4-FFF2-40B4-BE49-F238E27FC236}">
                <a16:creationId xmlns:a16="http://schemas.microsoft.com/office/drawing/2014/main" id="{10B79038-BE12-F047-2012-03BAA014074D}"/>
              </a:ext>
            </a:extLst>
          </p:cNvPr>
          <p:cNvSpPr>
            <a:spLocks noGrp="1"/>
          </p:cNvSpPr>
          <p:nvPr>
            <p:ph type="subTitle" idx="1"/>
          </p:nvPr>
        </p:nvSpPr>
        <p:spPr/>
        <p:txBody>
          <a:bodyPr/>
          <a:lstStyle/>
          <a:p>
            <a:r>
              <a:rPr lang="de-DE" dirty="0"/>
              <a:t>To our best knowledge</a:t>
            </a:r>
            <a:endParaRPr lang="en-US" dirty="0"/>
          </a:p>
        </p:txBody>
      </p:sp>
      <p:pic>
        <p:nvPicPr>
          <p:cNvPr id="2050" name="Picture 2" descr="Image preview">
            <a:extLst>
              <a:ext uri="{FF2B5EF4-FFF2-40B4-BE49-F238E27FC236}">
                <a16:creationId xmlns:a16="http://schemas.microsoft.com/office/drawing/2014/main" id="{147FD4DC-7CC4-EDCE-7FEC-336074AFF5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0348" y="4825238"/>
            <a:ext cx="3645895" cy="190498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o alt text provided for this image">
            <a:extLst>
              <a:ext uri="{FF2B5EF4-FFF2-40B4-BE49-F238E27FC236}">
                <a16:creationId xmlns:a16="http://schemas.microsoft.com/office/drawing/2014/main" id="{6EA3C750-FCFB-207B-7CF2-17D5A3CBBE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78352" y="3107444"/>
            <a:ext cx="3371643" cy="1904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456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9162DF0-5617-FD15-A879-C2444581360D}"/>
              </a:ext>
            </a:extLst>
          </p:cNvPr>
          <p:cNvSpPr>
            <a:spLocks noGrp="1"/>
          </p:cNvSpPr>
          <p:nvPr>
            <p:ph type="title"/>
          </p:nvPr>
        </p:nvSpPr>
        <p:spPr/>
        <p:txBody>
          <a:bodyPr vert="horz" wrap="square" lIns="0" tIns="96000" rIns="0" bIns="0" rtlCol="0" anchor="ctr">
            <a:noAutofit/>
          </a:bodyPr>
          <a:lstStyle/>
          <a:p>
            <a:r>
              <a:rPr lang="en-US" dirty="0"/>
              <a:t>Demos 2023 – QRDs and CRDs are real phones</a:t>
            </a:r>
          </a:p>
        </p:txBody>
      </p:sp>
      <p:sp>
        <p:nvSpPr>
          <p:cNvPr id="4" name="Foliennummernplatzhalter 3">
            <a:extLst>
              <a:ext uri="{FF2B5EF4-FFF2-40B4-BE49-F238E27FC236}">
                <a16:creationId xmlns:a16="http://schemas.microsoft.com/office/drawing/2014/main" id="{EC97D605-FF0E-A797-C163-417C2AC31C85}"/>
              </a:ext>
            </a:extLst>
          </p:cNvPr>
          <p:cNvSpPr>
            <a:spLocks noGrp="1"/>
          </p:cNvSpPr>
          <p:nvPr>
            <p:ph type="sldNum" sz="quarter" idx="4"/>
          </p:nvPr>
        </p:nvSpPr>
        <p:spPr/>
        <p:txBody>
          <a:bodyPr/>
          <a:lstStyle/>
          <a:p>
            <a:pPr algn="r" defTabSz="609585">
              <a:defRPr/>
            </a:pPr>
            <a:fld id="{4FAB73BC-B049-4115-A692-8D63A059BFB8}" type="slidenum">
              <a:rPr lang="fr-CH" sz="1200">
                <a:solidFill>
                  <a:srgbClr val="324158"/>
                </a:solidFill>
                <a:latin typeface="Poppins ExtraLight" panose="00000300000000000000" pitchFamily="2" charset="0"/>
                <a:cs typeface="Poppins ExtraLight" panose="00000300000000000000" pitchFamily="2" charset="0"/>
              </a:rPr>
              <a:pPr algn="r" defTabSz="609585">
                <a:defRPr/>
              </a:pPr>
              <a:t>7</a:t>
            </a:fld>
            <a:endParaRPr lang="fr-CH" sz="1200">
              <a:solidFill>
                <a:srgbClr val="324158"/>
              </a:solidFill>
              <a:latin typeface="Poppins ExtraLight" panose="00000300000000000000" pitchFamily="2" charset="0"/>
              <a:cs typeface="Poppins ExtraLight" panose="00000300000000000000" pitchFamily="2" charset="0"/>
            </a:endParaRPr>
          </a:p>
        </p:txBody>
      </p:sp>
      <p:pic>
        <p:nvPicPr>
          <p:cNvPr id="2050" name="Picture 2" descr="No hay descripción alternativa para esta imagen">
            <a:extLst>
              <a:ext uri="{FF2B5EF4-FFF2-40B4-BE49-F238E27FC236}">
                <a16:creationId xmlns:a16="http://schemas.microsoft.com/office/drawing/2014/main" id="{36FC4F9E-AD33-BD54-C1B4-5FCCE01CB5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633" y="879610"/>
            <a:ext cx="5423492" cy="305177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o hay descripción alternativa para esta imagen">
            <a:extLst>
              <a:ext uri="{FF2B5EF4-FFF2-40B4-BE49-F238E27FC236}">
                <a16:creationId xmlns:a16="http://schemas.microsoft.com/office/drawing/2014/main" id="{8EB32F28-FC38-FD79-BE0D-70D40FF86A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922942" y="4014881"/>
            <a:ext cx="4836164" cy="27534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group of people in a room&#10;&#10;Description automatically generated">
            <a:extLst>
              <a:ext uri="{FF2B5EF4-FFF2-40B4-BE49-F238E27FC236}">
                <a16:creationId xmlns:a16="http://schemas.microsoft.com/office/drawing/2014/main" id="{CC858D84-08B7-531C-EABE-4F85ABF42389}"/>
              </a:ext>
            </a:extLst>
          </p:cNvPr>
          <p:cNvPicPr>
            <a:picLocks noChangeAspect="1"/>
          </p:cNvPicPr>
          <p:nvPr/>
        </p:nvPicPr>
        <p:blipFill rotWithShape="1">
          <a:blip r:embed="rId4"/>
          <a:srcRect l="28379" t="36747" r="4000" b="10579"/>
          <a:stretch/>
        </p:blipFill>
        <p:spPr>
          <a:xfrm>
            <a:off x="5891838" y="870788"/>
            <a:ext cx="5877869" cy="3056184"/>
          </a:xfrm>
          <a:prstGeom prst="rect">
            <a:avLst/>
          </a:prstGeom>
        </p:spPr>
      </p:pic>
      <p:pic>
        <p:nvPicPr>
          <p:cNvPr id="1026" name="Picture 2">
            <a:extLst>
              <a:ext uri="{FF2B5EF4-FFF2-40B4-BE49-F238E27FC236}">
                <a16:creationId xmlns:a16="http://schemas.microsoft.com/office/drawing/2014/main" id="{43A3B4A2-5D1F-210F-D0C6-FB6940A503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622" y="4107845"/>
            <a:ext cx="4836163" cy="272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1007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23060E4-5E8E-4DAB-980F-6AAE56EF0A80}"/>
              </a:ext>
            </a:extLst>
          </p:cNvPr>
          <p:cNvSpPr>
            <a:spLocks noGrp="1"/>
          </p:cNvSpPr>
          <p:nvPr>
            <p:ph type="title"/>
          </p:nvPr>
        </p:nvSpPr>
        <p:spPr>
          <a:xfrm>
            <a:off x="495298" y="3194277"/>
            <a:ext cx="8829675" cy="736355"/>
          </a:xfrm>
        </p:spPr>
        <p:txBody>
          <a:bodyPr/>
          <a:lstStyle/>
          <a:p>
            <a:r>
              <a:rPr lang="en-US" dirty="0"/>
              <a:t>Standardization</a:t>
            </a:r>
          </a:p>
        </p:txBody>
      </p:sp>
    </p:spTree>
    <p:extLst>
      <p:ext uri="{BB962C8B-B14F-4D97-AF65-F5344CB8AC3E}">
        <p14:creationId xmlns:p14="http://schemas.microsoft.com/office/powerpoint/2010/main" val="231551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50B4BC70-324D-47B5-80DA-FEF485E2D0CA}"/>
              </a:ext>
            </a:extLst>
          </p:cNvPr>
          <p:cNvSpPr/>
          <p:nvPr/>
        </p:nvSpPr>
        <p:spPr>
          <a:xfrm>
            <a:off x="7968259" y="1046548"/>
            <a:ext cx="3719558" cy="3721280"/>
          </a:xfrm>
          <a:prstGeom prst="rect">
            <a:avLst/>
          </a:prstGeom>
          <a:solidFill>
            <a:srgbClr val="FFFFFF"/>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
        <p:nvSpPr>
          <p:cNvPr id="35" name="Rectangle 34">
            <a:extLst>
              <a:ext uri="{FF2B5EF4-FFF2-40B4-BE49-F238E27FC236}">
                <a16:creationId xmlns:a16="http://schemas.microsoft.com/office/drawing/2014/main" id="{103434E1-D9D5-4038-A681-684F69521AD4}"/>
              </a:ext>
            </a:extLst>
          </p:cNvPr>
          <p:cNvSpPr/>
          <p:nvPr/>
        </p:nvSpPr>
        <p:spPr>
          <a:xfrm>
            <a:off x="3962436" y="1046548"/>
            <a:ext cx="3719558" cy="3721280"/>
          </a:xfrm>
          <a:prstGeom prst="rect">
            <a:avLst/>
          </a:prstGeom>
          <a:solidFill>
            <a:srgbClr val="FFFFFF"/>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
        <p:nvSpPr>
          <p:cNvPr id="2" name="Footer Placeholder 1">
            <a:extLst>
              <a:ext uri="{FF2B5EF4-FFF2-40B4-BE49-F238E27FC236}">
                <a16:creationId xmlns:a16="http://schemas.microsoft.com/office/drawing/2014/main" id="{E3581ED6-C296-4647-BAA2-DFD1E942CDFC}"/>
              </a:ext>
            </a:extLst>
          </p:cNvPr>
          <p:cNvSpPr>
            <a:spLocks noGrp="1"/>
          </p:cNvSpPr>
          <p:nvPr>
            <p:ph type="ftr" sz="quarter" idx="16"/>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45776">
                    <a:lumMod val="40000"/>
                    <a:lumOff val="60000"/>
                  </a:srgbClr>
                </a:solidFill>
                <a:effectLst/>
                <a:uLnTx/>
                <a:uFillTx/>
                <a:latin typeface="Microsoft Sans Serif"/>
                <a:ea typeface="+mn-ea"/>
                <a:cs typeface="+mn-cs"/>
              </a:rPr>
              <a:t>IBC 2023</a:t>
            </a:r>
          </a:p>
        </p:txBody>
      </p:sp>
      <p:sp>
        <p:nvSpPr>
          <p:cNvPr id="6" name="Title 2">
            <a:extLst>
              <a:ext uri="{FF2B5EF4-FFF2-40B4-BE49-F238E27FC236}">
                <a16:creationId xmlns:a16="http://schemas.microsoft.com/office/drawing/2014/main" id="{AD929008-6EE1-4C48-BA44-9345E4A7BF6E}"/>
              </a:ext>
            </a:extLst>
          </p:cNvPr>
          <p:cNvSpPr txBox="1">
            <a:spLocks/>
          </p:cNvSpPr>
          <p:nvPr/>
        </p:nvSpPr>
        <p:spPr bwMode="gray">
          <a:xfrm>
            <a:off x="495300" y="2090172"/>
            <a:ext cx="3211513" cy="2677656"/>
          </a:xfrm>
          <a:prstGeom prst="rect">
            <a:avLst/>
          </a:prstGeom>
        </p:spPr>
        <p:txBody>
          <a:bodyPr vert="horz" wrap="square" lIns="0" tIns="0" rIns="0" bIns="0" rtlCol="0" anchor="ctr" anchorCtr="0">
            <a:spAutoFit/>
          </a:bodyPr>
          <a:lstStyle>
            <a:lvl1pPr algn="l" defTabSz="914400" rtl="0" eaLnBrk="1" latinLnBrk="0" hangingPunct="1">
              <a:lnSpc>
                <a:spcPct val="87000"/>
              </a:lnSpc>
              <a:spcBef>
                <a:spcPct val="0"/>
              </a:spcBef>
              <a:buNone/>
              <a:defRPr sz="5400" kern="1200" baseline="0">
                <a:solidFill>
                  <a:schemeClr val="bg1"/>
                </a:solidFill>
                <a:latin typeface="+mj-lt"/>
                <a:ea typeface="+mj-ea"/>
                <a:cs typeface="+mj-cs"/>
              </a:defRPr>
            </a:lvl1pPr>
          </a:lstStyle>
          <a:p>
            <a:pPr marL="0" marR="0" lvl="0" indent="0" algn="l" defTabSz="914400" rtl="0" eaLnBrk="1" fontAlgn="auto" latinLnBrk="0" hangingPunct="1">
              <a:lnSpc>
                <a:spcPct val="87000"/>
              </a:lnSpc>
              <a:spcBef>
                <a:spcPct val="0"/>
              </a:spcBef>
              <a:spcAft>
                <a:spcPts val="0"/>
              </a:spcAft>
              <a:buClrTx/>
              <a:buSzTx/>
              <a:buFontTx/>
              <a:buNone/>
              <a:tabLst/>
              <a:defRPr/>
            </a:pPr>
            <a:r>
              <a:rPr kumimoji="0" lang="en-US" sz="4000" b="0" i="0" u="none" strike="noStrike" kern="1200" cap="none" spc="0" normalizeH="0" baseline="0" noProof="0">
                <a:ln>
                  <a:noFill/>
                </a:ln>
                <a:solidFill>
                  <a:srgbClr val="F7F8FA"/>
                </a:solidFill>
                <a:effectLst/>
                <a:uLnTx/>
                <a:uFillTx/>
                <a:latin typeface="Microsoft Sans Serif"/>
                <a:ea typeface="+mj-ea"/>
                <a:cs typeface="+mj-cs"/>
              </a:rPr>
              <a:t>For more information on 5G broadcast standards…</a:t>
            </a:r>
          </a:p>
        </p:txBody>
      </p:sp>
      <p:pic>
        <p:nvPicPr>
          <p:cNvPr id="23" name="Picture 22">
            <a:extLst>
              <a:ext uri="{FF2B5EF4-FFF2-40B4-BE49-F238E27FC236}">
                <a16:creationId xmlns:a16="http://schemas.microsoft.com/office/drawing/2014/main" id="{DF420765-B205-4C85-BBC7-1DD4CC4EE40C}"/>
              </a:ext>
            </a:extLst>
          </p:cNvPr>
          <p:cNvPicPr>
            <a:picLocks noChangeAspect="1"/>
          </p:cNvPicPr>
          <p:nvPr/>
        </p:nvPicPr>
        <p:blipFill>
          <a:blip r:embed="rId2"/>
          <a:stretch>
            <a:fillRect/>
          </a:stretch>
        </p:blipFill>
        <p:spPr>
          <a:xfrm>
            <a:off x="4361023" y="1117880"/>
            <a:ext cx="2922384" cy="3578616"/>
          </a:xfrm>
          <a:prstGeom prst="rect">
            <a:avLst/>
          </a:prstGeom>
          <a:ln>
            <a:noFill/>
          </a:ln>
        </p:spPr>
      </p:pic>
      <p:pic>
        <p:nvPicPr>
          <p:cNvPr id="24" name="Picture 23">
            <a:extLst>
              <a:ext uri="{FF2B5EF4-FFF2-40B4-BE49-F238E27FC236}">
                <a16:creationId xmlns:a16="http://schemas.microsoft.com/office/drawing/2014/main" id="{8CA72CF6-D5FA-48BB-A458-5F9447AAF7C0}"/>
              </a:ext>
            </a:extLst>
          </p:cNvPr>
          <p:cNvPicPr>
            <a:picLocks noChangeAspect="1"/>
          </p:cNvPicPr>
          <p:nvPr/>
        </p:nvPicPr>
        <p:blipFill rotWithShape="1">
          <a:blip r:embed="rId3"/>
          <a:stretch/>
        </p:blipFill>
        <p:spPr>
          <a:xfrm>
            <a:off x="8074069" y="1296470"/>
            <a:ext cx="3507938" cy="2883644"/>
          </a:xfrm>
          <a:prstGeom prst="rect">
            <a:avLst/>
          </a:prstGeom>
        </p:spPr>
      </p:pic>
      <p:sp>
        <p:nvSpPr>
          <p:cNvPr id="26" name="Rectangle 25">
            <a:extLst>
              <a:ext uri="{FF2B5EF4-FFF2-40B4-BE49-F238E27FC236}">
                <a16:creationId xmlns:a16="http://schemas.microsoft.com/office/drawing/2014/main" id="{680C8D74-EE82-4074-9860-C07E13E48D68}"/>
              </a:ext>
            </a:extLst>
          </p:cNvPr>
          <p:cNvSpPr/>
          <p:nvPr/>
        </p:nvSpPr>
        <p:spPr>
          <a:xfrm>
            <a:off x="3962436" y="372517"/>
            <a:ext cx="3210187" cy="581698"/>
          </a:xfrm>
          <a:prstGeom prst="rect">
            <a:avLst/>
          </a:prstGeom>
        </p:spPr>
        <p:txBody>
          <a:bodyPr wrap="square" lIns="0" tIns="0" rIns="0" bIns="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3171F"/>
                </a:solidFill>
                <a:effectLst/>
                <a:uLnTx/>
                <a:uFillTx/>
                <a:latin typeface="Microsoft Sans Serif"/>
                <a:ea typeface="+mn-ea"/>
                <a:cs typeface="+mn-cs"/>
                <a:hlinkClick r:id="rId4"/>
              </a:rPr>
              <a:t>ETSI TS 103 720</a:t>
            </a:r>
            <a:r>
              <a:rPr kumimoji="0" lang="en-US" sz="1400" b="0" i="0" u="none" strike="noStrike" kern="1200" cap="none" spc="0" normalizeH="0" baseline="0" noProof="0">
                <a:ln>
                  <a:noFill/>
                </a:ln>
                <a:solidFill>
                  <a:srgbClr val="13171F"/>
                </a:solidFill>
                <a:effectLst/>
                <a:uLnTx/>
                <a:uFillTx/>
                <a:latin typeface="Microsoft Sans Serif"/>
                <a:ea typeface="+mn-ea"/>
                <a:cs typeface="+mn-cs"/>
              </a:rPr>
              <a:t>: Profile of 3GPP specification containing the necessary parts to deploy 5G broadcast</a:t>
            </a:r>
          </a:p>
        </p:txBody>
      </p:sp>
      <p:sp>
        <p:nvSpPr>
          <p:cNvPr id="27" name="Rectangle 26">
            <a:extLst>
              <a:ext uri="{FF2B5EF4-FFF2-40B4-BE49-F238E27FC236}">
                <a16:creationId xmlns:a16="http://schemas.microsoft.com/office/drawing/2014/main" id="{7ACBC03C-E4FF-4544-95BE-FFF73FA37121}"/>
              </a:ext>
            </a:extLst>
          </p:cNvPr>
          <p:cNvSpPr/>
          <p:nvPr/>
        </p:nvSpPr>
        <p:spPr>
          <a:xfrm>
            <a:off x="7968259" y="372517"/>
            <a:ext cx="3210187" cy="581698"/>
          </a:xfrm>
          <a:prstGeom prst="rect">
            <a:avLst/>
          </a:prstGeom>
        </p:spPr>
        <p:txBody>
          <a:bodyPr wrap="square" lIns="0" tIns="0" rIns="0" bIns="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3171F"/>
                </a:solidFill>
                <a:effectLst/>
                <a:uLnTx/>
                <a:uFillTx/>
                <a:latin typeface="Microsoft Sans Serif"/>
                <a:ea typeface="+mn-ea"/>
                <a:cs typeface="+mn-cs"/>
                <a:hlinkClick r:id="rId5"/>
              </a:rPr>
              <a:t>TR 36.976</a:t>
            </a:r>
            <a:r>
              <a:rPr kumimoji="0" lang="en-US" sz="1400" b="0" i="0" u="none" strike="noStrike" kern="1200" cap="none" spc="0" normalizeH="0" baseline="0" noProof="0">
                <a:ln>
                  <a:noFill/>
                </a:ln>
                <a:solidFill>
                  <a:srgbClr val="13171F"/>
                </a:solidFill>
                <a:effectLst/>
                <a:uLnTx/>
                <a:uFillTx/>
                <a:latin typeface="Microsoft Sans Serif"/>
                <a:ea typeface="+mn-ea"/>
                <a:cs typeface="+mn-cs"/>
              </a:rPr>
              <a:t>: Overall description</a:t>
            </a:r>
            <a:br>
              <a:rPr kumimoji="0" lang="en-US" sz="1400" b="0" i="0" u="none" strike="noStrike" kern="1200" cap="none" spc="0" normalizeH="0" baseline="0" noProof="0">
                <a:ln>
                  <a:noFill/>
                </a:ln>
                <a:solidFill>
                  <a:srgbClr val="13171F"/>
                </a:solidFill>
                <a:effectLst/>
                <a:uLnTx/>
                <a:uFillTx/>
                <a:latin typeface="Microsoft Sans Serif"/>
                <a:ea typeface="+mn-ea"/>
                <a:cs typeface="+mn-cs"/>
              </a:rPr>
            </a:br>
            <a:r>
              <a:rPr kumimoji="0" lang="en-US" sz="1400" b="0" i="0" u="none" strike="noStrike" kern="1200" cap="none" spc="0" normalizeH="0" baseline="0" noProof="0">
                <a:ln>
                  <a:noFill/>
                </a:ln>
                <a:solidFill>
                  <a:srgbClr val="13171F"/>
                </a:solidFill>
                <a:effectLst/>
                <a:uLnTx/>
                <a:uFillTx/>
                <a:latin typeface="Microsoft Sans Serif"/>
                <a:ea typeface="+mn-ea"/>
                <a:cs typeface="+mn-cs"/>
              </a:rPr>
              <a:t>of enhanced TV (</a:t>
            </a:r>
            <a:r>
              <a:rPr kumimoji="0" lang="en-US" sz="1400" b="0" i="0" u="none" strike="noStrike" kern="1200" cap="none" spc="0" normalizeH="0" baseline="0" noProof="0" err="1">
                <a:ln>
                  <a:noFill/>
                </a:ln>
                <a:solidFill>
                  <a:srgbClr val="13171F"/>
                </a:solidFill>
                <a:effectLst/>
                <a:uLnTx/>
                <a:uFillTx/>
                <a:latin typeface="Microsoft Sans Serif"/>
                <a:ea typeface="+mn-ea"/>
                <a:cs typeface="+mn-cs"/>
              </a:rPr>
              <a:t>enTV</a:t>
            </a:r>
            <a:r>
              <a:rPr kumimoji="0" lang="en-US" sz="1400" b="0" i="0" u="none" strike="noStrike" kern="1200" cap="none" spc="0" normalizeH="0" baseline="0" noProof="0">
                <a:ln>
                  <a:noFill/>
                </a:ln>
                <a:solidFill>
                  <a:srgbClr val="13171F"/>
                </a:solidFill>
                <a:effectLst/>
                <a:uLnTx/>
                <a:uFillTx/>
                <a:latin typeface="Microsoft Sans Serif"/>
                <a:ea typeface="+mn-ea"/>
                <a:cs typeface="+mn-cs"/>
              </a:rPr>
              <a:t>) for</a:t>
            </a:r>
            <a:br>
              <a:rPr kumimoji="0" lang="en-US" sz="1400" b="0" i="0" u="none" strike="noStrike" kern="1200" cap="none" spc="0" normalizeH="0" baseline="0" noProof="0">
                <a:ln>
                  <a:noFill/>
                </a:ln>
                <a:solidFill>
                  <a:srgbClr val="13171F"/>
                </a:solidFill>
                <a:effectLst/>
                <a:uLnTx/>
                <a:uFillTx/>
                <a:latin typeface="Microsoft Sans Serif"/>
                <a:ea typeface="+mn-ea"/>
                <a:cs typeface="+mn-cs"/>
              </a:rPr>
            </a:br>
            <a:r>
              <a:rPr kumimoji="0" lang="en-US" sz="1400" b="0" i="0" u="none" strike="noStrike" kern="1200" cap="none" spc="0" normalizeH="0" baseline="0" noProof="0">
                <a:ln>
                  <a:noFill/>
                </a:ln>
                <a:solidFill>
                  <a:srgbClr val="13171F"/>
                </a:solidFill>
                <a:effectLst/>
                <a:uLnTx/>
                <a:uFillTx/>
                <a:latin typeface="Microsoft Sans Serif"/>
                <a:ea typeface="+mn-ea"/>
                <a:cs typeface="+mn-cs"/>
              </a:rPr>
              <a:t>5G broadcast</a:t>
            </a:r>
          </a:p>
        </p:txBody>
      </p:sp>
      <p:grpSp>
        <p:nvGrpSpPr>
          <p:cNvPr id="33" name="Group 32">
            <a:extLst>
              <a:ext uri="{FF2B5EF4-FFF2-40B4-BE49-F238E27FC236}">
                <a16:creationId xmlns:a16="http://schemas.microsoft.com/office/drawing/2014/main" id="{22FE16A2-8BB2-4296-B46E-64063994CD01}"/>
              </a:ext>
            </a:extLst>
          </p:cNvPr>
          <p:cNvGrpSpPr/>
          <p:nvPr/>
        </p:nvGrpSpPr>
        <p:grpSpPr>
          <a:xfrm>
            <a:off x="5784112" y="5094747"/>
            <a:ext cx="5912588" cy="1265879"/>
            <a:chOff x="3962436" y="4767828"/>
            <a:chExt cx="5973161" cy="1278847"/>
          </a:xfrm>
        </p:grpSpPr>
        <p:pic>
          <p:nvPicPr>
            <p:cNvPr id="28" name="Picture 27">
              <a:extLst>
                <a:ext uri="{FF2B5EF4-FFF2-40B4-BE49-F238E27FC236}">
                  <a16:creationId xmlns:a16="http://schemas.microsoft.com/office/drawing/2014/main" id="{AD3F8D7A-7F2D-402D-934A-E94914BBBB31}"/>
                </a:ext>
              </a:extLst>
            </p:cNvPr>
            <p:cNvPicPr>
              <a:picLocks noChangeAspect="1"/>
            </p:cNvPicPr>
            <p:nvPr/>
          </p:nvPicPr>
          <p:blipFill>
            <a:blip r:embed="rId6"/>
            <a:stretch>
              <a:fillRect/>
            </a:stretch>
          </p:blipFill>
          <p:spPr>
            <a:xfrm>
              <a:off x="3962436" y="4767828"/>
              <a:ext cx="1876891" cy="1278847"/>
            </a:xfrm>
            <a:prstGeom prst="rect">
              <a:avLst/>
            </a:prstGeom>
            <a:ln>
              <a:solidFill>
                <a:schemeClr val="tx1"/>
              </a:solidFill>
            </a:ln>
          </p:spPr>
        </p:pic>
        <p:pic>
          <p:nvPicPr>
            <p:cNvPr id="29" name="Picture 28">
              <a:extLst>
                <a:ext uri="{FF2B5EF4-FFF2-40B4-BE49-F238E27FC236}">
                  <a16:creationId xmlns:a16="http://schemas.microsoft.com/office/drawing/2014/main" id="{1F529411-AC2E-4CB6-80AE-5F5EA303B34F}"/>
                </a:ext>
              </a:extLst>
            </p:cNvPr>
            <p:cNvPicPr>
              <a:picLocks noChangeAspect="1"/>
            </p:cNvPicPr>
            <p:nvPr/>
          </p:nvPicPr>
          <p:blipFill>
            <a:blip r:embed="rId7"/>
            <a:stretch>
              <a:fillRect/>
            </a:stretch>
          </p:blipFill>
          <p:spPr>
            <a:xfrm>
              <a:off x="5961357" y="4767828"/>
              <a:ext cx="1926105" cy="1278846"/>
            </a:xfrm>
            <a:prstGeom prst="rect">
              <a:avLst/>
            </a:prstGeom>
            <a:ln>
              <a:solidFill>
                <a:schemeClr val="tx1"/>
              </a:solidFill>
            </a:ln>
          </p:spPr>
        </p:pic>
        <p:pic>
          <p:nvPicPr>
            <p:cNvPr id="30" name="Picture 29">
              <a:extLst>
                <a:ext uri="{FF2B5EF4-FFF2-40B4-BE49-F238E27FC236}">
                  <a16:creationId xmlns:a16="http://schemas.microsoft.com/office/drawing/2014/main" id="{9776D318-7483-4FCB-814E-75944B1AA8C6}"/>
                </a:ext>
              </a:extLst>
            </p:cNvPr>
            <p:cNvPicPr>
              <a:picLocks noChangeAspect="1"/>
            </p:cNvPicPr>
            <p:nvPr/>
          </p:nvPicPr>
          <p:blipFill>
            <a:blip r:embed="rId8"/>
            <a:stretch>
              <a:fillRect/>
            </a:stretch>
          </p:blipFill>
          <p:spPr>
            <a:xfrm>
              <a:off x="8009492" y="4767828"/>
              <a:ext cx="1926105" cy="1276696"/>
            </a:xfrm>
            <a:prstGeom prst="rect">
              <a:avLst/>
            </a:prstGeom>
            <a:ln>
              <a:solidFill>
                <a:schemeClr val="tx1"/>
              </a:solidFill>
            </a:ln>
          </p:spPr>
        </p:pic>
      </p:grpSp>
      <p:sp>
        <p:nvSpPr>
          <p:cNvPr id="32" name="Rectangle 31">
            <a:extLst>
              <a:ext uri="{FF2B5EF4-FFF2-40B4-BE49-F238E27FC236}">
                <a16:creationId xmlns:a16="http://schemas.microsoft.com/office/drawing/2014/main" id="{1E3EE012-DA92-4E2E-87D2-08CCB88FF50E}"/>
              </a:ext>
            </a:extLst>
          </p:cNvPr>
          <p:cNvSpPr/>
          <p:nvPr/>
        </p:nvSpPr>
        <p:spPr>
          <a:xfrm>
            <a:off x="3976807" y="5145989"/>
            <a:ext cx="2014972" cy="1163395"/>
          </a:xfrm>
          <a:prstGeom prst="rect">
            <a:avLst/>
          </a:prstGeom>
        </p:spPr>
        <p:txBody>
          <a:bodyPr wrap="square" lIns="0" tIns="0" rIns="0" bIns="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3171F"/>
                </a:solidFill>
                <a:effectLst/>
                <a:uLnTx/>
                <a:uFillTx/>
                <a:latin typeface="Microsoft Sans Serif"/>
                <a:ea typeface="+mn-ea"/>
                <a:cs typeface="+mn-cs"/>
              </a:rPr>
              <a:t>Various specifications</a:t>
            </a:r>
            <a:br>
              <a:rPr kumimoji="0" lang="en-US" sz="1400" b="0" i="0" u="none" strike="noStrike" kern="1200" cap="none" spc="0" normalizeH="0" baseline="0" noProof="0">
                <a:ln>
                  <a:noFill/>
                </a:ln>
                <a:solidFill>
                  <a:srgbClr val="13171F"/>
                </a:solidFill>
                <a:effectLst/>
                <a:uLnTx/>
                <a:uFillTx/>
                <a:latin typeface="Microsoft Sans Serif"/>
                <a:ea typeface="+mn-ea"/>
                <a:cs typeface="+mn-cs"/>
              </a:rPr>
            </a:br>
            <a:r>
              <a:rPr kumimoji="0" lang="en-US" sz="1400" b="0" i="0" u="none" strike="noStrike" kern="1200" cap="none" spc="0" normalizeH="0" baseline="0" noProof="0">
                <a:ln>
                  <a:noFill/>
                </a:ln>
                <a:solidFill>
                  <a:srgbClr val="13171F"/>
                </a:solidFill>
                <a:effectLst/>
                <a:uLnTx/>
                <a:uFillTx/>
                <a:latin typeface="Microsoft Sans Serif"/>
                <a:ea typeface="+mn-ea"/>
                <a:cs typeface="+mn-cs"/>
              </a:rPr>
              <a:t>of 5G PHY supporting broadcast together</a:t>
            </a:r>
            <a:br>
              <a:rPr kumimoji="0" lang="en-US" sz="1400" b="0" i="0" u="none" strike="noStrike" kern="1200" cap="none" spc="0" normalizeH="0" baseline="0" noProof="0">
                <a:ln>
                  <a:noFill/>
                </a:ln>
                <a:solidFill>
                  <a:srgbClr val="13171F"/>
                </a:solidFill>
                <a:effectLst/>
                <a:uLnTx/>
                <a:uFillTx/>
                <a:latin typeface="Microsoft Sans Serif"/>
                <a:ea typeface="+mn-ea"/>
                <a:cs typeface="+mn-cs"/>
              </a:rPr>
            </a:br>
            <a:r>
              <a:rPr kumimoji="0" lang="en-US" sz="1400" b="0" i="0" u="none" strike="noStrike" kern="1200" cap="none" spc="0" normalizeH="0" baseline="0" noProof="0">
                <a:ln>
                  <a:noFill/>
                </a:ln>
                <a:solidFill>
                  <a:srgbClr val="13171F"/>
                </a:solidFill>
                <a:effectLst/>
                <a:uLnTx/>
                <a:uFillTx/>
                <a:latin typeface="Microsoft Sans Serif"/>
                <a:ea typeface="+mn-ea"/>
                <a:cs typeface="+mn-cs"/>
              </a:rPr>
              <a:t>with unicast in TS </a:t>
            </a:r>
            <a:r>
              <a:rPr kumimoji="0" lang="en-US" sz="1400" b="0" i="0" u="none" strike="noStrike" kern="1200" cap="none" spc="0" normalizeH="0" baseline="0" noProof="0">
                <a:ln>
                  <a:noFill/>
                </a:ln>
                <a:solidFill>
                  <a:srgbClr val="13171F"/>
                </a:solidFill>
                <a:effectLst/>
                <a:uLnTx/>
                <a:uFillTx/>
                <a:latin typeface="Microsoft Sans Serif"/>
                <a:ea typeface="+mn-ea"/>
                <a:cs typeface="+mn-cs"/>
                <a:hlinkClick r:id="rId9"/>
              </a:rPr>
              <a:t>36.211</a:t>
            </a:r>
            <a:r>
              <a:rPr kumimoji="0" lang="en-US" sz="1400" b="0" i="0" u="none" strike="noStrike" kern="1200" cap="none" spc="0" normalizeH="0" baseline="0" noProof="0">
                <a:ln>
                  <a:noFill/>
                </a:ln>
                <a:solidFill>
                  <a:srgbClr val="13171F"/>
                </a:solidFill>
                <a:effectLst/>
                <a:uLnTx/>
                <a:uFillTx/>
                <a:latin typeface="Microsoft Sans Serif"/>
                <a:ea typeface="+mn-ea"/>
                <a:cs typeface="+mn-cs"/>
              </a:rPr>
              <a:t>, </a:t>
            </a:r>
            <a:r>
              <a:rPr kumimoji="0" lang="en-US" sz="1400" b="0" i="0" u="none" strike="noStrike" kern="1200" cap="none" spc="0" normalizeH="0" baseline="0" noProof="0">
                <a:ln>
                  <a:noFill/>
                </a:ln>
                <a:solidFill>
                  <a:srgbClr val="13171F"/>
                </a:solidFill>
                <a:effectLst/>
                <a:uLnTx/>
                <a:uFillTx/>
                <a:latin typeface="Microsoft Sans Serif"/>
                <a:ea typeface="+mn-ea"/>
                <a:cs typeface="+mn-cs"/>
                <a:hlinkClick r:id="rId10"/>
              </a:rPr>
              <a:t>36.212</a:t>
            </a:r>
            <a:r>
              <a:rPr kumimoji="0" lang="en-US" sz="1400" b="0" i="0" u="none" strike="noStrike" kern="1200" cap="none" spc="0" normalizeH="0" baseline="0" noProof="0">
                <a:ln>
                  <a:noFill/>
                </a:ln>
                <a:solidFill>
                  <a:srgbClr val="13171F"/>
                </a:solidFill>
                <a:effectLst/>
                <a:uLnTx/>
                <a:uFillTx/>
                <a:latin typeface="Microsoft Sans Serif"/>
                <a:ea typeface="+mn-ea"/>
                <a:cs typeface="+mn-cs"/>
              </a:rPr>
              <a:t>,</a:t>
            </a:r>
            <a:br>
              <a:rPr kumimoji="0" lang="en-US" sz="1400" b="0" i="0" u="none" strike="noStrike" kern="1200" cap="none" spc="0" normalizeH="0" baseline="0" noProof="0">
                <a:ln>
                  <a:noFill/>
                </a:ln>
                <a:solidFill>
                  <a:srgbClr val="13171F"/>
                </a:solidFill>
                <a:effectLst/>
                <a:uLnTx/>
                <a:uFillTx/>
                <a:latin typeface="Microsoft Sans Serif"/>
                <a:ea typeface="+mn-ea"/>
                <a:cs typeface="+mn-cs"/>
              </a:rPr>
            </a:br>
            <a:r>
              <a:rPr kumimoji="0" lang="en-US" sz="1400" b="0" i="0" u="none" strike="noStrike" kern="1200" cap="none" spc="0" normalizeH="0" baseline="0" noProof="0">
                <a:ln>
                  <a:noFill/>
                </a:ln>
                <a:solidFill>
                  <a:srgbClr val="13171F"/>
                </a:solidFill>
                <a:effectLst/>
                <a:uLnTx/>
                <a:uFillTx/>
                <a:latin typeface="Microsoft Sans Serif"/>
                <a:ea typeface="+mn-ea"/>
                <a:cs typeface="+mn-cs"/>
                <a:hlinkClick r:id="rId11"/>
              </a:rPr>
              <a:t>36.213</a:t>
            </a:r>
            <a:endParaRPr kumimoji="0" lang="en-US" sz="1400" b="0" i="0" u="none" strike="noStrike" kern="1200" cap="none" spc="0" normalizeH="0" baseline="0" noProof="0">
              <a:ln>
                <a:noFill/>
              </a:ln>
              <a:solidFill>
                <a:srgbClr val="13171F"/>
              </a:solidFill>
              <a:effectLst/>
              <a:uLnTx/>
              <a:uFillTx/>
              <a:latin typeface="Microsoft Sans Serif"/>
              <a:ea typeface="+mn-ea"/>
              <a:cs typeface="+mn-cs"/>
            </a:endParaRPr>
          </a:p>
        </p:txBody>
      </p:sp>
      <p:grpSp>
        <p:nvGrpSpPr>
          <p:cNvPr id="42" name="Group 41">
            <a:extLst>
              <a:ext uri="{FF2B5EF4-FFF2-40B4-BE49-F238E27FC236}">
                <a16:creationId xmlns:a16="http://schemas.microsoft.com/office/drawing/2014/main" id="{59453DEB-BA72-4675-B942-241AEA7BAC07}"/>
              </a:ext>
            </a:extLst>
          </p:cNvPr>
          <p:cNvGrpSpPr>
            <a:grpSpLocks noChangeAspect="1"/>
          </p:cNvGrpSpPr>
          <p:nvPr/>
        </p:nvGrpSpPr>
        <p:grpSpPr>
          <a:xfrm>
            <a:off x="504183" y="571500"/>
            <a:ext cx="772259" cy="914400"/>
            <a:chOff x="1339675" y="3217863"/>
            <a:chExt cx="930450" cy="1101707"/>
          </a:xfrm>
        </p:grpSpPr>
        <p:grpSp>
          <p:nvGrpSpPr>
            <p:cNvPr id="43" name="Group 42">
              <a:extLst>
                <a:ext uri="{FF2B5EF4-FFF2-40B4-BE49-F238E27FC236}">
                  <a16:creationId xmlns:a16="http://schemas.microsoft.com/office/drawing/2014/main" id="{9565FB26-D933-4A76-9BBC-F06963611B3B}"/>
                </a:ext>
              </a:extLst>
            </p:cNvPr>
            <p:cNvGrpSpPr/>
            <p:nvPr/>
          </p:nvGrpSpPr>
          <p:grpSpPr>
            <a:xfrm>
              <a:off x="1339701" y="3217863"/>
              <a:ext cx="930424" cy="1101706"/>
              <a:chOff x="1339701" y="3217863"/>
              <a:chExt cx="930424" cy="1101706"/>
            </a:xfrm>
          </p:grpSpPr>
          <p:sp>
            <p:nvSpPr>
              <p:cNvPr id="45" name="Rectangle: Rounded Corners 44">
                <a:extLst>
                  <a:ext uri="{FF2B5EF4-FFF2-40B4-BE49-F238E27FC236}">
                    <a16:creationId xmlns:a16="http://schemas.microsoft.com/office/drawing/2014/main" id="{939DDFF1-7403-4FB3-859F-C33E50ED6DCF}"/>
                  </a:ext>
                </a:extLst>
              </p:cNvPr>
              <p:cNvSpPr/>
              <p:nvPr/>
            </p:nvSpPr>
            <p:spPr>
              <a:xfrm>
                <a:off x="1339701" y="4132675"/>
                <a:ext cx="919521" cy="186894"/>
              </a:xfrm>
              <a:prstGeom prst="roundRect">
                <a:avLst>
                  <a:gd name="adj" fmla="val 9743"/>
                </a:avLst>
              </a:prstGeom>
              <a:solidFill>
                <a:schemeClr val="accent6">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46" name="Freeform 5">
                <a:extLst>
                  <a:ext uri="{FF2B5EF4-FFF2-40B4-BE49-F238E27FC236}">
                    <a16:creationId xmlns:a16="http://schemas.microsoft.com/office/drawing/2014/main" id="{B9BF5A01-CBD2-489B-A4F6-7FDDB4EB729C}"/>
                  </a:ext>
                </a:extLst>
              </p:cNvPr>
              <p:cNvSpPr>
                <a:spLocks noEditPoints="1"/>
              </p:cNvSpPr>
              <p:nvPr/>
            </p:nvSpPr>
            <p:spPr bwMode="auto">
              <a:xfrm>
                <a:off x="1341438" y="3217863"/>
                <a:ext cx="928687" cy="881062"/>
              </a:xfrm>
              <a:custGeom>
                <a:avLst/>
                <a:gdLst>
                  <a:gd name="T0" fmla="*/ 4047 w 4086"/>
                  <a:gd name="T1" fmla="*/ 3736 h 3892"/>
                  <a:gd name="T2" fmla="*/ 187 w 4086"/>
                  <a:gd name="T3" fmla="*/ 43 h 3892"/>
                  <a:gd name="T4" fmla="*/ 47 w 4086"/>
                  <a:gd name="T5" fmla="*/ 35 h 3892"/>
                  <a:gd name="T6" fmla="*/ 0 w 4086"/>
                  <a:gd name="T7" fmla="*/ 124 h 3892"/>
                  <a:gd name="T8" fmla="*/ 0 w 4086"/>
                  <a:gd name="T9" fmla="*/ 3783 h 3892"/>
                  <a:gd name="T10" fmla="*/ 109 w 4086"/>
                  <a:gd name="T11" fmla="*/ 3892 h 3892"/>
                  <a:gd name="T12" fmla="*/ 3980 w 4086"/>
                  <a:gd name="T13" fmla="*/ 3892 h 3892"/>
                  <a:gd name="T14" fmla="*/ 4059 w 4086"/>
                  <a:gd name="T15" fmla="*/ 3853 h 3892"/>
                  <a:gd name="T16" fmla="*/ 4047 w 4086"/>
                  <a:gd name="T17" fmla="*/ 3736 h 3892"/>
                  <a:gd name="T18" fmla="*/ 2328 w 4086"/>
                  <a:gd name="T19" fmla="*/ 3132 h 3892"/>
                  <a:gd name="T20" fmla="*/ 807 w 4086"/>
                  <a:gd name="T21" fmla="*/ 3132 h 3892"/>
                  <a:gd name="T22" fmla="*/ 721 w 4086"/>
                  <a:gd name="T23" fmla="*/ 3050 h 3892"/>
                  <a:gd name="T24" fmla="*/ 721 w 4086"/>
                  <a:gd name="T25" fmla="*/ 1552 h 3892"/>
                  <a:gd name="T26" fmla="*/ 753 w 4086"/>
                  <a:gd name="T27" fmla="*/ 1538 h 3892"/>
                  <a:gd name="T28" fmla="*/ 2341 w 4086"/>
                  <a:gd name="T29" fmla="*/ 3099 h 3892"/>
                  <a:gd name="T30" fmla="*/ 2328 w 4086"/>
                  <a:gd name="T31" fmla="*/ 3132 h 3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6" h="3892">
                    <a:moveTo>
                      <a:pt x="4047" y="3736"/>
                    </a:moveTo>
                    <a:cubicBezTo>
                      <a:pt x="187" y="43"/>
                      <a:pt x="187" y="43"/>
                      <a:pt x="187" y="43"/>
                    </a:cubicBezTo>
                    <a:cubicBezTo>
                      <a:pt x="148" y="7"/>
                      <a:pt x="90" y="0"/>
                      <a:pt x="47" y="35"/>
                    </a:cubicBezTo>
                    <a:cubicBezTo>
                      <a:pt x="15" y="54"/>
                      <a:pt x="0" y="89"/>
                      <a:pt x="0" y="124"/>
                    </a:cubicBezTo>
                    <a:cubicBezTo>
                      <a:pt x="0" y="3783"/>
                      <a:pt x="0" y="3783"/>
                      <a:pt x="0" y="3783"/>
                    </a:cubicBezTo>
                    <a:cubicBezTo>
                      <a:pt x="0" y="3841"/>
                      <a:pt x="51" y="3892"/>
                      <a:pt x="109" y="3892"/>
                    </a:cubicBezTo>
                    <a:cubicBezTo>
                      <a:pt x="3980" y="3892"/>
                      <a:pt x="3980" y="3892"/>
                      <a:pt x="3980" y="3892"/>
                    </a:cubicBezTo>
                    <a:cubicBezTo>
                      <a:pt x="4012" y="3892"/>
                      <a:pt x="4039" y="3876"/>
                      <a:pt x="4059" y="3853"/>
                    </a:cubicBezTo>
                    <a:cubicBezTo>
                      <a:pt x="4086" y="3814"/>
                      <a:pt x="4078" y="3763"/>
                      <a:pt x="4047" y="3736"/>
                    </a:cubicBezTo>
                    <a:close/>
                    <a:moveTo>
                      <a:pt x="2328" y="3132"/>
                    </a:moveTo>
                    <a:cubicBezTo>
                      <a:pt x="807" y="3132"/>
                      <a:pt x="807" y="3132"/>
                      <a:pt x="807" y="3132"/>
                    </a:cubicBezTo>
                    <a:cubicBezTo>
                      <a:pt x="760" y="3132"/>
                      <a:pt x="721" y="3093"/>
                      <a:pt x="721" y="3050"/>
                    </a:cubicBezTo>
                    <a:cubicBezTo>
                      <a:pt x="721" y="1552"/>
                      <a:pt x="721" y="1552"/>
                      <a:pt x="721" y="1552"/>
                    </a:cubicBezTo>
                    <a:cubicBezTo>
                      <a:pt x="721" y="1535"/>
                      <a:pt x="741" y="1526"/>
                      <a:pt x="753" y="1538"/>
                    </a:cubicBezTo>
                    <a:cubicBezTo>
                      <a:pt x="2341" y="3099"/>
                      <a:pt x="2341" y="3099"/>
                      <a:pt x="2341" y="3099"/>
                    </a:cubicBezTo>
                    <a:cubicBezTo>
                      <a:pt x="2353" y="3111"/>
                      <a:pt x="2345" y="3132"/>
                      <a:pt x="2328" y="3132"/>
                    </a:cubicBezTo>
                    <a:close/>
                  </a:path>
                </a:pathLst>
              </a:custGeom>
              <a:solidFill>
                <a:schemeClr val="accent6">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F"/>
                  </a:solidFill>
                  <a:effectLst/>
                  <a:uLnTx/>
                  <a:uFillTx/>
                  <a:latin typeface="Microsoft Sans Serif"/>
                  <a:ea typeface="+mn-ea"/>
                  <a:cs typeface="+mn-cs"/>
                </a:endParaRPr>
              </a:p>
            </p:txBody>
          </p:sp>
        </p:grpSp>
        <p:sp>
          <p:nvSpPr>
            <p:cNvPr id="44" name="Freeform: Shape 43">
              <a:extLst>
                <a:ext uri="{FF2B5EF4-FFF2-40B4-BE49-F238E27FC236}">
                  <a16:creationId xmlns:a16="http://schemas.microsoft.com/office/drawing/2014/main" id="{48A717FD-1B00-4C2C-9066-73A4D73E69B9}"/>
                </a:ext>
              </a:extLst>
            </p:cNvPr>
            <p:cNvSpPr/>
            <p:nvPr/>
          </p:nvSpPr>
          <p:spPr>
            <a:xfrm>
              <a:off x="1339675" y="4132676"/>
              <a:ext cx="919547" cy="186894"/>
            </a:xfrm>
            <a:custGeom>
              <a:avLst/>
              <a:gdLst>
                <a:gd name="connsiteX0" fmla="*/ 2207645 w 2249488"/>
                <a:gd name="connsiteY0" fmla="*/ 456054 h 457200"/>
                <a:gd name="connsiteX1" fmla="*/ 2204879 w 2249488"/>
                <a:gd name="connsiteY1" fmla="*/ 457200 h 457200"/>
                <a:gd name="connsiteX2" fmla="*/ 2202085 w 2249488"/>
                <a:gd name="connsiteY2" fmla="*/ 457200 h 457200"/>
                <a:gd name="connsiteX3" fmla="*/ 41716 w 2249488"/>
                <a:gd name="connsiteY3" fmla="*/ 456028 h 457200"/>
                <a:gd name="connsiteX4" fmla="*/ 47403 w 2249488"/>
                <a:gd name="connsiteY4" fmla="*/ 457200 h 457200"/>
                <a:gd name="connsiteX5" fmla="*/ 44545 w 2249488"/>
                <a:gd name="connsiteY5" fmla="*/ 457200 h 457200"/>
                <a:gd name="connsiteX6" fmla="*/ 19170 w 2249488"/>
                <a:gd name="connsiteY6" fmla="*/ 446690 h 457200"/>
                <a:gd name="connsiteX7" fmla="*/ 41716 w 2249488"/>
                <a:gd name="connsiteY7" fmla="*/ 456028 h 457200"/>
                <a:gd name="connsiteX8" fmla="*/ 29089 w 2249488"/>
                <a:gd name="connsiteY8" fmla="*/ 453426 h 457200"/>
                <a:gd name="connsiteX9" fmla="*/ 2230419 w 2249488"/>
                <a:gd name="connsiteY9" fmla="*/ 446622 h 457200"/>
                <a:gd name="connsiteX10" fmla="*/ 2220400 w 2249488"/>
                <a:gd name="connsiteY10" fmla="*/ 453426 h 457200"/>
                <a:gd name="connsiteX11" fmla="*/ 2207645 w 2249488"/>
                <a:gd name="connsiteY11" fmla="*/ 456054 h 457200"/>
                <a:gd name="connsiteX12" fmla="*/ 2249424 w 2249488"/>
                <a:gd name="connsiteY12" fmla="*/ 409907 h 457200"/>
                <a:gd name="connsiteX13" fmla="*/ 2249424 w 2249488"/>
                <a:gd name="connsiteY13" fmla="*/ 412655 h 457200"/>
                <a:gd name="connsiteX14" fmla="*/ 2236378 w 2249488"/>
                <a:gd name="connsiteY14" fmla="*/ 444153 h 457200"/>
                <a:gd name="connsiteX15" fmla="*/ 2230419 w 2249488"/>
                <a:gd name="connsiteY15" fmla="*/ 446622 h 457200"/>
                <a:gd name="connsiteX16" fmla="*/ 2235483 w 2249488"/>
                <a:gd name="connsiteY16" fmla="*/ 443182 h 457200"/>
                <a:gd name="connsiteX17" fmla="*/ 0 w 2249488"/>
                <a:gd name="connsiteY17" fmla="*/ 409755 h 457200"/>
                <a:gd name="connsiteX18" fmla="*/ 14006 w 2249488"/>
                <a:gd name="connsiteY18" fmla="*/ 443182 h 457200"/>
                <a:gd name="connsiteX19" fmla="*/ 19170 w 2249488"/>
                <a:gd name="connsiteY19" fmla="*/ 446690 h 457200"/>
                <a:gd name="connsiteX20" fmla="*/ 13047 w 2249488"/>
                <a:gd name="connsiteY20" fmla="*/ 444153 h 457200"/>
                <a:gd name="connsiteX21" fmla="*/ 0 w 2249488"/>
                <a:gd name="connsiteY21" fmla="*/ 412655 h 457200"/>
                <a:gd name="connsiteX22" fmla="*/ 1956451 w 2249488"/>
                <a:gd name="connsiteY22" fmla="*/ 342900 h 457200"/>
                <a:gd name="connsiteX23" fmla="*/ 1986617 w 2249488"/>
                <a:gd name="connsiteY23" fmla="*/ 368779 h 457200"/>
                <a:gd name="connsiteX24" fmla="*/ 1986617 w 2249488"/>
                <a:gd name="connsiteY24" fmla="*/ 457200 h 457200"/>
                <a:gd name="connsiteX25" fmla="*/ 1937059 w 2249488"/>
                <a:gd name="connsiteY25" fmla="*/ 457200 h 457200"/>
                <a:gd name="connsiteX26" fmla="*/ 1937059 w 2249488"/>
                <a:gd name="connsiteY26" fmla="*/ 368779 h 457200"/>
                <a:gd name="connsiteX27" fmla="*/ 1956451 w 2249488"/>
                <a:gd name="connsiteY27" fmla="*/ 342900 h 457200"/>
                <a:gd name="connsiteX28" fmla="*/ 1391925 w 2249488"/>
                <a:gd name="connsiteY28" fmla="*/ 342900 h 457200"/>
                <a:gd name="connsiteX29" fmla="*/ 1422090 w 2249488"/>
                <a:gd name="connsiteY29" fmla="*/ 368779 h 457200"/>
                <a:gd name="connsiteX30" fmla="*/ 1422090 w 2249488"/>
                <a:gd name="connsiteY30" fmla="*/ 457200 h 457200"/>
                <a:gd name="connsiteX31" fmla="*/ 1370378 w 2249488"/>
                <a:gd name="connsiteY31" fmla="*/ 457200 h 457200"/>
                <a:gd name="connsiteX32" fmla="*/ 1370378 w 2249488"/>
                <a:gd name="connsiteY32" fmla="*/ 368779 h 457200"/>
                <a:gd name="connsiteX33" fmla="*/ 1391925 w 2249488"/>
                <a:gd name="connsiteY33" fmla="*/ 342900 h 457200"/>
                <a:gd name="connsiteX34" fmla="*/ 825243 w 2249488"/>
                <a:gd name="connsiteY34" fmla="*/ 342900 h 457200"/>
                <a:gd name="connsiteX35" fmla="*/ 855409 w 2249488"/>
                <a:gd name="connsiteY35" fmla="*/ 368779 h 457200"/>
                <a:gd name="connsiteX36" fmla="*/ 855409 w 2249488"/>
                <a:gd name="connsiteY36" fmla="*/ 457200 h 457200"/>
                <a:gd name="connsiteX37" fmla="*/ 805851 w 2249488"/>
                <a:gd name="connsiteY37" fmla="*/ 457200 h 457200"/>
                <a:gd name="connsiteX38" fmla="*/ 805851 w 2249488"/>
                <a:gd name="connsiteY38" fmla="*/ 368779 h 457200"/>
                <a:gd name="connsiteX39" fmla="*/ 825243 w 2249488"/>
                <a:gd name="connsiteY39" fmla="*/ 342900 h 457200"/>
                <a:gd name="connsiteX40" fmla="*/ 258562 w 2249488"/>
                <a:gd name="connsiteY40" fmla="*/ 342900 h 457200"/>
                <a:gd name="connsiteX41" fmla="*/ 288728 w 2249488"/>
                <a:gd name="connsiteY41" fmla="*/ 368779 h 457200"/>
                <a:gd name="connsiteX42" fmla="*/ 288728 w 2249488"/>
                <a:gd name="connsiteY42" fmla="*/ 457200 h 457200"/>
                <a:gd name="connsiteX43" fmla="*/ 239170 w 2249488"/>
                <a:gd name="connsiteY43" fmla="*/ 457200 h 457200"/>
                <a:gd name="connsiteX44" fmla="*/ 239170 w 2249488"/>
                <a:gd name="connsiteY44" fmla="*/ 368779 h 457200"/>
                <a:gd name="connsiteX45" fmla="*/ 258562 w 2249488"/>
                <a:gd name="connsiteY45" fmla="*/ 342900 h 457200"/>
                <a:gd name="connsiteX46" fmla="*/ 1674188 w 2249488"/>
                <a:gd name="connsiteY46" fmla="*/ 228600 h 457200"/>
                <a:gd name="connsiteX47" fmla="*/ 1704354 w 2249488"/>
                <a:gd name="connsiteY47" fmla="*/ 254479 h 457200"/>
                <a:gd name="connsiteX48" fmla="*/ 1704354 w 2249488"/>
                <a:gd name="connsiteY48" fmla="*/ 457200 h 457200"/>
                <a:gd name="connsiteX49" fmla="*/ 1654796 w 2249488"/>
                <a:gd name="connsiteY49" fmla="*/ 457200 h 457200"/>
                <a:gd name="connsiteX50" fmla="*/ 1654796 w 2249488"/>
                <a:gd name="connsiteY50" fmla="*/ 254479 h 457200"/>
                <a:gd name="connsiteX51" fmla="*/ 1674188 w 2249488"/>
                <a:gd name="connsiteY51" fmla="*/ 228600 h 457200"/>
                <a:gd name="connsiteX52" fmla="*/ 1107507 w 2249488"/>
                <a:gd name="connsiteY52" fmla="*/ 228600 h 457200"/>
                <a:gd name="connsiteX53" fmla="*/ 1137672 w 2249488"/>
                <a:gd name="connsiteY53" fmla="*/ 254479 h 457200"/>
                <a:gd name="connsiteX54" fmla="*/ 1137672 w 2249488"/>
                <a:gd name="connsiteY54" fmla="*/ 457200 h 457200"/>
                <a:gd name="connsiteX55" fmla="*/ 1088115 w 2249488"/>
                <a:gd name="connsiteY55" fmla="*/ 457200 h 457200"/>
                <a:gd name="connsiteX56" fmla="*/ 1088115 w 2249488"/>
                <a:gd name="connsiteY56" fmla="*/ 254479 h 457200"/>
                <a:gd name="connsiteX57" fmla="*/ 1107507 w 2249488"/>
                <a:gd name="connsiteY57" fmla="*/ 228600 h 457200"/>
                <a:gd name="connsiteX58" fmla="*/ 542980 w 2249488"/>
                <a:gd name="connsiteY58" fmla="*/ 228600 h 457200"/>
                <a:gd name="connsiteX59" fmla="*/ 573146 w 2249488"/>
                <a:gd name="connsiteY59" fmla="*/ 254479 h 457200"/>
                <a:gd name="connsiteX60" fmla="*/ 573146 w 2249488"/>
                <a:gd name="connsiteY60" fmla="*/ 457200 h 457200"/>
                <a:gd name="connsiteX61" fmla="*/ 521433 w 2249488"/>
                <a:gd name="connsiteY61" fmla="*/ 457200 h 457200"/>
                <a:gd name="connsiteX62" fmla="*/ 521433 w 2249488"/>
                <a:gd name="connsiteY62" fmla="*/ 254479 h 457200"/>
                <a:gd name="connsiteX63" fmla="*/ 542980 w 2249488"/>
                <a:gd name="connsiteY63" fmla="*/ 228600 h 457200"/>
                <a:gd name="connsiteX64" fmla="*/ 2249424 w 2249488"/>
                <a:gd name="connsiteY64" fmla="*/ 47293 h 457200"/>
                <a:gd name="connsiteX65" fmla="*/ 2249488 w 2249488"/>
                <a:gd name="connsiteY65" fmla="*/ 47446 h 457200"/>
                <a:gd name="connsiteX66" fmla="*/ 2249488 w 2249488"/>
                <a:gd name="connsiteY66" fmla="*/ 409755 h 457200"/>
                <a:gd name="connsiteX67" fmla="*/ 2249424 w 2249488"/>
                <a:gd name="connsiteY67" fmla="*/ 409907 h 457200"/>
                <a:gd name="connsiteX68" fmla="*/ 2230419 w 2249488"/>
                <a:gd name="connsiteY68" fmla="*/ 10579 h 457200"/>
                <a:gd name="connsiteX69" fmla="*/ 2236378 w 2249488"/>
                <a:gd name="connsiteY69" fmla="*/ 13047 h 457200"/>
                <a:gd name="connsiteX70" fmla="*/ 2249424 w 2249488"/>
                <a:gd name="connsiteY70" fmla="*/ 44545 h 457200"/>
                <a:gd name="connsiteX71" fmla="*/ 2249424 w 2249488"/>
                <a:gd name="connsiteY71" fmla="*/ 47293 h 457200"/>
                <a:gd name="connsiteX72" fmla="*/ 2235483 w 2249488"/>
                <a:gd name="connsiteY72" fmla="*/ 14018 h 457200"/>
                <a:gd name="connsiteX73" fmla="*/ 19170 w 2249488"/>
                <a:gd name="connsiteY73" fmla="*/ 10511 h 457200"/>
                <a:gd name="connsiteX74" fmla="*/ 14006 w 2249488"/>
                <a:gd name="connsiteY74" fmla="*/ 14018 h 457200"/>
                <a:gd name="connsiteX75" fmla="*/ 0 w 2249488"/>
                <a:gd name="connsiteY75" fmla="*/ 47446 h 457200"/>
                <a:gd name="connsiteX76" fmla="*/ 0 w 2249488"/>
                <a:gd name="connsiteY76" fmla="*/ 44545 h 457200"/>
                <a:gd name="connsiteX77" fmla="*/ 13047 w 2249488"/>
                <a:gd name="connsiteY77" fmla="*/ 13047 h 457200"/>
                <a:gd name="connsiteX78" fmla="*/ 41716 w 2249488"/>
                <a:gd name="connsiteY78" fmla="*/ 1172 h 457200"/>
                <a:gd name="connsiteX79" fmla="*/ 19170 w 2249488"/>
                <a:gd name="connsiteY79" fmla="*/ 10511 h 457200"/>
                <a:gd name="connsiteX80" fmla="*/ 29089 w 2249488"/>
                <a:gd name="connsiteY80" fmla="*/ 3774 h 457200"/>
                <a:gd name="connsiteX81" fmla="*/ 2207645 w 2249488"/>
                <a:gd name="connsiteY81" fmla="*/ 1146 h 457200"/>
                <a:gd name="connsiteX82" fmla="*/ 2220400 w 2249488"/>
                <a:gd name="connsiteY82" fmla="*/ 3774 h 457200"/>
                <a:gd name="connsiteX83" fmla="*/ 2230419 w 2249488"/>
                <a:gd name="connsiteY83" fmla="*/ 10579 h 457200"/>
                <a:gd name="connsiteX84" fmla="*/ 2202085 w 2249488"/>
                <a:gd name="connsiteY84" fmla="*/ 0 h 457200"/>
                <a:gd name="connsiteX85" fmla="*/ 2204879 w 2249488"/>
                <a:gd name="connsiteY85" fmla="*/ 0 h 457200"/>
                <a:gd name="connsiteX86" fmla="*/ 2207645 w 2249488"/>
                <a:gd name="connsiteY86" fmla="*/ 1146 h 457200"/>
                <a:gd name="connsiteX87" fmla="*/ 44545 w 2249488"/>
                <a:gd name="connsiteY87" fmla="*/ 0 h 457200"/>
                <a:gd name="connsiteX88" fmla="*/ 47403 w 2249488"/>
                <a:gd name="connsiteY88" fmla="*/ 0 h 457200"/>
                <a:gd name="connsiteX89" fmla="*/ 41716 w 2249488"/>
                <a:gd name="connsiteY89" fmla="*/ 1172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249488" h="457200">
                  <a:moveTo>
                    <a:pt x="2207645" y="456054"/>
                  </a:moveTo>
                  <a:lnTo>
                    <a:pt x="2204879" y="457200"/>
                  </a:lnTo>
                  <a:lnTo>
                    <a:pt x="2202085" y="457200"/>
                  </a:lnTo>
                  <a:close/>
                  <a:moveTo>
                    <a:pt x="41716" y="456028"/>
                  </a:moveTo>
                  <a:lnTo>
                    <a:pt x="47403" y="457200"/>
                  </a:lnTo>
                  <a:lnTo>
                    <a:pt x="44545" y="457200"/>
                  </a:lnTo>
                  <a:close/>
                  <a:moveTo>
                    <a:pt x="19170" y="446690"/>
                  </a:moveTo>
                  <a:lnTo>
                    <a:pt x="41716" y="456028"/>
                  </a:lnTo>
                  <a:lnTo>
                    <a:pt x="29089" y="453426"/>
                  </a:lnTo>
                  <a:close/>
                  <a:moveTo>
                    <a:pt x="2230419" y="446622"/>
                  </a:moveTo>
                  <a:lnTo>
                    <a:pt x="2220400" y="453426"/>
                  </a:lnTo>
                  <a:lnTo>
                    <a:pt x="2207645" y="456054"/>
                  </a:lnTo>
                  <a:close/>
                  <a:moveTo>
                    <a:pt x="2249424" y="409907"/>
                  </a:moveTo>
                  <a:lnTo>
                    <a:pt x="2249424" y="412655"/>
                  </a:lnTo>
                  <a:cubicBezTo>
                    <a:pt x="2249424" y="424956"/>
                    <a:pt x="2244438" y="436092"/>
                    <a:pt x="2236378" y="444153"/>
                  </a:cubicBezTo>
                  <a:lnTo>
                    <a:pt x="2230419" y="446622"/>
                  </a:lnTo>
                  <a:lnTo>
                    <a:pt x="2235483" y="443182"/>
                  </a:lnTo>
                  <a:close/>
                  <a:moveTo>
                    <a:pt x="0" y="409755"/>
                  </a:moveTo>
                  <a:cubicBezTo>
                    <a:pt x="0" y="422694"/>
                    <a:pt x="5387" y="434556"/>
                    <a:pt x="14006" y="443182"/>
                  </a:cubicBezTo>
                  <a:lnTo>
                    <a:pt x="19170" y="446690"/>
                  </a:lnTo>
                  <a:lnTo>
                    <a:pt x="13047" y="444153"/>
                  </a:lnTo>
                  <a:cubicBezTo>
                    <a:pt x="4986" y="436092"/>
                    <a:pt x="0" y="424956"/>
                    <a:pt x="0" y="412655"/>
                  </a:cubicBezTo>
                  <a:close/>
                  <a:moveTo>
                    <a:pt x="1956451" y="342900"/>
                  </a:moveTo>
                  <a:cubicBezTo>
                    <a:pt x="1973689" y="340744"/>
                    <a:pt x="1986617" y="351527"/>
                    <a:pt x="1986617" y="368779"/>
                  </a:cubicBezTo>
                  <a:cubicBezTo>
                    <a:pt x="1986617" y="457200"/>
                    <a:pt x="1986617" y="457200"/>
                    <a:pt x="1986617" y="457200"/>
                  </a:cubicBezTo>
                  <a:lnTo>
                    <a:pt x="1937059" y="457200"/>
                  </a:lnTo>
                  <a:cubicBezTo>
                    <a:pt x="1937059" y="368779"/>
                    <a:pt x="1937059" y="368779"/>
                    <a:pt x="1937059" y="368779"/>
                  </a:cubicBezTo>
                  <a:cubicBezTo>
                    <a:pt x="1937059" y="355840"/>
                    <a:pt x="1945678" y="345057"/>
                    <a:pt x="1956451" y="342900"/>
                  </a:cubicBezTo>
                  <a:close/>
                  <a:moveTo>
                    <a:pt x="1391925" y="342900"/>
                  </a:moveTo>
                  <a:cubicBezTo>
                    <a:pt x="1407008" y="340744"/>
                    <a:pt x="1422090" y="351527"/>
                    <a:pt x="1422090" y="368779"/>
                  </a:cubicBezTo>
                  <a:cubicBezTo>
                    <a:pt x="1422090" y="457200"/>
                    <a:pt x="1422090" y="457200"/>
                    <a:pt x="1422090" y="457200"/>
                  </a:cubicBezTo>
                  <a:lnTo>
                    <a:pt x="1370378" y="457200"/>
                  </a:lnTo>
                  <a:cubicBezTo>
                    <a:pt x="1370378" y="368779"/>
                    <a:pt x="1370378" y="368779"/>
                    <a:pt x="1370378" y="368779"/>
                  </a:cubicBezTo>
                  <a:cubicBezTo>
                    <a:pt x="1370378" y="355840"/>
                    <a:pt x="1378997" y="345057"/>
                    <a:pt x="1391925" y="342900"/>
                  </a:cubicBezTo>
                  <a:close/>
                  <a:moveTo>
                    <a:pt x="825243" y="342900"/>
                  </a:moveTo>
                  <a:cubicBezTo>
                    <a:pt x="840326" y="340744"/>
                    <a:pt x="855409" y="351527"/>
                    <a:pt x="855409" y="368779"/>
                  </a:cubicBezTo>
                  <a:cubicBezTo>
                    <a:pt x="855409" y="457200"/>
                    <a:pt x="855409" y="457200"/>
                    <a:pt x="855409" y="457200"/>
                  </a:cubicBezTo>
                  <a:lnTo>
                    <a:pt x="805851" y="457200"/>
                  </a:lnTo>
                  <a:cubicBezTo>
                    <a:pt x="805851" y="368779"/>
                    <a:pt x="805851" y="368779"/>
                    <a:pt x="805851" y="368779"/>
                  </a:cubicBezTo>
                  <a:cubicBezTo>
                    <a:pt x="805851" y="355840"/>
                    <a:pt x="812315" y="345057"/>
                    <a:pt x="825243" y="342900"/>
                  </a:cubicBezTo>
                  <a:close/>
                  <a:moveTo>
                    <a:pt x="258562" y="342900"/>
                  </a:moveTo>
                  <a:cubicBezTo>
                    <a:pt x="275800" y="340744"/>
                    <a:pt x="288728" y="351527"/>
                    <a:pt x="288728" y="368779"/>
                  </a:cubicBezTo>
                  <a:cubicBezTo>
                    <a:pt x="288728" y="457200"/>
                    <a:pt x="288728" y="457200"/>
                    <a:pt x="288728" y="457200"/>
                  </a:cubicBezTo>
                  <a:lnTo>
                    <a:pt x="239170" y="457200"/>
                  </a:lnTo>
                  <a:cubicBezTo>
                    <a:pt x="239170" y="368779"/>
                    <a:pt x="239170" y="368779"/>
                    <a:pt x="239170" y="368779"/>
                  </a:cubicBezTo>
                  <a:cubicBezTo>
                    <a:pt x="239170" y="355840"/>
                    <a:pt x="247789" y="345057"/>
                    <a:pt x="258562" y="342900"/>
                  </a:cubicBezTo>
                  <a:close/>
                  <a:moveTo>
                    <a:pt x="1674188" y="228600"/>
                  </a:moveTo>
                  <a:cubicBezTo>
                    <a:pt x="1691426" y="226444"/>
                    <a:pt x="1704354" y="237227"/>
                    <a:pt x="1704354" y="254479"/>
                  </a:cubicBezTo>
                  <a:cubicBezTo>
                    <a:pt x="1704354" y="457200"/>
                    <a:pt x="1704354" y="457200"/>
                    <a:pt x="1704354" y="457200"/>
                  </a:cubicBezTo>
                  <a:lnTo>
                    <a:pt x="1654796" y="457200"/>
                  </a:lnTo>
                  <a:cubicBezTo>
                    <a:pt x="1654796" y="254479"/>
                    <a:pt x="1654796" y="254479"/>
                    <a:pt x="1654796" y="254479"/>
                  </a:cubicBezTo>
                  <a:cubicBezTo>
                    <a:pt x="1654796" y="241540"/>
                    <a:pt x="1663415" y="230757"/>
                    <a:pt x="1674188" y="228600"/>
                  </a:cubicBezTo>
                  <a:close/>
                  <a:moveTo>
                    <a:pt x="1107507" y="228600"/>
                  </a:moveTo>
                  <a:cubicBezTo>
                    <a:pt x="1124744" y="226444"/>
                    <a:pt x="1137672" y="237227"/>
                    <a:pt x="1137672" y="254479"/>
                  </a:cubicBezTo>
                  <a:cubicBezTo>
                    <a:pt x="1137672" y="457200"/>
                    <a:pt x="1137672" y="457200"/>
                    <a:pt x="1137672" y="457200"/>
                  </a:cubicBezTo>
                  <a:lnTo>
                    <a:pt x="1088115" y="457200"/>
                  </a:lnTo>
                  <a:cubicBezTo>
                    <a:pt x="1088115" y="254479"/>
                    <a:pt x="1088115" y="254479"/>
                    <a:pt x="1088115" y="254479"/>
                  </a:cubicBezTo>
                  <a:cubicBezTo>
                    <a:pt x="1088115" y="241540"/>
                    <a:pt x="1096733" y="230757"/>
                    <a:pt x="1107507" y="228600"/>
                  </a:cubicBezTo>
                  <a:close/>
                  <a:moveTo>
                    <a:pt x="542980" y="228600"/>
                  </a:moveTo>
                  <a:cubicBezTo>
                    <a:pt x="558063" y="226444"/>
                    <a:pt x="573146" y="237227"/>
                    <a:pt x="573146" y="254479"/>
                  </a:cubicBezTo>
                  <a:cubicBezTo>
                    <a:pt x="573146" y="457200"/>
                    <a:pt x="573146" y="457200"/>
                    <a:pt x="573146" y="457200"/>
                  </a:cubicBezTo>
                  <a:lnTo>
                    <a:pt x="521433" y="457200"/>
                  </a:lnTo>
                  <a:cubicBezTo>
                    <a:pt x="521433" y="254479"/>
                    <a:pt x="521433" y="254479"/>
                    <a:pt x="521433" y="254479"/>
                  </a:cubicBezTo>
                  <a:cubicBezTo>
                    <a:pt x="521433" y="241540"/>
                    <a:pt x="530052" y="230757"/>
                    <a:pt x="542980" y="228600"/>
                  </a:cubicBezTo>
                  <a:close/>
                  <a:moveTo>
                    <a:pt x="2249424" y="47293"/>
                  </a:moveTo>
                  <a:lnTo>
                    <a:pt x="2249488" y="47446"/>
                  </a:lnTo>
                  <a:cubicBezTo>
                    <a:pt x="2249488" y="47446"/>
                    <a:pt x="2249488" y="47446"/>
                    <a:pt x="2249488" y="409755"/>
                  </a:cubicBezTo>
                  <a:lnTo>
                    <a:pt x="2249424" y="409907"/>
                  </a:lnTo>
                  <a:close/>
                  <a:moveTo>
                    <a:pt x="2230419" y="10579"/>
                  </a:moveTo>
                  <a:lnTo>
                    <a:pt x="2236378" y="13047"/>
                  </a:lnTo>
                  <a:cubicBezTo>
                    <a:pt x="2244438" y="21108"/>
                    <a:pt x="2249424" y="32244"/>
                    <a:pt x="2249424" y="44545"/>
                  </a:cubicBezTo>
                  <a:lnTo>
                    <a:pt x="2249424" y="47293"/>
                  </a:lnTo>
                  <a:lnTo>
                    <a:pt x="2235483" y="14018"/>
                  </a:lnTo>
                  <a:close/>
                  <a:moveTo>
                    <a:pt x="19170" y="10511"/>
                  </a:moveTo>
                  <a:lnTo>
                    <a:pt x="14006" y="14018"/>
                  </a:lnTo>
                  <a:cubicBezTo>
                    <a:pt x="5387" y="22645"/>
                    <a:pt x="0" y="34506"/>
                    <a:pt x="0" y="47446"/>
                  </a:cubicBezTo>
                  <a:lnTo>
                    <a:pt x="0" y="44545"/>
                  </a:lnTo>
                  <a:cubicBezTo>
                    <a:pt x="0" y="32244"/>
                    <a:pt x="4986" y="21108"/>
                    <a:pt x="13047" y="13047"/>
                  </a:cubicBezTo>
                  <a:close/>
                  <a:moveTo>
                    <a:pt x="41716" y="1172"/>
                  </a:moveTo>
                  <a:lnTo>
                    <a:pt x="19170" y="10511"/>
                  </a:lnTo>
                  <a:lnTo>
                    <a:pt x="29089" y="3774"/>
                  </a:lnTo>
                  <a:close/>
                  <a:moveTo>
                    <a:pt x="2207645" y="1146"/>
                  </a:moveTo>
                  <a:lnTo>
                    <a:pt x="2220400" y="3774"/>
                  </a:lnTo>
                  <a:lnTo>
                    <a:pt x="2230419" y="10579"/>
                  </a:lnTo>
                  <a:close/>
                  <a:moveTo>
                    <a:pt x="2202085" y="0"/>
                  </a:moveTo>
                  <a:lnTo>
                    <a:pt x="2204879" y="0"/>
                  </a:lnTo>
                  <a:lnTo>
                    <a:pt x="2207645" y="1146"/>
                  </a:lnTo>
                  <a:close/>
                  <a:moveTo>
                    <a:pt x="44545" y="0"/>
                  </a:moveTo>
                  <a:lnTo>
                    <a:pt x="47403" y="0"/>
                  </a:lnTo>
                  <a:lnTo>
                    <a:pt x="41716" y="1172"/>
                  </a:lnTo>
                  <a:close/>
                </a:path>
              </a:pathLst>
            </a:custGeom>
            <a:solidFill>
              <a:schemeClr val="accent6">
                <a:lumMod val="20000"/>
                <a:lumOff val="8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spTree>
    <p:extLst>
      <p:ext uri="{BB962C8B-B14F-4D97-AF65-F5344CB8AC3E}">
        <p14:creationId xmlns:p14="http://schemas.microsoft.com/office/powerpoint/2010/main" val="4211193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RS_CLASSIFICATIONID" val="2"/>
  <p:tag name="RS_CLASSIFICATION" val="COMPANY CONFIDENTIAL"/>
</p:tagLst>
</file>

<file path=ppt/theme/theme1.xml><?xml version="1.0" encoding="utf-8"?>
<a:theme xmlns:a="http://schemas.openxmlformats.org/drawingml/2006/main" name="Qualcomm Corporate Public Template - May2022">
  <a:themeElements>
    <a:clrScheme name="Qualcomm 2022">
      <a:dk1>
        <a:srgbClr val="13161E"/>
      </a:dk1>
      <a:lt1>
        <a:srgbClr val="F7F8FA"/>
      </a:lt1>
      <a:dk2>
        <a:srgbClr val="0B2742"/>
      </a:dk2>
      <a:lt2>
        <a:srgbClr val="E71324"/>
      </a:lt2>
      <a:accent1>
        <a:srgbClr val="2853DC"/>
      </a:accent1>
      <a:accent2>
        <a:srgbClr val="7BA0FF"/>
      </a:accent2>
      <a:accent3>
        <a:srgbClr val="39A3B5"/>
      </a:accent3>
      <a:accent4>
        <a:srgbClr val="82CBD7"/>
      </a:accent4>
      <a:accent5>
        <a:srgbClr val="4A5A75"/>
      </a:accent5>
      <a:accent6>
        <a:srgbClr val="ACBACF"/>
      </a:accent6>
      <a:hlink>
        <a:srgbClr val="3253DC"/>
      </a:hlink>
      <a:folHlink>
        <a:srgbClr val="7BA0FF"/>
      </a:folHlink>
    </a:clrScheme>
    <a:fontScheme name="Qualcomm">
      <a:majorFont>
        <a:latin typeface="Microsoft Sans Serif"/>
        <a:ea typeface=""/>
        <a:cs typeface=""/>
      </a:majorFont>
      <a:minorFont>
        <a:latin typeface="Microsoft Sans Serif"/>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6000"/>
          </a:lnSpc>
          <a:defRPr dirty="0" err="1">
            <a:solidFill>
              <a:schemeClr val="bg1"/>
            </a:solidFill>
            <a:latin typeface="Microsoft Sans Serif"/>
            <a:cs typeface="Microsoft Sans Serif"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6"/>
          </a:solidFill>
          <a:round/>
          <a:headEnd type="none" w="med" len="sm"/>
          <a:tailEnd type="none" w="sm" len="sm"/>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lnSpc>
            <a:spcPct val="96000"/>
          </a:lnSpc>
          <a:defRPr sz="1600" dirty="0" smtClean="0">
            <a:solidFill>
              <a:schemeClr val="tx2"/>
            </a:solidFill>
            <a:latin typeface="Microsoft Sans Serif"/>
            <a:cs typeface="Microsoft Sans Serif" panose="020B0604020202020204" pitchFamily="34" charset="0"/>
          </a:defRPr>
        </a:defPPr>
      </a:lstStyle>
    </a:txDef>
  </a:objectDefaults>
  <a:extraClrSchemeLst/>
  <a:extLst>
    <a:ext uri="{05A4C25C-085E-4340-85A3-A5531E510DB2}">
      <thm15:themeFamily xmlns:thm15="http://schemas.microsoft.com/office/thememl/2012/main" name="Qualcomm_Corporate_Public_Template-Feb 2023_v06.pptx" id="{BF62DC1C-CEA5-4CAF-A35F-E71673FE086B}" vid="{9660E5A5-8CF2-431F-AF3D-78F55A10DAC7}"/>
    </a:ext>
  </a:extLst>
</a:theme>
</file>

<file path=ppt/theme/theme2.xml><?xml version="1.0" encoding="utf-8"?>
<a:theme xmlns:a="http://schemas.openxmlformats.org/drawingml/2006/main" name="12_Qualcomm Executive External">
  <a:themeElements>
    <a:clrScheme name="Custom 214">
      <a:dk1>
        <a:srgbClr val="13171F"/>
      </a:dk1>
      <a:lt1>
        <a:srgbClr val="F7F8FA"/>
      </a:lt1>
      <a:dk2>
        <a:srgbClr val="0E283C"/>
      </a:dk2>
      <a:lt2>
        <a:srgbClr val="E04F4F"/>
      </a:lt2>
      <a:accent1>
        <a:srgbClr val="2853DC"/>
      </a:accent1>
      <a:accent2>
        <a:srgbClr val="7BA0FF"/>
      </a:accent2>
      <a:accent3>
        <a:srgbClr val="39A3B5"/>
      </a:accent3>
      <a:accent4>
        <a:srgbClr val="82CBD7"/>
      </a:accent4>
      <a:accent5>
        <a:srgbClr val="445776"/>
      </a:accent5>
      <a:accent6>
        <a:srgbClr val="ACBACF"/>
      </a:accent6>
      <a:hlink>
        <a:srgbClr val="3253DC"/>
      </a:hlink>
      <a:folHlink>
        <a:srgbClr val="7BA0FF"/>
      </a:folHlink>
    </a:clrScheme>
    <a:fontScheme name="Qualcomm">
      <a:majorFont>
        <a:latin typeface="Microsoft Sans Serif"/>
        <a:ea typeface=""/>
        <a:cs typeface=""/>
      </a:majorFont>
      <a:minorFont>
        <a:latin typeface="Microsoft Sans Serif"/>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6000"/>
          </a:lnSpc>
          <a:defRPr dirty="0" err="1">
            <a:solidFill>
              <a:schemeClr val="bg1"/>
            </a:solidFill>
            <a:latin typeface="Microsoft Sans Serif"/>
            <a:cs typeface="Microsoft Sans Serif"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6">
              <a:lumMod val="60000"/>
              <a:lumOff val="40000"/>
            </a:schemeClr>
          </a:solidFill>
          <a:round/>
          <a:headEnd type="none" w="sm" len="sm"/>
          <a:tailEnd type="none" w="sm" len="sm"/>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lnSpc>
            <a:spcPct val="96000"/>
          </a:lnSpc>
          <a:defRPr sz="1600" dirty="0" smtClean="0">
            <a:solidFill>
              <a:schemeClr val="tx2"/>
            </a:solidFill>
            <a:latin typeface="Microsoft Sans Serif"/>
            <a:cs typeface="Microsoft Sans Serif" panose="020B0604020202020204" pitchFamily="34" charset="0"/>
          </a:defRPr>
        </a:defPPr>
      </a:lstStyle>
    </a:txDef>
  </a:objectDefaults>
  <a:extraClrSchemeLst/>
  <a:extLst>
    <a:ext uri="{05A4C25C-085E-4340-85A3-A5531E510DB2}">
      <thm15:themeFamily xmlns:thm15="http://schemas.microsoft.com/office/thememl/2012/main" name="QC_16x9_Public_Template_Nov2019" id="{901E9F88-CC1D-CD45-8BC6-A2C2CE7A9AF8}" vid="{2D62E465-8D86-A648-A219-742F0A440BC4}"/>
    </a:ext>
  </a:extLst>
</a:theme>
</file>

<file path=ppt/theme/theme3.xml><?xml version="1.0" encoding="utf-8"?>
<a:theme xmlns:a="http://schemas.openxmlformats.org/drawingml/2006/main" name="Office Theme">
  <a:themeElements>
    <a:clrScheme name="Qualcomm 2019">
      <a:dk1>
        <a:srgbClr val="0E2C3A"/>
      </a:dk1>
      <a:lt1>
        <a:srgbClr val="F8F9FA"/>
      </a:lt1>
      <a:dk2>
        <a:srgbClr val="664C81"/>
      </a:dk2>
      <a:lt2>
        <a:srgbClr val="E04F4F"/>
      </a:lt2>
      <a:accent1>
        <a:srgbClr val="3253DC"/>
      </a:accent1>
      <a:accent2>
        <a:srgbClr val="7BA0FF"/>
      </a:accent2>
      <a:accent3>
        <a:srgbClr val="3BA9BB"/>
      </a:accent3>
      <a:accent4>
        <a:srgbClr val="86CDD9"/>
      </a:accent4>
      <a:accent5>
        <a:srgbClr val="4B5A75"/>
      </a:accent5>
      <a:accent6>
        <a:srgbClr val="B1BBCD"/>
      </a:accent6>
      <a:hlink>
        <a:srgbClr val="3253DC"/>
      </a:hlink>
      <a:folHlink>
        <a:srgbClr val="7BA0FF"/>
      </a:folHlink>
    </a:clrScheme>
    <a:fontScheme name="Qualcomm 2019">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Qualcomm 2019">
      <a:dk1>
        <a:srgbClr val="0E2C3A"/>
      </a:dk1>
      <a:lt1>
        <a:srgbClr val="F8F9FA"/>
      </a:lt1>
      <a:dk2>
        <a:srgbClr val="664C81"/>
      </a:dk2>
      <a:lt2>
        <a:srgbClr val="E04F4F"/>
      </a:lt2>
      <a:accent1>
        <a:srgbClr val="3253DC"/>
      </a:accent1>
      <a:accent2>
        <a:srgbClr val="7BA0FF"/>
      </a:accent2>
      <a:accent3>
        <a:srgbClr val="3BA9BB"/>
      </a:accent3>
      <a:accent4>
        <a:srgbClr val="86CDD9"/>
      </a:accent4>
      <a:accent5>
        <a:srgbClr val="4B5A75"/>
      </a:accent5>
      <a:accent6>
        <a:srgbClr val="B1BBCD"/>
      </a:accent6>
      <a:hlink>
        <a:srgbClr val="3253DC"/>
      </a:hlink>
      <a:folHlink>
        <a:srgbClr val="7BA0FF"/>
      </a:folHlink>
    </a:clrScheme>
    <a:fontScheme name="Qualcomm 2019">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98e9ba89-e1a1-4e38-9007-8bdabc25de1d}" enabled="0" method="" siteId="{98e9ba89-e1a1-4e38-9007-8bdabc25de1d}" removed="1"/>
</clbl:labelList>
</file>

<file path=docProps/app.xml><?xml version="1.0" encoding="utf-8"?>
<Properties xmlns="http://schemas.openxmlformats.org/officeDocument/2006/extended-properties" xmlns:vt="http://schemas.openxmlformats.org/officeDocument/2006/docPropsVTypes">
  <Template>Qualcomm_Corporate_Public_Template-Feb 2023_v06</Template>
  <TotalTime>120</TotalTime>
  <Words>2711</Words>
  <Application>Microsoft Office PowerPoint</Application>
  <PresentationFormat>Widescreen</PresentationFormat>
  <Paragraphs>346</Paragraphs>
  <Slides>25</Slides>
  <Notes>5</Notes>
  <HiddenSlides>0</HiddenSlides>
  <MMClips>1</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25</vt:i4>
      </vt:variant>
    </vt:vector>
  </HeadingPairs>
  <TitlesOfParts>
    <vt:vector size="39" baseType="lpstr">
      <vt:lpstr>-apple-system</vt:lpstr>
      <vt:lpstr>Arial</vt:lpstr>
      <vt:lpstr>Calibri</vt:lpstr>
      <vt:lpstr>Century Gothic</vt:lpstr>
      <vt:lpstr>Linotype Univers Condensed</vt:lpstr>
      <vt:lpstr>Microsoft Sans Serif</vt:lpstr>
      <vt:lpstr>Poppins ExtraLight</vt:lpstr>
      <vt:lpstr>Poppins SemiBold</vt:lpstr>
      <vt:lpstr>Qualcomm Next</vt:lpstr>
      <vt:lpstr>Qualcomm Office Regular</vt:lpstr>
      <vt:lpstr>Wingdings</vt:lpstr>
      <vt:lpstr>Qualcomm Corporate Public Template - May2022</vt:lpstr>
      <vt:lpstr>12_Qualcomm Executive External</vt:lpstr>
      <vt:lpstr>Visio</vt:lpstr>
      <vt:lpstr>5G Broadcast –Technologies, Standards and Productization</vt:lpstr>
      <vt:lpstr>5G defines two modes of broadcast communication</vt:lpstr>
      <vt:lpstr>General technology introduction</vt:lpstr>
      <vt:lpstr>5G Broadcast – Core Features for multiple use cases</vt:lpstr>
      <vt:lpstr>PowerPoint Presentation</vt:lpstr>
      <vt:lpstr>5G Broadcast at IBC 2023</vt:lpstr>
      <vt:lpstr>Demos 2023 – QRDs and CRDs are real phones</vt:lpstr>
      <vt:lpstr>Standardization</vt:lpstr>
      <vt:lpstr>PowerPoint Presentation</vt:lpstr>
      <vt:lpstr>5G Broadcast Standards Evolution</vt:lpstr>
      <vt:lpstr>Latest Updates</vt:lpstr>
      <vt:lpstr>Technology Evolution</vt:lpstr>
      <vt:lpstr>MBMS/LTE eMBMS/5G broadcast History</vt:lpstr>
      <vt:lpstr>RAN: MBMS  5G Broadcast Evolution</vt:lpstr>
      <vt:lpstr>PowerPoint Presentation</vt:lpstr>
      <vt:lpstr>Summary and Conclusions</vt:lpstr>
      <vt:lpstr>Support the 5G Broadcast Community in 3GPP RAN Rel-19 Planning</vt:lpstr>
      <vt:lpstr>Selected use cases</vt:lpstr>
      <vt:lpstr>Emergency alerts</vt:lpstr>
      <vt:lpstr>Emergency message demo with ABS</vt:lpstr>
      <vt:lpstr>Coexistence of ATSC 3.0 &amp; 5G Broadcast</vt:lpstr>
      <vt:lpstr>DVB-I via 5G Broadcast</vt:lpstr>
      <vt:lpstr>Hybrid Unicast Broadcast</vt:lpstr>
      <vt:lpstr>Summary &amp; Next Steps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5G Broadcast Receivers: Optimizing Performance under Implementation Constraints</dc:title>
  <dc:creator>Thomas Stockhammer</dc:creator>
  <cp:lastModifiedBy>Thomas Stockhammer</cp:lastModifiedBy>
  <cp:revision>2</cp:revision>
  <dcterms:created xsi:type="dcterms:W3CDTF">2023-09-15T11:16:52Z</dcterms:created>
  <dcterms:modified xsi:type="dcterms:W3CDTF">2023-09-17T12:38:55Z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11556172</vt:lpwstr>
  </property>
  <property fmtid="{D5CDD505-2E9C-101B-9397-08002B2CF9AE}" pid="3" name="NXPowerLiteSettings">
    <vt:lpwstr>C980073804F000</vt:lpwstr>
  </property>
  <property fmtid="{D5CDD505-2E9C-101B-9397-08002B2CF9AE}" pid="4" name="NXPowerLiteVersion">
    <vt:lpwstr>D8.0.4</vt:lpwstr>
  </property>
</Properties>
</file>